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2"/>
  </p:notesMasterIdLst>
  <p:sldIdLst>
    <p:sldId id="259" r:id="rId2"/>
    <p:sldId id="266" r:id="rId3"/>
    <p:sldId id="264" r:id="rId4"/>
    <p:sldId id="263" r:id="rId5"/>
    <p:sldId id="261" r:id="rId6"/>
    <p:sldId id="262" r:id="rId7"/>
    <p:sldId id="260" r:id="rId8"/>
    <p:sldId id="257" r:id="rId9"/>
    <p:sldId id="265" r:id="rId10"/>
    <p:sldId id="267" r:id="rId11"/>
  </p:sldIdLst>
  <p:sldSz cx="9144000" cy="5143500" type="screen16x9"/>
  <p:notesSz cx="6858000" cy="9144000"/>
  <p:embeddedFontLst>
    <p:embeddedFont>
      <p:font typeface="张海山锐谐体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方正细圆简体" charset="-122"/>
      <p:regular r:id="rId18"/>
    </p:embeddedFont>
    <p:embeddedFont>
      <p:font typeface="汉仪力量黑简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B3B"/>
    <a:srgbClr val="730C01"/>
    <a:srgbClr val="DEA900"/>
    <a:srgbClr val="9E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-936" y="5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275051-A514-461F-8752-D67A155D783C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3097CE-F4BC-4F6B-81E5-70464DF3D1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9593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097CE-F4BC-4F6B-81E5-70464DF3D1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1170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1E170-418F-41C0-9035-1BC2BE148C8B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493D2-57B0-43BE-9C6E-4E1B885906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954590"/>
      </p:ext>
    </p:extLst>
  </p:cSld>
  <p:clrMapOvr>
    <a:masterClrMapping/>
  </p:clrMapOvr>
  <p:transition spd="slow" advClick="0" advTm="6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D3D44-2E2F-430B-8742-B4B0FF3C25CC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CF10C-73EC-4A02-8191-94BB148A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237220"/>
      </p:ext>
    </p:extLst>
  </p:cSld>
  <p:clrMapOvr>
    <a:masterClrMapping/>
  </p:clrMapOvr>
  <p:transition spd="slow" advClick="0" advTm="600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D3D44-2E2F-430B-8742-B4B0FF3C25CC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CF10C-73EC-4A02-8191-94BB148A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392255"/>
      </p:ext>
    </p:extLst>
  </p:cSld>
  <p:clrMapOvr>
    <a:masterClrMapping/>
  </p:clrMapOvr>
  <p:transition spd="slow" advClick="0" advTm="6000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D3D44-2E2F-430B-8742-B4B0FF3C25CC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CF10C-73EC-4A02-8191-94BB148A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147934"/>
      </p:ext>
    </p:extLst>
  </p:cSld>
  <p:clrMapOvr>
    <a:masterClrMapping/>
  </p:clrMapOvr>
  <p:transition spd="slow" advClick="0" advTm="6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D3D44-2E2F-430B-8742-B4B0FF3C25CC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CF10C-73EC-4A02-8191-94BB148A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5297940"/>
      </p:ext>
    </p:extLst>
  </p:cSld>
  <p:clrMapOvr>
    <a:masterClrMapping/>
  </p:clrMapOvr>
  <p:transition spd="slow" advClick="0" advTm="600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D3D44-2E2F-430B-8742-B4B0FF3C25CC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CF10C-73EC-4A02-8191-94BB148A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587332"/>
      </p:ext>
    </p:extLst>
  </p:cSld>
  <p:clrMapOvr>
    <a:masterClrMapping/>
  </p:clrMapOvr>
  <p:transition spd="slow" advClick="0" advTm="60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D3D44-2E2F-430B-8742-B4B0FF3C25CC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CF10C-73EC-4A02-8191-94BB148A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632237"/>
      </p:ext>
    </p:extLst>
  </p:cSld>
  <p:clrMapOvr>
    <a:masterClrMapping/>
  </p:clrMapOvr>
  <p:transition spd="slow" advClick="0" advTm="6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D3D44-2E2F-430B-8742-B4B0FF3C25CC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CF10C-73EC-4A02-8191-94BB148A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960037"/>
      </p:ext>
    </p:extLst>
  </p:cSld>
  <p:clrMapOvr>
    <a:masterClrMapping/>
  </p:clrMapOvr>
  <p:transition spd="slow" advClick="0" advTm="6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D3D44-2E2F-430B-8742-B4B0FF3C25CC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CF10C-73EC-4A02-8191-94BB148A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157858"/>
      </p:ext>
    </p:extLst>
  </p:cSld>
  <p:clrMapOvr>
    <a:masterClrMapping/>
  </p:clrMapOvr>
  <p:transition spd="slow" advClick="0" advTm="6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D3D44-2E2F-430B-8742-B4B0FF3C25CC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CF10C-73EC-4A02-8191-94BB148A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2037535"/>
      </p:ext>
    </p:extLst>
  </p:cSld>
  <p:clrMapOvr>
    <a:masterClrMapping/>
  </p:clrMapOvr>
  <p:transition spd="slow" advClick="0" advTm="6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D3D44-2E2F-430B-8742-B4B0FF3C25CC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CF10C-73EC-4A02-8191-94BB148A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846360"/>
      </p:ext>
    </p:extLst>
  </p:cSld>
  <p:clrMapOvr>
    <a:masterClrMapping/>
  </p:clrMapOvr>
  <p:transition spd="slow" advClick="0" advTm="600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D3D44-2E2F-430B-8742-B4B0FF3C25CC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CF10C-73EC-4A02-8191-94BB148A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314546"/>
      </p:ext>
    </p:extLst>
  </p:cSld>
  <p:clrMapOvr>
    <a:masterClrMapping/>
  </p:clrMapOvr>
  <p:transition spd="slow" advClick="0" advTm="6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AD3D44-2E2F-430B-8742-B4B0FF3C25CC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CF10C-73EC-4A02-8191-94BB148A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738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ransition spd="slow" advClick="0" advTm="6000"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microsoft.com/office/2007/relationships/hdphoto" Target="../media/hdphoto5.wdp"/><Relationship Id="rId3" Type="http://schemas.openxmlformats.org/officeDocument/2006/relationships/slideLayout" Target="../slideLayouts/slideLayout3.xml"/><Relationship Id="rId7" Type="http://schemas.microsoft.com/office/2007/relationships/hdphoto" Target="../media/hdphoto2.wdp"/><Relationship Id="rId12" Type="http://schemas.openxmlformats.org/officeDocument/2006/relationships/image" Target="../media/image5.png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2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0" Type="http://schemas.openxmlformats.org/officeDocument/2006/relationships/image" Target="../media/image4.png"/><Relationship Id="rId4" Type="http://schemas.openxmlformats.org/officeDocument/2006/relationships/image" Target="../media/image1.png"/><Relationship Id="rId9" Type="http://schemas.microsoft.com/office/2007/relationships/hdphoto" Target="../media/hdphoto3.wdp"/><Relationship Id="rId1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microsoft.com/office/2007/relationships/hdphoto" Target="../media/hdphoto17.wdp"/><Relationship Id="rId3" Type="http://schemas.openxmlformats.org/officeDocument/2006/relationships/slideLayout" Target="../slideLayouts/slideLayout3.xml"/><Relationship Id="rId7" Type="http://schemas.microsoft.com/office/2007/relationships/hdphoto" Target="../media/hdphoto3.wdp"/><Relationship Id="rId12" Type="http://schemas.openxmlformats.org/officeDocument/2006/relationships/image" Target="../media/image26.png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6" Type="http://schemas.openxmlformats.org/officeDocument/2006/relationships/image" Target="../media/image3.png"/><Relationship Id="rId11" Type="http://schemas.microsoft.com/office/2007/relationships/hdphoto" Target="../media/hdphoto5.wdp"/><Relationship Id="rId5" Type="http://schemas.microsoft.com/office/2007/relationships/hdphoto" Target="../media/hdphoto1.wdp"/><Relationship Id="rId10" Type="http://schemas.openxmlformats.org/officeDocument/2006/relationships/image" Target="../media/image5.png"/><Relationship Id="rId4" Type="http://schemas.openxmlformats.org/officeDocument/2006/relationships/image" Target="../media/image1.png"/><Relationship Id="rId9" Type="http://schemas.microsoft.com/office/2007/relationships/hdphoto" Target="../media/hdphoto4.wdp"/><Relationship Id="rId1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microsoft.com/office/2007/relationships/hdphoto" Target="../media/hdphoto6.wdp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microsoft.com/office/2007/relationships/hdphoto" Target="../media/hdphoto7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4" Type="http://schemas.microsoft.com/office/2007/relationships/hdphoto" Target="../media/hdphoto8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5" Type="http://schemas.microsoft.com/office/2007/relationships/hdphoto" Target="../media/hdphoto10.wdp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6" Type="http://schemas.microsoft.com/office/2007/relationships/hdphoto" Target="../media/hdphoto12.wdp"/><Relationship Id="rId5" Type="http://schemas.openxmlformats.org/officeDocument/2006/relationships/image" Target="../media/image18.png"/><Relationship Id="rId4" Type="http://schemas.microsoft.com/office/2007/relationships/hdphoto" Target="../media/hdphoto1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5" Type="http://schemas.microsoft.com/office/2007/relationships/hdphoto" Target="../media/hdphoto10.wdp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microsoft.com/office/2007/relationships/hdphoto" Target="../media/hdphoto13.wdp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7" Type="http://schemas.microsoft.com/office/2007/relationships/hdphoto" Target="../media/hdphoto16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5" Type="http://schemas.microsoft.com/office/2007/relationships/hdphoto" Target="../media/hdphoto15.wdp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028" b="100000" l="0" r="100000">
                        <a14:foregroundMark x1="23006" y1="53472" x2="35260" y2="52083"/>
                        <a14:backgroundMark x1="694" y1="39583" x2="24393" y2="29861"/>
                        <a14:backgroundMark x1="93642" y1="59722" x2="98497" y2="45833"/>
                        <a14:backgroundMark x1="5665" y1="66667" x2="5665" y2="66667"/>
                        <a14:backgroundMark x1="92486" y1="65972" x2="93179" y2="54167"/>
                        <a14:backgroundMark x1="91908" y1="70833" x2="91908" y2="70833"/>
                        <a14:backgroundMark x1="19191" y1="40972" x2="19191" y2="40972"/>
                        <a14:backgroundMark x1="98960" y1="71528" x2="98960" y2="71528"/>
                        <a14:backgroundMark x1="96532" y1="71528" x2="96532" y2="71528"/>
                      </a14:backgroundRemoval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3642052"/>
            <a:ext cx="9144000" cy="1521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0"/>
            <a:ext cx="9144000" cy="5164038"/>
          </a:xfrm>
          <a:prstGeom prst="rect">
            <a:avLst/>
          </a:prstGeom>
          <a:gradFill>
            <a:gsLst>
              <a:gs pos="0">
                <a:srgbClr val="730C01"/>
              </a:gs>
              <a:gs pos="69000">
                <a:srgbClr val="C00000"/>
              </a:gs>
              <a:gs pos="100000">
                <a:srgbClr val="FF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Group 4"/>
          <p:cNvGrpSpPr>
            <a:grpSpLocks noChangeAspect="1"/>
          </p:cNvGrpSpPr>
          <p:nvPr/>
        </p:nvGrpSpPr>
        <p:grpSpPr bwMode="auto">
          <a:xfrm>
            <a:off x="-1789742" y="-3404914"/>
            <a:ext cx="12518246" cy="9164332"/>
            <a:chOff x="814" y="-55"/>
            <a:chExt cx="6054" cy="4432"/>
          </a:xfrm>
          <a:solidFill>
            <a:srgbClr val="FF0000">
              <a:alpha val="10000"/>
            </a:srgbClr>
          </a:solidFill>
        </p:grpSpPr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3763" y="-55"/>
              <a:ext cx="149" cy="2213"/>
            </a:xfrm>
            <a:custGeom>
              <a:avLst/>
              <a:gdLst>
                <a:gd name="T0" fmla="*/ 85 w 149"/>
                <a:gd name="T1" fmla="*/ 2213 h 2213"/>
                <a:gd name="T2" fmla="*/ 85 w 149"/>
                <a:gd name="T3" fmla="*/ 2213 h 2213"/>
                <a:gd name="T4" fmla="*/ 85 w 149"/>
                <a:gd name="T5" fmla="*/ 2213 h 2213"/>
                <a:gd name="T6" fmla="*/ 85 w 149"/>
                <a:gd name="T7" fmla="*/ 2213 h 2213"/>
                <a:gd name="T8" fmla="*/ 85 w 149"/>
                <a:gd name="T9" fmla="*/ 2213 h 2213"/>
                <a:gd name="T10" fmla="*/ 85 w 149"/>
                <a:gd name="T11" fmla="*/ 2213 h 2213"/>
                <a:gd name="T12" fmla="*/ 85 w 149"/>
                <a:gd name="T13" fmla="*/ 2213 h 2213"/>
                <a:gd name="T14" fmla="*/ 85 w 149"/>
                <a:gd name="T15" fmla="*/ 2213 h 2213"/>
                <a:gd name="T16" fmla="*/ 85 w 149"/>
                <a:gd name="T17" fmla="*/ 2213 h 2213"/>
                <a:gd name="T18" fmla="*/ 85 w 149"/>
                <a:gd name="T19" fmla="*/ 2213 h 2213"/>
                <a:gd name="T20" fmla="*/ 85 w 149"/>
                <a:gd name="T21" fmla="*/ 2213 h 2213"/>
                <a:gd name="T22" fmla="*/ 85 w 149"/>
                <a:gd name="T23" fmla="*/ 2213 h 2213"/>
                <a:gd name="T24" fmla="*/ 85 w 149"/>
                <a:gd name="T25" fmla="*/ 2213 h 2213"/>
                <a:gd name="T26" fmla="*/ 149 w 149"/>
                <a:gd name="T27" fmla="*/ 0 h 2213"/>
                <a:gd name="T28" fmla="*/ 0 w 149"/>
                <a:gd name="T29" fmla="*/ 0 h 2213"/>
                <a:gd name="T30" fmla="*/ 85 w 149"/>
                <a:gd name="T31" fmla="*/ 2213 h 2213"/>
                <a:gd name="T32" fmla="*/ 85 w 149"/>
                <a:gd name="T33" fmla="*/ 2213 h 2213"/>
                <a:gd name="T34" fmla="*/ 149 w 149"/>
                <a:gd name="T35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9" h="2213">
                  <a:moveTo>
                    <a:pt x="85" y="2213"/>
                  </a:move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close/>
                  <a:moveTo>
                    <a:pt x="149" y="0"/>
                  </a:moveTo>
                  <a:lnTo>
                    <a:pt x="0" y="0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3763" y="-55"/>
              <a:ext cx="149" cy="2213"/>
            </a:xfrm>
            <a:custGeom>
              <a:avLst/>
              <a:gdLst>
                <a:gd name="T0" fmla="*/ 85 w 149"/>
                <a:gd name="T1" fmla="*/ 2213 h 2213"/>
                <a:gd name="T2" fmla="*/ 85 w 149"/>
                <a:gd name="T3" fmla="*/ 2213 h 2213"/>
                <a:gd name="T4" fmla="*/ 85 w 149"/>
                <a:gd name="T5" fmla="*/ 2213 h 2213"/>
                <a:gd name="T6" fmla="*/ 85 w 149"/>
                <a:gd name="T7" fmla="*/ 2213 h 2213"/>
                <a:gd name="T8" fmla="*/ 85 w 149"/>
                <a:gd name="T9" fmla="*/ 2213 h 2213"/>
                <a:gd name="T10" fmla="*/ 85 w 149"/>
                <a:gd name="T11" fmla="*/ 2213 h 2213"/>
                <a:gd name="T12" fmla="*/ 85 w 149"/>
                <a:gd name="T13" fmla="*/ 2213 h 2213"/>
                <a:gd name="T14" fmla="*/ 85 w 149"/>
                <a:gd name="T15" fmla="*/ 2213 h 2213"/>
                <a:gd name="T16" fmla="*/ 85 w 149"/>
                <a:gd name="T17" fmla="*/ 2213 h 2213"/>
                <a:gd name="T18" fmla="*/ 85 w 149"/>
                <a:gd name="T19" fmla="*/ 2213 h 2213"/>
                <a:gd name="T20" fmla="*/ 85 w 149"/>
                <a:gd name="T21" fmla="*/ 2213 h 2213"/>
                <a:gd name="T22" fmla="*/ 85 w 149"/>
                <a:gd name="T23" fmla="*/ 2213 h 2213"/>
                <a:gd name="T24" fmla="*/ 85 w 149"/>
                <a:gd name="T25" fmla="*/ 2213 h 2213"/>
                <a:gd name="T26" fmla="*/ 149 w 149"/>
                <a:gd name="T27" fmla="*/ 0 h 2213"/>
                <a:gd name="T28" fmla="*/ 0 w 149"/>
                <a:gd name="T29" fmla="*/ 0 h 2213"/>
                <a:gd name="T30" fmla="*/ 85 w 149"/>
                <a:gd name="T31" fmla="*/ 2213 h 2213"/>
                <a:gd name="T32" fmla="*/ 85 w 149"/>
                <a:gd name="T33" fmla="*/ 2213 h 2213"/>
                <a:gd name="T34" fmla="*/ 149 w 149"/>
                <a:gd name="T35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9" h="2213">
                  <a:moveTo>
                    <a:pt x="85" y="2213"/>
                  </a:move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moveTo>
                    <a:pt x="149" y="0"/>
                  </a:moveTo>
                  <a:lnTo>
                    <a:pt x="0" y="0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14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3420" y="-55"/>
              <a:ext cx="428" cy="2213"/>
            </a:xfrm>
            <a:custGeom>
              <a:avLst/>
              <a:gdLst>
                <a:gd name="T0" fmla="*/ 428 w 428"/>
                <a:gd name="T1" fmla="*/ 2213 h 2213"/>
                <a:gd name="T2" fmla="*/ 428 w 428"/>
                <a:gd name="T3" fmla="*/ 2213 h 2213"/>
                <a:gd name="T4" fmla="*/ 428 w 428"/>
                <a:gd name="T5" fmla="*/ 2213 h 2213"/>
                <a:gd name="T6" fmla="*/ 428 w 428"/>
                <a:gd name="T7" fmla="*/ 2213 h 2213"/>
                <a:gd name="T8" fmla="*/ 428 w 428"/>
                <a:gd name="T9" fmla="*/ 2213 h 2213"/>
                <a:gd name="T10" fmla="*/ 428 w 428"/>
                <a:gd name="T11" fmla="*/ 2213 h 2213"/>
                <a:gd name="T12" fmla="*/ 428 w 428"/>
                <a:gd name="T13" fmla="*/ 2213 h 2213"/>
                <a:gd name="T14" fmla="*/ 428 w 428"/>
                <a:gd name="T15" fmla="*/ 2213 h 2213"/>
                <a:gd name="T16" fmla="*/ 428 w 428"/>
                <a:gd name="T17" fmla="*/ 2213 h 2213"/>
                <a:gd name="T18" fmla="*/ 428 w 428"/>
                <a:gd name="T19" fmla="*/ 2213 h 2213"/>
                <a:gd name="T20" fmla="*/ 428 w 428"/>
                <a:gd name="T21" fmla="*/ 2213 h 2213"/>
                <a:gd name="T22" fmla="*/ 428 w 428"/>
                <a:gd name="T23" fmla="*/ 2213 h 2213"/>
                <a:gd name="T24" fmla="*/ 428 w 428"/>
                <a:gd name="T25" fmla="*/ 2213 h 2213"/>
                <a:gd name="T26" fmla="*/ 428 w 428"/>
                <a:gd name="T27" fmla="*/ 2213 h 2213"/>
                <a:gd name="T28" fmla="*/ 428 w 428"/>
                <a:gd name="T29" fmla="*/ 2213 h 2213"/>
                <a:gd name="T30" fmla="*/ 173 w 428"/>
                <a:gd name="T31" fmla="*/ 0 h 2213"/>
                <a:gd name="T32" fmla="*/ 0 w 428"/>
                <a:gd name="T33" fmla="*/ 0 h 2213"/>
                <a:gd name="T34" fmla="*/ 428 w 428"/>
                <a:gd name="T35" fmla="*/ 2213 h 2213"/>
                <a:gd name="T36" fmla="*/ 428 w 428"/>
                <a:gd name="T37" fmla="*/ 2213 h 2213"/>
                <a:gd name="T38" fmla="*/ 173 w 428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8" h="2213"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close/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close/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close/>
                  <a:moveTo>
                    <a:pt x="173" y="0"/>
                  </a:moveTo>
                  <a:lnTo>
                    <a:pt x="0" y="0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17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3420" y="-55"/>
              <a:ext cx="428" cy="2213"/>
            </a:xfrm>
            <a:custGeom>
              <a:avLst/>
              <a:gdLst>
                <a:gd name="T0" fmla="*/ 428 w 428"/>
                <a:gd name="T1" fmla="*/ 2213 h 2213"/>
                <a:gd name="T2" fmla="*/ 428 w 428"/>
                <a:gd name="T3" fmla="*/ 2213 h 2213"/>
                <a:gd name="T4" fmla="*/ 428 w 428"/>
                <a:gd name="T5" fmla="*/ 2213 h 2213"/>
                <a:gd name="T6" fmla="*/ 428 w 428"/>
                <a:gd name="T7" fmla="*/ 2213 h 2213"/>
                <a:gd name="T8" fmla="*/ 428 w 428"/>
                <a:gd name="T9" fmla="*/ 2213 h 2213"/>
                <a:gd name="T10" fmla="*/ 428 w 428"/>
                <a:gd name="T11" fmla="*/ 2213 h 2213"/>
                <a:gd name="T12" fmla="*/ 428 w 428"/>
                <a:gd name="T13" fmla="*/ 2213 h 2213"/>
                <a:gd name="T14" fmla="*/ 428 w 428"/>
                <a:gd name="T15" fmla="*/ 2213 h 2213"/>
                <a:gd name="T16" fmla="*/ 428 w 428"/>
                <a:gd name="T17" fmla="*/ 2213 h 2213"/>
                <a:gd name="T18" fmla="*/ 428 w 428"/>
                <a:gd name="T19" fmla="*/ 2213 h 2213"/>
                <a:gd name="T20" fmla="*/ 428 w 428"/>
                <a:gd name="T21" fmla="*/ 2213 h 2213"/>
                <a:gd name="T22" fmla="*/ 428 w 428"/>
                <a:gd name="T23" fmla="*/ 2213 h 2213"/>
                <a:gd name="T24" fmla="*/ 428 w 428"/>
                <a:gd name="T25" fmla="*/ 2213 h 2213"/>
                <a:gd name="T26" fmla="*/ 428 w 428"/>
                <a:gd name="T27" fmla="*/ 2213 h 2213"/>
                <a:gd name="T28" fmla="*/ 428 w 428"/>
                <a:gd name="T29" fmla="*/ 2213 h 2213"/>
                <a:gd name="T30" fmla="*/ 173 w 428"/>
                <a:gd name="T31" fmla="*/ 0 h 2213"/>
                <a:gd name="T32" fmla="*/ 0 w 428"/>
                <a:gd name="T33" fmla="*/ 0 h 2213"/>
                <a:gd name="T34" fmla="*/ 428 w 428"/>
                <a:gd name="T35" fmla="*/ 2213 h 2213"/>
                <a:gd name="T36" fmla="*/ 428 w 428"/>
                <a:gd name="T37" fmla="*/ 2213 h 2213"/>
                <a:gd name="T38" fmla="*/ 173 w 428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8" h="2213"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moveTo>
                    <a:pt x="173" y="0"/>
                  </a:moveTo>
                  <a:lnTo>
                    <a:pt x="0" y="0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17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3848" y="-55"/>
              <a:ext cx="424" cy="2213"/>
            </a:xfrm>
            <a:custGeom>
              <a:avLst/>
              <a:gdLst>
                <a:gd name="T0" fmla="*/ 0 w 424"/>
                <a:gd name="T1" fmla="*/ 2213 h 2213"/>
                <a:gd name="T2" fmla="*/ 0 w 424"/>
                <a:gd name="T3" fmla="*/ 2213 h 2213"/>
                <a:gd name="T4" fmla="*/ 0 w 424"/>
                <a:gd name="T5" fmla="*/ 2213 h 2213"/>
                <a:gd name="T6" fmla="*/ 0 w 424"/>
                <a:gd name="T7" fmla="*/ 2213 h 2213"/>
                <a:gd name="T8" fmla="*/ 0 w 424"/>
                <a:gd name="T9" fmla="*/ 2213 h 2213"/>
                <a:gd name="T10" fmla="*/ 0 w 424"/>
                <a:gd name="T11" fmla="*/ 2213 h 2213"/>
                <a:gd name="T12" fmla="*/ 0 w 424"/>
                <a:gd name="T13" fmla="*/ 2213 h 2213"/>
                <a:gd name="T14" fmla="*/ 0 w 424"/>
                <a:gd name="T15" fmla="*/ 2213 h 2213"/>
                <a:gd name="T16" fmla="*/ 0 w 424"/>
                <a:gd name="T17" fmla="*/ 2213 h 2213"/>
                <a:gd name="T18" fmla="*/ 0 w 424"/>
                <a:gd name="T19" fmla="*/ 2213 h 2213"/>
                <a:gd name="T20" fmla="*/ 0 w 424"/>
                <a:gd name="T21" fmla="*/ 2213 h 2213"/>
                <a:gd name="T22" fmla="*/ 0 w 424"/>
                <a:gd name="T23" fmla="*/ 2213 h 2213"/>
                <a:gd name="T24" fmla="*/ 0 w 424"/>
                <a:gd name="T25" fmla="*/ 2213 h 2213"/>
                <a:gd name="T26" fmla="*/ 0 w 424"/>
                <a:gd name="T27" fmla="*/ 2213 h 2213"/>
                <a:gd name="T28" fmla="*/ 0 w 424"/>
                <a:gd name="T29" fmla="*/ 2213 h 2213"/>
                <a:gd name="T30" fmla="*/ 424 w 424"/>
                <a:gd name="T31" fmla="*/ 0 h 2213"/>
                <a:gd name="T32" fmla="*/ 258 w 424"/>
                <a:gd name="T33" fmla="*/ 0 h 2213"/>
                <a:gd name="T34" fmla="*/ 0 w 424"/>
                <a:gd name="T35" fmla="*/ 2213 h 2213"/>
                <a:gd name="T36" fmla="*/ 0 w 424"/>
                <a:gd name="T37" fmla="*/ 2213 h 2213"/>
                <a:gd name="T38" fmla="*/ 424 w 424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4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424" y="0"/>
                  </a:moveTo>
                  <a:lnTo>
                    <a:pt x="258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4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0"/>
            <p:cNvSpPr>
              <a:spLocks noEditPoints="1"/>
            </p:cNvSpPr>
            <p:nvPr/>
          </p:nvSpPr>
          <p:spPr bwMode="auto">
            <a:xfrm>
              <a:off x="3848" y="-55"/>
              <a:ext cx="424" cy="2213"/>
            </a:xfrm>
            <a:custGeom>
              <a:avLst/>
              <a:gdLst>
                <a:gd name="T0" fmla="*/ 0 w 424"/>
                <a:gd name="T1" fmla="*/ 2213 h 2213"/>
                <a:gd name="T2" fmla="*/ 0 w 424"/>
                <a:gd name="T3" fmla="*/ 2213 h 2213"/>
                <a:gd name="T4" fmla="*/ 0 w 424"/>
                <a:gd name="T5" fmla="*/ 2213 h 2213"/>
                <a:gd name="T6" fmla="*/ 0 w 424"/>
                <a:gd name="T7" fmla="*/ 2213 h 2213"/>
                <a:gd name="T8" fmla="*/ 0 w 424"/>
                <a:gd name="T9" fmla="*/ 2213 h 2213"/>
                <a:gd name="T10" fmla="*/ 0 w 424"/>
                <a:gd name="T11" fmla="*/ 2213 h 2213"/>
                <a:gd name="T12" fmla="*/ 0 w 424"/>
                <a:gd name="T13" fmla="*/ 2213 h 2213"/>
                <a:gd name="T14" fmla="*/ 0 w 424"/>
                <a:gd name="T15" fmla="*/ 2213 h 2213"/>
                <a:gd name="T16" fmla="*/ 0 w 424"/>
                <a:gd name="T17" fmla="*/ 2213 h 2213"/>
                <a:gd name="T18" fmla="*/ 0 w 424"/>
                <a:gd name="T19" fmla="*/ 2213 h 2213"/>
                <a:gd name="T20" fmla="*/ 0 w 424"/>
                <a:gd name="T21" fmla="*/ 2213 h 2213"/>
                <a:gd name="T22" fmla="*/ 0 w 424"/>
                <a:gd name="T23" fmla="*/ 2213 h 2213"/>
                <a:gd name="T24" fmla="*/ 0 w 424"/>
                <a:gd name="T25" fmla="*/ 2213 h 2213"/>
                <a:gd name="T26" fmla="*/ 0 w 424"/>
                <a:gd name="T27" fmla="*/ 2213 h 2213"/>
                <a:gd name="T28" fmla="*/ 0 w 424"/>
                <a:gd name="T29" fmla="*/ 2213 h 2213"/>
                <a:gd name="T30" fmla="*/ 424 w 424"/>
                <a:gd name="T31" fmla="*/ 0 h 2213"/>
                <a:gd name="T32" fmla="*/ 258 w 424"/>
                <a:gd name="T33" fmla="*/ 0 h 2213"/>
                <a:gd name="T34" fmla="*/ 0 w 424"/>
                <a:gd name="T35" fmla="*/ 2213 h 2213"/>
                <a:gd name="T36" fmla="*/ 0 w 424"/>
                <a:gd name="T37" fmla="*/ 2213 h 2213"/>
                <a:gd name="T38" fmla="*/ 424 w 424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4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424" y="0"/>
                  </a:moveTo>
                  <a:lnTo>
                    <a:pt x="258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42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1"/>
            <p:cNvSpPr>
              <a:spLocks noEditPoints="1"/>
            </p:cNvSpPr>
            <p:nvPr/>
          </p:nvSpPr>
          <p:spPr bwMode="auto">
            <a:xfrm>
              <a:off x="3848" y="-55"/>
              <a:ext cx="906" cy="2213"/>
            </a:xfrm>
            <a:custGeom>
              <a:avLst/>
              <a:gdLst>
                <a:gd name="T0" fmla="*/ 0 w 906"/>
                <a:gd name="T1" fmla="*/ 2213 h 2213"/>
                <a:gd name="T2" fmla="*/ 0 w 906"/>
                <a:gd name="T3" fmla="*/ 2213 h 2213"/>
                <a:gd name="T4" fmla="*/ 0 w 906"/>
                <a:gd name="T5" fmla="*/ 2213 h 2213"/>
                <a:gd name="T6" fmla="*/ 0 w 906"/>
                <a:gd name="T7" fmla="*/ 2213 h 2213"/>
                <a:gd name="T8" fmla="*/ 0 w 906"/>
                <a:gd name="T9" fmla="*/ 2213 h 2213"/>
                <a:gd name="T10" fmla="*/ 0 w 906"/>
                <a:gd name="T11" fmla="*/ 2213 h 2213"/>
                <a:gd name="T12" fmla="*/ 0 w 906"/>
                <a:gd name="T13" fmla="*/ 2213 h 2213"/>
                <a:gd name="T14" fmla="*/ 0 w 906"/>
                <a:gd name="T15" fmla="*/ 2213 h 2213"/>
                <a:gd name="T16" fmla="*/ 0 w 906"/>
                <a:gd name="T17" fmla="*/ 2213 h 2213"/>
                <a:gd name="T18" fmla="*/ 0 w 906"/>
                <a:gd name="T19" fmla="*/ 2213 h 2213"/>
                <a:gd name="T20" fmla="*/ 0 w 906"/>
                <a:gd name="T21" fmla="*/ 2213 h 2213"/>
                <a:gd name="T22" fmla="*/ 0 w 906"/>
                <a:gd name="T23" fmla="*/ 2213 h 2213"/>
                <a:gd name="T24" fmla="*/ 0 w 906"/>
                <a:gd name="T25" fmla="*/ 2213 h 2213"/>
                <a:gd name="T26" fmla="*/ 0 w 906"/>
                <a:gd name="T27" fmla="*/ 2213 h 2213"/>
                <a:gd name="T28" fmla="*/ 906 w 906"/>
                <a:gd name="T29" fmla="*/ 0 h 2213"/>
                <a:gd name="T30" fmla="*/ 665 w 906"/>
                <a:gd name="T31" fmla="*/ 0 h 2213"/>
                <a:gd name="T32" fmla="*/ 0 w 906"/>
                <a:gd name="T33" fmla="*/ 2213 h 2213"/>
                <a:gd name="T34" fmla="*/ 0 w 906"/>
                <a:gd name="T35" fmla="*/ 2213 h 2213"/>
                <a:gd name="T36" fmla="*/ 906 w 906"/>
                <a:gd name="T3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06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906" y="0"/>
                  </a:moveTo>
                  <a:lnTo>
                    <a:pt x="665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90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3848" y="-55"/>
              <a:ext cx="906" cy="2213"/>
            </a:xfrm>
            <a:custGeom>
              <a:avLst/>
              <a:gdLst>
                <a:gd name="T0" fmla="*/ 0 w 906"/>
                <a:gd name="T1" fmla="*/ 2213 h 2213"/>
                <a:gd name="T2" fmla="*/ 0 w 906"/>
                <a:gd name="T3" fmla="*/ 2213 h 2213"/>
                <a:gd name="T4" fmla="*/ 0 w 906"/>
                <a:gd name="T5" fmla="*/ 2213 h 2213"/>
                <a:gd name="T6" fmla="*/ 0 w 906"/>
                <a:gd name="T7" fmla="*/ 2213 h 2213"/>
                <a:gd name="T8" fmla="*/ 0 w 906"/>
                <a:gd name="T9" fmla="*/ 2213 h 2213"/>
                <a:gd name="T10" fmla="*/ 0 w 906"/>
                <a:gd name="T11" fmla="*/ 2213 h 2213"/>
                <a:gd name="T12" fmla="*/ 0 w 906"/>
                <a:gd name="T13" fmla="*/ 2213 h 2213"/>
                <a:gd name="T14" fmla="*/ 0 w 906"/>
                <a:gd name="T15" fmla="*/ 2213 h 2213"/>
                <a:gd name="T16" fmla="*/ 0 w 906"/>
                <a:gd name="T17" fmla="*/ 2213 h 2213"/>
                <a:gd name="T18" fmla="*/ 0 w 906"/>
                <a:gd name="T19" fmla="*/ 2213 h 2213"/>
                <a:gd name="T20" fmla="*/ 0 w 906"/>
                <a:gd name="T21" fmla="*/ 2213 h 2213"/>
                <a:gd name="T22" fmla="*/ 0 w 906"/>
                <a:gd name="T23" fmla="*/ 2213 h 2213"/>
                <a:gd name="T24" fmla="*/ 0 w 906"/>
                <a:gd name="T25" fmla="*/ 2213 h 2213"/>
                <a:gd name="T26" fmla="*/ 0 w 906"/>
                <a:gd name="T27" fmla="*/ 2213 h 2213"/>
                <a:gd name="T28" fmla="*/ 906 w 906"/>
                <a:gd name="T29" fmla="*/ 0 h 2213"/>
                <a:gd name="T30" fmla="*/ 665 w 906"/>
                <a:gd name="T31" fmla="*/ 0 h 2213"/>
                <a:gd name="T32" fmla="*/ 0 w 906"/>
                <a:gd name="T33" fmla="*/ 2213 h 2213"/>
                <a:gd name="T34" fmla="*/ 0 w 906"/>
                <a:gd name="T35" fmla="*/ 2213 h 2213"/>
                <a:gd name="T36" fmla="*/ 906 w 906"/>
                <a:gd name="T3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06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906" y="0"/>
                  </a:moveTo>
                  <a:lnTo>
                    <a:pt x="665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90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3"/>
            <p:cNvSpPr>
              <a:spLocks noEditPoints="1"/>
            </p:cNvSpPr>
            <p:nvPr/>
          </p:nvSpPr>
          <p:spPr bwMode="auto">
            <a:xfrm>
              <a:off x="2959" y="-55"/>
              <a:ext cx="889" cy="2213"/>
            </a:xfrm>
            <a:custGeom>
              <a:avLst/>
              <a:gdLst>
                <a:gd name="T0" fmla="*/ 889 w 889"/>
                <a:gd name="T1" fmla="*/ 2213 h 2213"/>
                <a:gd name="T2" fmla="*/ 889 w 889"/>
                <a:gd name="T3" fmla="*/ 2213 h 2213"/>
                <a:gd name="T4" fmla="*/ 889 w 889"/>
                <a:gd name="T5" fmla="*/ 2213 h 2213"/>
                <a:gd name="T6" fmla="*/ 889 w 889"/>
                <a:gd name="T7" fmla="*/ 2213 h 2213"/>
                <a:gd name="T8" fmla="*/ 889 w 889"/>
                <a:gd name="T9" fmla="*/ 2213 h 2213"/>
                <a:gd name="T10" fmla="*/ 889 w 889"/>
                <a:gd name="T11" fmla="*/ 2213 h 2213"/>
                <a:gd name="T12" fmla="*/ 889 w 889"/>
                <a:gd name="T13" fmla="*/ 2213 h 2213"/>
                <a:gd name="T14" fmla="*/ 889 w 889"/>
                <a:gd name="T15" fmla="*/ 2213 h 2213"/>
                <a:gd name="T16" fmla="*/ 889 w 889"/>
                <a:gd name="T17" fmla="*/ 2213 h 2213"/>
                <a:gd name="T18" fmla="*/ 889 w 889"/>
                <a:gd name="T19" fmla="*/ 2213 h 2213"/>
                <a:gd name="T20" fmla="*/ 229 w 889"/>
                <a:gd name="T21" fmla="*/ 0 h 2213"/>
                <a:gd name="T22" fmla="*/ 0 w 889"/>
                <a:gd name="T23" fmla="*/ 0 h 2213"/>
                <a:gd name="T24" fmla="*/ 889 w 889"/>
                <a:gd name="T25" fmla="*/ 2213 h 2213"/>
                <a:gd name="T26" fmla="*/ 889 w 889"/>
                <a:gd name="T27" fmla="*/ 2213 h 2213"/>
                <a:gd name="T28" fmla="*/ 229 w 889"/>
                <a:gd name="T2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9" h="2213">
                  <a:moveTo>
                    <a:pt x="889" y="2213"/>
                  </a:move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close/>
                  <a:moveTo>
                    <a:pt x="889" y="2213"/>
                  </a:move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close/>
                  <a:moveTo>
                    <a:pt x="229" y="0"/>
                  </a:moveTo>
                  <a:lnTo>
                    <a:pt x="0" y="0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2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4"/>
            <p:cNvSpPr>
              <a:spLocks noEditPoints="1"/>
            </p:cNvSpPr>
            <p:nvPr/>
          </p:nvSpPr>
          <p:spPr bwMode="auto">
            <a:xfrm>
              <a:off x="2959" y="-55"/>
              <a:ext cx="889" cy="2213"/>
            </a:xfrm>
            <a:custGeom>
              <a:avLst/>
              <a:gdLst>
                <a:gd name="T0" fmla="*/ 889 w 889"/>
                <a:gd name="T1" fmla="*/ 2213 h 2213"/>
                <a:gd name="T2" fmla="*/ 889 w 889"/>
                <a:gd name="T3" fmla="*/ 2213 h 2213"/>
                <a:gd name="T4" fmla="*/ 889 w 889"/>
                <a:gd name="T5" fmla="*/ 2213 h 2213"/>
                <a:gd name="T6" fmla="*/ 889 w 889"/>
                <a:gd name="T7" fmla="*/ 2213 h 2213"/>
                <a:gd name="T8" fmla="*/ 889 w 889"/>
                <a:gd name="T9" fmla="*/ 2213 h 2213"/>
                <a:gd name="T10" fmla="*/ 889 w 889"/>
                <a:gd name="T11" fmla="*/ 2213 h 2213"/>
                <a:gd name="T12" fmla="*/ 889 w 889"/>
                <a:gd name="T13" fmla="*/ 2213 h 2213"/>
                <a:gd name="T14" fmla="*/ 889 w 889"/>
                <a:gd name="T15" fmla="*/ 2213 h 2213"/>
                <a:gd name="T16" fmla="*/ 889 w 889"/>
                <a:gd name="T17" fmla="*/ 2213 h 2213"/>
                <a:gd name="T18" fmla="*/ 889 w 889"/>
                <a:gd name="T19" fmla="*/ 2213 h 2213"/>
                <a:gd name="T20" fmla="*/ 229 w 889"/>
                <a:gd name="T21" fmla="*/ 0 h 2213"/>
                <a:gd name="T22" fmla="*/ 0 w 889"/>
                <a:gd name="T23" fmla="*/ 0 h 2213"/>
                <a:gd name="T24" fmla="*/ 889 w 889"/>
                <a:gd name="T25" fmla="*/ 2213 h 2213"/>
                <a:gd name="T26" fmla="*/ 889 w 889"/>
                <a:gd name="T27" fmla="*/ 2213 h 2213"/>
                <a:gd name="T28" fmla="*/ 229 w 889"/>
                <a:gd name="T2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9" h="2213">
                  <a:moveTo>
                    <a:pt x="889" y="2213"/>
                  </a:move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moveTo>
                    <a:pt x="889" y="2213"/>
                  </a:move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moveTo>
                    <a:pt x="229" y="0"/>
                  </a:moveTo>
                  <a:lnTo>
                    <a:pt x="0" y="0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22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3848" y="-55"/>
              <a:ext cx="1488" cy="2213"/>
            </a:xfrm>
            <a:custGeom>
              <a:avLst/>
              <a:gdLst>
                <a:gd name="T0" fmla="*/ 0 w 1488"/>
                <a:gd name="T1" fmla="*/ 2213 h 2213"/>
                <a:gd name="T2" fmla="*/ 0 w 1488"/>
                <a:gd name="T3" fmla="*/ 2213 h 2213"/>
                <a:gd name="T4" fmla="*/ 0 w 1488"/>
                <a:gd name="T5" fmla="*/ 2213 h 2213"/>
                <a:gd name="T6" fmla="*/ 0 w 1488"/>
                <a:gd name="T7" fmla="*/ 2213 h 2213"/>
                <a:gd name="T8" fmla="*/ 0 w 1488"/>
                <a:gd name="T9" fmla="*/ 2213 h 2213"/>
                <a:gd name="T10" fmla="*/ 0 w 1488"/>
                <a:gd name="T11" fmla="*/ 2213 h 2213"/>
                <a:gd name="T12" fmla="*/ 0 w 1488"/>
                <a:gd name="T13" fmla="*/ 2213 h 2213"/>
                <a:gd name="T14" fmla="*/ 0 w 1488"/>
                <a:gd name="T15" fmla="*/ 2213 h 2213"/>
                <a:gd name="T16" fmla="*/ 0 w 1488"/>
                <a:gd name="T17" fmla="*/ 2213 h 2213"/>
                <a:gd name="T18" fmla="*/ 0 w 1488"/>
                <a:gd name="T19" fmla="*/ 2213 h 2213"/>
                <a:gd name="T20" fmla="*/ 0 w 1488"/>
                <a:gd name="T21" fmla="*/ 2213 h 2213"/>
                <a:gd name="T22" fmla="*/ 0 w 1488"/>
                <a:gd name="T23" fmla="*/ 2213 h 2213"/>
                <a:gd name="T24" fmla="*/ 0 w 1488"/>
                <a:gd name="T25" fmla="*/ 2213 h 2213"/>
                <a:gd name="T26" fmla="*/ 0 w 1488"/>
                <a:gd name="T27" fmla="*/ 2213 h 2213"/>
                <a:gd name="T28" fmla="*/ 0 w 1488"/>
                <a:gd name="T29" fmla="*/ 2213 h 2213"/>
                <a:gd name="T30" fmla="*/ 1488 w 1488"/>
                <a:gd name="T31" fmla="*/ 0 h 2213"/>
                <a:gd name="T32" fmla="*/ 1136 w 1488"/>
                <a:gd name="T33" fmla="*/ 0 h 2213"/>
                <a:gd name="T34" fmla="*/ 0 w 1488"/>
                <a:gd name="T35" fmla="*/ 2213 h 2213"/>
                <a:gd name="T36" fmla="*/ 0 w 1488"/>
                <a:gd name="T37" fmla="*/ 2213 h 2213"/>
                <a:gd name="T38" fmla="*/ 1488 w 1488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88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1488" y="0"/>
                  </a:moveTo>
                  <a:lnTo>
                    <a:pt x="1136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148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0"/>
            <p:cNvSpPr>
              <a:spLocks noEditPoints="1"/>
            </p:cNvSpPr>
            <p:nvPr/>
          </p:nvSpPr>
          <p:spPr bwMode="auto">
            <a:xfrm>
              <a:off x="3848" y="-55"/>
              <a:ext cx="1488" cy="2213"/>
            </a:xfrm>
            <a:custGeom>
              <a:avLst/>
              <a:gdLst>
                <a:gd name="T0" fmla="*/ 0 w 1488"/>
                <a:gd name="T1" fmla="*/ 2213 h 2213"/>
                <a:gd name="T2" fmla="*/ 0 w 1488"/>
                <a:gd name="T3" fmla="*/ 2213 h 2213"/>
                <a:gd name="T4" fmla="*/ 0 w 1488"/>
                <a:gd name="T5" fmla="*/ 2213 h 2213"/>
                <a:gd name="T6" fmla="*/ 0 w 1488"/>
                <a:gd name="T7" fmla="*/ 2213 h 2213"/>
                <a:gd name="T8" fmla="*/ 0 w 1488"/>
                <a:gd name="T9" fmla="*/ 2213 h 2213"/>
                <a:gd name="T10" fmla="*/ 0 w 1488"/>
                <a:gd name="T11" fmla="*/ 2213 h 2213"/>
                <a:gd name="T12" fmla="*/ 0 w 1488"/>
                <a:gd name="T13" fmla="*/ 2213 h 2213"/>
                <a:gd name="T14" fmla="*/ 0 w 1488"/>
                <a:gd name="T15" fmla="*/ 2213 h 2213"/>
                <a:gd name="T16" fmla="*/ 0 w 1488"/>
                <a:gd name="T17" fmla="*/ 2213 h 2213"/>
                <a:gd name="T18" fmla="*/ 0 w 1488"/>
                <a:gd name="T19" fmla="*/ 2213 h 2213"/>
                <a:gd name="T20" fmla="*/ 0 w 1488"/>
                <a:gd name="T21" fmla="*/ 2213 h 2213"/>
                <a:gd name="T22" fmla="*/ 0 w 1488"/>
                <a:gd name="T23" fmla="*/ 2213 h 2213"/>
                <a:gd name="T24" fmla="*/ 0 w 1488"/>
                <a:gd name="T25" fmla="*/ 2213 h 2213"/>
                <a:gd name="T26" fmla="*/ 0 w 1488"/>
                <a:gd name="T27" fmla="*/ 2213 h 2213"/>
                <a:gd name="T28" fmla="*/ 0 w 1488"/>
                <a:gd name="T29" fmla="*/ 2213 h 2213"/>
                <a:gd name="T30" fmla="*/ 1488 w 1488"/>
                <a:gd name="T31" fmla="*/ 0 h 2213"/>
                <a:gd name="T32" fmla="*/ 1136 w 1488"/>
                <a:gd name="T33" fmla="*/ 0 h 2213"/>
                <a:gd name="T34" fmla="*/ 0 w 1488"/>
                <a:gd name="T35" fmla="*/ 2213 h 2213"/>
                <a:gd name="T36" fmla="*/ 0 w 1488"/>
                <a:gd name="T37" fmla="*/ 2213 h 2213"/>
                <a:gd name="T38" fmla="*/ 1488 w 1488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88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1488" y="0"/>
                  </a:moveTo>
                  <a:lnTo>
                    <a:pt x="1136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148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1"/>
            <p:cNvSpPr>
              <a:spLocks noEditPoints="1"/>
            </p:cNvSpPr>
            <p:nvPr/>
          </p:nvSpPr>
          <p:spPr bwMode="auto">
            <a:xfrm>
              <a:off x="2361" y="-55"/>
              <a:ext cx="1487" cy="2213"/>
            </a:xfrm>
            <a:custGeom>
              <a:avLst/>
              <a:gdLst>
                <a:gd name="T0" fmla="*/ 1487 w 1487"/>
                <a:gd name="T1" fmla="*/ 2213 h 2213"/>
                <a:gd name="T2" fmla="*/ 1487 w 1487"/>
                <a:gd name="T3" fmla="*/ 2213 h 2213"/>
                <a:gd name="T4" fmla="*/ 1487 w 1487"/>
                <a:gd name="T5" fmla="*/ 2213 h 2213"/>
                <a:gd name="T6" fmla="*/ 1487 w 1487"/>
                <a:gd name="T7" fmla="*/ 2213 h 2213"/>
                <a:gd name="T8" fmla="*/ 1487 w 1487"/>
                <a:gd name="T9" fmla="*/ 2213 h 2213"/>
                <a:gd name="T10" fmla="*/ 1487 w 1487"/>
                <a:gd name="T11" fmla="*/ 2213 h 2213"/>
                <a:gd name="T12" fmla="*/ 1487 w 1487"/>
                <a:gd name="T13" fmla="*/ 2213 h 2213"/>
                <a:gd name="T14" fmla="*/ 1487 w 1487"/>
                <a:gd name="T15" fmla="*/ 2213 h 2213"/>
                <a:gd name="T16" fmla="*/ 1487 w 1487"/>
                <a:gd name="T17" fmla="*/ 2213 h 2213"/>
                <a:gd name="T18" fmla="*/ 1487 w 1487"/>
                <a:gd name="T19" fmla="*/ 2213 h 2213"/>
                <a:gd name="T20" fmla="*/ 347 w 1487"/>
                <a:gd name="T21" fmla="*/ 0 h 2213"/>
                <a:gd name="T22" fmla="*/ 0 w 1487"/>
                <a:gd name="T23" fmla="*/ 0 h 2213"/>
                <a:gd name="T24" fmla="*/ 1487 w 1487"/>
                <a:gd name="T25" fmla="*/ 2213 h 2213"/>
                <a:gd name="T26" fmla="*/ 1487 w 1487"/>
                <a:gd name="T27" fmla="*/ 2213 h 2213"/>
                <a:gd name="T28" fmla="*/ 347 w 1487"/>
                <a:gd name="T2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87" h="2213">
                  <a:moveTo>
                    <a:pt x="1487" y="2213"/>
                  </a:move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close/>
                  <a:moveTo>
                    <a:pt x="1487" y="2213"/>
                  </a:move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close/>
                  <a:moveTo>
                    <a:pt x="347" y="0"/>
                  </a:moveTo>
                  <a:lnTo>
                    <a:pt x="0" y="0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3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"/>
            <p:cNvSpPr>
              <a:spLocks noEditPoints="1"/>
            </p:cNvSpPr>
            <p:nvPr/>
          </p:nvSpPr>
          <p:spPr bwMode="auto">
            <a:xfrm>
              <a:off x="2361" y="-55"/>
              <a:ext cx="1487" cy="2213"/>
            </a:xfrm>
            <a:custGeom>
              <a:avLst/>
              <a:gdLst>
                <a:gd name="T0" fmla="*/ 1487 w 1487"/>
                <a:gd name="T1" fmla="*/ 2213 h 2213"/>
                <a:gd name="T2" fmla="*/ 1487 w 1487"/>
                <a:gd name="T3" fmla="*/ 2213 h 2213"/>
                <a:gd name="T4" fmla="*/ 1487 w 1487"/>
                <a:gd name="T5" fmla="*/ 2213 h 2213"/>
                <a:gd name="T6" fmla="*/ 1487 w 1487"/>
                <a:gd name="T7" fmla="*/ 2213 h 2213"/>
                <a:gd name="T8" fmla="*/ 1487 w 1487"/>
                <a:gd name="T9" fmla="*/ 2213 h 2213"/>
                <a:gd name="T10" fmla="*/ 1487 w 1487"/>
                <a:gd name="T11" fmla="*/ 2213 h 2213"/>
                <a:gd name="T12" fmla="*/ 1487 w 1487"/>
                <a:gd name="T13" fmla="*/ 2213 h 2213"/>
                <a:gd name="T14" fmla="*/ 1487 w 1487"/>
                <a:gd name="T15" fmla="*/ 2213 h 2213"/>
                <a:gd name="T16" fmla="*/ 1487 w 1487"/>
                <a:gd name="T17" fmla="*/ 2213 h 2213"/>
                <a:gd name="T18" fmla="*/ 1487 w 1487"/>
                <a:gd name="T19" fmla="*/ 2213 h 2213"/>
                <a:gd name="T20" fmla="*/ 347 w 1487"/>
                <a:gd name="T21" fmla="*/ 0 h 2213"/>
                <a:gd name="T22" fmla="*/ 0 w 1487"/>
                <a:gd name="T23" fmla="*/ 0 h 2213"/>
                <a:gd name="T24" fmla="*/ 1487 w 1487"/>
                <a:gd name="T25" fmla="*/ 2213 h 2213"/>
                <a:gd name="T26" fmla="*/ 1487 w 1487"/>
                <a:gd name="T27" fmla="*/ 2213 h 2213"/>
                <a:gd name="T28" fmla="*/ 347 w 1487"/>
                <a:gd name="T2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87" h="2213">
                  <a:moveTo>
                    <a:pt x="1487" y="2213"/>
                  </a:move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moveTo>
                    <a:pt x="1487" y="2213"/>
                  </a:move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moveTo>
                    <a:pt x="347" y="0"/>
                  </a:moveTo>
                  <a:lnTo>
                    <a:pt x="0" y="0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34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3"/>
            <p:cNvSpPr>
              <a:spLocks noEditPoints="1"/>
            </p:cNvSpPr>
            <p:nvPr/>
          </p:nvSpPr>
          <p:spPr bwMode="auto">
            <a:xfrm>
              <a:off x="3848" y="-55"/>
              <a:ext cx="2365" cy="2213"/>
            </a:xfrm>
            <a:custGeom>
              <a:avLst/>
              <a:gdLst>
                <a:gd name="T0" fmla="*/ 0 w 2365"/>
                <a:gd name="T1" fmla="*/ 2213 h 2213"/>
                <a:gd name="T2" fmla="*/ 0 w 2365"/>
                <a:gd name="T3" fmla="*/ 2213 h 2213"/>
                <a:gd name="T4" fmla="*/ 0 w 2365"/>
                <a:gd name="T5" fmla="*/ 2213 h 2213"/>
                <a:gd name="T6" fmla="*/ 0 w 2365"/>
                <a:gd name="T7" fmla="*/ 2213 h 2213"/>
                <a:gd name="T8" fmla="*/ 0 w 2365"/>
                <a:gd name="T9" fmla="*/ 2213 h 2213"/>
                <a:gd name="T10" fmla="*/ 0 w 2365"/>
                <a:gd name="T11" fmla="*/ 2213 h 2213"/>
                <a:gd name="T12" fmla="*/ 0 w 2365"/>
                <a:gd name="T13" fmla="*/ 2213 h 2213"/>
                <a:gd name="T14" fmla="*/ 0 w 2365"/>
                <a:gd name="T15" fmla="*/ 2213 h 2213"/>
                <a:gd name="T16" fmla="*/ 0 w 2365"/>
                <a:gd name="T17" fmla="*/ 2213 h 2213"/>
                <a:gd name="T18" fmla="*/ 0 w 2365"/>
                <a:gd name="T19" fmla="*/ 2213 h 2213"/>
                <a:gd name="T20" fmla="*/ 0 w 2365"/>
                <a:gd name="T21" fmla="*/ 2213 h 2213"/>
                <a:gd name="T22" fmla="*/ 0 w 2365"/>
                <a:gd name="T23" fmla="*/ 2213 h 2213"/>
                <a:gd name="T24" fmla="*/ 0 w 2365"/>
                <a:gd name="T25" fmla="*/ 2213 h 2213"/>
                <a:gd name="T26" fmla="*/ 0 w 2365"/>
                <a:gd name="T27" fmla="*/ 2213 h 2213"/>
                <a:gd name="T28" fmla="*/ 0 w 2365"/>
                <a:gd name="T29" fmla="*/ 2213 h 2213"/>
                <a:gd name="T30" fmla="*/ 0 w 2365"/>
                <a:gd name="T31" fmla="*/ 2213 h 2213"/>
                <a:gd name="T32" fmla="*/ 0 w 2365"/>
                <a:gd name="T33" fmla="*/ 2213 h 2213"/>
                <a:gd name="T34" fmla="*/ 0 w 2365"/>
                <a:gd name="T35" fmla="*/ 2213 h 2213"/>
                <a:gd name="T36" fmla="*/ 0 w 2365"/>
                <a:gd name="T37" fmla="*/ 2213 h 2213"/>
                <a:gd name="T38" fmla="*/ 2365 w 2365"/>
                <a:gd name="T39" fmla="*/ 0 h 2213"/>
                <a:gd name="T40" fmla="*/ 1781 w 2365"/>
                <a:gd name="T41" fmla="*/ 0 h 2213"/>
                <a:gd name="T42" fmla="*/ 0 w 2365"/>
                <a:gd name="T43" fmla="*/ 2213 h 2213"/>
                <a:gd name="T44" fmla="*/ 0 w 2365"/>
                <a:gd name="T45" fmla="*/ 2213 h 2213"/>
                <a:gd name="T46" fmla="*/ 2365 w 2365"/>
                <a:gd name="T4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65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2365" y="0"/>
                  </a:moveTo>
                  <a:lnTo>
                    <a:pt x="1781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236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3848" y="-55"/>
              <a:ext cx="2365" cy="2213"/>
            </a:xfrm>
            <a:custGeom>
              <a:avLst/>
              <a:gdLst>
                <a:gd name="T0" fmla="*/ 0 w 2365"/>
                <a:gd name="T1" fmla="*/ 2213 h 2213"/>
                <a:gd name="T2" fmla="*/ 0 w 2365"/>
                <a:gd name="T3" fmla="*/ 2213 h 2213"/>
                <a:gd name="T4" fmla="*/ 0 w 2365"/>
                <a:gd name="T5" fmla="*/ 2213 h 2213"/>
                <a:gd name="T6" fmla="*/ 0 w 2365"/>
                <a:gd name="T7" fmla="*/ 2213 h 2213"/>
                <a:gd name="T8" fmla="*/ 0 w 2365"/>
                <a:gd name="T9" fmla="*/ 2213 h 2213"/>
                <a:gd name="T10" fmla="*/ 0 w 2365"/>
                <a:gd name="T11" fmla="*/ 2213 h 2213"/>
                <a:gd name="T12" fmla="*/ 0 w 2365"/>
                <a:gd name="T13" fmla="*/ 2213 h 2213"/>
                <a:gd name="T14" fmla="*/ 0 w 2365"/>
                <a:gd name="T15" fmla="*/ 2213 h 2213"/>
                <a:gd name="T16" fmla="*/ 0 w 2365"/>
                <a:gd name="T17" fmla="*/ 2213 h 2213"/>
                <a:gd name="T18" fmla="*/ 0 w 2365"/>
                <a:gd name="T19" fmla="*/ 2213 h 2213"/>
                <a:gd name="T20" fmla="*/ 0 w 2365"/>
                <a:gd name="T21" fmla="*/ 2213 h 2213"/>
                <a:gd name="T22" fmla="*/ 0 w 2365"/>
                <a:gd name="T23" fmla="*/ 2213 h 2213"/>
                <a:gd name="T24" fmla="*/ 0 w 2365"/>
                <a:gd name="T25" fmla="*/ 2213 h 2213"/>
                <a:gd name="T26" fmla="*/ 0 w 2365"/>
                <a:gd name="T27" fmla="*/ 2213 h 2213"/>
                <a:gd name="T28" fmla="*/ 0 w 2365"/>
                <a:gd name="T29" fmla="*/ 2213 h 2213"/>
                <a:gd name="T30" fmla="*/ 0 w 2365"/>
                <a:gd name="T31" fmla="*/ 2213 h 2213"/>
                <a:gd name="T32" fmla="*/ 0 w 2365"/>
                <a:gd name="T33" fmla="*/ 2213 h 2213"/>
                <a:gd name="T34" fmla="*/ 0 w 2365"/>
                <a:gd name="T35" fmla="*/ 2213 h 2213"/>
                <a:gd name="T36" fmla="*/ 0 w 2365"/>
                <a:gd name="T37" fmla="*/ 2213 h 2213"/>
                <a:gd name="T38" fmla="*/ 2365 w 2365"/>
                <a:gd name="T39" fmla="*/ 0 h 2213"/>
                <a:gd name="T40" fmla="*/ 1781 w 2365"/>
                <a:gd name="T41" fmla="*/ 0 h 2213"/>
                <a:gd name="T42" fmla="*/ 0 w 2365"/>
                <a:gd name="T43" fmla="*/ 2213 h 2213"/>
                <a:gd name="T44" fmla="*/ 0 w 2365"/>
                <a:gd name="T45" fmla="*/ 2213 h 2213"/>
                <a:gd name="T46" fmla="*/ 2365 w 2365"/>
                <a:gd name="T4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65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2365" y="0"/>
                  </a:moveTo>
                  <a:lnTo>
                    <a:pt x="1781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236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7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8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1457" y="-55"/>
              <a:ext cx="2391" cy="2213"/>
            </a:xfrm>
            <a:custGeom>
              <a:avLst/>
              <a:gdLst>
                <a:gd name="T0" fmla="*/ 2391 w 2391"/>
                <a:gd name="T1" fmla="*/ 2213 h 2213"/>
                <a:gd name="T2" fmla="*/ 2391 w 2391"/>
                <a:gd name="T3" fmla="*/ 2213 h 2213"/>
                <a:gd name="T4" fmla="*/ 2391 w 2391"/>
                <a:gd name="T5" fmla="*/ 2213 h 2213"/>
                <a:gd name="T6" fmla="*/ 2391 w 2391"/>
                <a:gd name="T7" fmla="*/ 2213 h 2213"/>
                <a:gd name="T8" fmla="*/ 2391 w 2391"/>
                <a:gd name="T9" fmla="*/ 2213 h 2213"/>
                <a:gd name="T10" fmla="*/ 547 w 2391"/>
                <a:gd name="T11" fmla="*/ 0 h 2213"/>
                <a:gd name="T12" fmla="*/ 0 w 2391"/>
                <a:gd name="T13" fmla="*/ 0 h 2213"/>
                <a:gd name="T14" fmla="*/ 2391 w 2391"/>
                <a:gd name="T15" fmla="*/ 2213 h 2213"/>
                <a:gd name="T16" fmla="*/ 2391 w 2391"/>
                <a:gd name="T17" fmla="*/ 2213 h 2213"/>
                <a:gd name="T18" fmla="*/ 547 w 2391"/>
                <a:gd name="T1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1" h="2213">
                  <a:moveTo>
                    <a:pt x="2391" y="2213"/>
                  </a:moveTo>
                  <a:lnTo>
                    <a:pt x="2391" y="2213"/>
                  </a:lnTo>
                  <a:lnTo>
                    <a:pt x="2391" y="2213"/>
                  </a:lnTo>
                  <a:lnTo>
                    <a:pt x="2391" y="2213"/>
                  </a:lnTo>
                  <a:lnTo>
                    <a:pt x="2391" y="2213"/>
                  </a:lnTo>
                  <a:close/>
                  <a:moveTo>
                    <a:pt x="547" y="0"/>
                  </a:moveTo>
                  <a:lnTo>
                    <a:pt x="0" y="0"/>
                  </a:lnTo>
                  <a:lnTo>
                    <a:pt x="2391" y="2213"/>
                  </a:lnTo>
                  <a:lnTo>
                    <a:pt x="2391" y="2213"/>
                  </a:lnTo>
                  <a:lnTo>
                    <a:pt x="5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1457" y="-55"/>
              <a:ext cx="2391" cy="2213"/>
            </a:xfrm>
            <a:custGeom>
              <a:avLst/>
              <a:gdLst>
                <a:gd name="T0" fmla="*/ 2391 w 2391"/>
                <a:gd name="T1" fmla="*/ 2213 h 2213"/>
                <a:gd name="T2" fmla="*/ 2391 w 2391"/>
                <a:gd name="T3" fmla="*/ 2213 h 2213"/>
                <a:gd name="T4" fmla="*/ 2391 w 2391"/>
                <a:gd name="T5" fmla="*/ 2213 h 2213"/>
                <a:gd name="T6" fmla="*/ 2391 w 2391"/>
                <a:gd name="T7" fmla="*/ 2213 h 2213"/>
                <a:gd name="T8" fmla="*/ 2391 w 2391"/>
                <a:gd name="T9" fmla="*/ 2213 h 2213"/>
                <a:gd name="T10" fmla="*/ 547 w 2391"/>
                <a:gd name="T11" fmla="*/ 0 h 2213"/>
                <a:gd name="T12" fmla="*/ 0 w 2391"/>
                <a:gd name="T13" fmla="*/ 0 h 2213"/>
                <a:gd name="T14" fmla="*/ 2391 w 2391"/>
                <a:gd name="T15" fmla="*/ 2213 h 2213"/>
                <a:gd name="T16" fmla="*/ 2391 w 2391"/>
                <a:gd name="T17" fmla="*/ 2213 h 2213"/>
                <a:gd name="T18" fmla="*/ 547 w 2391"/>
                <a:gd name="T1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1" h="2213">
                  <a:moveTo>
                    <a:pt x="2391" y="2213"/>
                  </a:moveTo>
                  <a:lnTo>
                    <a:pt x="2391" y="2213"/>
                  </a:lnTo>
                  <a:lnTo>
                    <a:pt x="2391" y="2213"/>
                  </a:lnTo>
                  <a:lnTo>
                    <a:pt x="2391" y="2213"/>
                  </a:lnTo>
                  <a:lnTo>
                    <a:pt x="2391" y="2213"/>
                  </a:lnTo>
                  <a:moveTo>
                    <a:pt x="547" y="0"/>
                  </a:moveTo>
                  <a:lnTo>
                    <a:pt x="0" y="0"/>
                  </a:lnTo>
                  <a:lnTo>
                    <a:pt x="2391" y="2213"/>
                  </a:lnTo>
                  <a:lnTo>
                    <a:pt x="2391" y="2213"/>
                  </a:lnTo>
                  <a:lnTo>
                    <a:pt x="54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3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32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3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4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3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38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9"/>
            <p:cNvSpPr>
              <a:spLocks noEditPoints="1"/>
            </p:cNvSpPr>
            <p:nvPr/>
          </p:nvSpPr>
          <p:spPr bwMode="auto">
            <a:xfrm>
              <a:off x="3848" y="-55"/>
              <a:ext cx="3020" cy="2213"/>
            </a:xfrm>
            <a:custGeom>
              <a:avLst/>
              <a:gdLst>
                <a:gd name="T0" fmla="*/ 0 w 3020"/>
                <a:gd name="T1" fmla="*/ 2213 h 2213"/>
                <a:gd name="T2" fmla="*/ 0 w 3020"/>
                <a:gd name="T3" fmla="*/ 2213 h 2213"/>
                <a:gd name="T4" fmla="*/ 0 w 3020"/>
                <a:gd name="T5" fmla="*/ 2213 h 2213"/>
                <a:gd name="T6" fmla="*/ 0 w 3020"/>
                <a:gd name="T7" fmla="*/ 2213 h 2213"/>
                <a:gd name="T8" fmla="*/ 0 w 3020"/>
                <a:gd name="T9" fmla="*/ 2213 h 2213"/>
                <a:gd name="T10" fmla="*/ 0 w 3020"/>
                <a:gd name="T11" fmla="*/ 2213 h 2213"/>
                <a:gd name="T12" fmla="*/ 0 w 3020"/>
                <a:gd name="T13" fmla="*/ 2213 h 2213"/>
                <a:gd name="T14" fmla="*/ 0 w 3020"/>
                <a:gd name="T15" fmla="*/ 2213 h 2213"/>
                <a:gd name="T16" fmla="*/ 0 w 3020"/>
                <a:gd name="T17" fmla="*/ 2213 h 2213"/>
                <a:gd name="T18" fmla="*/ 0 w 3020"/>
                <a:gd name="T19" fmla="*/ 2213 h 2213"/>
                <a:gd name="T20" fmla="*/ 0 w 3020"/>
                <a:gd name="T21" fmla="*/ 2213 h 2213"/>
                <a:gd name="T22" fmla="*/ 0 w 3020"/>
                <a:gd name="T23" fmla="*/ 2213 h 2213"/>
                <a:gd name="T24" fmla="*/ 0 w 3020"/>
                <a:gd name="T25" fmla="*/ 2213 h 2213"/>
                <a:gd name="T26" fmla="*/ 0 w 3020"/>
                <a:gd name="T27" fmla="*/ 2213 h 2213"/>
                <a:gd name="T28" fmla="*/ 0 w 3020"/>
                <a:gd name="T29" fmla="*/ 2213 h 2213"/>
                <a:gd name="T30" fmla="*/ 0 w 3020"/>
                <a:gd name="T31" fmla="*/ 2213 h 2213"/>
                <a:gd name="T32" fmla="*/ 0 w 3020"/>
                <a:gd name="T33" fmla="*/ 2213 h 2213"/>
                <a:gd name="T34" fmla="*/ 0 w 3020"/>
                <a:gd name="T35" fmla="*/ 2213 h 2213"/>
                <a:gd name="T36" fmla="*/ 0 w 3020"/>
                <a:gd name="T37" fmla="*/ 2213 h 2213"/>
                <a:gd name="T38" fmla="*/ 0 w 3020"/>
                <a:gd name="T39" fmla="*/ 2213 h 2213"/>
                <a:gd name="T40" fmla="*/ 3018 w 3020"/>
                <a:gd name="T41" fmla="*/ 0 h 2213"/>
                <a:gd name="T42" fmla="*/ 0 w 3020"/>
                <a:gd name="T43" fmla="*/ 2213 h 2213"/>
                <a:gd name="T44" fmla="*/ 0 w 3020"/>
                <a:gd name="T45" fmla="*/ 2213 h 2213"/>
                <a:gd name="T46" fmla="*/ 3020 w 3020"/>
                <a:gd name="T47" fmla="*/ 369 h 2213"/>
                <a:gd name="T48" fmla="*/ 3018 w 3020"/>
                <a:gd name="T4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20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3018" y="0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3020" y="369"/>
                  </a:lnTo>
                  <a:lnTo>
                    <a:pt x="30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0"/>
            <p:cNvSpPr>
              <a:spLocks noEditPoints="1"/>
            </p:cNvSpPr>
            <p:nvPr/>
          </p:nvSpPr>
          <p:spPr bwMode="auto">
            <a:xfrm>
              <a:off x="3848" y="-55"/>
              <a:ext cx="3020" cy="2213"/>
            </a:xfrm>
            <a:custGeom>
              <a:avLst/>
              <a:gdLst>
                <a:gd name="T0" fmla="*/ 0 w 3020"/>
                <a:gd name="T1" fmla="*/ 2213 h 2213"/>
                <a:gd name="T2" fmla="*/ 0 w 3020"/>
                <a:gd name="T3" fmla="*/ 2213 h 2213"/>
                <a:gd name="T4" fmla="*/ 0 w 3020"/>
                <a:gd name="T5" fmla="*/ 2213 h 2213"/>
                <a:gd name="T6" fmla="*/ 0 w 3020"/>
                <a:gd name="T7" fmla="*/ 2213 h 2213"/>
                <a:gd name="T8" fmla="*/ 0 w 3020"/>
                <a:gd name="T9" fmla="*/ 2213 h 2213"/>
                <a:gd name="T10" fmla="*/ 0 w 3020"/>
                <a:gd name="T11" fmla="*/ 2213 h 2213"/>
                <a:gd name="T12" fmla="*/ 0 w 3020"/>
                <a:gd name="T13" fmla="*/ 2213 h 2213"/>
                <a:gd name="T14" fmla="*/ 0 w 3020"/>
                <a:gd name="T15" fmla="*/ 2213 h 2213"/>
                <a:gd name="T16" fmla="*/ 0 w 3020"/>
                <a:gd name="T17" fmla="*/ 2213 h 2213"/>
                <a:gd name="T18" fmla="*/ 0 w 3020"/>
                <a:gd name="T19" fmla="*/ 2213 h 2213"/>
                <a:gd name="T20" fmla="*/ 0 w 3020"/>
                <a:gd name="T21" fmla="*/ 2213 h 2213"/>
                <a:gd name="T22" fmla="*/ 0 w 3020"/>
                <a:gd name="T23" fmla="*/ 2213 h 2213"/>
                <a:gd name="T24" fmla="*/ 0 w 3020"/>
                <a:gd name="T25" fmla="*/ 2213 h 2213"/>
                <a:gd name="T26" fmla="*/ 0 w 3020"/>
                <a:gd name="T27" fmla="*/ 2213 h 2213"/>
                <a:gd name="T28" fmla="*/ 0 w 3020"/>
                <a:gd name="T29" fmla="*/ 2213 h 2213"/>
                <a:gd name="T30" fmla="*/ 0 w 3020"/>
                <a:gd name="T31" fmla="*/ 2213 h 2213"/>
                <a:gd name="T32" fmla="*/ 0 w 3020"/>
                <a:gd name="T33" fmla="*/ 2213 h 2213"/>
                <a:gd name="T34" fmla="*/ 0 w 3020"/>
                <a:gd name="T35" fmla="*/ 2213 h 2213"/>
                <a:gd name="T36" fmla="*/ 0 w 3020"/>
                <a:gd name="T37" fmla="*/ 2213 h 2213"/>
                <a:gd name="T38" fmla="*/ 0 w 3020"/>
                <a:gd name="T39" fmla="*/ 2213 h 2213"/>
                <a:gd name="T40" fmla="*/ 3018 w 3020"/>
                <a:gd name="T41" fmla="*/ 0 h 2213"/>
                <a:gd name="T42" fmla="*/ 0 w 3020"/>
                <a:gd name="T43" fmla="*/ 2213 h 2213"/>
                <a:gd name="T44" fmla="*/ 0 w 3020"/>
                <a:gd name="T45" fmla="*/ 2213 h 2213"/>
                <a:gd name="T46" fmla="*/ 3020 w 3020"/>
                <a:gd name="T47" fmla="*/ 369 h 2213"/>
                <a:gd name="T48" fmla="*/ 3018 w 3020"/>
                <a:gd name="T4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20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3018" y="0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3020" y="369"/>
                  </a:lnTo>
                  <a:lnTo>
                    <a:pt x="301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4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42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819" y="-55"/>
              <a:ext cx="3029" cy="2213"/>
            </a:xfrm>
            <a:custGeom>
              <a:avLst/>
              <a:gdLst>
                <a:gd name="T0" fmla="*/ 0 w 3029"/>
                <a:gd name="T1" fmla="*/ 0 h 2213"/>
                <a:gd name="T2" fmla="*/ 0 w 3029"/>
                <a:gd name="T3" fmla="*/ 374 h 2213"/>
                <a:gd name="T4" fmla="*/ 3029 w 3029"/>
                <a:gd name="T5" fmla="*/ 2213 h 2213"/>
                <a:gd name="T6" fmla="*/ 0 w 3029"/>
                <a:gd name="T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9" h="2213">
                  <a:moveTo>
                    <a:pt x="0" y="0"/>
                  </a:moveTo>
                  <a:lnTo>
                    <a:pt x="0" y="374"/>
                  </a:lnTo>
                  <a:lnTo>
                    <a:pt x="3029" y="221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819" y="-55"/>
              <a:ext cx="3029" cy="2213"/>
            </a:xfrm>
            <a:custGeom>
              <a:avLst/>
              <a:gdLst>
                <a:gd name="T0" fmla="*/ 0 w 3029"/>
                <a:gd name="T1" fmla="*/ 0 h 2213"/>
                <a:gd name="T2" fmla="*/ 0 w 3029"/>
                <a:gd name="T3" fmla="*/ 374 h 2213"/>
                <a:gd name="T4" fmla="*/ 3029 w 3029"/>
                <a:gd name="T5" fmla="*/ 2213 h 2213"/>
                <a:gd name="T6" fmla="*/ 0 w 3029"/>
                <a:gd name="T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9" h="2213">
                  <a:moveTo>
                    <a:pt x="0" y="0"/>
                  </a:moveTo>
                  <a:lnTo>
                    <a:pt x="0" y="374"/>
                  </a:lnTo>
                  <a:lnTo>
                    <a:pt x="3029" y="2213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5"/>
            <p:cNvSpPr>
              <a:spLocks noEditPoints="1"/>
            </p:cNvSpPr>
            <p:nvPr/>
          </p:nvSpPr>
          <p:spPr bwMode="auto">
            <a:xfrm>
              <a:off x="3848" y="657"/>
              <a:ext cx="3018" cy="1501"/>
            </a:xfrm>
            <a:custGeom>
              <a:avLst/>
              <a:gdLst>
                <a:gd name="T0" fmla="*/ 0 w 3018"/>
                <a:gd name="T1" fmla="*/ 1501 h 1501"/>
                <a:gd name="T2" fmla="*/ 0 w 3018"/>
                <a:gd name="T3" fmla="*/ 1501 h 1501"/>
                <a:gd name="T4" fmla="*/ 0 w 3018"/>
                <a:gd name="T5" fmla="*/ 1501 h 1501"/>
                <a:gd name="T6" fmla="*/ 0 w 3018"/>
                <a:gd name="T7" fmla="*/ 1501 h 1501"/>
                <a:gd name="T8" fmla="*/ 0 w 3018"/>
                <a:gd name="T9" fmla="*/ 1501 h 1501"/>
                <a:gd name="T10" fmla="*/ 0 w 3018"/>
                <a:gd name="T11" fmla="*/ 1501 h 1501"/>
                <a:gd name="T12" fmla="*/ 0 w 3018"/>
                <a:gd name="T13" fmla="*/ 1501 h 1501"/>
                <a:gd name="T14" fmla="*/ 0 w 3018"/>
                <a:gd name="T15" fmla="*/ 1501 h 1501"/>
                <a:gd name="T16" fmla="*/ 0 w 3018"/>
                <a:gd name="T17" fmla="*/ 1501 h 1501"/>
                <a:gd name="T18" fmla="*/ 0 w 3018"/>
                <a:gd name="T19" fmla="*/ 1501 h 1501"/>
                <a:gd name="T20" fmla="*/ 0 w 3018"/>
                <a:gd name="T21" fmla="*/ 1501 h 1501"/>
                <a:gd name="T22" fmla="*/ 0 w 3018"/>
                <a:gd name="T23" fmla="*/ 1501 h 1501"/>
                <a:gd name="T24" fmla="*/ 0 w 3018"/>
                <a:gd name="T25" fmla="*/ 1501 h 1501"/>
                <a:gd name="T26" fmla="*/ 0 w 3018"/>
                <a:gd name="T27" fmla="*/ 1501 h 1501"/>
                <a:gd name="T28" fmla="*/ 0 w 3018"/>
                <a:gd name="T29" fmla="*/ 1501 h 1501"/>
                <a:gd name="T30" fmla="*/ 0 w 3018"/>
                <a:gd name="T31" fmla="*/ 1501 h 1501"/>
                <a:gd name="T32" fmla="*/ 0 w 3018"/>
                <a:gd name="T33" fmla="*/ 1501 h 1501"/>
                <a:gd name="T34" fmla="*/ 0 w 3018"/>
                <a:gd name="T35" fmla="*/ 1501 h 1501"/>
                <a:gd name="T36" fmla="*/ 0 w 3018"/>
                <a:gd name="T37" fmla="*/ 1501 h 1501"/>
                <a:gd name="T38" fmla="*/ 0 w 3018"/>
                <a:gd name="T39" fmla="*/ 1501 h 1501"/>
                <a:gd name="T40" fmla="*/ 0 w 3018"/>
                <a:gd name="T41" fmla="*/ 1501 h 1501"/>
                <a:gd name="T42" fmla="*/ 0 w 3018"/>
                <a:gd name="T43" fmla="*/ 1501 h 1501"/>
                <a:gd name="T44" fmla="*/ 0 w 3018"/>
                <a:gd name="T45" fmla="*/ 1501 h 1501"/>
                <a:gd name="T46" fmla="*/ 0 w 3018"/>
                <a:gd name="T47" fmla="*/ 1501 h 1501"/>
                <a:gd name="T48" fmla="*/ 0 w 3018"/>
                <a:gd name="T49" fmla="*/ 1501 h 1501"/>
                <a:gd name="T50" fmla="*/ 0 w 3018"/>
                <a:gd name="T51" fmla="*/ 1501 h 1501"/>
                <a:gd name="T52" fmla="*/ 0 w 3018"/>
                <a:gd name="T53" fmla="*/ 1501 h 1501"/>
                <a:gd name="T54" fmla="*/ 0 w 3018"/>
                <a:gd name="T55" fmla="*/ 1501 h 1501"/>
                <a:gd name="T56" fmla="*/ 0 w 3018"/>
                <a:gd name="T57" fmla="*/ 1501 h 1501"/>
                <a:gd name="T58" fmla="*/ 3018 w 3018"/>
                <a:gd name="T59" fmla="*/ 0 h 1501"/>
                <a:gd name="T60" fmla="*/ 0 w 3018"/>
                <a:gd name="T61" fmla="*/ 1501 h 1501"/>
                <a:gd name="T62" fmla="*/ 0 w 3018"/>
                <a:gd name="T63" fmla="*/ 1501 h 1501"/>
                <a:gd name="T64" fmla="*/ 3018 w 3018"/>
                <a:gd name="T65" fmla="*/ 284 h 1501"/>
                <a:gd name="T66" fmla="*/ 3018 w 3018"/>
                <a:gd name="T67" fmla="*/ 0 h 1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18" h="1501"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3018" y="0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3018" y="284"/>
                  </a:lnTo>
                  <a:lnTo>
                    <a:pt x="30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6"/>
            <p:cNvSpPr>
              <a:spLocks noEditPoints="1"/>
            </p:cNvSpPr>
            <p:nvPr/>
          </p:nvSpPr>
          <p:spPr bwMode="auto">
            <a:xfrm>
              <a:off x="3848" y="657"/>
              <a:ext cx="3018" cy="1501"/>
            </a:xfrm>
            <a:custGeom>
              <a:avLst/>
              <a:gdLst>
                <a:gd name="T0" fmla="*/ 0 w 3018"/>
                <a:gd name="T1" fmla="*/ 1501 h 1501"/>
                <a:gd name="T2" fmla="*/ 0 w 3018"/>
                <a:gd name="T3" fmla="*/ 1501 h 1501"/>
                <a:gd name="T4" fmla="*/ 0 w 3018"/>
                <a:gd name="T5" fmla="*/ 1501 h 1501"/>
                <a:gd name="T6" fmla="*/ 0 w 3018"/>
                <a:gd name="T7" fmla="*/ 1501 h 1501"/>
                <a:gd name="T8" fmla="*/ 0 w 3018"/>
                <a:gd name="T9" fmla="*/ 1501 h 1501"/>
                <a:gd name="T10" fmla="*/ 0 w 3018"/>
                <a:gd name="T11" fmla="*/ 1501 h 1501"/>
                <a:gd name="T12" fmla="*/ 0 w 3018"/>
                <a:gd name="T13" fmla="*/ 1501 h 1501"/>
                <a:gd name="T14" fmla="*/ 0 w 3018"/>
                <a:gd name="T15" fmla="*/ 1501 h 1501"/>
                <a:gd name="T16" fmla="*/ 0 w 3018"/>
                <a:gd name="T17" fmla="*/ 1501 h 1501"/>
                <a:gd name="T18" fmla="*/ 0 w 3018"/>
                <a:gd name="T19" fmla="*/ 1501 h 1501"/>
                <a:gd name="T20" fmla="*/ 0 w 3018"/>
                <a:gd name="T21" fmla="*/ 1501 h 1501"/>
                <a:gd name="T22" fmla="*/ 0 w 3018"/>
                <a:gd name="T23" fmla="*/ 1501 h 1501"/>
                <a:gd name="T24" fmla="*/ 0 w 3018"/>
                <a:gd name="T25" fmla="*/ 1501 h 1501"/>
                <a:gd name="T26" fmla="*/ 0 w 3018"/>
                <a:gd name="T27" fmla="*/ 1501 h 1501"/>
                <a:gd name="T28" fmla="*/ 0 w 3018"/>
                <a:gd name="T29" fmla="*/ 1501 h 1501"/>
                <a:gd name="T30" fmla="*/ 0 w 3018"/>
                <a:gd name="T31" fmla="*/ 1501 h 1501"/>
                <a:gd name="T32" fmla="*/ 0 w 3018"/>
                <a:gd name="T33" fmla="*/ 1501 h 1501"/>
                <a:gd name="T34" fmla="*/ 0 w 3018"/>
                <a:gd name="T35" fmla="*/ 1501 h 1501"/>
                <a:gd name="T36" fmla="*/ 0 w 3018"/>
                <a:gd name="T37" fmla="*/ 1501 h 1501"/>
                <a:gd name="T38" fmla="*/ 0 w 3018"/>
                <a:gd name="T39" fmla="*/ 1501 h 1501"/>
                <a:gd name="T40" fmla="*/ 0 w 3018"/>
                <a:gd name="T41" fmla="*/ 1501 h 1501"/>
                <a:gd name="T42" fmla="*/ 0 w 3018"/>
                <a:gd name="T43" fmla="*/ 1501 h 1501"/>
                <a:gd name="T44" fmla="*/ 0 w 3018"/>
                <a:gd name="T45" fmla="*/ 1501 h 1501"/>
                <a:gd name="T46" fmla="*/ 0 w 3018"/>
                <a:gd name="T47" fmla="*/ 1501 h 1501"/>
                <a:gd name="T48" fmla="*/ 0 w 3018"/>
                <a:gd name="T49" fmla="*/ 1501 h 1501"/>
                <a:gd name="T50" fmla="*/ 0 w 3018"/>
                <a:gd name="T51" fmla="*/ 1501 h 1501"/>
                <a:gd name="T52" fmla="*/ 0 w 3018"/>
                <a:gd name="T53" fmla="*/ 1501 h 1501"/>
                <a:gd name="T54" fmla="*/ 0 w 3018"/>
                <a:gd name="T55" fmla="*/ 1501 h 1501"/>
                <a:gd name="T56" fmla="*/ 0 w 3018"/>
                <a:gd name="T57" fmla="*/ 1501 h 1501"/>
                <a:gd name="T58" fmla="*/ 3018 w 3018"/>
                <a:gd name="T59" fmla="*/ 0 h 1501"/>
                <a:gd name="T60" fmla="*/ 0 w 3018"/>
                <a:gd name="T61" fmla="*/ 1501 h 1501"/>
                <a:gd name="T62" fmla="*/ 0 w 3018"/>
                <a:gd name="T63" fmla="*/ 1501 h 1501"/>
                <a:gd name="T64" fmla="*/ 3018 w 3018"/>
                <a:gd name="T65" fmla="*/ 284 h 1501"/>
                <a:gd name="T66" fmla="*/ 3018 w 3018"/>
                <a:gd name="T67" fmla="*/ 0 h 1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18" h="1501"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3018" y="0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3018" y="284"/>
                  </a:lnTo>
                  <a:lnTo>
                    <a:pt x="301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4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48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Rectangle 49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50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Rectangle 5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Rectangle 52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Rectangle 55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Rectangle 56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Rectangle 5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Rectangle 58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Rectangle 59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Rectangle 60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Rectangle 63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Rectangle 65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Rectangle 66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7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8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Rectangle 69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Rectangle 70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Rectangle 7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Rectangle 72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Rectangle 73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Rectangle 74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819" y="650"/>
              <a:ext cx="3029" cy="1508"/>
            </a:xfrm>
            <a:custGeom>
              <a:avLst/>
              <a:gdLst>
                <a:gd name="T0" fmla="*/ 0 w 3029"/>
                <a:gd name="T1" fmla="*/ 0 h 1508"/>
                <a:gd name="T2" fmla="*/ 0 w 3029"/>
                <a:gd name="T3" fmla="*/ 289 h 1508"/>
                <a:gd name="T4" fmla="*/ 3029 w 3029"/>
                <a:gd name="T5" fmla="*/ 1508 h 1508"/>
                <a:gd name="T6" fmla="*/ 0 w 3029"/>
                <a:gd name="T7" fmla="*/ 0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9" h="1508">
                  <a:moveTo>
                    <a:pt x="0" y="0"/>
                  </a:moveTo>
                  <a:lnTo>
                    <a:pt x="0" y="289"/>
                  </a:lnTo>
                  <a:lnTo>
                    <a:pt x="3029" y="150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819" y="650"/>
              <a:ext cx="3029" cy="1508"/>
            </a:xfrm>
            <a:custGeom>
              <a:avLst/>
              <a:gdLst>
                <a:gd name="T0" fmla="*/ 0 w 3029"/>
                <a:gd name="T1" fmla="*/ 0 h 1508"/>
                <a:gd name="T2" fmla="*/ 0 w 3029"/>
                <a:gd name="T3" fmla="*/ 289 h 1508"/>
                <a:gd name="T4" fmla="*/ 3029 w 3029"/>
                <a:gd name="T5" fmla="*/ 1508 h 1508"/>
                <a:gd name="T6" fmla="*/ 0 w 3029"/>
                <a:gd name="T7" fmla="*/ 0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9" h="1508">
                  <a:moveTo>
                    <a:pt x="0" y="0"/>
                  </a:moveTo>
                  <a:lnTo>
                    <a:pt x="0" y="289"/>
                  </a:lnTo>
                  <a:lnTo>
                    <a:pt x="3029" y="1508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3848" y="1249"/>
              <a:ext cx="3020" cy="909"/>
            </a:xfrm>
            <a:custGeom>
              <a:avLst/>
              <a:gdLst>
                <a:gd name="T0" fmla="*/ 3020 w 3020"/>
                <a:gd name="T1" fmla="*/ 0 h 909"/>
                <a:gd name="T2" fmla="*/ 0 w 3020"/>
                <a:gd name="T3" fmla="*/ 909 h 909"/>
                <a:gd name="T4" fmla="*/ 0 w 3020"/>
                <a:gd name="T5" fmla="*/ 909 h 909"/>
                <a:gd name="T6" fmla="*/ 3018 w 3020"/>
                <a:gd name="T7" fmla="*/ 379 h 909"/>
                <a:gd name="T8" fmla="*/ 3020 w 3020"/>
                <a:gd name="T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0" h="909">
                  <a:moveTo>
                    <a:pt x="3020" y="0"/>
                  </a:moveTo>
                  <a:lnTo>
                    <a:pt x="0" y="909"/>
                  </a:lnTo>
                  <a:lnTo>
                    <a:pt x="0" y="909"/>
                  </a:lnTo>
                  <a:lnTo>
                    <a:pt x="3018" y="379"/>
                  </a:lnTo>
                  <a:lnTo>
                    <a:pt x="30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3848" y="1249"/>
              <a:ext cx="3020" cy="909"/>
            </a:xfrm>
            <a:custGeom>
              <a:avLst/>
              <a:gdLst>
                <a:gd name="T0" fmla="*/ 3020 w 3020"/>
                <a:gd name="T1" fmla="*/ 0 h 909"/>
                <a:gd name="T2" fmla="*/ 0 w 3020"/>
                <a:gd name="T3" fmla="*/ 909 h 909"/>
                <a:gd name="T4" fmla="*/ 0 w 3020"/>
                <a:gd name="T5" fmla="*/ 909 h 909"/>
                <a:gd name="T6" fmla="*/ 3018 w 3020"/>
                <a:gd name="T7" fmla="*/ 379 h 909"/>
                <a:gd name="T8" fmla="*/ 3020 w 3020"/>
                <a:gd name="T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0" h="909">
                  <a:moveTo>
                    <a:pt x="3020" y="0"/>
                  </a:moveTo>
                  <a:lnTo>
                    <a:pt x="0" y="909"/>
                  </a:lnTo>
                  <a:lnTo>
                    <a:pt x="0" y="909"/>
                  </a:lnTo>
                  <a:lnTo>
                    <a:pt x="3018" y="379"/>
                  </a:lnTo>
                  <a:lnTo>
                    <a:pt x="302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819" y="1249"/>
              <a:ext cx="3029" cy="909"/>
            </a:xfrm>
            <a:custGeom>
              <a:avLst/>
              <a:gdLst>
                <a:gd name="T0" fmla="*/ 2 w 3029"/>
                <a:gd name="T1" fmla="*/ 0 h 909"/>
                <a:gd name="T2" fmla="*/ 0 w 3029"/>
                <a:gd name="T3" fmla="*/ 395 h 909"/>
                <a:gd name="T4" fmla="*/ 3029 w 3029"/>
                <a:gd name="T5" fmla="*/ 909 h 909"/>
                <a:gd name="T6" fmla="*/ 3029 w 3029"/>
                <a:gd name="T7" fmla="*/ 909 h 909"/>
                <a:gd name="T8" fmla="*/ 2 w 3029"/>
                <a:gd name="T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9" h="909">
                  <a:moveTo>
                    <a:pt x="2" y="0"/>
                  </a:moveTo>
                  <a:lnTo>
                    <a:pt x="0" y="395"/>
                  </a:lnTo>
                  <a:lnTo>
                    <a:pt x="3029" y="909"/>
                  </a:lnTo>
                  <a:lnTo>
                    <a:pt x="3029" y="909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819" y="1249"/>
              <a:ext cx="3029" cy="909"/>
            </a:xfrm>
            <a:custGeom>
              <a:avLst/>
              <a:gdLst>
                <a:gd name="T0" fmla="*/ 2 w 3029"/>
                <a:gd name="T1" fmla="*/ 0 h 909"/>
                <a:gd name="T2" fmla="*/ 0 w 3029"/>
                <a:gd name="T3" fmla="*/ 395 h 909"/>
                <a:gd name="T4" fmla="*/ 3029 w 3029"/>
                <a:gd name="T5" fmla="*/ 909 h 909"/>
                <a:gd name="T6" fmla="*/ 3029 w 3029"/>
                <a:gd name="T7" fmla="*/ 909 h 909"/>
                <a:gd name="T8" fmla="*/ 2 w 3029"/>
                <a:gd name="T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9" h="909">
                  <a:moveTo>
                    <a:pt x="2" y="0"/>
                  </a:moveTo>
                  <a:lnTo>
                    <a:pt x="0" y="395"/>
                  </a:lnTo>
                  <a:lnTo>
                    <a:pt x="3029" y="909"/>
                  </a:lnTo>
                  <a:lnTo>
                    <a:pt x="3029" y="909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1"/>
            <p:cNvSpPr>
              <a:spLocks/>
            </p:cNvSpPr>
            <p:nvPr/>
          </p:nvSpPr>
          <p:spPr bwMode="auto">
            <a:xfrm>
              <a:off x="3763" y="2158"/>
              <a:ext cx="149" cy="2217"/>
            </a:xfrm>
            <a:custGeom>
              <a:avLst/>
              <a:gdLst>
                <a:gd name="T0" fmla="*/ 85 w 149"/>
                <a:gd name="T1" fmla="*/ 0 h 2217"/>
                <a:gd name="T2" fmla="*/ 0 w 149"/>
                <a:gd name="T3" fmla="*/ 2217 h 2217"/>
                <a:gd name="T4" fmla="*/ 149 w 149"/>
                <a:gd name="T5" fmla="*/ 2217 h 2217"/>
                <a:gd name="T6" fmla="*/ 85 w 149"/>
                <a:gd name="T7" fmla="*/ 0 h 2217"/>
                <a:gd name="T8" fmla="*/ 85 w 149"/>
                <a:gd name="T9" fmla="*/ 0 h 2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217">
                  <a:moveTo>
                    <a:pt x="85" y="0"/>
                  </a:moveTo>
                  <a:lnTo>
                    <a:pt x="0" y="2217"/>
                  </a:lnTo>
                  <a:lnTo>
                    <a:pt x="149" y="2217"/>
                  </a:lnTo>
                  <a:lnTo>
                    <a:pt x="85" y="0"/>
                  </a:lnTo>
                  <a:lnTo>
                    <a:pt x="8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3763" y="2158"/>
              <a:ext cx="149" cy="2217"/>
            </a:xfrm>
            <a:custGeom>
              <a:avLst/>
              <a:gdLst>
                <a:gd name="T0" fmla="*/ 85 w 149"/>
                <a:gd name="T1" fmla="*/ 0 h 2217"/>
                <a:gd name="T2" fmla="*/ 0 w 149"/>
                <a:gd name="T3" fmla="*/ 2217 h 2217"/>
                <a:gd name="T4" fmla="*/ 149 w 149"/>
                <a:gd name="T5" fmla="*/ 2217 h 2217"/>
                <a:gd name="T6" fmla="*/ 85 w 149"/>
                <a:gd name="T7" fmla="*/ 0 h 2217"/>
                <a:gd name="T8" fmla="*/ 85 w 149"/>
                <a:gd name="T9" fmla="*/ 0 h 2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217">
                  <a:moveTo>
                    <a:pt x="85" y="0"/>
                  </a:moveTo>
                  <a:lnTo>
                    <a:pt x="0" y="2217"/>
                  </a:lnTo>
                  <a:lnTo>
                    <a:pt x="149" y="2217"/>
                  </a:lnTo>
                  <a:lnTo>
                    <a:pt x="85" y="0"/>
                  </a:lnTo>
                  <a:lnTo>
                    <a:pt x="8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3416" y="2158"/>
              <a:ext cx="432" cy="2219"/>
            </a:xfrm>
            <a:custGeom>
              <a:avLst/>
              <a:gdLst>
                <a:gd name="T0" fmla="*/ 432 w 432"/>
                <a:gd name="T1" fmla="*/ 0 h 2219"/>
                <a:gd name="T2" fmla="*/ 0 w 432"/>
                <a:gd name="T3" fmla="*/ 2219 h 2219"/>
                <a:gd name="T4" fmla="*/ 172 w 432"/>
                <a:gd name="T5" fmla="*/ 2219 h 2219"/>
                <a:gd name="T6" fmla="*/ 432 w 432"/>
                <a:gd name="T7" fmla="*/ 0 h 2219"/>
                <a:gd name="T8" fmla="*/ 432 w 432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2219">
                  <a:moveTo>
                    <a:pt x="432" y="0"/>
                  </a:moveTo>
                  <a:lnTo>
                    <a:pt x="0" y="2219"/>
                  </a:lnTo>
                  <a:lnTo>
                    <a:pt x="172" y="2219"/>
                  </a:lnTo>
                  <a:lnTo>
                    <a:pt x="432" y="0"/>
                  </a:lnTo>
                  <a:lnTo>
                    <a:pt x="4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3416" y="2158"/>
              <a:ext cx="432" cy="2219"/>
            </a:xfrm>
            <a:custGeom>
              <a:avLst/>
              <a:gdLst>
                <a:gd name="T0" fmla="*/ 432 w 432"/>
                <a:gd name="T1" fmla="*/ 0 h 2219"/>
                <a:gd name="T2" fmla="*/ 0 w 432"/>
                <a:gd name="T3" fmla="*/ 2219 h 2219"/>
                <a:gd name="T4" fmla="*/ 172 w 432"/>
                <a:gd name="T5" fmla="*/ 2219 h 2219"/>
                <a:gd name="T6" fmla="*/ 432 w 432"/>
                <a:gd name="T7" fmla="*/ 0 h 2219"/>
                <a:gd name="T8" fmla="*/ 432 w 432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2219">
                  <a:moveTo>
                    <a:pt x="432" y="0"/>
                  </a:moveTo>
                  <a:lnTo>
                    <a:pt x="0" y="2219"/>
                  </a:lnTo>
                  <a:lnTo>
                    <a:pt x="172" y="2219"/>
                  </a:lnTo>
                  <a:lnTo>
                    <a:pt x="432" y="0"/>
                  </a:lnTo>
                  <a:lnTo>
                    <a:pt x="43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3848" y="2158"/>
              <a:ext cx="419" cy="2219"/>
            </a:xfrm>
            <a:custGeom>
              <a:avLst/>
              <a:gdLst>
                <a:gd name="T0" fmla="*/ 0 w 419"/>
                <a:gd name="T1" fmla="*/ 0 h 2219"/>
                <a:gd name="T2" fmla="*/ 253 w 419"/>
                <a:gd name="T3" fmla="*/ 2219 h 2219"/>
                <a:gd name="T4" fmla="*/ 419 w 419"/>
                <a:gd name="T5" fmla="*/ 2219 h 2219"/>
                <a:gd name="T6" fmla="*/ 0 w 419"/>
                <a:gd name="T7" fmla="*/ 0 h 2219"/>
                <a:gd name="T8" fmla="*/ 0 w 419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9" h="2219">
                  <a:moveTo>
                    <a:pt x="0" y="0"/>
                  </a:moveTo>
                  <a:lnTo>
                    <a:pt x="253" y="2219"/>
                  </a:lnTo>
                  <a:lnTo>
                    <a:pt x="419" y="22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6"/>
            <p:cNvSpPr>
              <a:spLocks/>
            </p:cNvSpPr>
            <p:nvPr/>
          </p:nvSpPr>
          <p:spPr bwMode="auto">
            <a:xfrm>
              <a:off x="3848" y="2158"/>
              <a:ext cx="419" cy="2219"/>
            </a:xfrm>
            <a:custGeom>
              <a:avLst/>
              <a:gdLst>
                <a:gd name="T0" fmla="*/ 0 w 419"/>
                <a:gd name="T1" fmla="*/ 0 h 2219"/>
                <a:gd name="T2" fmla="*/ 253 w 419"/>
                <a:gd name="T3" fmla="*/ 2219 h 2219"/>
                <a:gd name="T4" fmla="*/ 419 w 419"/>
                <a:gd name="T5" fmla="*/ 2219 h 2219"/>
                <a:gd name="T6" fmla="*/ 0 w 419"/>
                <a:gd name="T7" fmla="*/ 0 h 2219"/>
                <a:gd name="T8" fmla="*/ 0 w 419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9" h="2219">
                  <a:moveTo>
                    <a:pt x="0" y="0"/>
                  </a:moveTo>
                  <a:lnTo>
                    <a:pt x="253" y="2219"/>
                  </a:lnTo>
                  <a:lnTo>
                    <a:pt x="419" y="22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3848" y="2158"/>
              <a:ext cx="901" cy="2219"/>
            </a:xfrm>
            <a:custGeom>
              <a:avLst/>
              <a:gdLst>
                <a:gd name="T0" fmla="*/ 0 w 901"/>
                <a:gd name="T1" fmla="*/ 0 h 2219"/>
                <a:gd name="T2" fmla="*/ 660 w 901"/>
                <a:gd name="T3" fmla="*/ 2219 h 2219"/>
                <a:gd name="T4" fmla="*/ 901 w 901"/>
                <a:gd name="T5" fmla="*/ 2219 h 2219"/>
                <a:gd name="T6" fmla="*/ 0 w 901"/>
                <a:gd name="T7" fmla="*/ 0 h 2219"/>
                <a:gd name="T8" fmla="*/ 0 w 901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1" h="2219">
                  <a:moveTo>
                    <a:pt x="0" y="0"/>
                  </a:moveTo>
                  <a:lnTo>
                    <a:pt x="660" y="2219"/>
                  </a:lnTo>
                  <a:lnTo>
                    <a:pt x="901" y="22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88"/>
            <p:cNvSpPr>
              <a:spLocks/>
            </p:cNvSpPr>
            <p:nvPr/>
          </p:nvSpPr>
          <p:spPr bwMode="auto">
            <a:xfrm>
              <a:off x="3848" y="2158"/>
              <a:ext cx="901" cy="2219"/>
            </a:xfrm>
            <a:custGeom>
              <a:avLst/>
              <a:gdLst>
                <a:gd name="T0" fmla="*/ 0 w 901"/>
                <a:gd name="T1" fmla="*/ 0 h 2219"/>
                <a:gd name="T2" fmla="*/ 660 w 901"/>
                <a:gd name="T3" fmla="*/ 2219 h 2219"/>
                <a:gd name="T4" fmla="*/ 901 w 901"/>
                <a:gd name="T5" fmla="*/ 2219 h 2219"/>
                <a:gd name="T6" fmla="*/ 0 w 901"/>
                <a:gd name="T7" fmla="*/ 0 h 2219"/>
                <a:gd name="T8" fmla="*/ 0 w 901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1" h="2219">
                  <a:moveTo>
                    <a:pt x="0" y="0"/>
                  </a:moveTo>
                  <a:lnTo>
                    <a:pt x="660" y="2219"/>
                  </a:lnTo>
                  <a:lnTo>
                    <a:pt x="901" y="22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2954" y="2158"/>
              <a:ext cx="894" cy="2219"/>
            </a:xfrm>
            <a:custGeom>
              <a:avLst/>
              <a:gdLst>
                <a:gd name="T0" fmla="*/ 894 w 894"/>
                <a:gd name="T1" fmla="*/ 0 h 2219"/>
                <a:gd name="T2" fmla="*/ 0 w 894"/>
                <a:gd name="T3" fmla="*/ 2219 h 2219"/>
                <a:gd name="T4" fmla="*/ 230 w 894"/>
                <a:gd name="T5" fmla="*/ 2219 h 2219"/>
                <a:gd name="T6" fmla="*/ 894 w 894"/>
                <a:gd name="T7" fmla="*/ 0 h 2219"/>
                <a:gd name="T8" fmla="*/ 894 w 894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4" h="2219">
                  <a:moveTo>
                    <a:pt x="894" y="0"/>
                  </a:moveTo>
                  <a:lnTo>
                    <a:pt x="0" y="2219"/>
                  </a:lnTo>
                  <a:lnTo>
                    <a:pt x="230" y="2219"/>
                  </a:lnTo>
                  <a:lnTo>
                    <a:pt x="894" y="0"/>
                  </a:lnTo>
                  <a:lnTo>
                    <a:pt x="8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2954" y="2158"/>
              <a:ext cx="894" cy="2219"/>
            </a:xfrm>
            <a:custGeom>
              <a:avLst/>
              <a:gdLst>
                <a:gd name="T0" fmla="*/ 894 w 894"/>
                <a:gd name="T1" fmla="*/ 0 h 2219"/>
                <a:gd name="T2" fmla="*/ 0 w 894"/>
                <a:gd name="T3" fmla="*/ 2219 h 2219"/>
                <a:gd name="T4" fmla="*/ 230 w 894"/>
                <a:gd name="T5" fmla="*/ 2219 h 2219"/>
                <a:gd name="T6" fmla="*/ 894 w 894"/>
                <a:gd name="T7" fmla="*/ 0 h 2219"/>
                <a:gd name="T8" fmla="*/ 894 w 894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4" h="2219">
                  <a:moveTo>
                    <a:pt x="894" y="0"/>
                  </a:moveTo>
                  <a:lnTo>
                    <a:pt x="0" y="2219"/>
                  </a:lnTo>
                  <a:lnTo>
                    <a:pt x="230" y="2219"/>
                  </a:lnTo>
                  <a:lnTo>
                    <a:pt x="894" y="0"/>
                  </a:lnTo>
                  <a:lnTo>
                    <a:pt x="89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3848" y="2158"/>
              <a:ext cx="1483" cy="2219"/>
            </a:xfrm>
            <a:custGeom>
              <a:avLst/>
              <a:gdLst>
                <a:gd name="T0" fmla="*/ 0 w 1483"/>
                <a:gd name="T1" fmla="*/ 0 h 2219"/>
                <a:gd name="T2" fmla="*/ 1131 w 1483"/>
                <a:gd name="T3" fmla="*/ 2219 h 2219"/>
                <a:gd name="T4" fmla="*/ 1483 w 1483"/>
                <a:gd name="T5" fmla="*/ 2219 h 2219"/>
                <a:gd name="T6" fmla="*/ 0 w 1483"/>
                <a:gd name="T7" fmla="*/ 0 h 2219"/>
                <a:gd name="T8" fmla="*/ 0 w 1483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3" h="2219">
                  <a:moveTo>
                    <a:pt x="0" y="0"/>
                  </a:moveTo>
                  <a:lnTo>
                    <a:pt x="1131" y="2219"/>
                  </a:lnTo>
                  <a:lnTo>
                    <a:pt x="1483" y="22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2"/>
            <p:cNvSpPr>
              <a:spLocks/>
            </p:cNvSpPr>
            <p:nvPr/>
          </p:nvSpPr>
          <p:spPr bwMode="auto">
            <a:xfrm>
              <a:off x="3848" y="2158"/>
              <a:ext cx="1483" cy="2219"/>
            </a:xfrm>
            <a:custGeom>
              <a:avLst/>
              <a:gdLst>
                <a:gd name="T0" fmla="*/ 0 w 1483"/>
                <a:gd name="T1" fmla="*/ 0 h 2219"/>
                <a:gd name="T2" fmla="*/ 1131 w 1483"/>
                <a:gd name="T3" fmla="*/ 2219 h 2219"/>
                <a:gd name="T4" fmla="*/ 1483 w 1483"/>
                <a:gd name="T5" fmla="*/ 2219 h 2219"/>
                <a:gd name="T6" fmla="*/ 0 w 1483"/>
                <a:gd name="T7" fmla="*/ 0 h 2219"/>
                <a:gd name="T8" fmla="*/ 0 w 1483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3" h="2219">
                  <a:moveTo>
                    <a:pt x="0" y="0"/>
                  </a:moveTo>
                  <a:lnTo>
                    <a:pt x="1131" y="2219"/>
                  </a:lnTo>
                  <a:lnTo>
                    <a:pt x="1483" y="22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3"/>
            <p:cNvSpPr>
              <a:spLocks/>
            </p:cNvSpPr>
            <p:nvPr/>
          </p:nvSpPr>
          <p:spPr bwMode="auto">
            <a:xfrm>
              <a:off x="2356" y="2158"/>
              <a:ext cx="1492" cy="2219"/>
            </a:xfrm>
            <a:custGeom>
              <a:avLst/>
              <a:gdLst>
                <a:gd name="T0" fmla="*/ 1492 w 1492"/>
                <a:gd name="T1" fmla="*/ 0 h 2219"/>
                <a:gd name="T2" fmla="*/ 0 w 1492"/>
                <a:gd name="T3" fmla="*/ 2219 h 2219"/>
                <a:gd name="T4" fmla="*/ 348 w 1492"/>
                <a:gd name="T5" fmla="*/ 2219 h 2219"/>
                <a:gd name="T6" fmla="*/ 1492 w 1492"/>
                <a:gd name="T7" fmla="*/ 0 h 2219"/>
                <a:gd name="T8" fmla="*/ 1492 w 1492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2" h="2219">
                  <a:moveTo>
                    <a:pt x="1492" y="0"/>
                  </a:moveTo>
                  <a:lnTo>
                    <a:pt x="0" y="2219"/>
                  </a:lnTo>
                  <a:lnTo>
                    <a:pt x="348" y="2219"/>
                  </a:lnTo>
                  <a:lnTo>
                    <a:pt x="1492" y="0"/>
                  </a:lnTo>
                  <a:lnTo>
                    <a:pt x="149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4"/>
            <p:cNvSpPr>
              <a:spLocks/>
            </p:cNvSpPr>
            <p:nvPr/>
          </p:nvSpPr>
          <p:spPr bwMode="auto">
            <a:xfrm>
              <a:off x="2356" y="2158"/>
              <a:ext cx="1492" cy="2219"/>
            </a:xfrm>
            <a:custGeom>
              <a:avLst/>
              <a:gdLst>
                <a:gd name="T0" fmla="*/ 1492 w 1492"/>
                <a:gd name="T1" fmla="*/ 0 h 2219"/>
                <a:gd name="T2" fmla="*/ 0 w 1492"/>
                <a:gd name="T3" fmla="*/ 2219 h 2219"/>
                <a:gd name="T4" fmla="*/ 348 w 1492"/>
                <a:gd name="T5" fmla="*/ 2219 h 2219"/>
                <a:gd name="T6" fmla="*/ 1492 w 1492"/>
                <a:gd name="T7" fmla="*/ 0 h 2219"/>
                <a:gd name="T8" fmla="*/ 1492 w 1492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2" h="2219">
                  <a:moveTo>
                    <a:pt x="1492" y="0"/>
                  </a:moveTo>
                  <a:lnTo>
                    <a:pt x="0" y="2219"/>
                  </a:lnTo>
                  <a:lnTo>
                    <a:pt x="348" y="2219"/>
                  </a:lnTo>
                  <a:lnTo>
                    <a:pt x="1492" y="0"/>
                  </a:lnTo>
                  <a:lnTo>
                    <a:pt x="149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5"/>
            <p:cNvSpPr>
              <a:spLocks/>
            </p:cNvSpPr>
            <p:nvPr/>
          </p:nvSpPr>
          <p:spPr bwMode="auto">
            <a:xfrm>
              <a:off x="3848" y="2158"/>
              <a:ext cx="2361" cy="2219"/>
            </a:xfrm>
            <a:custGeom>
              <a:avLst/>
              <a:gdLst>
                <a:gd name="T0" fmla="*/ 0 w 2361"/>
                <a:gd name="T1" fmla="*/ 0 h 2219"/>
                <a:gd name="T2" fmla="*/ 1776 w 2361"/>
                <a:gd name="T3" fmla="*/ 2219 h 2219"/>
                <a:gd name="T4" fmla="*/ 2361 w 2361"/>
                <a:gd name="T5" fmla="*/ 2219 h 2219"/>
                <a:gd name="T6" fmla="*/ 0 w 2361"/>
                <a:gd name="T7" fmla="*/ 0 h 2219"/>
                <a:gd name="T8" fmla="*/ 0 w 2361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1" h="2219">
                  <a:moveTo>
                    <a:pt x="0" y="0"/>
                  </a:moveTo>
                  <a:lnTo>
                    <a:pt x="1776" y="2219"/>
                  </a:lnTo>
                  <a:lnTo>
                    <a:pt x="2361" y="22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6"/>
            <p:cNvSpPr>
              <a:spLocks/>
            </p:cNvSpPr>
            <p:nvPr/>
          </p:nvSpPr>
          <p:spPr bwMode="auto">
            <a:xfrm>
              <a:off x="3848" y="2158"/>
              <a:ext cx="2361" cy="2219"/>
            </a:xfrm>
            <a:custGeom>
              <a:avLst/>
              <a:gdLst>
                <a:gd name="T0" fmla="*/ 0 w 2361"/>
                <a:gd name="T1" fmla="*/ 0 h 2219"/>
                <a:gd name="T2" fmla="*/ 1776 w 2361"/>
                <a:gd name="T3" fmla="*/ 2219 h 2219"/>
                <a:gd name="T4" fmla="*/ 2361 w 2361"/>
                <a:gd name="T5" fmla="*/ 2219 h 2219"/>
                <a:gd name="T6" fmla="*/ 0 w 2361"/>
                <a:gd name="T7" fmla="*/ 0 h 2219"/>
                <a:gd name="T8" fmla="*/ 0 w 2361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1" h="2219">
                  <a:moveTo>
                    <a:pt x="0" y="0"/>
                  </a:moveTo>
                  <a:lnTo>
                    <a:pt x="1776" y="2219"/>
                  </a:lnTo>
                  <a:lnTo>
                    <a:pt x="2361" y="22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97"/>
            <p:cNvSpPr>
              <a:spLocks/>
            </p:cNvSpPr>
            <p:nvPr/>
          </p:nvSpPr>
          <p:spPr bwMode="auto">
            <a:xfrm>
              <a:off x="1453" y="2158"/>
              <a:ext cx="2395" cy="2219"/>
            </a:xfrm>
            <a:custGeom>
              <a:avLst/>
              <a:gdLst>
                <a:gd name="T0" fmla="*/ 2395 w 2395"/>
                <a:gd name="T1" fmla="*/ 0 h 2219"/>
                <a:gd name="T2" fmla="*/ 0 w 2395"/>
                <a:gd name="T3" fmla="*/ 2219 h 2219"/>
                <a:gd name="T4" fmla="*/ 546 w 2395"/>
                <a:gd name="T5" fmla="*/ 2219 h 2219"/>
                <a:gd name="T6" fmla="*/ 2395 w 2395"/>
                <a:gd name="T7" fmla="*/ 0 h 2219"/>
                <a:gd name="T8" fmla="*/ 2395 w 2395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5" h="2219">
                  <a:moveTo>
                    <a:pt x="2395" y="0"/>
                  </a:moveTo>
                  <a:lnTo>
                    <a:pt x="0" y="2219"/>
                  </a:lnTo>
                  <a:lnTo>
                    <a:pt x="546" y="2219"/>
                  </a:lnTo>
                  <a:lnTo>
                    <a:pt x="2395" y="0"/>
                  </a:lnTo>
                  <a:lnTo>
                    <a:pt x="239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98"/>
            <p:cNvSpPr>
              <a:spLocks/>
            </p:cNvSpPr>
            <p:nvPr/>
          </p:nvSpPr>
          <p:spPr bwMode="auto">
            <a:xfrm>
              <a:off x="1453" y="2158"/>
              <a:ext cx="2395" cy="2219"/>
            </a:xfrm>
            <a:custGeom>
              <a:avLst/>
              <a:gdLst>
                <a:gd name="T0" fmla="*/ 2395 w 2395"/>
                <a:gd name="T1" fmla="*/ 0 h 2219"/>
                <a:gd name="T2" fmla="*/ 0 w 2395"/>
                <a:gd name="T3" fmla="*/ 2219 h 2219"/>
                <a:gd name="T4" fmla="*/ 546 w 2395"/>
                <a:gd name="T5" fmla="*/ 2219 h 2219"/>
                <a:gd name="T6" fmla="*/ 2395 w 2395"/>
                <a:gd name="T7" fmla="*/ 0 h 2219"/>
                <a:gd name="T8" fmla="*/ 2395 w 2395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5" h="2219">
                  <a:moveTo>
                    <a:pt x="2395" y="0"/>
                  </a:moveTo>
                  <a:lnTo>
                    <a:pt x="0" y="2219"/>
                  </a:lnTo>
                  <a:lnTo>
                    <a:pt x="546" y="2219"/>
                  </a:lnTo>
                  <a:lnTo>
                    <a:pt x="2395" y="0"/>
                  </a:lnTo>
                  <a:lnTo>
                    <a:pt x="239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99"/>
            <p:cNvSpPr>
              <a:spLocks/>
            </p:cNvSpPr>
            <p:nvPr/>
          </p:nvSpPr>
          <p:spPr bwMode="auto">
            <a:xfrm>
              <a:off x="3848" y="2158"/>
              <a:ext cx="3016" cy="2219"/>
            </a:xfrm>
            <a:custGeom>
              <a:avLst/>
              <a:gdLst>
                <a:gd name="T0" fmla="*/ 0 w 3016"/>
                <a:gd name="T1" fmla="*/ 0 h 2219"/>
                <a:gd name="T2" fmla="*/ 3013 w 3016"/>
                <a:gd name="T3" fmla="*/ 2219 h 2219"/>
                <a:gd name="T4" fmla="*/ 3016 w 3016"/>
                <a:gd name="T5" fmla="*/ 1850 h 2219"/>
                <a:gd name="T6" fmla="*/ 0 w 3016"/>
                <a:gd name="T7" fmla="*/ 0 h 2219"/>
                <a:gd name="T8" fmla="*/ 0 w 3016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6" h="2219">
                  <a:moveTo>
                    <a:pt x="0" y="0"/>
                  </a:moveTo>
                  <a:lnTo>
                    <a:pt x="3013" y="2219"/>
                  </a:lnTo>
                  <a:lnTo>
                    <a:pt x="3016" y="185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0"/>
            <p:cNvSpPr>
              <a:spLocks/>
            </p:cNvSpPr>
            <p:nvPr/>
          </p:nvSpPr>
          <p:spPr bwMode="auto">
            <a:xfrm>
              <a:off x="3848" y="2158"/>
              <a:ext cx="3016" cy="2219"/>
            </a:xfrm>
            <a:custGeom>
              <a:avLst/>
              <a:gdLst>
                <a:gd name="T0" fmla="*/ 0 w 3016"/>
                <a:gd name="T1" fmla="*/ 0 h 2219"/>
                <a:gd name="T2" fmla="*/ 3013 w 3016"/>
                <a:gd name="T3" fmla="*/ 2219 h 2219"/>
                <a:gd name="T4" fmla="*/ 3016 w 3016"/>
                <a:gd name="T5" fmla="*/ 1850 h 2219"/>
                <a:gd name="T6" fmla="*/ 0 w 3016"/>
                <a:gd name="T7" fmla="*/ 0 h 2219"/>
                <a:gd name="T8" fmla="*/ 0 w 3016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6" h="2219">
                  <a:moveTo>
                    <a:pt x="0" y="0"/>
                  </a:moveTo>
                  <a:lnTo>
                    <a:pt x="3013" y="2219"/>
                  </a:lnTo>
                  <a:lnTo>
                    <a:pt x="3016" y="185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1"/>
            <p:cNvSpPr>
              <a:spLocks/>
            </p:cNvSpPr>
            <p:nvPr/>
          </p:nvSpPr>
          <p:spPr bwMode="auto">
            <a:xfrm>
              <a:off x="814" y="2158"/>
              <a:ext cx="3034" cy="2219"/>
            </a:xfrm>
            <a:custGeom>
              <a:avLst/>
              <a:gdLst>
                <a:gd name="T0" fmla="*/ 3034 w 3034"/>
                <a:gd name="T1" fmla="*/ 0 h 2219"/>
                <a:gd name="T2" fmla="*/ 0 w 3034"/>
                <a:gd name="T3" fmla="*/ 1845 h 2219"/>
                <a:gd name="T4" fmla="*/ 0 w 3034"/>
                <a:gd name="T5" fmla="*/ 2219 h 2219"/>
                <a:gd name="T6" fmla="*/ 3034 w 3034"/>
                <a:gd name="T7" fmla="*/ 0 h 2219"/>
                <a:gd name="T8" fmla="*/ 3034 w 3034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2219">
                  <a:moveTo>
                    <a:pt x="3034" y="0"/>
                  </a:moveTo>
                  <a:lnTo>
                    <a:pt x="0" y="1845"/>
                  </a:lnTo>
                  <a:lnTo>
                    <a:pt x="0" y="2219"/>
                  </a:lnTo>
                  <a:lnTo>
                    <a:pt x="3034" y="0"/>
                  </a:lnTo>
                  <a:lnTo>
                    <a:pt x="30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2"/>
            <p:cNvSpPr>
              <a:spLocks/>
            </p:cNvSpPr>
            <p:nvPr/>
          </p:nvSpPr>
          <p:spPr bwMode="auto">
            <a:xfrm>
              <a:off x="814" y="2158"/>
              <a:ext cx="3034" cy="2219"/>
            </a:xfrm>
            <a:custGeom>
              <a:avLst/>
              <a:gdLst>
                <a:gd name="T0" fmla="*/ 3034 w 3034"/>
                <a:gd name="T1" fmla="*/ 0 h 2219"/>
                <a:gd name="T2" fmla="*/ 0 w 3034"/>
                <a:gd name="T3" fmla="*/ 1845 h 2219"/>
                <a:gd name="T4" fmla="*/ 0 w 3034"/>
                <a:gd name="T5" fmla="*/ 2219 h 2219"/>
                <a:gd name="T6" fmla="*/ 3034 w 3034"/>
                <a:gd name="T7" fmla="*/ 0 h 2219"/>
                <a:gd name="T8" fmla="*/ 3034 w 3034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2219">
                  <a:moveTo>
                    <a:pt x="3034" y="0"/>
                  </a:moveTo>
                  <a:lnTo>
                    <a:pt x="0" y="1845"/>
                  </a:lnTo>
                  <a:lnTo>
                    <a:pt x="0" y="2219"/>
                  </a:lnTo>
                  <a:lnTo>
                    <a:pt x="3034" y="0"/>
                  </a:lnTo>
                  <a:lnTo>
                    <a:pt x="303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3"/>
            <p:cNvSpPr>
              <a:spLocks/>
            </p:cNvSpPr>
            <p:nvPr/>
          </p:nvSpPr>
          <p:spPr bwMode="auto">
            <a:xfrm>
              <a:off x="3848" y="2158"/>
              <a:ext cx="3013" cy="1505"/>
            </a:xfrm>
            <a:custGeom>
              <a:avLst/>
              <a:gdLst>
                <a:gd name="T0" fmla="*/ 0 w 3013"/>
                <a:gd name="T1" fmla="*/ 0 h 1505"/>
                <a:gd name="T2" fmla="*/ 3013 w 3013"/>
                <a:gd name="T3" fmla="*/ 1505 h 1505"/>
                <a:gd name="T4" fmla="*/ 3013 w 3013"/>
                <a:gd name="T5" fmla="*/ 1221 h 1505"/>
                <a:gd name="T6" fmla="*/ 0 w 3013"/>
                <a:gd name="T7" fmla="*/ 0 h 1505"/>
                <a:gd name="T8" fmla="*/ 0 w 3013"/>
                <a:gd name="T9" fmla="*/ 0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3" h="1505">
                  <a:moveTo>
                    <a:pt x="0" y="0"/>
                  </a:moveTo>
                  <a:lnTo>
                    <a:pt x="3013" y="1505"/>
                  </a:lnTo>
                  <a:lnTo>
                    <a:pt x="3013" y="12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4"/>
            <p:cNvSpPr>
              <a:spLocks/>
            </p:cNvSpPr>
            <p:nvPr/>
          </p:nvSpPr>
          <p:spPr bwMode="auto">
            <a:xfrm>
              <a:off x="3848" y="2158"/>
              <a:ext cx="3013" cy="1505"/>
            </a:xfrm>
            <a:custGeom>
              <a:avLst/>
              <a:gdLst>
                <a:gd name="T0" fmla="*/ 0 w 3013"/>
                <a:gd name="T1" fmla="*/ 0 h 1505"/>
                <a:gd name="T2" fmla="*/ 3013 w 3013"/>
                <a:gd name="T3" fmla="*/ 1505 h 1505"/>
                <a:gd name="T4" fmla="*/ 3013 w 3013"/>
                <a:gd name="T5" fmla="*/ 1221 h 1505"/>
                <a:gd name="T6" fmla="*/ 0 w 3013"/>
                <a:gd name="T7" fmla="*/ 0 h 1505"/>
                <a:gd name="T8" fmla="*/ 0 w 3013"/>
                <a:gd name="T9" fmla="*/ 0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3" h="1505">
                  <a:moveTo>
                    <a:pt x="0" y="0"/>
                  </a:moveTo>
                  <a:lnTo>
                    <a:pt x="3013" y="1505"/>
                  </a:lnTo>
                  <a:lnTo>
                    <a:pt x="3013" y="122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5"/>
            <p:cNvSpPr>
              <a:spLocks/>
            </p:cNvSpPr>
            <p:nvPr/>
          </p:nvSpPr>
          <p:spPr bwMode="auto">
            <a:xfrm>
              <a:off x="814" y="2158"/>
              <a:ext cx="3034" cy="1514"/>
            </a:xfrm>
            <a:custGeom>
              <a:avLst/>
              <a:gdLst>
                <a:gd name="T0" fmla="*/ 3034 w 3034"/>
                <a:gd name="T1" fmla="*/ 0 h 1514"/>
                <a:gd name="T2" fmla="*/ 0 w 3034"/>
                <a:gd name="T3" fmla="*/ 1223 h 1514"/>
                <a:gd name="T4" fmla="*/ 0 w 3034"/>
                <a:gd name="T5" fmla="*/ 1514 h 1514"/>
                <a:gd name="T6" fmla="*/ 3034 w 3034"/>
                <a:gd name="T7" fmla="*/ 0 h 1514"/>
                <a:gd name="T8" fmla="*/ 3034 w 3034"/>
                <a:gd name="T9" fmla="*/ 0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1514">
                  <a:moveTo>
                    <a:pt x="3034" y="0"/>
                  </a:moveTo>
                  <a:lnTo>
                    <a:pt x="0" y="1223"/>
                  </a:lnTo>
                  <a:lnTo>
                    <a:pt x="0" y="1514"/>
                  </a:lnTo>
                  <a:lnTo>
                    <a:pt x="3034" y="0"/>
                  </a:lnTo>
                  <a:lnTo>
                    <a:pt x="30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6"/>
            <p:cNvSpPr>
              <a:spLocks/>
            </p:cNvSpPr>
            <p:nvPr/>
          </p:nvSpPr>
          <p:spPr bwMode="auto">
            <a:xfrm>
              <a:off x="814" y="2158"/>
              <a:ext cx="3034" cy="1514"/>
            </a:xfrm>
            <a:custGeom>
              <a:avLst/>
              <a:gdLst>
                <a:gd name="T0" fmla="*/ 3034 w 3034"/>
                <a:gd name="T1" fmla="*/ 0 h 1514"/>
                <a:gd name="T2" fmla="*/ 0 w 3034"/>
                <a:gd name="T3" fmla="*/ 1223 h 1514"/>
                <a:gd name="T4" fmla="*/ 0 w 3034"/>
                <a:gd name="T5" fmla="*/ 1514 h 1514"/>
                <a:gd name="T6" fmla="*/ 3034 w 3034"/>
                <a:gd name="T7" fmla="*/ 0 h 1514"/>
                <a:gd name="T8" fmla="*/ 3034 w 3034"/>
                <a:gd name="T9" fmla="*/ 0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1514">
                  <a:moveTo>
                    <a:pt x="3034" y="0"/>
                  </a:moveTo>
                  <a:lnTo>
                    <a:pt x="0" y="1223"/>
                  </a:lnTo>
                  <a:lnTo>
                    <a:pt x="0" y="1514"/>
                  </a:lnTo>
                  <a:lnTo>
                    <a:pt x="3034" y="0"/>
                  </a:lnTo>
                  <a:lnTo>
                    <a:pt x="303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07"/>
            <p:cNvSpPr>
              <a:spLocks/>
            </p:cNvSpPr>
            <p:nvPr/>
          </p:nvSpPr>
          <p:spPr bwMode="auto">
            <a:xfrm>
              <a:off x="3848" y="2158"/>
              <a:ext cx="3016" cy="949"/>
            </a:xfrm>
            <a:custGeom>
              <a:avLst/>
              <a:gdLst>
                <a:gd name="T0" fmla="*/ 0 w 3016"/>
                <a:gd name="T1" fmla="*/ 0 h 949"/>
                <a:gd name="T2" fmla="*/ 3016 w 3016"/>
                <a:gd name="T3" fmla="*/ 949 h 949"/>
                <a:gd name="T4" fmla="*/ 3013 w 3016"/>
                <a:gd name="T5" fmla="*/ 537 h 949"/>
                <a:gd name="T6" fmla="*/ 0 w 3016"/>
                <a:gd name="T7" fmla="*/ 0 h 949"/>
                <a:gd name="T8" fmla="*/ 0 w 3016"/>
                <a:gd name="T9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6" h="949">
                  <a:moveTo>
                    <a:pt x="0" y="0"/>
                  </a:moveTo>
                  <a:lnTo>
                    <a:pt x="3016" y="949"/>
                  </a:lnTo>
                  <a:lnTo>
                    <a:pt x="3013" y="53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08"/>
            <p:cNvSpPr>
              <a:spLocks/>
            </p:cNvSpPr>
            <p:nvPr/>
          </p:nvSpPr>
          <p:spPr bwMode="auto">
            <a:xfrm>
              <a:off x="3848" y="2158"/>
              <a:ext cx="3016" cy="949"/>
            </a:xfrm>
            <a:custGeom>
              <a:avLst/>
              <a:gdLst>
                <a:gd name="T0" fmla="*/ 0 w 3016"/>
                <a:gd name="T1" fmla="*/ 0 h 949"/>
                <a:gd name="T2" fmla="*/ 3016 w 3016"/>
                <a:gd name="T3" fmla="*/ 949 h 949"/>
                <a:gd name="T4" fmla="*/ 3013 w 3016"/>
                <a:gd name="T5" fmla="*/ 537 h 949"/>
                <a:gd name="T6" fmla="*/ 0 w 3016"/>
                <a:gd name="T7" fmla="*/ 0 h 949"/>
                <a:gd name="T8" fmla="*/ 0 w 3016"/>
                <a:gd name="T9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6" h="949">
                  <a:moveTo>
                    <a:pt x="0" y="0"/>
                  </a:moveTo>
                  <a:lnTo>
                    <a:pt x="3016" y="949"/>
                  </a:lnTo>
                  <a:lnTo>
                    <a:pt x="3013" y="537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09"/>
            <p:cNvSpPr>
              <a:spLocks/>
            </p:cNvSpPr>
            <p:nvPr/>
          </p:nvSpPr>
          <p:spPr bwMode="auto">
            <a:xfrm>
              <a:off x="814" y="2158"/>
              <a:ext cx="3034" cy="949"/>
            </a:xfrm>
            <a:custGeom>
              <a:avLst/>
              <a:gdLst>
                <a:gd name="T0" fmla="*/ 3034 w 3034"/>
                <a:gd name="T1" fmla="*/ 0 h 949"/>
                <a:gd name="T2" fmla="*/ 0 w 3034"/>
                <a:gd name="T3" fmla="*/ 532 h 949"/>
                <a:gd name="T4" fmla="*/ 2 w 3034"/>
                <a:gd name="T5" fmla="*/ 949 h 949"/>
                <a:gd name="T6" fmla="*/ 3034 w 3034"/>
                <a:gd name="T7" fmla="*/ 0 h 949"/>
                <a:gd name="T8" fmla="*/ 3034 w 3034"/>
                <a:gd name="T9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949">
                  <a:moveTo>
                    <a:pt x="3034" y="0"/>
                  </a:moveTo>
                  <a:lnTo>
                    <a:pt x="0" y="532"/>
                  </a:lnTo>
                  <a:lnTo>
                    <a:pt x="2" y="949"/>
                  </a:lnTo>
                  <a:lnTo>
                    <a:pt x="3034" y="0"/>
                  </a:lnTo>
                  <a:lnTo>
                    <a:pt x="30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10"/>
            <p:cNvSpPr>
              <a:spLocks/>
            </p:cNvSpPr>
            <p:nvPr/>
          </p:nvSpPr>
          <p:spPr bwMode="auto">
            <a:xfrm>
              <a:off x="814" y="2158"/>
              <a:ext cx="3034" cy="949"/>
            </a:xfrm>
            <a:custGeom>
              <a:avLst/>
              <a:gdLst>
                <a:gd name="T0" fmla="*/ 3034 w 3034"/>
                <a:gd name="T1" fmla="*/ 0 h 949"/>
                <a:gd name="T2" fmla="*/ 0 w 3034"/>
                <a:gd name="T3" fmla="*/ 532 h 949"/>
                <a:gd name="T4" fmla="*/ 2 w 3034"/>
                <a:gd name="T5" fmla="*/ 949 h 949"/>
                <a:gd name="T6" fmla="*/ 3034 w 3034"/>
                <a:gd name="T7" fmla="*/ 0 h 949"/>
                <a:gd name="T8" fmla="*/ 3034 w 3034"/>
                <a:gd name="T9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949">
                  <a:moveTo>
                    <a:pt x="3034" y="0"/>
                  </a:moveTo>
                  <a:lnTo>
                    <a:pt x="0" y="532"/>
                  </a:lnTo>
                  <a:lnTo>
                    <a:pt x="2" y="949"/>
                  </a:lnTo>
                  <a:lnTo>
                    <a:pt x="3034" y="0"/>
                  </a:lnTo>
                  <a:lnTo>
                    <a:pt x="303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1"/>
            <p:cNvSpPr>
              <a:spLocks/>
            </p:cNvSpPr>
            <p:nvPr/>
          </p:nvSpPr>
          <p:spPr bwMode="auto">
            <a:xfrm>
              <a:off x="814" y="1895"/>
              <a:ext cx="3034" cy="433"/>
            </a:xfrm>
            <a:custGeom>
              <a:avLst/>
              <a:gdLst>
                <a:gd name="T0" fmla="*/ 0 w 3034"/>
                <a:gd name="T1" fmla="*/ 0 h 433"/>
                <a:gd name="T2" fmla="*/ 5 w 3034"/>
                <a:gd name="T3" fmla="*/ 433 h 433"/>
                <a:gd name="T4" fmla="*/ 3034 w 3034"/>
                <a:gd name="T5" fmla="*/ 263 h 433"/>
                <a:gd name="T6" fmla="*/ 3032 w 3034"/>
                <a:gd name="T7" fmla="*/ 263 h 433"/>
                <a:gd name="T8" fmla="*/ 3034 w 3034"/>
                <a:gd name="T9" fmla="*/ 263 h 433"/>
                <a:gd name="T10" fmla="*/ 0 w 3034"/>
                <a:gd name="T11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34" h="433">
                  <a:moveTo>
                    <a:pt x="0" y="0"/>
                  </a:moveTo>
                  <a:lnTo>
                    <a:pt x="5" y="433"/>
                  </a:lnTo>
                  <a:lnTo>
                    <a:pt x="3034" y="263"/>
                  </a:lnTo>
                  <a:lnTo>
                    <a:pt x="3032" y="263"/>
                  </a:lnTo>
                  <a:lnTo>
                    <a:pt x="3034" y="26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2"/>
            <p:cNvSpPr>
              <a:spLocks/>
            </p:cNvSpPr>
            <p:nvPr/>
          </p:nvSpPr>
          <p:spPr bwMode="auto">
            <a:xfrm>
              <a:off x="814" y="1895"/>
              <a:ext cx="3034" cy="433"/>
            </a:xfrm>
            <a:custGeom>
              <a:avLst/>
              <a:gdLst>
                <a:gd name="T0" fmla="*/ 0 w 3034"/>
                <a:gd name="T1" fmla="*/ 0 h 433"/>
                <a:gd name="T2" fmla="*/ 5 w 3034"/>
                <a:gd name="T3" fmla="*/ 433 h 433"/>
                <a:gd name="T4" fmla="*/ 3034 w 3034"/>
                <a:gd name="T5" fmla="*/ 263 h 433"/>
                <a:gd name="T6" fmla="*/ 3032 w 3034"/>
                <a:gd name="T7" fmla="*/ 263 h 433"/>
                <a:gd name="T8" fmla="*/ 3034 w 3034"/>
                <a:gd name="T9" fmla="*/ 263 h 433"/>
                <a:gd name="T10" fmla="*/ 0 w 3034"/>
                <a:gd name="T11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34" h="433">
                  <a:moveTo>
                    <a:pt x="0" y="0"/>
                  </a:moveTo>
                  <a:lnTo>
                    <a:pt x="5" y="433"/>
                  </a:lnTo>
                  <a:lnTo>
                    <a:pt x="3034" y="263"/>
                  </a:lnTo>
                  <a:lnTo>
                    <a:pt x="3032" y="263"/>
                  </a:lnTo>
                  <a:lnTo>
                    <a:pt x="3034" y="263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3"/>
            <p:cNvSpPr>
              <a:spLocks noEditPoints="1"/>
            </p:cNvSpPr>
            <p:nvPr/>
          </p:nvSpPr>
          <p:spPr bwMode="auto">
            <a:xfrm>
              <a:off x="3848" y="1921"/>
              <a:ext cx="3020" cy="360"/>
            </a:xfrm>
            <a:custGeom>
              <a:avLst/>
              <a:gdLst>
                <a:gd name="T0" fmla="*/ 0 w 3020"/>
                <a:gd name="T1" fmla="*/ 237 h 360"/>
                <a:gd name="T2" fmla="*/ 0 w 3020"/>
                <a:gd name="T3" fmla="*/ 237 h 360"/>
                <a:gd name="T4" fmla="*/ 0 w 3020"/>
                <a:gd name="T5" fmla="*/ 237 h 360"/>
                <a:gd name="T6" fmla="*/ 0 w 3020"/>
                <a:gd name="T7" fmla="*/ 237 h 360"/>
                <a:gd name="T8" fmla="*/ 0 w 3020"/>
                <a:gd name="T9" fmla="*/ 237 h 360"/>
                <a:gd name="T10" fmla="*/ 0 w 3020"/>
                <a:gd name="T11" fmla="*/ 237 h 360"/>
                <a:gd name="T12" fmla="*/ 0 w 3020"/>
                <a:gd name="T13" fmla="*/ 237 h 360"/>
                <a:gd name="T14" fmla="*/ 0 w 3020"/>
                <a:gd name="T15" fmla="*/ 237 h 360"/>
                <a:gd name="T16" fmla="*/ 0 w 3020"/>
                <a:gd name="T17" fmla="*/ 237 h 360"/>
                <a:gd name="T18" fmla="*/ 0 w 3020"/>
                <a:gd name="T19" fmla="*/ 237 h 360"/>
                <a:gd name="T20" fmla="*/ 0 w 3020"/>
                <a:gd name="T21" fmla="*/ 237 h 360"/>
                <a:gd name="T22" fmla="*/ 0 w 3020"/>
                <a:gd name="T23" fmla="*/ 237 h 360"/>
                <a:gd name="T24" fmla="*/ 0 w 3020"/>
                <a:gd name="T25" fmla="*/ 237 h 360"/>
                <a:gd name="T26" fmla="*/ 0 w 3020"/>
                <a:gd name="T27" fmla="*/ 237 h 360"/>
                <a:gd name="T28" fmla="*/ 0 w 3020"/>
                <a:gd name="T29" fmla="*/ 237 h 360"/>
                <a:gd name="T30" fmla="*/ 0 w 3020"/>
                <a:gd name="T31" fmla="*/ 237 h 360"/>
                <a:gd name="T32" fmla="*/ 0 w 3020"/>
                <a:gd name="T33" fmla="*/ 237 h 360"/>
                <a:gd name="T34" fmla="*/ 0 w 3020"/>
                <a:gd name="T35" fmla="*/ 237 h 360"/>
                <a:gd name="T36" fmla="*/ 0 w 3020"/>
                <a:gd name="T37" fmla="*/ 237 h 360"/>
                <a:gd name="T38" fmla="*/ 0 w 3020"/>
                <a:gd name="T39" fmla="*/ 237 h 360"/>
                <a:gd name="T40" fmla="*/ 0 w 3020"/>
                <a:gd name="T41" fmla="*/ 237 h 360"/>
                <a:gd name="T42" fmla="*/ 0 w 3020"/>
                <a:gd name="T43" fmla="*/ 237 h 360"/>
                <a:gd name="T44" fmla="*/ 0 w 3020"/>
                <a:gd name="T45" fmla="*/ 237 h 360"/>
                <a:gd name="T46" fmla="*/ 0 w 3020"/>
                <a:gd name="T47" fmla="*/ 237 h 360"/>
                <a:gd name="T48" fmla="*/ 0 w 3020"/>
                <a:gd name="T49" fmla="*/ 237 h 360"/>
                <a:gd name="T50" fmla="*/ 0 w 3020"/>
                <a:gd name="T51" fmla="*/ 237 h 360"/>
                <a:gd name="T52" fmla="*/ 0 w 3020"/>
                <a:gd name="T53" fmla="*/ 237 h 360"/>
                <a:gd name="T54" fmla="*/ 0 w 3020"/>
                <a:gd name="T55" fmla="*/ 237 h 360"/>
                <a:gd name="T56" fmla="*/ 0 w 3020"/>
                <a:gd name="T57" fmla="*/ 237 h 360"/>
                <a:gd name="T58" fmla="*/ 0 w 3020"/>
                <a:gd name="T59" fmla="*/ 237 h 360"/>
                <a:gd name="T60" fmla="*/ 0 w 3020"/>
                <a:gd name="T61" fmla="*/ 237 h 360"/>
                <a:gd name="T62" fmla="*/ 0 w 3020"/>
                <a:gd name="T63" fmla="*/ 237 h 360"/>
                <a:gd name="T64" fmla="*/ 0 w 3020"/>
                <a:gd name="T65" fmla="*/ 237 h 360"/>
                <a:gd name="T66" fmla="*/ 0 w 3020"/>
                <a:gd name="T67" fmla="*/ 237 h 360"/>
                <a:gd name="T68" fmla="*/ 0 w 3020"/>
                <a:gd name="T69" fmla="*/ 237 h 360"/>
                <a:gd name="T70" fmla="*/ 0 w 3020"/>
                <a:gd name="T71" fmla="*/ 237 h 360"/>
                <a:gd name="T72" fmla="*/ 0 w 3020"/>
                <a:gd name="T73" fmla="*/ 237 h 360"/>
                <a:gd name="T74" fmla="*/ 0 w 3020"/>
                <a:gd name="T75" fmla="*/ 237 h 360"/>
                <a:gd name="T76" fmla="*/ 0 w 3020"/>
                <a:gd name="T77" fmla="*/ 237 h 360"/>
                <a:gd name="T78" fmla="*/ 0 w 3020"/>
                <a:gd name="T79" fmla="*/ 237 h 360"/>
                <a:gd name="T80" fmla="*/ 0 w 3020"/>
                <a:gd name="T81" fmla="*/ 237 h 360"/>
                <a:gd name="T82" fmla="*/ 0 w 3020"/>
                <a:gd name="T83" fmla="*/ 237 h 360"/>
                <a:gd name="T84" fmla="*/ 0 w 3020"/>
                <a:gd name="T85" fmla="*/ 237 h 360"/>
                <a:gd name="T86" fmla="*/ 3020 w 3020"/>
                <a:gd name="T87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20" h="360"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3020" y="0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3020" y="360"/>
                  </a:lnTo>
                  <a:lnTo>
                    <a:pt x="30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4"/>
            <p:cNvSpPr>
              <a:spLocks noEditPoints="1"/>
            </p:cNvSpPr>
            <p:nvPr/>
          </p:nvSpPr>
          <p:spPr bwMode="auto">
            <a:xfrm>
              <a:off x="3848" y="1921"/>
              <a:ext cx="3020" cy="360"/>
            </a:xfrm>
            <a:custGeom>
              <a:avLst/>
              <a:gdLst>
                <a:gd name="T0" fmla="*/ 0 w 3020"/>
                <a:gd name="T1" fmla="*/ 237 h 360"/>
                <a:gd name="T2" fmla="*/ 0 w 3020"/>
                <a:gd name="T3" fmla="*/ 237 h 360"/>
                <a:gd name="T4" fmla="*/ 0 w 3020"/>
                <a:gd name="T5" fmla="*/ 237 h 360"/>
                <a:gd name="T6" fmla="*/ 0 w 3020"/>
                <a:gd name="T7" fmla="*/ 237 h 360"/>
                <a:gd name="T8" fmla="*/ 0 w 3020"/>
                <a:gd name="T9" fmla="*/ 237 h 360"/>
                <a:gd name="T10" fmla="*/ 0 w 3020"/>
                <a:gd name="T11" fmla="*/ 237 h 360"/>
                <a:gd name="T12" fmla="*/ 0 w 3020"/>
                <a:gd name="T13" fmla="*/ 237 h 360"/>
                <a:gd name="T14" fmla="*/ 0 w 3020"/>
                <a:gd name="T15" fmla="*/ 237 h 360"/>
                <a:gd name="T16" fmla="*/ 0 w 3020"/>
                <a:gd name="T17" fmla="*/ 237 h 360"/>
                <a:gd name="T18" fmla="*/ 0 w 3020"/>
                <a:gd name="T19" fmla="*/ 237 h 360"/>
                <a:gd name="T20" fmla="*/ 0 w 3020"/>
                <a:gd name="T21" fmla="*/ 237 h 360"/>
                <a:gd name="T22" fmla="*/ 0 w 3020"/>
                <a:gd name="T23" fmla="*/ 237 h 360"/>
                <a:gd name="T24" fmla="*/ 0 w 3020"/>
                <a:gd name="T25" fmla="*/ 237 h 360"/>
                <a:gd name="T26" fmla="*/ 0 w 3020"/>
                <a:gd name="T27" fmla="*/ 237 h 360"/>
                <a:gd name="T28" fmla="*/ 0 w 3020"/>
                <a:gd name="T29" fmla="*/ 237 h 360"/>
                <a:gd name="T30" fmla="*/ 0 w 3020"/>
                <a:gd name="T31" fmla="*/ 237 h 360"/>
                <a:gd name="T32" fmla="*/ 0 w 3020"/>
                <a:gd name="T33" fmla="*/ 237 h 360"/>
                <a:gd name="T34" fmla="*/ 0 w 3020"/>
                <a:gd name="T35" fmla="*/ 237 h 360"/>
                <a:gd name="T36" fmla="*/ 0 w 3020"/>
                <a:gd name="T37" fmla="*/ 237 h 360"/>
                <a:gd name="T38" fmla="*/ 0 w 3020"/>
                <a:gd name="T39" fmla="*/ 237 h 360"/>
                <a:gd name="T40" fmla="*/ 0 w 3020"/>
                <a:gd name="T41" fmla="*/ 237 h 360"/>
                <a:gd name="T42" fmla="*/ 0 w 3020"/>
                <a:gd name="T43" fmla="*/ 237 h 360"/>
                <a:gd name="T44" fmla="*/ 0 w 3020"/>
                <a:gd name="T45" fmla="*/ 237 h 360"/>
                <a:gd name="T46" fmla="*/ 0 w 3020"/>
                <a:gd name="T47" fmla="*/ 237 h 360"/>
                <a:gd name="T48" fmla="*/ 0 w 3020"/>
                <a:gd name="T49" fmla="*/ 237 h 360"/>
                <a:gd name="T50" fmla="*/ 0 w 3020"/>
                <a:gd name="T51" fmla="*/ 237 h 360"/>
                <a:gd name="T52" fmla="*/ 0 w 3020"/>
                <a:gd name="T53" fmla="*/ 237 h 360"/>
                <a:gd name="T54" fmla="*/ 0 w 3020"/>
                <a:gd name="T55" fmla="*/ 237 h 360"/>
                <a:gd name="T56" fmla="*/ 0 w 3020"/>
                <a:gd name="T57" fmla="*/ 237 h 360"/>
                <a:gd name="T58" fmla="*/ 0 w 3020"/>
                <a:gd name="T59" fmla="*/ 237 h 360"/>
                <a:gd name="T60" fmla="*/ 0 w 3020"/>
                <a:gd name="T61" fmla="*/ 237 h 360"/>
                <a:gd name="T62" fmla="*/ 0 w 3020"/>
                <a:gd name="T63" fmla="*/ 237 h 360"/>
                <a:gd name="T64" fmla="*/ 0 w 3020"/>
                <a:gd name="T65" fmla="*/ 237 h 360"/>
                <a:gd name="T66" fmla="*/ 0 w 3020"/>
                <a:gd name="T67" fmla="*/ 237 h 360"/>
                <a:gd name="T68" fmla="*/ 0 w 3020"/>
                <a:gd name="T69" fmla="*/ 237 h 360"/>
                <a:gd name="T70" fmla="*/ 0 w 3020"/>
                <a:gd name="T71" fmla="*/ 237 h 360"/>
                <a:gd name="T72" fmla="*/ 0 w 3020"/>
                <a:gd name="T73" fmla="*/ 237 h 360"/>
                <a:gd name="T74" fmla="*/ 0 w 3020"/>
                <a:gd name="T75" fmla="*/ 237 h 360"/>
                <a:gd name="T76" fmla="*/ 0 w 3020"/>
                <a:gd name="T77" fmla="*/ 237 h 360"/>
                <a:gd name="T78" fmla="*/ 0 w 3020"/>
                <a:gd name="T79" fmla="*/ 237 h 360"/>
                <a:gd name="T80" fmla="*/ 0 w 3020"/>
                <a:gd name="T81" fmla="*/ 237 h 360"/>
                <a:gd name="T82" fmla="*/ 0 w 3020"/>
                <a:gd name="T83" fmla="*/ 237 h 360"/>
                <a:gd name="T84" fmla="*/ 0 w 3020"/>
                <a:gd name="T85" fmla="*/ 237 h 360"/>
                <a:gd name="T86" fmla="*/ 3020 w 3020"/>
                <a:gd name="T87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20" h="360"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3020" y="0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3020" y="360"/>
                  </a:lnTo>
                  <a:lnTo>
                    <a:pt x="302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Rectangle 115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1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17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18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Rectangle 119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20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Rectangle 12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22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Rectangle 123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4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5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26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Rectangle 12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28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29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30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Rectangle 13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32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Rectangle 133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4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Rectangle 135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3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Rectangle 13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38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39"/>
            <p:cNvSpPr>
              <a:spLocks/>
            </p:cNvSpPr>
            <p:nvPr/>
          </p:nvSpPr>
          <p:spPr bwMode="auto">
            <a:xfrm>
              <a:off x="3846" y="2158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  <a:gd name="T3" fmla="*/ 2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40"/>
            <p:cNvSpPr>
              <a:spLocks/>
            </p:cNvSpPr>
            <p:nvPr/>
          </p:nvSpPr>
          <p:spPr bwMode="auto">
            <a:xfrm>
              <a:off x="3846" y="2158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  <a:gd name="T3" fmla="*/ 2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234" b="97984" l="3455" r="91171"/>
                    </a14:imgEffect>
                    <a14:imgEffect>
                      <a14:colorTemperature colorTemp="112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756586" y="339502"/>
            <a:ext cx="1593662" cy="1515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778" b="100000" l="0" r="997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38537"/>
            <a:ext cx="9252520" cy="160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615" b="86462" l="2343" r="96340">
                        <a14:foregroundMark x1="57980" y1="9538" x2="59590" y2="13231"/>
                        <a14:foregroundMark x1="66911" y1="9846" x2="68082" y2="7077"/>
                        <a14:foregroundMark x1="75403" y1="9231" x2="75403" y2="9231"/>
                        <a14:foregroundMark x1="72474" y1="10769" x2="76867" y2="7077"/>
                        <a14:foregroundMark x1="80381" y1="12923" x2="82430" y2="4000"/>
                        <a14:foregroundMark x1="57101" y1="12308" x2="58126" y2="8615"/>
                        <a14:foregroundMark x1="66618" y1="8000" x2="66911" y2="4923"/>
                        <a14:foregroundMark x1="67204" y1="6462" x2="68228" y2="4615"/>
                        <a14:foregroundMark x1="68521" y1="4615" x2="67496" y2="7077"/>
                        <a14:foregroundMark x1="83455" y1="20000" x2="84480" y2="16615"/>
                        <a14:foregroundMark x1="46852" y1="17538" x2="48463" y2="11385"/>
                        <a14:foregroundMark x1="49048" y1="12615" x2="51684" y2="15385"/>
                        <a14:foregroundMark x1="3367" y1="56000" x2="3807" y2="47385"/>
                        <a14:foregroundMark x1="3514" y1="35692" x2="6442" y2="25846"/>
                        <a14:foregroundMark x1="3075" y1="85231" x2="3075" y2="76308"/>
                        <a14:backgroundMark x1="8638" y1="8000" x2="43777" y2="8923"/>
                        <a14:backgroundMark x1="83602" y1="9846" x2="94729" y2="3077"/>
                        <a14:backgroundMark x1="70425" y1="4615" x2="76135" y2="308"/>
                        <a14:backgroundMark x1="47438" y1="4923" x2="53441" y2="4615"/>
                        <a14:backgroundMark x1="3514" y1="17846" x2="5124" y2="11077"/>
                        <a14:backgroundMark x1="2928" y1="22462" x2="5417" y2="16923"/>
                        <a14:backgroundMark x1="4100" y1="23385" x2="5417" y2="16308"/>
                        <a14:backgroundMark x1="2782" y1="28308" x2="3367" y2="24308"/>
                        <a14:backgroundMark x1="586" y1="28000" x2="878" y2="83077"/>
                      </a14:backgroundRemoval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2889" y="3291830"/>
            <a:ext cx="4516128" cy="2148962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8451" b="90376" l="1669" r="97269">
                        <a14:foregroundMark x1="50683" y1="19718" x2="52352" y2="25822"/>
                        <a14:foregroundMark x1="49469" y1="20657" x2="50228" y2="22535"/>
                        <a14:foregroundMark x1="51897" y1="18779" x2="51897" y2="18779"/>
                        <a14:foregroundMark x1="41882" y1="11502" x2="44158" y2="21831"/>
                        <a14:backgroundMark x1="62671" y1="30516" x2="62974" y2="26291"/>
                        <a14:backgroundMark x1="61608" y1="30282" x2="61608" y2="26761"/>
                        <a14:backgroundMark x1="46737" y1="12676" x2="55994" y2="12676"/>
                        <a14:backgroundMark x1="47041" y1="19014" x2="47951" y2="225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1435"/>
          <a:stretch/>
        </p:blipFill>
        <p:spPr bwMode="auto">
          <a:xfrm>
            <a:off x="-180528" y="3246254"/>
            <a:ext cx="3310226" cy="1895146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8" name="Picture 2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8451" b="90376" l="1669" r="97269">
                        <a14:foregroundMark x1="50683" y1="19718" x2="52352" y2="25822"/>
                        <a14:foregroundMark x1="49469" y1="20657" x2="50228" y2="22535"/>
                        <a14:foregroundMark x1="51897" y1="18779" x2="51897" y2="18779"/>
                        <a14:foregroundMark x1="41882" y1="11502" x2="44158" y2="21831"/>
                        <a14:backgroundMark x1="62671" y1="30516" x2="62974" y2="26291"/>
                        <a14:backgroundMark x1="61608" y1="30282" x2="61608" y2="26761"/>
                        <a14:backgroundMark x1="46737" y1="12676" x2="55994" y2="12676"/>
                        <a14:backgroundMark x1="47041" y1="19014" x2="47951" y2="225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1435"/>
          <a:stretch/>
        </p:blipFill>
        <p:spPr bwMode="auto">
          <a:xfrm flipH="1">
            <a:off x="5940152" y="3246254"/>
            <a:ext cx="3310226" cy="1895146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887612" y="2139702"/>
            <a:ext cx="5368777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zh-CN" altLang="en-US" sz="6000" dirty="0" smtClean="0">
                <a:solidFill>
                  <a:schemeClr val="bg1">
                    <a:lumMod val="95000"/>
                  </a:schemeClr>
                </a:solidFill>
                <a:latin typeface="汉仪力量黑简" panose="00020600040101010101" pitchFamily="18" charset="-122"/>
                <a:ea typeface="汉仪力量黑简" panose="00020600040101010101" pitchFamily="18" charset="-122"/>
              </a:rPr>
              <a:t>党政廉  中国心</a:t>
            </a:r>
            <a:endParaRPr lang="zh-CN" altLang="en-US" sz="6000" dirty="0">
              <a:solidFill>
                <a:schemeClr val="bg1">
                  <a:lumMod val="95000"/>
                </a:schemeClr>
              </a:solidFill>
              <a:latin typeface="汉仪力量黑简" panose="00020600040101010101" pitchFamily="18" charset="-122"/>
              <a:ea typeface="汉仪力量黑简" panose="00020600040101010101" pitchFamily="18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69975" y="3035736"/>
            <a:ext cx="2804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rgbClr val="FFC00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党政文化展示模板</a:t>
            </a:r>
            <a:endParaRPr lang="zh-CN" altLang="en-US" dirty="0">
              <a:solidFill>
                <a:srgbClr val="FFC000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pic>
        <p:nvPicPr>
          <p:cNvPr id="2" name="棋魂背景音乐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-1620688" y="575528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661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8000">
        <p14:warp dir="in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6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1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028" b="100000" l="0" r="100000">
                        <a14:foregroundMark x1="23006" y1="53472" x2="35260" y2="52083"/>
                        <a14:backgroundMark x1="694" y1="39583" x2="24393" y2="29861"/>
                        <a14:backgroundMark x1="93642" y1="59722" x2="98497" y2="45833"/>
                        <a14:backgroundMark x1="5665" y1="66667" x2="5665" y2="66667"/>
                        <a14:backgroundMark x1="92486" y1="65972" x2="93179" y2="54167"/>
                        <a14:backgroundMark x1="91908" y1="70833" x2="91908" y2="70833"/>
                        <a14:backgroundMark x1="19191" y1="40972" x2="19191" y2="40972"/>
                        <a14:backgroundMark x1="98960" y1="71528" x2="98960" y2="71528"/>
                        <a14:backgroundMark x1="96532" y1="71528" x2="96532" y2="71528"/>
                      </a14:backgroundRemoval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3642052"/>
            <a:ext cx="9144000" cy="1521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0"/>
            <a:ext cx="9144000" cy="5164038"/>
          </a:xfrm>
          <a:prstGeom prst="rect">
            <a:avLst/>
          </a:prstGeom>
          <a:gradFill>
            <a:gsLst>
              <a:gs pos="0">
                <a:srgbClr val="730C01"/>
              </a:gs>
              <a:gs pos="69000">
                <a:srgbClr val="C00000"/>
              </a:gs>
              <a:gs pos="100000">
                <a:srgbClr val="FF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Group 4"/>
          <p:cNvGrpSpPr>
            <a:grpSpLocks noChangeAspect="1"/>
          </p:cNvGrpSpPr>
          <p:nvPr/>
        </p:nvGrpSpPr>
        <p:grpSpPr bwMode="auto">
          <a:xfrm>
            <a:off x="-1789742" y="-3404914"/>
            <a:ext cx="12518246" cy="9164332"/>
            <a:chOff x="814" y="-55"/>
            <a:chExt cx="6054" cy="4432"/>
          </a:xfrm>
          <a:solidFill>
            <a:srgbClr val="FF0000">
              <a:alpha val="10000"/>
            </a:srgbClr>
          </a:solidFill>
        </p:grpSpPr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3763" y="-55"/>
              <a:ext cx="149" cy="2213"/>
            </a:xfrm>
            <a:custGeom>
              <a:avLst/>
              <a:gdLst>
                <a:gd name="T0" fmla="*/ 85 w 149"/>
                <a:gd name="T1" fmla="*/ 2213 h 2213"/>
                <a:gd name="T2" fmla="*/ 85 w 149"/>
                <a:gd name="T3" fmla="*/ 2213 h 2213"/>
                <a:gd name="T4" fmla="*/ 85 w 149"/>
                <a:gd name="T5" fmla="*/ 2213 h 2213"/>
                <a:gd name="T6" fmla="*/ 85 w 149"/>
                <a:gd name="T7" fmla="*/ 2213 h 2213"/>
                <a:gd name="T8" fmla="*/ 85 w 149"/>
                <a:gd name="T9" fmla="*/ 2213 h 2213"/>
                <a:gd name="T10" fmla="*/ 85 w 149"/>
                <a:gd name="T11" fmla="*/ 2213 h 2213"/>
                <a:gd name="T12" fmla="*/ 85 w 149"/>
                <a:gd name="T13" fmla="*/ 2213 h 2213"/>
                <a:gd name="T14" fmla="*/ 85 w 149"/>
                <a:gd name="T15" fmla="*/ 2213 h 2213"/>
                <a:gd name="T16" fmla="*/ 85 w 149"/>
                <a:gd name="T17" fmla="*/ 2213 h 2213"/>
                <a:gd name="T18" fmla="*/ 85 w 149"/>
                <a:gd name="T19" fmla="*/ 2213 h 2213"/>
                <a:gd name="T20" fmla="*/ 85 w 149"/>
                <a:gd name="T21" fmla="*/ 2213 h 2213"/>
                <a:gd name="T22" fmla="*/ 85 w 149"/>
                <a:gd name="T23" fmla="*/ 2213 h 2213"/>
                <a:gd name="T24" fmla="*/ 85 w 149"/>
                <a:gd name="T25" fmla="*/ 2213 h 2213"/>
                <a:gd name="T26" fmla="*/ 149 w 149"/>
                <a:gd name="T27" fmla="*/ 0 h 2213"/>
                <a:gd name="T28" fmla="*/ 0 w 149"/>
                <a:gd name="T29" fmla="*/ 0 h 2213"/>
                <a:gd name="T30" fmla="*/ 85 w 149"/>
                <a:gd name="T31" fmla="*/ 2213 h 2213"/>
                <a:gd name="T32" fmla="*/ 85 w 149"/>
                <a:gd name="T33" fmla="*/ 2213 h 2213"/>
                <a:gd name="T34" fmla="*/ 149 w 149"/>
                <a:gd name="T35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9" h="2213">
                  <a:moveTo>
                    <a:pt x="85" y="2213"/>
                  </a:move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close/>
                  <a:moveTo>
                    <a:pt x="149" y="0"/>
                  </a:moveTo>
                  <a:lnTo>
                    <a:pt x="0" y="0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3763" y="-55"/>
              <a:ext cx="149" cy="2213"/>
            </a:xfrm>
            <a:custGeom>
              <a:avLst/>
              <a:gdLst>
                <a:gd name="T0" fmla="*/ 85 w 149"/>
                <a:gd name="T1" fmla="*/ 2213 h 2213"/>
                <a:gd name="T2" fmla="*/ 85 w 149"/>
                <a:gd name="T3" fmla="*/ 2213 h 2213"/>
                <a:gd name="T4" fmla="*/ 85 w 149"/>
                <a:gd name="T5" fmla="*/ 2213 h 2213"/>
                <a:gd name="T6" fmla="*/ 85 w 149"/>
                <a:gd name="T7" fmla="*/ 2213 h 2213"/>
                <a:gd name="T8" fmla="*/ 85 w 149"/>
                <a:gd name="T9" fmla="*/ 2213 h 2213"/>
                <a:gd name="T10" fmla="*/ 85 w 149"/>
                <a:gd name="T11" fmla="*/ 2213 h 2213"/>
                <a:gd name="T12" fmla="*/ 85 w 149"/>
                <a:gd name="T13" fmla="*/ 2213 h 2213"/>
                <a:gd name="T14" fmla="*/ 85 w 149"/>
                <a:gd name="T15" fmla="*/ 2213 h 2213"/>
                <a:gd name="T16" fmla="*/ 85 w 149"/>
                <a:gd name="T17" fmla="*/ 2213 h 2213"/>
                <a:gd name="T18" fmla="*/ 85 w 149"/>
                <a:gd name="T19" fmla="*/ 2213 h 2213"/>
                <a:gd name="T20" fmla="*/ 85 w 149"/>
                <a:gd name="T21" fmla="*/ 2213 h 2213"/>
                <a:gd name="T22" fmla="*/ 85 w 149"/>
                <a:gd name="T23" fmla="*/ 2213 h 2213"/>
                <a:gd name="T24" fmla="*/ 85 w 149"/>
                <a:gd name="T25" fmla="*/ 2213 h 2213"/>
                <a:gd name="T26" fmla="*/ 149 w 149"/>
                <a:gd name="T27" fmla="*/ 0 h 2213"/>
                <a:gd name="T28" fmla="*/ 0 w 149"/>
                <a:gd name="T29" fmla="*/ 0 h 2213"/>
                <a:gd name="T30" fmla="*/ 85 w 149"/>
                <a:gd name="T31" fmla="*/ 2213 h 2213"/>
                <a:gd name="T32" fmla="*/ 85 w 149"/>
                <a:gd name="T33" fmla="*/ 2213 h 2213"/>
                <a:gd name="T34" fmla="*/ 149 w 149"/>
                <a:gd name="T35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9" h="2213">
                  <a:moveTo>
                    <a:pt x="85" y="2213"/>
                  </a:move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moveTo>
                    <a:pt x="149" y="0"/>
                  </a:moveTo>
                  <a:lnTo>
                    <a:pt x="0" y="0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14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3420" y="-55"/>
              <a:ext cx="428" cy="2213"/>
            </a:xfrm>
            <a:custGeom>
              <a:avLst/>
              <a:gdLst>
                <a:gd name="T0" fmla="*/ 428 w 428"/>
                <a:gd name="T1" fmla="*/ 2213 h 2213"/>
                <a:gd name="T2" fmla="*/ 428 w 428"/>
                <a:gd name="T3" fmla="*/ 2213 h 2213"/>
                <a:gd name="T4" fmla="*/ 428 w 428"/>
                <a:gd name="T5" fmla="*/ 2213 h 2213"/>
                <a:gd name="T6" fmla="*/ 428 w 428"/>
                <a:gd name="T7" fmla="*/ 2213 h 2213"/>
                <a:gd name="T8" fmla="*/ 428 w 428"/>
                <a:gd name="T9" fmla="*/ 2213 h 2213"/>
                <a:gd name="T10" fmla="*/ 428 w 428"/>
                <a:gd name="T11" fmla="*/ 2213 h 2213"/>
                <a:gd name="T12" fmla="*/ 428 w 428"/>
                <a:gd name="T13" fmla="*/ 2213 h 2213"/>
                <a:gd name="T14" fmla="*/ 428 w 428"/>
                <a:gd name="T15" fmla="*/ 2213 h 2213"/>
                <a:gd name="T16" fmla="*/ 428 w 428"/>
                <a:gd name="T17" fmla="*/ 2213 h 2213"/>
                <a:gd name="T18" fmla="*/ 428 w 428"/>
                <a:gd name="T19" fmla="*/ 2213 h 2213"/>
                <a:gd name="T20" fmla="*/ 428 w 428"/>
                <a:gd name="T21" fmla="*/ 2213 h 2213"/>
                <a:gd name="T22" fmla="*/ 428 w 428"/>
                <a:gd name="T23" fmla="*/ 2213 h 2213"/>
                <a:gd name="T24" fmla="*/ 428 w 428"/>
                <a:gd name="T25" fmla="*/ 2213 h 2213"/>
                <a:gd name="T26" fmla="*/ 428 w 428"/>
                <a:gd name="T27" fmla="*/ 2213 h 2213"/>
                <a:gd name="T28" fmla="*/ 428 w 428"/>
                <a:gd name="T29" fmla="*/ 2213 h 2213"/>
                <a:gd name="T30" fmla="*/ 173 w 428"/>
                <a:gd name="T31" fmla="*/ 0 h 2213"/>
                <a:gd name="T32" fmla="*/ 0 w 428"/>
                <a:gd name="T33" fmla="*/ 0 h 2213"/>
                <a:gd name="T34" fmla="*/ 428 w 428"/>
                <a:gd name="T35" fmla="*/ 2213 h 2213"/>
                <a:gd name="T36" fmla="*/ 428 w 428"/>
                <a:gd name="T37" fmla="*/ 2213 h 2213"/>
                <a:gd name="T38" fmla="*/ 173 w 428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8" h="2213"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close/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close/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close/>
                  <a:moveTo>
                    <a:pt x="173" y="0"/>
                  </a:moveTo>
                  <a:lnTo>
                    <a:pt x="0" y="0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17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3420" y="-55"/>
              <a:ext cx="428" cy="2213"/>
            </a:xfrm>
            <a:custGeom>
              <a:avLst/>
              <a:gdLst>
                <a:gd name="T0" fmla="*/ 428 w 428"/>
                <a:gd name="T1" fmla="*/ 2213 h 2213"/>
                <a:gd name="T2" fmla="*/ 428 w 428"/>
                <a:gd name="T3" fmla="*/ 2213 h 2213"/>
                <a:gd name="T4" fmla="*/ 428 w 428"/>
                <a:gd name="T5" fmla="*/ 2213 h 2213"/>
                <a:gd name="T6" fmla="*/ 428 w 428"/>
                <a:gd name="T7" fmla="*/ 2213 h 2213"/>
                <a:gd name="T8" fmla="*/ 428 w 428"/>
                <a:gd name="T9" fmla="*/ 2213 h 2213"/>
                <a:gd name="T10" fmla="*/ 428 w 428"/>
                <a:gd name="T11" fmla="*/ 2213 h 2213"/>
                <a:gd name="T12" fmla="*/ 428 w 428"/>
                <a:gd name="T13" fmla="*/ 2213 h 2213"/>
                <a:gd name="T14" fmla="*/ 428 w 428"/>
                <a:gd name="T15" fmla="*/ 2213 h 2213"/>
                <a:gd name="T16" fmla="*/ 428 w 428"/>
                <a:gd name="T17" fmla="*/ 2213 h 2213"/>
                <a:gd name="T18" fmla="*/ 428 w 428"/>
                <a:gd name="T19" fmla="*/ 2213 h 2213"/>
                <a:gd name="T20" fmla="*/ 428 w 428"/>
                <a:gd name="T21" fmla="*/ 2213 h 2213"/>
                <a:gd name="T22" fmla="*/ 428 w 428"/>
                <a:gd name="T23" fmla="*/ 2213 h 2213"/>
                <a:gd name="T24" fmla="*/ 428 w 428"/>
                <a:gd name="T25" fmla="*/ 2213 h 2213"/>
                <a:gd name="T26" fmla="*/ 428 w 428"/>
                <a:gd name="T27" fmla="*/ 2213 h 2213"/>
                <a:gd name="T28" fmla="*/ 428 w 428"/>
                <a:gd name="T29" fmla="*/ 2213 h 2213"/>
                <a:gd name="T30" fmla="*/ 173 w 428"/>
                <a:gd name="T31" fmla="*/ 0 h 2213"/>
                <a:gd name="T32" fmla="*/ 0 w 428"/>
                <a:gd name="T33" fmla="*/ 0 h 2213"/>
                <a:gd name="T34" fmla="*/ 428 w 428"/>
                <a:gd name="T35" fmla="*/ 2213 h 2213"/>
                <a:gd name="T36" fmla="*/ 428 w 428"/>
                <a:gd name="T37" fmla="*/ 2213 h 2213"/>
                <a:gd name="T38" fmla="*/ 173 w 428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8" h="2213"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moveTo>
                    <a:pt x="173" y="0"/>
                  </a:moveTo>
                  <a:lnTo>
                    <a:pt x="0" y="0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17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3848" y="-55"/>
              <a:ext cx="424" cy="2213"/>
            </a:xfrm>
            <a:custGeom>
              <a:avLst/>
              <a:gdLst>
                <a:gd name="T0" fmla="*/ 0 w 424"/>
                <a:gd name="T1" fmla="*/ 2213 h 2213"/>
                <a:gd name="T2" fmla="*/ 0 w 424"/>
                <a:gd name="T3" fmla="*/ 2213 h 2213"/>
                <a:gd name="T4" fmla="*/ 0 w 424"/>
                <a:gd name="T5" fmla="*/ 2213 h 2213"/>
                <a:gd name="T6" fmla="*/ 0 w 424"/>
                <a:gd name="T7" fmla="*/ 2213 h 2213"/>
                <a:gd name="T8" fmla="*/ 0 w 424"/>
                <a:gd name="T9" fmla="*/ 2213 h 2213"/>
                <a:gd name="T10" fmla="*/ 0 w 424"/>
                <a:gd name="T11" fmla="*/ 2213 h 2213"/>
                <a:gd name="T12" fmla="*/ 0 w 424"/>
                <a:gd name="T13" fmla="*/ 2213 h 2213"/>
                <a:gd name="T14" fmla="*/ 0 w 424"/>
                <a:gd name="T15" fmla="*/ 2213 h 2213"/>
                <a:gd name="T16" fmla="*/ 0 w 424"/>
                <a:gd name="T17" fmla="*/ 2213 h 2213"/>
                <a:gd name="T18" fmla="*/ 0 w 424"/>
                <a:gd name="T19" fmla="*/ 2213 h 2213"/>
                <a:gd name="T20" fmla="*/ 0 w 424"/>
                <a:gd name="T21" fmla="*/ 2213 h 2213"/>
                <a:gd name="T22" fmla="*/ 0 w 424"/>
                <a:gd name="T23" fmla="*/ 2213 h 2213"/>
                <a:gd name="T24" fmla="*/ 0 w 424"/>
                <a:gd name="T25" fmla="*/ 2213 h 2213"/>
                <a:gd name="T26" fmla="*/ 0 w 424"/>
                <a:gd name="T27" fmla="*/ 2213 h 2213"/>
                <a:gd name="T28" fmla="*/ 0 w 424"/>
                <a:gd name="T29" fmla="*/ 2213 h 2213"/>
                <a:gd name="T30" fmla="*/ 424 w 424"/>
                <a:gd name="T31" fmla="*/ 0 h 2213"/>
                <a:gd name="T32" fmla="*/ 258 w 424"/>
                <a:gd name="T33" fmla="*/ 0 h 2213"/>
                <a:gd name="T34" fmla="*/ 0 w 424"/>
                <a:gd name="T35" fmla="*/ 2213 h 2213"/>
                <a:gd name="T36" fmla="*/ 0 w 424"/>
                <a:gd name="T37" fmla="*/ 2213 h 2213"/>
                <a:gd name="T38" fmla="*/ 424 w 424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4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424" y="0"/>
                  </a:moveTo>
                  <a:lnTo>
                    <a:pt x="258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4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0"/>
            <p:cNvSpPr>
              <a:spLocks noEditPoints="1"/>
            </p:cNvSpPr>
            <p:nvPr/>
          </p:nvSpPr>
          <p:spPr bwMode="auto">
            <a:xfrm>
              <a:off x="3848" y="-55"/>
              <a:ext cx="424" cy="2213"/>
            </a:xfrm>
            <a:custGeom>
              <a:avLst/>
              <a:gdLst>
                <a:gd name="T0" fmla="*/ 0 w 424"/>
                <a:gd name="T1" fmla="*/ 2213 h 2213"/>
                <a:gd name="T2" fmla="*/ 0 w 424"/>
                <a:gd name="T3" fmla="*/ 2213 h 2213"/>
                <a:gd name="T4" fmla="*/ 0 w 424"/>
                <a:gd name="T5" fmla="*/ 2213 h 2213"/>
                <a:gd name="T6" fmla="*/ 0 w 424"/>
                <a:gd name="T7" fmla="*/ 2213 h 2213"/>
                <a:gd name="T8" fmla="*/ 0 w 424"/>
                <a:gd name="T9" fmla="*/ 2213 h 2213"/>
                <a:gd name="T10" fmla="*/ 0 w 424"/>
                <a:gd name="T11" fmla="*/ 2213 h 2213"/>
                <a:gd name="T12" fmla="*/ 0 w 424"/>
                <a:gd name="T13" fmla="*/ 2213 h 2213"/>
                <a:gd name="T14" fmla="*/ 0 w 424"/>
                <a:gd name="T15" fmla="*/ 2213 h 2213"/>
                <a:gd name="T16" fmla="*/ 0 w 424"/>
                <a:gd name="T17" fmla="*/ 2213 h 2213"/>
                <a:gd name="T18" fmla="*/ 0 w 424"/>
                <a:gd name="T19" fmla="*/ 2213 h 2213"/>
                <a:gd name="T20" fmla="*/ 0 w 424"/>
                <a:gd name="T21" fmla="*/ 2213 h 2213"/>
                <a:gd name="T22" fmla="*/ 0 w 424"/>
                <a:gd name="T23" fmla="*/ 2213 h 2213"/>
                <a:gd name="T24" fmla="*/ 0 w 424"/>
                <a:gd name="T25" fmla="*/ 2213 h 2213"/>
                <a:gd name="T26" fmla="*/ 0 w 424"/>
                <a:gd name="T27" fmla="*/ 2213 h 2213"/>
                <a:gd name="T28" fmla="*/ 0 w 424"/>
                <a:gd name="T29" fmla="*/ 2213 h 2213"/>
                <a:gd name="T30" fmla="*/ 424 w 424"/>
                <a:gd name="T31" fmla="*/ 0 h 2213"/>
                <a:gd name="T32" fmla="*/ 258 w 424"/>
                <a:gd name="T33" fmla="*/ 0 h 2213"/>
                <a:gd name="T34" fmla="*/ 0 w 424"/>
                <a:gd name="T35" fmla="*/ 2213 h 2213"/>
                <a:gd name="T36" fmla="*/ 0 w 424"/>
                <a:gd name="T37" fmla="*/ 2213 h 2213"/>
                <a:gd name="T38" fmla="*/ 424 w 424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4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424" y="0"/>
                  </a:moveTo>
                  <a:lnTo>
                    <a:pt x="258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42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1"/>
            <p:cNvSpPr>
              <a:spLocks noEditPoints="1"/>
            </p:cNvSpPr>
            <p:nvPr/>
          </p:nvSpPr>
          <p:spPr bwMode="auto">
            <a:xfrm>
              <a:off x="3848" y="-55"/>
              <a:ext cx="906" cy="2213"/>
            </a:xfrm>
            <a:custGeom>
              <a:avLst/>
              <a:gdLst>
                <a:gd name="T0" fmla="*/ 0 w 906"/>
                <a:gd name="T1" fmla="*/ 2213 h 2213"/>
                <a:gd name="T2" fmla="*/ 0 w 906"/>
                <a:gd name="T3" fmla="*/ 2213 h 2213"/>
                <a:gd name="T4" fmla="*/ 0 w 906"/>
                <a:gd name="T5" fmla="*/ 2213 h 2213"/>
                <a:gd name="T6" fmla="*/ 0 w 906"/>
                <a:gd name="T7" fmla="*/ 2213 h 2213"/>
                <a:gd name="T8" fmla="*/ 0 w 906"/>
                <a:gd name="T9" fmla="*/ 2213 h 2213"/>
                <a:gd name="T10" fmla="*/ 0 w 906"/>
                <a:gd name="T11" fmla="*/ 2213 h 2213"/>
                <a:gd name="T12" fmla="*/ 0 w 906"/>
                <a:gd name="T13" fmla="*/ 2213 h 2213"/>
                <a:gd name="T14" fmla="*/ 0 w 906"/>
                <a:gd name="T15" fmla="*/ 2213 h 2213"/>
                <a:gd name="T16" fmla="*/ 0 w 906"/>
                <a:gd name="T17" fmla="*/ 2213 h 2213"/>
                <a:gd name="T18" fmla="*/ 0 w 906"/>
                <a:gd name="T19" fmla="*/ 2213 h 2213"/>
                <a:gd name="T20" fmla="*/ 0 w 906"/>
                <a:gd name="T21" fmla="*/ 2213 h 2213"/>
                <a:gd name="T22" fmla="*/ 0 w 906"/>
                <a:gd name="T23" fmla="*/ 2213 h 2213"/>
                <a:gd name="T24" fmla="*/ 0 w 906"/>
                <a:gd name="T25" fmla="*/ 2213 h 2213"/>
                <a:gd name="T26" fmla="*/ 0 w 906"/>
                <a:gd name="T27" fmla="*/ 2213 h 2213"/>
                <a:gd name="T28" fmla="*/ 906 w 906"/>
                <a:gd name="T29" fmla="*/ 0 h 2213"/>
                <a:gd name="T30" fmla="*/ 665 w 906"/>
                <a:gd name="T31" fmla="*/ 0 h 2213"/>
                <a:gd name="T32" fmla="*/ 0 w 906"/>
                <a:gd name="T33" fmla="*/ 2213 h 2213"/>
                <a:gd name="T34" fmla="*/ 0 w 906"/>
                <a:gd name="T35" fmla="*/ 2213 h 2213"/>
                <a:gd name="T36" fmla="*/ 906 w 906"/>
                <a:gd name="T3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06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906" y="0"/>
                  </a:moveTo>
                  <a:lnTo>
                    <a:pt x="665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90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3848" y="-55"/>
              <a:ext cx="906" cy="2213"/>
            </a:xfrm>
            <a:custGeom>
              <a:avLst/>
              <a:gdLst>
                <a:gd name="T0" fmla="*/ 0 w 906"/>
                <a:gd name="T1" fmla="*/ 2213 h 2213"/>
                <a:gd name="T2" fmla="*/ 0 w 906"/>
                <a:gd name="T3" fmla="*/ 2213 h 2213"/>
                <a:gd name="T4" fmla="*/ 0 w 906"/>
                <a:gd name="T5" fmla="*/ 2213 h 2213"/>
                <a:gd name="T6" fmla="*/ 0 w 906"/>
                <a:gd name="T7" fmla="*/ 2213 h 2213"/>
                <a:gd name="T8" fmla="*/ 0 w 906"/>
                <a:gd name="T9" fmla="*/ 2213 h 2213"/>
                <a:gd name="T10" fmla="*/ 0 w 906"/>
                <a:gd name="T11" fmla="*/ 2213 h 2213"/>
                <a:gd name="T12" fmla="*/ 0 w 906"/>
                <a:gd name="T13" fmla="*/ 2213 h 2213"/>
                <a:gd name="T14" fmla="*/ 0 w 906"/>
                <a:gd name="T15" fmla="*/ 2213 h 2213"/>
                <a:gd name="T16" fmla="*/ 0 w 906"/>
                <a:gd name="T17" fmla="*/ 2213 h 2213"/>
                <a:gd name="T18" fmla="*/ 0 w 906"/>
                <a:gd name="T19" fmla="*/ 2213 h 2213"/>
                <a:gd name="T20" fmla="*/ 0 w 906"/>
                <a:gd name="T21" fmla="*/ 2213 h 2213"/>
                <a:gd name="T22" fmla="*/ 0 w 906"/>
                <a:gd name="T23" fmla="*/ 2213 h 2213"/>
                <a:gd name="T24" fmla="*/ 0 w 906"/>
                <a:gd name="T25" fmla="*/ 2213 h 2213"/>
                <a:gd name="T26" fmla="*/ 0 w 906"/>
                <a:gd name="T27" fmla="*/ 2213 h 2213"/>
                <a:gd name="T28" fmla="*/ 906 w 906"/>
                <a:gd name="T29" fmla="*/ 0 h 2213"/>
                <a:gd name="T30" fmla="*/ 665 w 906"/>
                <a:gd name="T31" fmla="*/ 0 h 2213"/>
                <a:gd name="T32" fmla="*/ 0 w 906"/>
                <a:gd name="T33" fmla="*/ 2213 h 2213"/>
                <a:gd name="T34" fmla="*/ 0 w 906"/>
                <a:gd name="T35" fmla="*/ 2213 h 2213"/>
                <a:gd name="T36" fmla="*/ 906 w 906"/>
                <a:gd name="T3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06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906" y="0"/>
                  </a:moveTo>
                  <a:lnTo>
                    <a:pt x="665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90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3"/>
            <p:cNvSpPr>
              <a:spLocks noEditPoints="1"/>
            </p:cNvSpPr>
            <p:nvPr/>
          </p:nvSpPr>
          <p:spPr bwMode="auto">
            <a:xfrm>
              <a:off x="2959" y="-55"/>
              <a:ext cx="889" cy="2213"/>
            </a:xfrm>
            <a:custGeom>
              <a:avLst/>
              <a:gdLst>
                <a:gd name="T0" fmla="*/ 889 w 889"/>
                <a:gd name="T1" fmla="*/ 2213 h 2213"/>
                <a:gd name="T2" fmla="*/ 889 w 889"/>
                <a:gd name="T3" fmla="*/ 2213 h 2213"/>
                <a:gd name="T4" fmla="*/ 889 w 889"/>
                <a:gd name="T5" fmla="*/ 2213 h 2213"/>
                <a:gd name="T6" fmla="*/ 889 w 889"/>
                <a:gd name="T7" fmla="*/ 2213 h 2213"/>
                <a:gd name="T8" fmla="*/ 889 w 889"/>
                <a:gd name="T9" fmla="*/ 2213 h 2213"/>
                <a:gd name="T10" fmla="*/ 889 w 889"/>
                <a:gd name="T11" fmla="*/ 2213 h 2213"/>
                <a:gd name="T12" fmla="*/ 889 w 889"/>
                <a:gd name="T13" fmla="*/ 2213 h 2213"/>
                <a:gd name="T14" fmla="*/ 889 w 889"/>
                <a:gd name="T15" fmla="*/ 2213 h 2213"/>
                <a:gd name="T16" fmla="*/ 889 w 889"/>
                <a:gd name="T17" fmla="*/ 2213 h 2213"/>
                <a:gd name="T18" fmla="*/ 889 w 889"/>
                <a:gd name="T19" fmla="*/ 2213 h 2213"/>
                <a:gd name="T20" fmla="*/ 229 w 889"/>
                <a:gd name="T21" fmla="*/ 0 h 2213"/>
                <a:gd name="T22" fmla="*/ 0 w 889"/>
                <a:gd name="T23" fmla="*/ 0 h 2213"/>
                <a:gd name="T24" fmla="*/ 889 w 889"/>
                <a:gd name="T25" fmla="*/ 2213 h 2213"/>
                <a:gd name="T26" fmla="*/ 889 w 889"/>
                <a:gd name="T27" fmla="*/ 2213 h 2213"/>
                <a:gd name="T28" fmla="*/ 229 w 889"/>
                <a:gd name="T2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9" h="2213">
                  <a:moveTo>
                    <a:pt x="889" y="2213"/>
                  </a:move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close/>
                  <a:moveTo>
                    <a:pt x="889" y="2213"/>
                  </a:move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close/>
                  <a:moveTo>
                    <a:pt x="229" y="0"/>
                  </a:moveTo>
                  <a:lnTo>
                    <a:pt x="0" y="0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2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4"/>
            <p:cNvSpPr>
              <a:spLocks noEditPoints="1"/>
            </p:cNvSpPr>
            <p:nvPr/>
          </p:nvSpPr>
          <p:spPr bwMode="auto">
            <a:xfrm>
              <a:off x="2959" y="-55"/>
              <a:ext cx="889" cy="2213"/>
            </a:xfrm>
            <a:custGeom>
              <a:avLst/>
              <a:gdLst>
                <a:gd name="T0" fmla="*/ 889 w 889"/>
                <a:gd name="T1" fmla="*/ 2213 h 2213"/>
                <a:gd name="T2" fmla="*/ 889 w 889"/>
                <a:gd name="T3" fmla="*/ 2213 h 2213"/>
                <a:gd name="T4" fmla="*/ 889 w 889"/>
                <a:gd name="T5" fmla="*/ 2213 h 2213"/>
                <a:gd name="T6" fmla="*/ 889 w 889"/>
                <a:gd name="T7" fmla="*/ 2213 h 2213"/>
                <a:gd name="T8" fmla="*/ 889 w 889"/>
                <a:gd name="T9" fmla="*/ 2213 h 2213"/>
                <a:gd name="T10" fmla="*/ 889 w 889"/>
                <a:gd name="T11" fmla="*/ 2213 h 2213"/>
                <a:gd name="T12" fmla="*/ 889 w 889"/>
                <a:gd name="T13" fmla="*/ 2213 h 2213"/>
                <a:gd name="T14" fmla="*/ 889 w 889"/>
                <a:gd name="T15" fmla="*/ 2213 h 2213"/>
                <a:gd name="T16" fmla="*/ 889 w 889"/>
                <a:gd name="T17" fmla="*/ 2213 h 2213"/>
                <a:gd name="T18" fmla="*/ 889 w 889"/>
                <a:gd name="T19" fmla="*/ 2213 h 2213"/>
                <a:gd name="T20" fmla="*/ 229 w 889"/>
                <a:gd name="T21" fmla="*/ 0 h 2213"/>
                <a:gd name="T22" fmla="*/ 0 w 889"/>
                <a:gd name="T23" fmla="*/ 0 h 2213"/>
                <a:gd name="T24" fmla="*/ 889 w 889"/>
                <a:gd name="T25" fmla="*/ 2213 h 2213"/>
                <a:gd name="T26" fmla="*/ 889 w 889"/>
                <a:gd name="T27" fmla="*/ 2213 h 2213"/>
                <a:gd name="T28" fmla="*/ 229 w 889"/>
                <a:gd name="T2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9" h="2213">
                  <a:moveTo>
                    <a:pt x="889" y="2213"/>
                  </a:move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moveTo>
                    <a:pt x="889" y="2213"/>
                  </a:move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moveTo>
                    <a:pt x="229" y="0"/>
                  </a:moveTo>
                  <a:lnTo>
                    <a:pt x="0" y="0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22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3848" y="-55"/>
              <a:ext cx="1488" cy="2213"/>
            </a:xfrm>
            <a:custGeom>
              <a:avLst/>
              <a:gdLst>
                <a:gd name="T0" fmla="*/ 0 w 1488"/>
                <a:gd name="T1" fmla="*/ 2213 h 2213"/>
                <a:gd name="T2" fmla="*/ 0 w 1488"/>
                <a:gd name="T3" fmla="*/ 2213 h 2213"/>
                <a:gd name="T4" fmla="*/ 0 w 1488"/>
                <a:gd name="T5" fmla="*/ 2213 h 2213"/>
                <a:gd name="T6" fmla="*/ 0 w 1488"/>
                <a:gd name="T7" fmla="*/ 2213 h 2213"/>
                <a:gd name="T8" fmla="*/ 0 w 1488"/>
                <a:gd name="T9" fmla="*/ 2213 h 2213"/>
                <a:gd name="T10" fmla="*/ 0 w 1488"/>
                <a:gd name="T11" fmla="*/ 2213 h 2213"/>
                <a:gd name="T12" fmla="*/ 0 w 1488"/>
                <a:gd name="T13" fmla="*/ 2213 h 2213"/>
                <a:gd name="T14" fmla="*/ 0 w 1488"/>
                <a:gd name="T15" fmla="*/ 2213 h 2213"/>
                <a:gd name="T16" fmla="*/ 0 w 1488"/>
                <a:gd name="T17" fmla="*/ 2213 h 2213"/>
                <a:gd name="T18" fmla="*/ 0 w 1488"/>
                <a:gd name="T19" fmla="*/ 2213 h 2213"/>
                <a:gd name="T20" fmla="*/ 0 w 1488"/>
                <a:gd name="T21" fmla="*/ 2213 h 2213"/>
                <a:gd name="T22" fmla="*/ 0 w 1488"/>
                <a:gd name="T23" fmla="*/ 2213 h 2213"/>
                <a:gd name="T24" fmla="*/ 0 w 1488"/>
                <a:gd name="T25" fmla="*/ 2213 h 2213"/>
                <a:gd name="T26" fmla="*/ 0 w 1488"/>
                <a:gd name="T27" fmla="*/ 2213 h 2213"/>
                <a:gd name="T28" fmla="*/ 0 w 1488"/>
                <a:gd name="T29" fmla="*/ 2213 h 2213"/>
                <a:gd name="T30" fmla="*/ 1488 w 1488"/>
                <a:gd name="T31" fmla="*/ 0 h 2213"/>
                <a:gd name="T32" fmla="*/ 1136 w 1488"/>
                <a:gd name="T33" fmla="*/ 0 h 2213"/>
                <a:gd name="T34" fmla="*/ 0 w 1488"/>
                <a:gd name="T35" fmla="*/ 2213 h 2213"/>
                <a:gd name="T36" fmla="*/ 0 w 1488"/>
                <a:gd name="T37" fmla="*/ 2213 h 2213"/>
                <a:gd name="T38" fmla="*/ 1488 w 1488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88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1488" y="0"/>
                  </a:moveTo>
                  <a:lnTo>
                    <a:pt x="1136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148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0"/>
            <p:cNvSpPr>
              <a:spLocks noEditPoints="1"/>
            </p:cNvSpPr>
            <p:nvPr/>
          </p:nvSpPr>
          <p:spPr bwMode="auto">
            <a:xfrm>
              <a:off x="3848" y="-55"/>
              <a:ext cx="1488" cy="2213"/>
            </a:xfrm>
            <a:custGeom>
              <a:avLst/>
              <a:gdLst>
                <a:gd name="T0" fmla="*/ 0 w 1488"/>
                <a:gd name="T1" fmla="*/ 2213 h 2213"/>
                <a:gd name="T2" fmla="*/ 0 w 1488"/>
                <a:gd name="T3" fmla="*/ 2213 h 2213"/>
                <a:gd name="T4" fmla="*/ 0 w 1488"/>
                <a:gd name="T5" fmla="*/ 2213 h 2213"/>
                <a:gd name="T6" fmla="*/ 0 w 1488"/>
                <a:gd name="T7" fmla="*/ 2213 h 2213"/>
                <a:gd name="T8" fmla="*/ 0 w 1488"/>
                <a:gd name="T9" fmla="*/ 2213 h 2213"/>
                <a:gd name="T10" fmla="*/ 0 w 1488"/>
                <a:gd name="T11" fmla="*/ 2213 h 2213"/>
                <a:gd name="T12" fmla="*/ 0 w 1488"/>
                <a:gd name="T13" fmla="*/ 2213 h 2213"/>
                <a:gd name="T14" fmla="*/ 0 w 1488"/>
                <a:gd name="T15" fmla="*/ 2213 h 2213"/>
                <a:gd name="T16" fmla="*/ 0 w 1488"/>
                <a:gd name="T17" fmla="*/ 2213 h 2213"/>
                <a:gd name="T18" fmla="*/ 0 w 1488"/>
                <a:gd name="T19" fmla="*/ 2213 h 2213"/>
                <a:gd name="T20" fmla="*/ 0 w 1488"/>
                <a:gd name="T21" fmla="*/ 2213 h 2213"/>
                <a:gd name="T22" fmla="*/ 0 w 1488"/>
                <a:gd name="T23" fmla="*/ 2213 h 2213"/>
                <a:gd name="T24" fmla="*/ 0 w 1488"/>
                <a:gd name="T25" fmla="*/ 2213 h 2213"/>
                <a:gd name="T26" fmla="*/ 0 w 1488"/>
                <a:gd name="T27" fmla="*/ 2213 h 2213"/>
                <a:gd name="T28" fmla="*/ 0 w 1488"/>
                <a:gd name="T29" fmla="*/ 2213 h 2213"/>
                <a:gd name="T30" fmla="*/ 1488 w 1488"/>
                <a:gd name="T31" fmla="*/ 0 h 2213"/>
                <a:gd name="T32" fmla="*/ 1136 w 1488"/>
                <a:gd name="T33" fmla="*/ 0 h 2213"/>
                <a:gd name="T34" fmla="*/ 0 w 1488"/>
                <a:gd name="T35" fmla="*/ 2213 h 2213"/>
                <a:gd name="T36" fmla="*/ 0 w 1488"/>
                <a:gd name="T37" fmla="*/ 2213 h 2213"/>
                <a:gd name="T38" fmla="*/ 1488 w 1488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88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1488" y="0"/>
                  </a:moveTo>
                  <a:lnTo>
                    <a:pt x="1136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148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1"/>
            <p:cNvSpPr>
              <a:spLocks noEditPoints="1"/>
            </p:cNvSpPr>
            <p:nvPr/>
          </p:nvSpPr>
          <p:spPr bwMode="auto">
            <a:xfrm>
              <a:off x="2361" y="-55"/>
              <a:ext cx="1487" cy="2213"/>
            </a:xfrm>
            <a:custGeom>
              <a:avLst/>
              <a:gdLst>
                <a:gd name="T0" fmla="*/ 1487 w 1487"/>
                <a:gd name="T1" fmla="*/ 2213 h 2213"/>
                <a:gd name="T2" fmla="*/ 1487 w 1487"/>
                <a:gd name="T3" fmla="*/ 2213 h 2213"/>
                <a:gd name="T4" fmla="*/ 1487 w 1487"/>
                <a:gd name="T5" fmla="*/ 2213 h 2213"/>
                <a:gd name="T6" fmla="*/ 1487 w 1487"/>
                <a:gd name="T7" fmla="*/ 2213 h 2213"/>
                <a:gd name="T8" fmla="*/ 1487 w 1487"/>
                <a:gd name="T9" fmla="*/ 2213 h 2213"/>
                <a:gd name="T10" fmla="*/ 1487 w 1487"/>
                <a:gd name="T11" fmla="*/ 2213 h 2213"/>
                <a:gd name="T12" fmla="*/ 1487 w 1487"/>
                <a:gd name="T13" fmla="*/ 2213 h 2213"/>
                <a:gd name="T14" fmla="*/ 1487 w 1487"/>
                <a:gd name="T15" fmla="*/ 2213 h 2213"/>
                <a:gd name="T16" fmla="*/ 1487 w 1487"/>
                <a:gd name="T17" fmla="*/ 2213 h 2213"/>
                <a:gd name="T18" fmla="*/ 1487 w 1487"/>
                <a:gd name="T19" fmla="*/ 2213 h 2213"/>
                <a:gd name="T20" fmla="*/ 347 w 1487"/>
                <a:gd name="T21" fmla="*/ 0 h 2213"/>
                <a:gd name="T22" fmla="*/ 0 w 1487"/>
                <a:gd name="T23" fmla="*/ 0 h 2213"/>
                <a:gd name="T24" fmla="*/ 1487 w 1487"/>
                <a:gd name="T25" fmla="*/ 2213 h 2213"/>
                <a:gd name="T26" fmla="*/ 1487 w 1487"/>
                <a:gd name="T27" fmla="*/ 2213 h 2213"/>
                <a:gd name="T28" fmla="*/ 347 w 1487"/>
                <a:gd name="T2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87" h="2213">
                  <a:moveTo>
                    <a:pt x="1487" y="2213"/>
                  </a:move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close/>
                  <a:moveTo>
                    <a:pt x="1487" y="2213"/>
                  </a:move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close/>
                  <a:moveTo>
                    <a:pt x="347" y="0"/>
                  </a:moveTo>
                  <a:lnTo>
                    <a:pt x="0" y="0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3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"/>
            <p:cNvSpPr>
              <a:spLocks noEditPoints="1"/>
            </p:cNvSpPr>
            <p:nvPr/>
          </p:nvSpPr>
          <p:spPr bwMode="auto">
            <a:xfrm>
              <a:off x="2361" y="-55"/>
              <a:ext cx="1487" cy="2213"/>
            </a:xfrm>
            <a:custGeom>
              <a:avLst/>
              <a:gdLst>
                <a:gd name="T0" fmla="*/ 1487 w 1487"/>
                <a:gd name="T1" fmla="*/ 2213 h 2213"/>
                <a:gd name="T2" fmla="*/ 1487 w 1487"/>
                <a:gd name="T3" fmla="*/ 2213 h 2213"/>
                <a:gd name="T4" fmla="*/ 1487 w 1487"/>
                <a:gd name="T5" fmla="*/ 2213 h 2213"/>
                <a:gd name="T6" fmla="*/ 1487 w 1487"/>
                <a:gd name="T7" fmla="*/ 2213 h 2213"/>
                <a:gd name="T8" fmla="*/ 1487 w 1487"/>
                <a:gd name="T9" fmla="*/ 2213 h 2213"/>
                <a:gd name="T10" fmla="*/ 1487 w 1487"/>
                <a:gd name="T11" fmla="*/ 2213 h 2213"/>
                <a:gd name="T12" fmla="*/ 1487 w 1487"/>
                <a:gd name="T13" fmla="*/ 2213 h 2213"/>
                <a:gd name="T14" fmla="*/ 1487 w 1487"/>
                <a:gd name="T15" fmla="*/ 2213 h 2213"/>
                <a:gd name="T16" fmla="*/ 1487 w 1487"/>
                <a:gd name="T17" fmla="*/ 2213 h 2213"/>
                <a:gd name="T18" fmla="*/ 1487 w 1487"/>
                <a:gd name="T19" fmla="*/ 2213 h 2213"/>
                <a:gd name="T20" fmla="*/ 347 w 1487"/>
                <a:gd name="T21" fmla="*/ 0 h 2213"/>
                <a:gd name="T22" fmla="*/ 0 w 1487"/>
                <a:gd name="T23" fmla="*/ 0 h 2213"/>
                <a:gd name="T24" fmla="*/ 1487 w 1487"/>
                <a:gd name="T25" fmla="*/ 2213 h 2213"/>
                <a:gd name="T26" fmla="*/ 1487 w 1487"/>
                <a:gd name="T27" fmla="*/ 2213 h 2213"/>
                <a:gd name="T28" fmla="*/ 347 w 1487"/>
                <a:gd name="T2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87" h="2213">
                  <a:moveTo>
                    <a:pt x="1487" y="2213"/>
                  </a:move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moveTo>
                    <a:pt x="1487" y="2213"/>
                  </a:move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moveTo>
                    <a:pt x="347" y="0"/>
                  </a:moveTo>
                  <a:lnTo>
                    <a:pt x="0" y="0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34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3"/>
            <p:cNvSpPr>
              <a:spLocks noEditPoints="1"/>
            </p:cNvSpPr>
            <p:nvPr/>
          </p:nvSpPr>
          <p:spPr bwMode="auto">
            <a:xfrm>
              <a:off x="3848" y="-55"/>
              <a:ext cx="2365" cy="2213"/>
            </a:xfrm>
            <a:custGeom>
              <a:avLst/>
              <a:gdLst>
                <a:gd name="T0" fmla="*/ 0 w 2365"/>
                <a:gd name="T1" fmla="*/ 2213 h 2213"/>
                <a:gd name="T2" fmla="*/ 0 w 2365"/>
                <a:gd name="T3" fmla="*/ 2213 h 2213"/>
                <a:gd name="T4" fmla="*/ 0 w 2365"/>
                <a:gd name="T5" fmla="*/ 2213 h 2213"/>
                <a:gd name="T6" fmla="*/ 0 w 2365"/>
                <a:gd name="T7" fmla="*/ 2213 h 2213"/>
                <a:gd name="T8" fmla="*/ 0 w 2365"/>
                <a:gd name="T9" fmla="*/ 2213 h 2213"/>
                <a:gd name="T10" fmla="*/ 0 w 2365"/>
                <a:gd name="T11" fmla="*/ 2213 h 2213"/>
                <a:gd name="T12" fmla="*/ 0 w 2365"/>
                <a:gd name="T13" fmla="*/ 2213 h 2213"/>
                <a:gd name="T14" fmla="*/ 0 w 2365"/>
                <a:gd name="T15" fmla="*/ 2213 h 2213"/>
                <a:gd name="T16" fmla="*/ 0 w 2365"/>
                <a:gd name="T17" fmla="*/ 2213 h 2213"/>
                <a:gd name="T18" fmla="*/ 0 w 2365"/>
                <a:gd name="T19" fmla="*/ 2213 h 2213"/>
                <a:gd name="T20" fmla="*/ 0 w 2365"/>
                <a:gd name="T21" fmla="*/ 2213 h 2213"/>
                <a:gd name="T22" fmla="*/ 0 w 2365"/>
                <a:gd name="T23" fmla="*/ 2213 h 2213"/>
                <a:gd name="T24" fmla="*/ 0 w 2365"/>
                <a:gd name="T25" fmla="*/ 2213 h 2213"/>
                <a:gd name="T26" fmla="*/ 0 w 2365"/>
                <a:gd name="T27" fmla="*/ 2213 h 2213"/>
                <a:gd name="T28" fmla="*/ 0 w 2365"/>
                <a:gd name="T29" fmla="*/ 2213 h 2213"/>
                <a:gd name="T30" fmla="*/ 0 w 2365"/>
                <a:gd name="T31" fmla="*/ 2213 h 2213"/>
                <a:gd name="T32" fmla="*/ 0 w 2365"/>
                <a:gd name="T33" fmla="*/ 2213 h 2213"/>
                <a:gd name="T34" fmla="*/ 0 w 2365"/>
                <a:gd name="T35" fmla="*/ 2213 h 2213"/>
                <a:gd name="T36" fmla="*/ 0 w 2365"/>
                <a:gd name="T37" fmla="*/ 2213 h 2213"/>
                <a:gd name="T38" fmla="*/ 2365 w 2365"/>
                <a:gd name="T39" fmla="*/ 0 h 2213"/>
                <a:gd name="T40" fmla="*/ 1781 w 2365"/>
                <a:gd name="T41" fmla="*/ 0 h 2213"/>
                <a:gd name="T42" fmla="*/ 0 w 2365"/>
                <a:gd name="T43" fmla="*/ 2213 h 2213"/>
                <a:gd name="T44" fmla="*/ 0 w 2365"/>
                <a:gd name="T45" fmla="*/ 2213 h 2213"/>
                <a:gd name="T46" fmla="*/ 2365 w 2365"/>
                <a:gd name="T4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65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2365" y="0"/>
                  </a:moveTo>
                  <a:lnTo>
                    <a:pt x="1781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236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3848" y="-55"/>
              <a:ext cx="2365" cy="2213"/>
            </a:xfrm>
            <a:custGeom>
              <a:avLst/>
              <a:gdLst>
                <a:gd name="T0" fmla="*/ 0 w 2365"/>
                <a:gd name="T1" fmla="*/ 2213 h 2213"/>
                <a:gd name="T2" fmla="*/ 0 w 2365"/>
                <a:gd name="T3" fmla="*/ 2213 h 2213"/>
                <a:gd name="T4" fmla="*/ 0 w 2365"/>
                <a:gd name="T5" fmla="*/ 2213 h 2213"/>
                <a:gd name="T6" fmla="*/ 0 w 2365"/>
                <a:gd name="T7" fmla="*/ 2213 h 2213"/>
                <a:gd name="T8" fmla="*/ 0 w 2365"/>
                <a:gd name="T9" fmla="*/ 2213 h 2213"/>
                <a:gd name="T10" fmla="*/ 0 w 2365"/>
                <a:gd name="T11" fmla="*/ 2213 h 2213"/>
                <a:gd name="T12" fmla="*/ 0 w 2365"/>
                <a:gd name="T13" fmla="*/ 2213 h 2213"/>
                <a:gd name="T14" fmla="*/ 0 w 2365"/>
                <a:gd name="T15" fmla="*/ 2213 h 2213"/>
                <a:gd name="T16" fmla="*/ 0 w 2365"/>
                <a:gd name="T17" fmla="*/ 2213 h 2213"/>
                <a:gd name="T18" fmla="*/ 0 w 2365"/>
                <a:gd name="T19" fmla="*/ 2213 h 2213"/>
                <a:gd name="T20" fmla="*/ 0 w 2365"/>
                <a:gd name="T21" fmla="*/ 2213 h 2213"/>
                <a:gd name="T22" fmla="*/ 0 w 2365"/>
                <a:gd name="T23" fmla="*/ 2213 h 2213"/>
                <a:gd name="T24" fmla="*/ 0 w 2365"/>
                <a:gd name="T25" fmla="*/ 2213 h 2213"/>
                <a:gd name="T26" fmla="*/ 0 w 2365"/>
                <a:gd name="T27" fmla="*/ 2213 h 2213"/>
                <a:gd name="T28" fmla="*/ 0 w 2365"/>
                <a:gd name="T29" fmla="*/ 2213 h 2213"/>
                <a:gd name="T30" fmla="*/ 0 w 2365"/>
                <a:gd name="T31" fmla="*/ 2213 h 2213"/>
                <a:gd name="T32" fmla="*/ 0 w 2365"/>
                <a:gd name="T33" fmla="*/ 2213 h 2213"/>
                <a:gd name="T34" fmla="*/ 0 w 2365"/>
                <a:gd name="T35" fmla="*/ 2213 h 2213"/>
                <a:gd name="T36" fmla="*/ 0 w 2365"/>
                <a:gd name="T37" fmla="*/ 2213 h 2213"/>
                <a:gd name="T38" fmla="*/ 2365 w 2365"/>
                <a:gd name="T39" fmla="*/ 0 h 2213"/>
                <a:gd name="T40" fmla="*/ 1781 w 2365"/>
                <a:gd name="T41" fmla="*/ 0 h 2213"/>
                <a:gd name="T42" fmla="*/ 0 w 2365"/>
                <a:gd name="T43" fmla="*/ 2213 h 2213"/>
                <a:gd name="T44" fmla="*/ 0 w 2365"/>
                <a:gd name="T45" fmla="*/ 2213 h 2213"/>
                <a:gd name="T46" fmla="*/ 2365 w 2365"/>
                <a:gd name="T4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65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2365" y="0"/>
                  </a:moveTo>
                  <a:lnTo>
                    <a:pt x="1781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236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7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8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1457" y="-55"/>
              <a:ext cx="2391" cy="2213"/>
            </a:xfrm>
            <a:custGeom>
              <a:avLst/>
              <a:gdLst>
                <a:gd name="T0" fmla="*/ 2391 w 2391"/>
                <a:gd name="T1" fmla="*/ 2213 h 2213"/>
                <a:gd name="T2" fmla="*/ 2391 w 2391"/>
                <a:gd name="T3" fmla="*/ 2213 h 2213"/>
                <a:gd name="T4" fmla="*/ 2391 w 2391"/>
                <a:gd name="T5" fmla="*/ 2213 h 2213"/>
                <a:gd name="T6" fmla="*/ 2391 w 2391"/>
                <a:gd name="T7" fmla="*/ 2213 h 2213"/>
                <a:gd name="T8" fmla="*/ 2391 w 2391"/>
                <a:gd name="T9" fmla="*/ 2213 h 2213"/>
                <a:gd name="T10" fmla="*/ 547 w 2391"/>
                <a:gd name="T11" fmla="*/ 0 h 2213"/>
                <a:gd name="T12" fmla="*/ 0 w 2391"/>
                <a:gd name="T13" fmla="*/ 0 h 2213"/>
                <a:gd name="T14" fmla="*/ 2391 w 2391"/>
                <a:gd name="T15" fmla="*/ 2213 h 2213"/>
                <a:gd name="T16" fmla="*/ 2391 w 2391"/>
                <a:gd name="T17" fmla="*/ 2213 h 2213"/>
                <a:gd name="T18" fmla="*/ 547 w 2391"/>
                <a:gd name="T1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1" h="2213">
                  <a:moveTo>
                    <a:pt x="2391" y="2213"/>
                  </a:moveTo>
                  <a:lnTo>
                    <a:pt x="2391" y="2213"/>
                  </a:lnTo>
                  <a:lnTo>
                    <a:pt x="2391" y="2213"/>
                  </a:lnTo>
                  <a:lnTo>
                    <a:pt x="2391" y="2213"/>
                  </a:lnTo>
                  <a:lnTo>
                    <a:pt x="2391" y="2213"/>
                  </a:lnTo>
                  <a:close/>
                  <a:moveTo>
                    <a:pt x="547" y="0"/>
                  </a:moveTo>
                  <a:lnTo>
                    <a:pt x="0" y="0"/>
                  </a:lnTo>
                  <a:lnTo>
                    <a:pt x="2391" y="2213"/>
                  </a:lnTo>
                  <a:lnTo>
                    <a:pt x="2391" y="2213"/>
                  </a:lnTo>
                  <a:lnTo>
                    <a:pt x="5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1457" y="-55"/>
              <a:ext cx="2391" cy="2213"/>
            </a:xfrm>
            <a:custGeom>
              <a:avLst/>
              <a:gdLst>
                <a:gd name="T0" fmla="*/ 2391 w 2391"/>
                <a:gd name="T1" fmla="*/ 2213 h 2213"/>
                <a:gd name="T2" fmla="*/ 2391 w 2391"/>
                <a:gd name="T3" fmla="*/ 2213 h 2213"/>
                <a:gd name="T4" fmla="*/ 2391 w 2391"/>
                <a:gd name="T5" fmla="*/ 2213 h 2213"/>
                <a:gd name="T6" fmla="*/ 2391 w 2391"/>
                <a:gd name="T7" fmla="*/ 2213 h 2213"/>
                <a:gd name="T8" fmla="*/ 2391 w 2391"/>
                <a:gd name="T9" fmla="*/ 2213 h 2213"/>
                <a:gd name="T10" fmla="*/ 547 w 2391"/>
                <a:gd name="T11" fmla="*/ 0 h 2213"/>
                <a:gd name="T12" fmla="*/ 0 w 2391"/>
                <a:gd name="T13" fmla="*/ 0 h 2213"/>
                <a:gd name="T14" fmla="*/ 2391 w 2391"/>
                <a:gd name="T15" fmla="*/ 2213 h 2213"/>
                <a:gd name="T16" fmla="*/ 2391 w 2391"/>
                <a:gd name="T17" fmla="*/ 2213 h 2213"/>
                <a:gd name="T18" fmla="*/ 547 w 2391"/>
                <a:gd name="T1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1" h="2213">
                  <a:moveTo>
                    <a:pt x="2391" y="2213"/>
                  </a:moveTo>
                  <a:lnTo>
                    <a:pt x="2391" y="2213"/>
                  </a:lnTo>
                  <a:lnTo>
                    <a:pt x="2391" y="2213"/>
                  </a:lnTo>
                  <a:lnTo>
                    <a:pt x="2391" y="2213"/>
                  </a:lnTo>
                  <a:lnTo>
                    <a:pt x="2391" y="2213"/>
                  </a:lnTo>
                  <a:moveTo>
                    <a:pt x="547" y="0"/>
                  </a:moveTo>
                  <a:lnTo>
                    <a:pt x="0" y="0"/>
                  </a:lnTo>
                  <a:lnTo>
                    <a:pt x="2391" y="2213"/>
                  </a:lnTo>
                  <a:lnTo>
                    <a:pt x="2391" y="2213"/>
                  </a:lnTo>
                  <a:lnTo>
                    <a:pt x="54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3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32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3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4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3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38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9"/>
            <p:cNvSpPr>
              <a:spLocks noEditPoints="1"/>
            </p:cNvSpPr>
            <p:nvPr/>
          </p:nvSpPr>
          <p:spPr bwMode="auto">
            <a:xfrm>
              <a:off x="3848" y="-55"/>
              <a:ext cx="3020" cy="2213"/>
            </a:xfrm>
            <a:custGeom>
              <a:avLst/>
              <a:gdLst>
                <a:gd name="T0" fmla="*/ 0 w 3020"/>
                <a:gd name="T1" fmla="*/ 2213 h 2213"/>
                <a:gd name="T2" fmla="*/ 0 w 3020"/>
                <a:gd name="T3" fmla="*/ 2213 h 2213"/>
                <a:gd name="T4" fmla="*/ 0 w 3020"/>
                <a:gd name="T5" fmla="*/ 2213 h 2213"/>
                <a:gd name="T6" fmla="*/ 0 w 3020"/>
                <a:gd name="T7" fmla="*/ 2213 h 2213"/>
                <a:gd name="T8" fmla="*/ 0 w 3020"/>
                <a:gd name="T9" fmla="*/ 2213 h 2213"/>
                <a:gd name="T10" fmla="*/ 0 w 3020"/>
                <a:gd name="T11" fmla="*/ 2213 h 2213"/>
                <a:gd name="T12" fmla="*/ 0 w 3020"/>
                <a:gd name="T13" fmla="*/ 2213 h 2213"/>
                <a:gd name="T14" fmla="*/ 0 w 3020"/>
                <a:gd name="T15" fmla="*/ 2213 h 2213"/>
                <a:gd name="T16" fmla="*/ 0 w 3020"/>
                <a:gd name="T17" fmla="*/ 2213 h 2213"/>
                <a:gd name="T18" fmla="*/ 0 w 3020"/>
                <a:gd name="T19" fmla="*/ 2213 h 2213"/>
                <a:gd name="T20" fmla="*/ 0 w 3020"/>
                <a:gd name="T21" fmla="*/ 2213 h 2213"/>
                <a:gd name="T22" fmla="*/ 0 w 3020"/>
                <a:gd name="T23" fmla="*/ 2213 h 2213"/>
                <a:gd name="T24" fmla="*/ 0 w 3020"/>
                <a:gd name="T25" fmla="*/ 2213 h 2213"/>
                <a:gd name="T26" fmla="*/ 0 w 3020"/>
                <a:gd name="T27" fmla="*/ 2213 h 2213"/>
                <a:gd name="T28" fmla="*/ 0 w 3020"/>
                <a:gd name="T29" fmla="*/ 2213 h 2213"/>
                <a:gd name="T30" fmla="*/ 0 w 3020"/>
                <a:gd name="T31" fmla="*/ 2213 h 2213"/>
                <a:gd name="T32" fmla="*/ 0 w 3020"/>
                <a:gd name="T33" fmla="*/ 2213 h 2213"/>
                <a:gd name="T34" fmla="*/ 0 w 3020"/>
                <a:gd name="T35" fmla="*/ 2213 h 2213"/>
                <a:gd name="T36" fmla="*/ 0 w 3020"/>
                <a:gd name="T37" fmla="*/ 2213 h 2213"/>
                <a:gd name="T38" fmla="*/ 0 w 3020"/>
                <a:gd name="T39" fmla="*/ 2213 h 2213"/>
                <a:gd name="T40" fmla="*/ 3018 w 3020"/>
                <a:gd name="T41" fmla="*/ 0 h 2213"/>
                <a:gd name="T42" fmla="*/ 0 w 3020"/>
                <a:gd name="T43" fmla="*/ 2213 h 2213"/>
                <a:gd name="T44" fmla="*/ 0 w 3020"/>
                <a:gd name="T45" fmla="*/ 2213 h 2213"/>
                <a:gd name="T46" fmla="*/ 3020 w 3020"/>
                <a:gd name="T47" fmla="*/ 369 h 2213"/>
                <a:gd name="T48" fmla="*/ 3018 w 3020"/>
                <a:gd name="T4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20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3018" y="0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3020" y="369"/>
                  </a:lnTo>
                  <a:lnTo>
                    <a:pt x="30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0"/>
            <p:cNvSpPr>
              <a:spLocks noEditPoints="1"/>
            </p:cNvSpPr>
            <p:nvPr/>
          </p:nvSpPr>
          <p:spPr bwMode="auto">
            <a:xfrm>
              <a:off x="3848" y="-55"/>
              <a:ext cx="3020" cy="2213"/>
            </a:xfrm>
            <a:custGeom>
              <a:avLst/>
              <a:gdLst>
                <a:gd name="T0" fmla="*/ 0 w 3020"/>
                <a:gd name="T1" fmla="*/ 2213 h 2213"/>
                <a:gd name="T2" fmla="*/ 0 w 3020"/>
                <a:gd name="T3" fmla="*/ 2213 h 2213"/>
                <a:gd name="T4" fmla="*/ 0 w 3020"/>
                <a:gd name="T5" fmla="*/ 2213 h 2213"/>
                <a:gd name="T6" fmla="*/ 0 w 3020"/>
                <a:gd name="T7" fmla="*/ 2213 h 2213"/>
                <a:gd name="T8" fmla="*/ 0 w 3020"/>
                <a:gd name="T9" fmla="*/ 2213 h 2213"/>
                <a:gd name="T10" fmla="*/ 0 w 3020"/>
                <a:gd name="T11" fmla="*/ 2213 h 2213"/>
                <a:gd name="T12" fmla="*/ 0 w 3020"/>
                <a:gd name="T13" fmla="*/ 2213 h 2213"/>
                <a:gd name="T14" fmla="*/ 0 w 3020"/>
                <a:gd name="T15" fmla="*/ 2213 h 2213"/>
                <a:gd name="T16" fmla="*/ 0 w 3020"/>
                <a:gd name="T17" fmla="*/ 2213 h 2213"/>
                <a:gd name="T18" fmla="*/ 0 w 3020"/>
                <a:gd name="T19" fmla="*/ 2213 h 2213"/>
                <a:gd name="T20" fmla="*/ 0 w 3020"/>
                <a:gd name="T21" fmla="*/ 2213 h 2213"/>
                <a:gd name="T22" fmla="*/ 0 w 3020"/>
                <a:gd name="T23" fmla="*/ 2213 h 2213"/>
                <a:gd name="T24" fmla="*/ 0 w 3020"/>
                <a:gd name="T25" fmla="*/ 2213 h 2213"/>
                <a:gd name="T26" fmla="*/ 0 w 3020"/>
                <a:gd name="T27" fmla="*/ 2213 h 2213"/>
                <a:gd name="T28" fmla="*/ 0 w 3020"/>
                <a:gd name="T29" fmla="*/ 2213 h 2213"/>
                <a:gd name="T30" fmla="*/ 0 w 3020"/>
                <a:gd name="T31" fmla="*/ 2213 h 2213"/>
                <a:gd name="T32" fmla="*/ 0 w 3020"/>
                <a:gd name="T33" fmla="*/ 2213 h 2213"/>
                <a:gd name="T34" fmla="*/ 0 w 3020"/>
                <a:gd name="T35" fmla="*/ 2213 h 2213"/>
                <a:gd name="T36" fmla="*/ 0 w 3020"/>
                <a:gd name="T37" fmla="*/ 2213 h 2213"/>
                <a:gd name="T38" fmla="*/ 0 w 3020"/>
                <a:gd name="T39" fmla="*/ 2213 h 2213"/>
                <a:gd name="T40" fmla="*/ 3018 w 3020"/>
                <a:gd name="T41" fmla="*/ 0 h 2213"/>
                <a:gd name="T42" fmla="*/ 0 w 3020"/>
                <a:gd name="T43" fmla="*/ 2213 h 2213"/>
                <a:gd name="T44" fmla="*/ 0 w 3020"/>
                <a:gd name="T45" fmla="*/ 2213 h 2213"/>
                <a:gd name="T46" fmla="*/ 3020 w 3020"/>
                <a:gd name="T47" fmla="*/ 369 h 2213"/>
                <a:gd name="T48" fmla="*/ 3018 w 3020"/>
                <a:gd name="T4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20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3018" y="0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3020" y="369"/>
                  </a:lnTo>
                  <a:lnTo>
                    <a:pt x="301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4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42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819" y="-55"/>
              <a:ext cx="3029" cy="2213"/>
            </a:xfrm>
            <a:custGeom>
              <a:avLst/>
              <a:gdLst>
                <a:gd name="T0" fmla="*/ 0 w 3029"/>
                <a:gd name="T1" fmla="*/ 0 h 2213"/>
                <a:gd name="T2" fmla="*/ 0 w 3029"/>
                <a:gd name="T3" fmla="*/ 374 h 2213"/>
                <a:gd name="T4" fmla="*/ 3029 w 3029"/>
                <a:gd name="T5" fmla="*/ 2213 h 2213"/>
                <a:gd name="T6" fmla="*/ 0 w 3029"/>
                <a:gd name="T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9" h="2213">
                  <a:moveTo>
                    <a:pt x="0" y="0"/>
                  </a:moveTo>
                  <a:lnTo>
                    <a:pt x="0" y="374"/>
                  </a:lnTo>
                  <a:lnTo>
                    <a:pt x="3029" y="221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819" y="-55"/>
              <a:ext cx="3029" cy="2213"/>
            </a:xfrm>
            <a:custGeom>
              <a:avLst/>
              <a:gdLst>
                <a:gd name="T0" fmla="*/ 0 w 3029"/>
                <a:gd name="T1" fmla="*/ 0 h 2213"/>
                <a:gd name="T2" fmla="*/ 0 w 3029"/>
                <a:gd name="T3" fmla="*/ 374 h 2213"/>
                <a:gd name="T4" fmla="*/ 3029 w 3029"/>
                <a:gd name="T5" fmla="*/ 2213 h 2213"/>
                <a:gd name="T6" fmla="*/ 0 w 3029"/>
                <a:gd name="T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9" h="2213">
                  <a:moveTo>
                    <a:pt x="0" y="0"/>
                  </a:moveTo>
                  <a:lnTo>
                    <a:pt x="0" y="374"/>
                  </a:lnTo>
                  <a:lnTo>
                    <a:pt x="3029" y="2213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5"/>
            <p:cNvSpPr>
              <a:spLocks noEditPoints="1"/>
            </p:cNvSpPr>
            <p:nvPr/>
          </p:nvSpPr>
          <p:spPr bwMode="auto">
            <a:xfrm>
              <a:off x="3848" y="657"/>
              <a:ext cx="3018" cy="1501"/>
            </a:xfrm>
            <a:custGeom>
              <a:avLst/>
              <a:gdLst>
                <a:gd name="T0" fmla="*/ 0 w 3018"/>
                <a:gd name="T1" fmla="*/ 1501 h 1501"/>
                <a:gd name="T2" fmla="*/ 0 w 3018"/>
                <a:gd name="T3" fmla="*/ 1501 h 1501"/>
                <a:gd name="T4" fmla="*/ 0 w 3018"/>
                <a:gd name="T5" fmla="*/ 1501 h 1501"/>
                <a:gd name="T6" fmla="*/ 0 w 3018"/>
                <a:gd name="T7" fmla="*/ 1501 h 1501"/>
                <a:gd name="T8" fmla="*/ 0 w 3018"/>
                <a:gd name="T9" fmla="*/ 1501 h 1501"/>
                <a:gd name="T10" fmla="*/ 0 w 3018"/>
                <a:gd name="T11" fmla="*/ 1501 h 1501"/>
                <a:gd name="T12" fmla="*/ 0 w 3018"/>
                <a:gd name="T13" fmla="*/ 1501 h 1501"/>
                <a:gd name="T14" fmla="*/ 0 w 3018"/>
                <a:gd name="T15" fmla="*/ 1501 h 1501"/>
                <a:gd name="T16" fmla="*/ 0 w 3018"/>
                <a:gd name="T17" fmla="*/ 1501 h 1501"/>
                <a:gd name="T18" fmla="*/ 0 w 3018"/>
                <a:gd name="T19" fmla="*/ 1501 h 1501"/>
                <a:gd name="T20" fmla="*/ 0 w 3018"/>
                <a:gd name="T21" fmla="*/ 1501 h 1501"/>
                <a:gd name="T22" fmla="*/ 0 w 3018"/>
                <a:gd name="T23" fmla="*/ 1501 h 1501"/>
                <a:gd name="T24" fmla="*/ 0 w 3018"/>
                <a:gd name="T25" fmla="*/ 1501 h 1501"/>
                <a:gd name="T26" fmla="*/ 0 w 3018"/>
                <a:gd name="T27" fmla="*/ 1501 h 1501"/>
                <a:gd name="T28" fmla="*/ 0 w 3018"/>
                <a:gd name="T29" fmla="*/ 1501 h 1501"/>
                <a:gd name="T30" fmla="*/ 0 w 3018"/>
                <a:gd name="T31" fmla="*/ 1501 h 1501"/>
                <a:gd name="T32" fmla="*/ 0 w 3018"/>
                <a:gd name="T33" fmla="*/ 1501 h 1501"/>
                <a:gd name="T34" fmla="*/ 0 w 3018"/>
                <a:gd name="T35" fmla="*/ 1501 h 1501"/>
                <a:gd name="T36" fmla="*/ 0 w 3018"/>
                <a:gd name="T37" fmla="*/ 1501 h 1501"/>
                <a:gd name="T38" fmla="*/ 0 w 3018"/>
                <a:gd name="T39" fmla="*/ 1501 h 1501"/>
                <a:gd name="T40" fmla="*/ 0 w 3018"/>
                <a:gd name="T41" fmla="*/ 1501 h 1501"/>
                <a:gd name="T42" fmla="*/ 0 w 3018"/>
                <a:gd name="T43" fmla="*/ 1501 h 1501"/>
                <a:gd name="T44" fmla="*/ 0 w 3018"/>
                <a:gd name="T45" fmla="*/ 1501 h 1501"/>
                <a:gd name="T46" fmla="*/ 0 w 3018"/>
                <a:gd name="T47" fmla="*/ 1501 h 1501"/>
                <a:gd name="T48" fmla="*/ 0 w 3018"/>
                <a:gd name="T49" fmla="*/ 1501 h 1501"/>
                <a:gd name="T50" fmla="*/ 0 w 3018"/>
                <a:gd name="T51" fmla="*/ 1501 h 1501"/>
                <a:gd name="T52" fmla="*/ 0 w 3018"/>
                <a:gd name="T53" fmla="*/ 1501 h 1501"/>
                <a:gd name="T54" fmla="*/ 0 w 3018"/>
                <a:gd name="T55" fmla="*/ 1501 h 1501"/>
                <a:gd name="T56" fmla="*/ 0 w 3018"/>
                <a:gd name="T57" fmla="*/ 1501 h 1501"/>
                <a:gd name="T58" fmla="*/ 3018 w 3018"/>
                <a:gd name="T59" fmla="*/ 0 h 1501"/>
                <a:gd name="T60" fmla="*/ 0 w 3018"/>
                <a:gd name="T61" fmla="*/ 1501 h 1501"/>
                <a:gd name="T62" fmla="*/ 0 w 3018"/>
                <a:gd name="T63" fmla="*/ 1501 h 1501"/>
                <a:gd name="T64" fmla="*/ 3018 w 3018"/>
                <a:gd name="T65" fmla="*/ 284 h 1501"/>
                <a:gd name="T66" fmla="*/ 3018 w 3018"/>
                <a:gd name="T67" fmla="*/ 0 h 1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18" h="1501"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3018" y="0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3018" y="284"/>
                  </a:lnTo>
                  <a:lnTo>
                    <a:pt x="30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6"/>
            <p:cNvSpPr>
              <a:spLocks noEditPoints="1"/>
            </p:cNvSpPr>
            <p:nvPr/>
          </p:nvSpPr>
          <p:spPr bwMode="auto">
            <a:xfrm>
              <a:off x="3848" y="657"/>
              <a:ext cx="3018" cy="1501"/>
            </a:xfrm>
            <a:custGeom>
              <a:avLst/>
              <a:gdLst>
                <a:gd name="T0" fmla="*/ 0 w 3018"/>
                <a:gd name="T1" fmla="*/ 1501 h 1501"/>
                <a:gd name="T2" fmla="*/ 0 w 3018"/>
                <a:gd name="T3" fmla="*/ 1501 h 1501"/>
                <a:gd name="T4" fmla="*/ 0 w 3018"/>
                <a:gd name="T5" fmla="*/ 1501 h 1501"/>
                <a:gd name="T6" fmla="*/ 0 w 3018"/>
                <a:gd name="T7" fmla="*/ 1501 h 1501"/>
                <a:gd name="T8" fmla="*/ 0 w 3018"/>
                <a:gd name="T9" fmla="*/ 1501 h 1501"/>
                <a:gd name="T10" fmla="*/ 0 w 3018"/>
                <a:gd name="T11" fmla="*/ 1501 h 1501"/>
                <a:gd name="T12" fmla="*/ 0 w 3018"/>
                <a:gd name="T13" fmla="*/ 1501 h 1501"/>
                <a:gd name="T14" fmla="*/ 0 w 3018"/>
                <a:gd name="T15" fmla="*/ 1501 h 1501"/>
                <a:gd name="T16" fmla="*/ 0 w 3018"/>
                <a:gd name="T17" fmla="*/ 1501 h 1501"/>
                <a:gd name="T18" fmla="*/ 0 w 3018"/>
                <a:gd name="T19" fmla="*/ 1501 h 1501"/>
                <a:gd name="T20" fmla="*/ 0 w 3018"/>
                <a:gd name="T21" fmla="*/ 1501 h 1501"/>
                <a:gd name="T22" fmla="*/ 0 w 3018"/>
                <a:gd name="T23" fmla="*/ 1501 h 1501"/>
                <a:gd name="T24" fmla="*/ 0 w 3018"/>
                <a:gd name="T25" fmla="*/ 1501 h 1501"/>
                <a:gd name="T26" fmla="*/ 0 w 3018"/>
                <a:gd name="T27" fmla="*/ 1501 h 1501"/>
                <a:gd name="T28" fmla="*/ 0 w 3018"/>
                <a:gd name="T29" fmla="*/ 1501 h 1501"/>
                <a:gd name="T30" fmla="*/ 0 w 3018"/>
                <a:gd name="T31" fmla="*/ 1501 h 1501"/>
                <a:gd name="T32" fmla="*/ 0 w 3018"/>
                <a:gd name="T33" fmla="*/ 1501 h 1501"/>
                <a:gd name="T34" fmla="*/ 0 w 3018"/>
                <a:gd name="T35" fmla="*/ 1501 h 1501"/>
                <a:gd name="T36" fmla="*/ 0 w 3018"/>
                <a:gd name="T37" fmla="*/ 1501 h 1501"/>
                <a:gd name="T38" fmla="*/ 0 w 3018"/>
                <a:gd name="T39" fmla="*/ 1501 h 1501"/>
                <a:gd name="T40" fmla="*/ 0 w 3018"/>
                <a:gd name="T41" fmla="*/ 1501 h 1501"/>
                <a:gd name="T42" fmla="*/ 0 w 3018"/>
                <a:gd name="T43" fmla="*/ 1501 h 1501"/>
                <a:gd name="T44" fmla="*/ 0 w 3018"/>
                <a:gd name="T45" fmla="*/ 1501 h 1501"/>
                <a:gd name="T46" fmla="*/ 0 w 3018"/>
                <a:gd name="T47" fmla="*/ 1501 h 1501"/>
                <a:gd name="T48" fmla="*/ 0 w 3018"/>
                <a:gd name="T49" fmla="*/ 1501 h 1501"/>
                <a:gd name="T50" fmla="*/ 0 w 3018"/>
                <a:gd name="T51" fmla="*/ 1501 h 1501"/>
                <a:gd name="T52" fmla="*/ 0 w 3018"/>
                <a:gd name="T53" fmla="*/ 1501 h 1501"/>
                <a:gd name="T54" fmla="*/ 0 w 3018"/>
                <a:gd name="T55" fmla="*/ 1501 h 1501"/>
                <a:gd name="T56" fmla="*/ 0 w 3018"/>
                <a:gd name="T57" fmla="*/ 1501 h 1501"/>
                <a:gd name="T58" fmla="*/ 3018 w 3018"/>
                <a:gd name="T59" fmla="*/ 0 h 1501"/>
                <a:gd name="T60" fmla="*/ 0 w 3018"/>
                <a:gd name="T61" fmla="*/ 1501 h 1501"/>
                <a:gd name="T62" fmla="*/ 0 w 3018"/>
                <a:gd name="T63" fmla="*/ 1501 h 1501"/>
                <a:gd name="T64" fmla="*/ 3018 w 3018"/>
                <a:gd name="T65" fmla="*/ 284 h 1501"/>
                <a:gd name="T66" fmla="*/ 3018 w 3018"/>
                <a:gd name="T67" fmla="*/ 0 h 1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18" h="1501"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3018" y="0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3018" y="284"/>
                  </a:lnTo>
                  <a:lnTo>
                    <a:pt x="301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4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48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Rectangle 49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50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Rectangle 5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Rectangle 52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Rectangle 55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Rectangle 56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Rectangle 5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Rectangle 58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Rectangle 59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Rectangle 60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Rectangle 63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Rectangle 65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Rectangle 66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7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8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Rectangle 69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Rectangle 70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Rectangle 7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Rectangle 72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Rectangle 73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Rectangle 74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819" y="650"/>
              <a:ext cx="3029" cy="1508"/>
            </a:xfrm>
            <a:custGeom>
              <a:avLst/>
              <a:gdLst>
                <a:gd name="T0" fmla="*/ 0 w 3029"/>
                <a:gd name="T1" fmla="*/ 0 h 1508"/>
                <a:gd name="T2" fmla="*/ 0 w 3029"/>
                <a:gd name="T3" fmla="*/ 289 h 1508"/>
                <a:gd name="T4" fmla="*/ 3029 w 3029"/>
                <a:gd name="T5" fmla="*/ 1508 h 1508"/>
                <a:gd name="T6" fmla="*/ 0 w 3029"/>
                <a:gd name="T7" fmla="*/ 0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9" h="1508">
                  <a:moveTo>
                    <a:pt x="0" y="0"/>
                  </a:moveTo>
                  <a:lnTo>
                    <a:pt x="0" y="289"/>
                  </a:lnTo>
                  <a:lnTo>
                    <a:pt x="3029" y="150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819" y="650"/>
              <a:ext cx="3029" cy="1508"/>
            </a:xfrm>
            <a:custGeom>
              <a:avLst/>
              <a:gdLst>
                <a:gd name="T0" fmla="*/ 0 w 3029"/>
                <a:gd name="T1" fmla="*/ 0 h 1508"/>
                <a:gd name="T2" fmla="*/ 0 w 3029"/>
                <a:gd name="T3" fmla="*/ 289 h 1508"/>
                <a:gd name="T4" fmla="*/ 3029 w 3029"/>
                <a:gd name="T5" fmla="*/ 1508 h 1508"/>
                <a:gd name="T6" fmla="*/ 0 w 3029"/>
                <a:gd name="T7" fmla="*/ 0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9" h="1508">
                  <a:moveTo>
                    <a:pt x="0" y="0"/>
                  </a:moveTo>
                  <a:lnTo>
                    <a:pt x="0" y="289"/>
                  </a:lnTo>
                  <a:lnTo>
                    <a:pt x="3029" y="1508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3848" y="1249"/>
              <a:ext cx="3020" cy="909"/>
            </a:xfrm>
            <a:custGeom>
              <a:avLst/>
              <a:gdLst>
                <a:gd name="T0" fmla="*/ 3020 w 3020"/>
                <a:gd name="T1" fmla="*/ 0 h 909"/>
                <a:gd name="T2" fmla="*/ 0 w 3020"/>
                <a:gd name="T3" fmla="*/ 909 h 909"/>
                <a:gd name="T4" fmla="*/ 0 w 3020"/>
                <a:gd name="T5" fmla="*/ 909 h 909"/>
                <a:gd name="T6" fmla="*/ 3018 w 3020"/>
                <a:gd name="T7" fmla="*/ 379 h 909"/>
                <a:gd name="T8" fmla="*/ 3020 w 3020"/>
                <a:gd name="T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0" h="909">
                  <a:moveTo>
                    <a:pt x="3020" y="0"/>
                  </a:moveTo>
                  <a:lnTo>
                    <a:pt x="0" y="909"/>
                  </a:lnTo>
                  <a:lnTo>
                    <a:pt x="0" y="909"/>
                  </a:lnTo>
                  <a:lnTo>
                    <a:pt x="3018" y="379"/>
                  </a:lnTo>
                  <a:lnTo>
                    <a:pt x="30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3848" y="1249"/>
              <a:ext cx="3020" cy="909"/>
            </a:xfrm>
            <a:custGeom>
              <a:avLst/>
              <a:gdLst>
                <a:gd name="T0" fmla="*/ 3020 w 3020"/>
                <a:gd name="T1" fmla="*/ 0 h 909"/>
                <a:gd name="T2" fmla="*/ 0 w 3020"/>
                <a:gd name="T3" fmla="*/ 909 h 909"/>
                <a:gd name="T4" fmla="*/ 0 w 3020"/>
                <a:gd name="T5" fmla="*/ 909 h 909"/>
                <a:gd name="T6" fmla="*/ 3018 w 3020"/>
                <a:gd name="T7" fmla="*/ 379 h 909"/>
                <a:gd name="T8" fmla="*/ 3020 w 3020"/>
                <a:gd name="T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0" h="909">
                  <a:moveTo>
                    <a:pt x="3020" y="0"/>
                  </a:moveTo>
                  <a:lnTo>
                    <a:pt x="0" y="909"/>
                  </a:lnTo>
                  <a:lnTo>
                    <a:pt x="0" y="909"/>
                  </a:lnTo>
                  <a:lnTo>
                    <a:pt x="3018" y="379"/>
                  </a:lnTo>
                  <a:lnTo>
                    <a:pt x="302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819" y="1249"/>
              <a:ext cx="3029" cy="909"/>
            </a:xfrm>
            <a:custGeom>
              <a:avLst/>
              <a:gdLst>
                <a:gd name="T0" fmla="*/ 2 w 3029"/>
                <a:gd name="T1" fmla="*/ 0 h 909"/>
                <a:gd name="T2" fmla="*/ 0 w 3029"/>
                <a:gd name="T3" fmla="*/ 395 h 909"/>
                <a:gd name="T4" fmla="*/ 3029 w 3029"/>
                <a:gd name="T5" fmla="*/ 909 h 909"/>
                <a:gd name="T6" fmla="*/ 3029 w 3029"/>
                <a:gd name="T7" fmla="*/ 909 h 909"/>
                <a:gd name="T8" fmla="*/ 2 w 3029"/>
                <a:gd name="T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9" h="909">
                  <a:moveTo>
                    <a:pt x="2" y="0"/>
                  </a:moveTo>
                  <a:lnTo>
                    <a:pt x="0" y="395"/>
                  </a:lnTo>
                  <a:lnTo>
                    <a:pt x="3029" y="909"/>
                  </a:lnTo>
                  <a:lnTo>
                    <a:pt x="3029" y="909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819" y="1249"/>
              <a:ext cx="3029" cy="909"/>
            </a:xfrm>
            <a:custGeom>
              <a:avLst/>
              <a:gdLst>
                <a:gd name="T0" fmla="*/ 2 w 3029"/>
                <a:gd name="T1" fmla="*/ 0 h 909"/>
                <a:gd name="T2" fmla="*/ 0 w 3029"/>
                <a:gd name="T3" fmla="*/ 395 h 909"/>
                <a:gd name="T4" fmla="*/ 3029 w 3029"/>
                <a:gd name="T5" fmla="*/ 909 h 909"/>
                <a:gd name="T6" fmla="*/ 3029 w 3029"/>
                <a:gd name="T7" fmla="*/ 909 h 909"/>
                <a:gd name="T8" fmla="*/ 2 w 3029"/>
                <a:gd name="T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9" h="909">
                  <a:moveTo>
                    <a:pt x="2" y="0"/>
                  </a:moveTo>
                  <a:lnTo>
                    <a:pt x="0" y="395"/>
                  </a:lnTo>
                  <a:lnTo>
                    <a:pt x="3029" y="909"/>
                  </a:lnTo>
                  <a:lnTo>
                    <a:pt x="3029" y="909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1"/>
            <p:cNvSpPr>
              <a:spLocks/>
            </p:cNvSpPr>
            <p:nvPr/>
          </p:nvSpPr>
          <p:spPr bwMode="auto">
            <a:xfrm>
              <a:off x="3763" y="2158"/>
              <a:ext cx="149" cy="2217"/>
            </a:xfrm>
            <a:custGeom>
              <a:avLst/>
              <a:gdLst>
                <a:gd name="T0" fmla="*/ 85 w 149"/>
                <a:gd name="T1" fmla="*/ 0 h 2217"/>
                <a:gd name="T2" fmla="*/ 0 w 149"/>
                <a:gd name="T3" fmla="*/ 2217 h 2217"/>
                <a:gd name="T4" fmla="*/ 149 w 149"/>
                <a:gd name="T5" fmla="*/ 2217 h 2217"/>
                <a:gd name="T6" fmla="*/ 85 w 149"/>
                <a:gd name="T7" fmla="*/ 0 h 2217"/>
                <a:gd name="T8" fmla="*/ 85 w 149"/>
                <a:gd name="T9" fmla="*/ 0 h 2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217">
                  <a:moveTo>
                    <a:pt x="85" y="0"/>
                  </a:moveTo>
                  <a:lnTo>
                    <a:pt x="0" y="2217"/>
                  </a:lnTo>
                  <a:lnTo>
                    <a:pt x="149" y="2217"/>
                  </a:lnTo>
                  <a:lnTo>
                    <a:pt x="85" y="0"/>
                  </a:lnTo>
                  <a:lnTo>
                    <a:pt x="8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3763" y="2158"/>
              <a:ext cx="149" cy="2217"/>
            </a:xfrm>
            <a:custGeom>
              <a:avLst/>
              <a:gdLst>
                <a:gd name="T0" fmla="*/ 85 w 149"/>
                <a:gd name="T1" fmla="*/ 0 h 2217"/>
                <a:gd name="T2" fmla="*/ 0 w 149"/>
                <a:gd name="T3" fmla="*/ 2217 h 2217"/>
                <a:gd name="T4" fmla="*/ 149 w 149"/>
                <a:gd name="T5" fmla="*/ 2217 h 2217"/>
                <a:gd name="T6" fmla="*/ 85 w 149"/>
                <a:gd name="T7" fmla="*/ 0 h 2217"/>
                <a:gd name="T8" fmla="*/ 85 w 149"/>
                <a:gd name="T9" fmla="*/ 0 h 2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217">
                  <a:moveTo>
                    <a:pt x="85" y="0"/>
                  </a:moveTo>
                  <a:lnTo>
                    <a:pt x="0" y="2217"/>
                  </a:lnTo>
                  <a:lnTo>
                    <a:pt x="149" y="2217"/>
                  </a:lnTo>
                  <a:lnTo>
                    <a:pt x="85" y="0"/>
                  </a:lnTo>
                  <a:lnTo>
                    <a:pt x="8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3416" y="2158"/>
              <a:ext cx="432" cy="2219"/>
            </a:xfrm>
            <a:custGeom>
              <a:avLst/>
              <a:gdLst>
                <a:gd name="T0" fmla="*/ 432 w 432"/>
                <a:gd name="T1" fmla="*/ 0 h 2219"/>
                <a:gd name="T2" fmla="*/ 0 w 432"/>
                <a:gd name="T3" fmla="*/ 2219 h 2219"/>
                <a:gd name="T4" fmla="*/ 172 w 432"/>
                <a:gd name="T5" fmla="*/ 2219 h 2219"/>
                <a:gd name="T6" fmla="*/ 432 w 432"/>
                <a:gd name="T7" fmla="*/ 0 h 2219"/>
                <a:gd name="T8" fmla="*/ 432 w 432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2219">
                  <a:moveTo>
                    <a:pt x="432" y="0"/>
                  </a:moveTo>
                  <a:lnTo>
                    <a:pt x="0" y="2219"/>
                  </a:lnTo>
                  <a:lnTo>
                    <a:pt x="172" y="2219"/>
                  </a:lnTo>
                  <a:lnTo>
                    <a:pt x="432" y="0"/>
                  </a:lnTo>
                  <a:lnTo>
                    <a:pt x="4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3416" y="2158"/>
              <a:ext cx="432" cy="2219"/>
            </a:xfrm>
            <a:custGeom>
              <a:avLst/>
              <a:gdLst>
                <a:gd name="T0" fmla="*/ 432 w 432"/>
                <a:gd name="T1" fmla="*/ 0 h 2219"/>
                <a:gd name="T2" fmla="*/ 0 w 432"/>
                <a:gd name="T3" fmla="*/ 2219 h 2219"/>
                <a:gd name="T4" fmla="*/ 172 w 432"/>
                <a:gd name="T5" fmla="*/ 2219 h 2219"/>
                <a:gd name="T6" fmla="*/ 432 w 432"/>
                <a:gd name="T7" fmla="*/ 0 h 2219"/>
                <a:gd name="T8" fmla="*/ 432 w 432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2219">
                  <a:moveTo>
                    <a:pt x="432" y="0"/>
                  </a:moveTo>
                  <a:lnTo>
                    <a:pt x="0" y="2219"/>
                  </a:lnTo>
                  <a:lnTo>
                    <a:pt x="172" y="2219"/>
                  </a:lnTo>
                  <a:lnTo>
                    <a:pt x="432" y="0"/>
                  </a:lnTo>
                  <a:lnTo>
                    <a:pt x="43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3848" y="2158"/>
              <a:ext cx="419" cy="2219"/>
            </a:xfrm>
            <a:custGeom>
              <a:avLst/>
              <a:gdLst>
                <a:gd name="T0" fmla="*/ 0 w 419"/>
                <a:gd name="T1" fmla="*/ 0 h 2219"/>
                <a:gd name="T2" fmla="*/ 253 w 419"/>
                <a:gd name="T3" fmla="*/ 2219 h 2219"/>
                <a:gd name="T4" fmla="*/ 419 w 419"/>
                <a:gd name="T5" fmla="*/ 2219 h 2219"/>
                <a:gd name="T6" fmla="*/ 0 w 419"/>
                <a:gd name="T7" fmla="*/ 0 h 2219"/>
                <a:gd name="T8" fmla="*/ 0 w 419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9" h="2219">
                  <a:moveTo>
                    <a:pt x="0" y="0"/>
                  </a:moveTo>
                  <a:lnTo>
                    <a:pt x="253" y="2219"/>
                  </a:lnTo>
                  <a:lnTo>
                    <a:pt x="419" y="22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6"/>
            <p:cNvSpPr>
              <a:spLocks/>
            </p:cNvSpPr>
            <p:nvPr/>
          </p:nvSpPr>
          <p:spPr bwMode="auto">
            <a:xfrm>
              <a:off x="3848" y="2158"/>
              <a:ext cx="419" cy="2219"/>
            </a:xfrm>
            <a:custGeom>
              <a:avLst/>
              <a:gdLst>
                <a:gd name="T0" fmla="*/ 0 w 419"/>
                <a:gd name="T1" fmla="*/ 0 h 2219"/>
                <a:gd name="T2" fmla="*/ 253 w 419"/>
                <a:gd name="T3" fmla="*/ 2219 h 2219"/>
                <a:gd name="T4" fmla="*/ 419 w 419"/>
                <a:gd name="T5" fmla="*/ 2219 h 2219"/>
                <a:gd name="T6" fmla="*/ 0 w 419"/>
                <a:gd name="T7" fmla="*/ 0 h 2219"/>
                <a:gd name="T8" fmla="*/ 0 w 419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9" h="2219">
                  <a:moveTo>
                    <a:pt x="0" y="0"/>
                  </a:moveTo>
                  <a:lnTo>
                    <a:pt x="253" y="2219"/>
                  </a:lnTo>
                  <a:lnTo>
                    <a:pt x="419" y="22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3848" y="2158"/>
              <a:ext cx="901" cy="2219"/>
            </a:xfrm>
            <a:custGeom>
              <a:avLst/>
              <a:gdLst>
                <a:gd name="T0" fmla="*/ 0 w 901"/>
                <a:gd name="T1" fmla="*/ 0 h 2219"/>
                <a:gd name="T2" fmla="*/ 660 w 901"/>
                <a:gd name="T3" fmla="*/ 2219 h 2219"/>
                <a:gd name="T4" fmla="*/ 901 w 901"/>
                <a:gd name="T5" fmla="*/ 2219 h 2219"/>
                <a:gd name="T6" fmla="*/ 0 w 901"/>
                <a:gd name="T7" fmla="*/ 0 h 2219"/>
                <a:gd name="T8" fmla="*/ 0 w 901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1" h="2219">
                  <a:moveTo>
                    <a:pt x="0" y="0"/>
                  </a:moveTo>
                  <a:lnTo>
                    <a:pt x="660" y="2219"/>
                  </a:lnTo>
                  <a:lnTo>
                    <a:pt x="901" y="22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88"/>
            <p:cNvSpPr>
              <a:spLocks/>
            </p:cNvSpPr>
            <p:nvPr/>
          </p:nvSpPr>
          <p:spPr bwMode="auto">
            <a:xfrm>
              <a:off x="3848" y="2158"/>
              <a:ext cx="901" cy="2219"/>
            </a:xfrm>
            <a:custGeom>
              <a:avLst/>
              <a:gdLst>
                <a:gd name="T0" fmla="*/ 0 w 901"/>
                <a:gd name="T1" fmla="*/ 0 h 2219"/>
                <a:gd name="T2" fmla="*/ 660 w 901"/>
                <a:gd name="T3" fmla="*/ 2219 h 2219"/>
                <a:gd name="T4" fmla="*/ 901 w 901"/>
                <a:gd name="T5" fmla="*/ 2219 h 2219"/>
                <a:gd name="T6" fmla="*/ 0 w 901"/>
                <a:gd name="T7" fmla="*/ 0 h 2219"/>
                <a:gd name="T8" fmla="*/ 0 w 901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1" h="2219">
                  <a:moveTo>
                    <a:pt x="0" y="0"/>
                  </a:moveTo>
                  <a:lnTo>
                    <a:pt x="660" y="2219"/>
                  </a:lnTo>
                  <a:lnTo>
                    <a:pt x="901" y="22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2954" y="2158"/>
              <a:ext cx="894" cy="2219"/>
            </a:xfrm>
            <a:custGeom>
              <a:avLst/>
              <a:gdLst>
                <a:gd name="T0" fmla="*/ 894 w 894"/>
                <a:gd name="T1" fmla="*/ 0 h 2219"/>
                <a:gd name="T2" fmla="*/ 0 w 894"/>
                <a:gd name="T3" fmla="*/ 2219 h 2219"/>
                <a:gd name="T4" fmla="*/ 230 w 894"/>
                <a:gd name="T5" fmla="*/ 2219 h 2219"/>
                <a:gd name="T6" fmla="*/ 894 w 894"/>
                <a:gd name="T7" fmla="*/ 0 h 2219"/>
                <a:gd name="T8" fmla="*/ 894 w 894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4" h="2219">
                  <a:moveTo>
                    <a:pt x="894" y="0"/>
                  </a:moveTo>
                  <a:lnTo>
                    <a:pt x="0" y="2219"/>
                  </a:lnTo>
                  <a:lnTo>
                    <a:pt x="230" y="2219"/>
                  </a:lnTo>
                  <a:lnTo>
                    <a:pt x="894" y="0"/>
                  </a:lnTo>
                  <a:lnTo>
                    <a:pt x="8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2954" y="2158"/>
              <a:ext cx="894" cy="2219"/>
            </a:xfrm>
            <a:custGeom>
              <a:avLst/>
              <a:gdLst>
                <a:gd name="T0" fmla="*/ 894 w 894"/>
                <a:gd name="T1" fmla="*/ 0 h 2219"/>
                <a:gd name="T2" fmla="*/ 0 w 894"/>
                <a:gd name="T3" fmla="*/ 2219 h 2219"/>
                <a:gd name="T4" fmla="*/ 230 w 894"/>
                <a:gd name="T5" fmla="*/ 2219 h 2219"/>
                <a:gd name="T6" fmla="*/ 894 w 894"/>
                <a:gd name="T7" fmla="*/ 0 h 2219"/>
                <a:gd name="T8" fmla="*/ 894 w 894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4" h="2219">
                  <a:moveTo>
                    <a:pt x="894" y="0"/>
                  </a:moveTo>
                  <a:lnTo>
                    <a:pt x="0" y="2219"/>
                  </a:lnTo>
                  <a:lnTo>
                    <a:pt x="230" y="2219"/>
                  </a:lnTo>
                  <a:lnTo>
                    <a:pt x="894" y="0"/>
                  </a:lnTo>
                  <a:lnTo>
                    <a:pt x="89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3848" y="2158"/>
              <a:ext cx="1483" cy="2219"/>
            </a:xfrm>
            <a:custGeom>
              <a:avLst/>
              <a:gdLst>
                <a:gd name="T0" fmla="*/ 0 w 1483"/>
                <a:gd name="T1" fmla="*/ 0 h 2219"/>
                <a:gd name="T2" fmla="*/ 1131 w 1483"/>
                <a:gd name="T3" fmla="*/ 2219 h 2219"/>
                <a:gd name="T4" fmla="*/ 1483 w 1483"/>
                <a:gd name="T5" fmla="*/ 2219 h 2219"/>
                <a:gd name="T6" fmla="*/ 0 w 1483"/>
                <a:gd name="T7" fmla="*/ 0 h 2219"/>
                <a:gd name="T8" fmla="*/ 0 w 1483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3" h="2219">
                  <a:moveTo>
                    <a:pt x="0" y="0"/>
                  </a:moveTo>
                  <a:lnTo>
                    <a:pt x="1131" y="2219"/>
                  </a:lnTo>
                  <a:lnTo>
                    <a:pt x="1483" y="22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2"/>
            <p:cNvSpPr>
              <a:spLocks/>
            </p:cNvSpPr>
            <p:nvPr/>
          </p:nvSpPr>
          <p:spPr bwMode="auto">
            <a:xfrm>
              <a:off x="3848" y="2158"/>
              <a:ext cx="1483" cy="2219"/>
            </a:xfrm>
            <a:custGeom>
              <a:avLst/>
              <a:gdLst>
                <a:gd name="T0" fmla="*/ 0 w 1483"/>
                <a:gd name="T1" fmla="*/ 0 h 2219"/>
                <a:gd name="T2" fmla="*/ 1131 w 1483"/>
                <a:gd name="T3" fmla="*/ 2219 h 2219"/>
                <a:gd name="T4" fmla="*/ 1483 w 1483"/>
                <a:gd name="T5" fmla="*/ 2219 h 2219"/>
                <a:gd name="T6" fmla="*/ 0 w 1483"/>
                <a:gd name="T7" fmla="*/ 0 h 2219"/>
                <a:gd name="T8" fmla="*/ 0 w 1483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3" h="2219">
                  <a:moveTo>
                    <a:pt x="0" y="0"/>
                  </a:moveTo>
                  <a:lnTo>
                    <a:pt x="1131" y="2219"/>
                  </a:lnTo>
                  <a:lnTo>
                    <a:pt x="1483" y="22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3"/>
            <p:cNvSpPr>
              <a:spLocks/>
            </p:cNvSpPr>
            <p:nvPr/>
          </p:nvSpPr>
          <p:spPr bwMode="auto">
            <a:xfrm>
              <a:off x="2356" y="2158"/>
              <a:ext cx="1492" cy="2219"/>
            </a:xfrm>
            <a:custGeom>
              <a:avLst/>
              <a:gdLst>
                <a:gd name="T0" fmla="*/ 1492 w 1492"/>
                <a:gd name="T1" fmla="*/ 0 h 2219"/>
                <a:gd name="T2" fmla="*/ 0 w 1492"/>
                <a:gd name="T3" fmla="*/ 2219 h 2219"/>
                <a:gd name="T4" fmla="*/ 348 w 1492"/>
                <a:gd name="T5" fmla="*/ 2219 h 2219"/>
                <a:gd name="T6" fmla="*/ 1492 w 1492"/>
                <a:gd name="T7" fmla="*/ 0 h 2219"/>
                <a:gd name="T8" fmla="*/ 1492 w 1492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2" h="2219">
                  <a:moveTo>
                    <a:pt x="1492" y="0"/>
                  </a:moveTo>
                  <a:lnTo>
                    <a:pt x="0" y="2219"/>
                  </a:lnTo>
                  <a:lnTo>
                    <a:pt x="348" y="2219"/>
                  </a:lnTo>
                  <a:lnTo>
                    <a:pt x="1492" y="0"/>
                  </a:lnTo>
                  <a:lnTo>
                    <a:pt x="149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4"/>
            <p:cNvSpPr>
              <a:spLocks/>
            </p:cNvSpPr>
            <p:nvPr/>
          </p:nvSpPr>
          <p:spPr bwMode="auto">
            <a:xfrm>
              <a:off x="2356" y="2158"/>
              <a:ext cx="1492" cy="2219"/>
            </a:xfrm>
            <a:custGeom>
              <a:avLst/>
              <a:gdLst>
                <a:gd name="T0" fmla="*/ 1492 w 1492"/>
                <a:gd name="T1" fmla="*/ 0 h 2219"/>
                <a:gd name="T2" fmla="*/ 0 w 1492"/>
                <a:gd name="T3" fmla="*/ 2219 h 2219"/>
                <a:gd name="T4" fmla="*/ 348 w 1492"/>
                <a:gd name="T5" fmla="*/ 2219 h 2219"/>
                <a:gd name="T6" fmla="*/ 1492 w 1492"/>
                <a:gd name="T7" fmla="*/ 0 h 2219"/>
                <a:gd name="T8" fmla="*/ 1492 w 1492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2" h="2219">
                  <a:moveTo>
                    <a:pt x="1492" y="0"/>
                  </a:moveTo>
                  <a:lnTo>
                    <a:pt x="0" y="2219"/>
                  </a:lnTo>
                  <a:lnTo>
                    <a:pt x="348" y="2219"/>
                  </a:lnTo>
                  <a:lnTo>
                    <a:pt x="1492" y="0"/>
                  </a:lnTo>
                  <a:lnTo>
                    <a:pt x="149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5"/>
            <p:cNvSpPr>
              <a:spLocks/>
            </p:cNvSpPr>
            <p:nvPr/>
          </p:nvSpPr>
          <p:spPr bwMode="auto">
            <a:xfrm>
              <a:off x="3848" y="2158"/>
              <a:ext cx="2361" cy="2219"/>
            </a:xfrm>
            <a:custGeom>
              <a:avLst/>
              <a:gdLst>
                <a:gd name="T0" fmla="*/ 0 w 2361"/>
                <a:gd name="T1" fmla="*/ 0 h 2219"/>
                <a:gd name="T2" fmla="*/ 1776 w 2361"/>
                <a:gd name="T3" fmla="*/ 2219 h 2219"/>
                <a:gd name="T4" fmla="*/ 2361 w 2361"/>
                <a:gd name="T5" fmla="*/ 2219 h 2219"/>
                <a:gd name="T6" fmla="*/ 0 w 2361"/>
                <a:gd name="T7" fmla="*/ 0 h 2219"/>
                <a:gd name="T8" fmla="*/ 0 w 2361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1" h="2219">
                  <a:moveTo>
                    <a:pt x="0" y="0"/>
                  </a:moveTo>
                  <a:lnTo>
                    <a:pt x="1776" y="2219"/>
                  </a:lnTo>
                  <a:lnTo>
                    <a:pt x="2361" y="22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6"/>
            <p:cNvSpPr>
              <a:spLocks/>
            </p:cNvSpPr>
            <p:nvPr/>
          </p:nvSpPr>
          <p:spPr bwMode="auto">
            <a:xfrm>
              <a:off x="3848" y="2158"/>
              <a:ext cx="2361" cy="2219"/>
            </a:xfrm>
            <a:custGeom>
              <a:avLst/>
              <a:gdLst>
                <a:gd name="T0" fmla="*/ 0 w 2361"/>
                <a:gd name="T1" fmla="*/ 0 h 2219"/>
                <a:gd name="T2" fmla="*/ 1776 w 2361"/>
                <a:gd name="T3" fmla="*/ 2219 h 2219"/>
                <a:gd name="T4" fmla="*/ 2361 w 2361"/>
                <a:gd name="T5" fmla="*/ 2219 h 2219"/>
                <a:gd name="T6" fmla="*/ 0 w 2361"/>
                <a:gd name="T7" fmla="*/ 0 h 2219"/>
                <a:gd name="T8" fmla="*/ 0 w 2361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1" h="2219">
                  <a:moveTo>
                    <a:pt x="0" y="0"/>
                  </a:moveTo>
                  <a:lnTo>
                    <a:pt x="1776" y="2219"/>
                  </a:lnTo>
                  <a:lnTo>
                    <a:pt x="2361" y="22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97"/>
            <p:cNvSpPr>
              <a:spLocks/>
            </p:cNvSpPr>
            <p:nvPr/>
          </p:nvSpPr>
          <p:spPr bwMode="auto">
            <a:xfrm>
              <a:off x="1453" y="2158"/>
              <a:ext cx="2395" cy="2219"/>
            </a:xfrm>
            <a:custGeom>
              <a:avLst/>
              <a:gdLst>
                <a:gd name="T0" fmla="*/ 2395 w 2395"/>
                <a:gd name="T1" fmla="*/ 0 h 2219"/>
                <a:gd name="T2" fmla="*/ 0 w 2395"/>
                <a:gd name="T3" fmla="*/ 2219 h 2219"/>
                <a:gd name="T4" fmla="*/ 546 w 2395"/>
                <a:gd name="T5" fmla="*/ 2219 h 2219"/>
                <a:gd name="T6" fmla="*/ 2395 w 2395"/>
                <a:gd name="T7" fmla="*/ 0 h 2219"/>
                <a:gd name="T8" fmla="*/ 2395 w 2395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5" h="2219">
                  <a:moveTo>
                    <a:pt x="2395" y="0"/>
                  </a:moveTo>
                  <a:lnTo>
                    <a:pt x="0" y="2219"/>
                  </a:lnTo>
                  <a:lnTo>
                    <a:pt x="546" y="2219"/>
                  </a:lnTo>
                  <a:lnTo>
                    <a:pt x="2395" y="0"/>
                  </a:lnTo>
                  <a:lnTo>
                    <a:pt x="239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98"/>
            <p:cNvSpPr>
              <a:spLocks/>
            </p:cNvSpPr>
            <p:nvPr/>
          </p:nvSpPr>
          <p:spPr bwMode="auto">
            <a:xfrm>
              <a:off x="1453" y="2158"/>
              <a:ext cx="2395" cy="2219"/>
            </a:xfrm>
            <a:custGeom>
              <a:avLst/>
              <a:gdLst>
                <a:gd name="T0" fmla="*/ 2395 w 2395"/>
                <a:gd name="T1" fmla="*/ 0 h 2219"/>
                <a:gd name="T2" fmla="*/ 0 w 2395"/>
                <a:gd name="T3" fmla="*/ 2219 h 2219"/>
                <a:gd name="T4" fmla="*/ 546 w 2395"/>
                <a:gd name="T5" fmla="*/ 2219 h 2219"/>
                <a:gd name="T6" fmla="*/ 2395 w 2395"/>
                <a:gd name="T7" fmla="*/ 0 h 2219"/>
                <a:gd name="T8" fmla="*/ 2395 w 2395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5" h="2219">
                  <a:moveTo>
                    <a:pt x="2395" y="0"/>
                  </a:moveTo>
                  <a:lnTo>
                    <a:pt x="0" y="2219"/>
                  </a:lnTo>
                  <a:lnTo>
                    <a:pt x="546" y="2219"/>
                  </a:lnTo>
                  <a:lnTo>
                    <a:pt x="2395" y="0"/>
                  </a:lnTo>
                  <a:lnTo>
                    <a:pt x="239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99"/>
            <p:cNvSpPr>
              <a:spLocks/>
            </p:cNvSpPr>
            <p:nvPr/>
          </p:nvSpPr>
          <p:spPr bwMode="auto">
            <a:xfrm>
              <a:off x="3848" y="2158"/>
              <a:ext cx="3016" cy="2219"/>
            </a:xfrm>
            <a:custGeom>
              <a:avLst/>
              <a:gdLst>
                <a:gd name="T0" fmla="*/ 0 w 3016"/>
                <a:gd name="T1" fmla="*/ 0 h 2219"/>
                <a:gd name="T2" fmla="*/ 3013 w 3016"/>
                <a:gd name="T3" fmla="*/ 2219 h 2219"/>
                <a:gd name="T4" fmla="*/ 3016 w 3016"/>
                <a:gd name="T5" fmla="*/ 1850 h 2219"/>
                <a:gd name="T6" fmla="*/ 0 w 3016"/>
                <a:gd name="T7" fmla="*/ 0 h 2219"/>
                <a:gd name="T8" fmla="*/ 0 w 3016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6" h="2219">
                  <a:moveTo>
                    <a:pt x="0" y="0"/>
                  </a:moveTo>
                  <a:lnTo>
                    <a:pt x="3013" y="2219"/>
                  </a:lnTo>
                  <a:lnTo>
                    <a:pt x="3016" y="185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0"/>
            <p:cNvSpPr>
              <a:spLocks/>
            </p:cNvSpPr>
            <p:nvPr/>
          </p:nvSpPr>
          <p:spPr bwMode="auto">
            <a:xfrm>
              <a:off x="3848" y="2158"/>
              <a:ext cx="3016" cy="2219"/>
            </a:xfrm>
            <a:custGeom>
              <a:avLst/>
              <a:gdLst>
                <a:gd name="T0" fmla="*/ 0 w 3016"/>
                <a:gd name="T1" fmla="*/ 0 h 2219"/>
                <a:gd name="T2" fmla="*/ 3013 w 3016"/>
                <a:gd name="T3" fmla="*/ 2219 h 2219"/>
                <a:gd name="T4" fmla="*/ 3016 w 3016"/>
                <a:gd name="T5" fmla="*/ 1850 h 2219"/>
                <a:gd name="T6" fmla="*/ 0 w 3016"/>
                <a:gd name="T7" fmla="*/ 0 h 2219"/>
                <a:gd name="T8" fmla="*/ 0 w 3016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6" h="2219">
                  <a:moveTo>
                    <a:pt x="0" y="0"/>
                  </a:moveTo>
                  <a:lnTo>
                    <a:pt x="3013" y="2219"/>
                  </a:lnTo>
                  <a:lnTo>
                    <a:pt x="3016" y="185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1"/>
            <p:cNvSpPr>
              <a:spLocks/>
            </p:cNvSpPr>
            <p:nvPr/>
          </p:nvSpPr>
          <p:spPr bwMode="auto">
            <a:xfrm>
              <a:off x="814" y="2158"/>
              <a:ext cx="3034" cy="2219"/>
            </a:xfrm>
            <a:custGeom>
              <a:avLst/>
              <a:gdLst>
                <a:gd name="T0" fmla="*/ 3034 w 3034"/>
                <a:gd name="T1" fmla="*/ 0 h 2219"/>
                <a:gd name="T2" fmla="*/ 0 w 3034"/>
                <a:gd name="T3" fmla="*/ 1845 h 2219"/>
                <a:gd name="T4" fmla="*/ 0 w 3034"/>
                <a:gd name="T5" fmla="*/ 2219 h 2219"/>
                <a:gd name="T6" fmla="*/ 3034 w 3034"/>
                <a:gd name="T7" fmla="*/ 0 h 2219"/>
                <a:gd name="T8" fmla="*/ 3034 w 3034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2219">
                  <a:moveTo>
                    <a:pt x="3034" y="0"/>
                  </a:moveTo>
                  <a:lnTo>
                    <a:pt x="0" y="1845"/>
                  </a:lnTo>
                  <a:lnTo>
                    <a:pt x="0" y="2219"/>
                  </a:lnTo>
                  <a:lnTo>
                    <a:pt x="3034" y="0"/>
                  </a:lnTo>
                  <a:lnTo>
                    <a:pt x="30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2"/>
            <p:cNvSpPr>
              <a:spLocks/>
            </p:cNvSpPr>
            <p:nvPr/>
          </p:nvSpPr>
          <p:spPr bwMode="auto">
            <a:xfrm>
              <a:off x="814" y="2158"/>
              <a:ext cx="3034" cy="2219"/>
            </a:xfrm>
            <a:custGeom>
              <a:avLst/>
              <a:gdLst>
                <a:gd name="T0" fmla="*/ 3034 w 3034"/>
                <a:gd name="T1" fmla="*/ 0 h 2219"/>
                <a:gd name="T2" fmla="*/ 0 w 3034"/>
                <a:gd name="T3" fmla="*/ 1845 h 2219"/>
                <a:gd name="T4" fmla="*/ 0 w 3034"/>
                <a:gd name="T5" fmla="*/ 2219 h 2219"/>
                <a:gd name="T6" fmla="*/ 3034 w 3034"/>
                <a:gd name="T7" fmla="*/ 0 h 2219"/>
                <a:gd name="T8" fmla="*/ 3034 w 3034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2219">
                  <a:moveTo>
                    <a:pt x="3034" y="0"/>
                  </a:moveTo>
                  <a:lnTo>
                    <a:pt x="0" y="1845"/>
                  </a:lnTo>
                  <a:lnTo>
                    <a:pt x="0" y="2219"/>
                  </a:lnTo>
                  <a:lnTo>
                    <a:pt x="3034" y="0"/>
                  </a:lnTo>
                  <a:lnTo>
                    <a:pt x="303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3"/>
            <p:cNvSpPr>
              <a:spLocks/>
            </p:cNvSpPr>
            <p:nvPr/>
          </p:nvSpPr>
          <p:spPr bwMode="auto">
            <a:xfrm>
              <a:off x="3848" y="2158"/>
              <a:ext cx="3013" cy="1505"/>
            </a:xfrm>
            <a:custGeom>
              <a:avLst/>
              <a:gdLst>
                <a:gd name="T0" fmla="*/ 0 w 3013"/>
                <a:gd name="T1" fmla="*/ 0 h 1505"/>
                <a:gd name="T2" fmla="*/ 3013 w 3013"/>
                <a:gd name="T3" fmla="*/ 1505 h 1505"/>
                <a:gd name="T4" fmla="*/ 3013 w 3013"/>
                <a:gd name="T5" fmla="*/ 1221 h 1505"/>
                <a:gd name="T6" fmla="*/ 0 w 3013"/>
                <a:gd name="T7" fmla="*/ 0 h 1505"/>
                <a:gd name="T8" fmla="*/ 0 w 3013"/>
                <a:gd name="T9" fmla="*/ 0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3" h="1505">
                  <a:moveTo>
                    <a:pt x="0" y="0"/>
                  </a:moveTo>
                  <a:lnTo>
                    <a:pt x="3013" y="1505"/>
                  </a:lnTo>
                  <a:lnTo>
                    <a:pt x="3013" y="12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4"/>
            <p:cNvSpPr>
              <a:spLocks/>
            </p:cNvSpPr>
            <p:nvPr/>
          </p:nvSpPr>
          <p:spPr bwMode="auto">
            <a:xfrm>
              <a:off x="3848" y="2158"/>
              <a:ext cx="3013" cy="1505"/>
            </a:xfrm>
            <a:custGeom>
              <a:avLst/>
              <a:gdLst>
                <a:gd name="T0" fmla="*/ 0 w 3013"/>
                <a:gd name="T1" fmla="*/ 0 h 1505"/>
                <a:gd name="T2" fmla="*/ 3013 w 3013"/>
                <a:gd name="T3" fmla="*/ 1505 h 1505"/>
                <a:gd name="T4" fmla="*/ 3013 w 3013"/>
                <a:gd name="T5" fmla="*/ 1221 h 1505"/>
                <a:gd name="T6" fmla="*/ 0 w 3013"/>
                <a:gd name="T7" fmla="*/ 0 h 1505"/>
                <a:gd name="T8" fmla="*/ 0 w 3013"/>
                <a:gd name="T9" fmla="*/ 0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3" h="1505">
                  <a:moveTo>
                    <a:pt x="0" y="0"/>
                  </a:moveTo>
                  <a:lnTo>
                    <a:pt x="3013" y="1505"/>
                  </a:lnTo>
                  <a:lnTo>
                    <a:pt x="3013" y="122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5"/>
            <p:cNvSpPr>
              <a:spLocks/>
            </p:cNvSpPr>
            <p:nvPr/>
          </p:nvSpPr>
          <p:spPr bwMode="auto">
            <a:xfrm>
              <a:off x="814" y="2158"/>
              <a:ext cx="3034" cy="1514"/>
            </a:xfrm>
            <a:custGeom>
              <a:avLst/>
              <a:gdLst>
                <a:gd name="T0" fmla="*/ 3034 w 3034"/>
                <a:gd name="T1" fmla="*/ 0 h 1514"/>
                <a:gd name="T2" fmla="*/ 0 w 3034"/>
                <a:gd name="T3" fmla="*/ 1223 h 1514"/>
                <a:gd name="T4" fmla="*/ 0 w 3034"/>
                <a:gd name="T5" fmla="*/ 1514 h 1514"/>
                <a:gd name="T6" fmla="*/ 3034 w 3034"/>
                <a:gd name="T7" fmla="*/ 0 h 1514"/>
                <a:gd name="T8" fmla="*/ 3034 w 3034"/>
                <a:gd name="T9" fmla="*/ 0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1514">
                  <a:moveTo>
                    <a:pt x="3034" y="0"/>
                  </a:moveTo>
                  <a:lnTo>
                    <a:pt x="0" y="1223"/>
                  </a:lnTo>
                  <a:lnTo>
                    <a:pt x="0" y="1514"/>
                  </a:lnTo>
                  <a:lnTo>
                    <a:pt x="3034" y="0"/>
                  </a:lnTo>
                  <a:lnTo>
                    <a:pt x="30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6"/>
            <p:cNvSpPr>
              <a:spLocks/>
            </p:cNvSpPr>
            <p:nvPr/>
          </p:nvSpPr>
          <p:spPr bwMode="auto">
            <a:xfrm>
              <a:off x="814" y="2158"/>
              <a:ext cx="3034" cy="1514"/>
            </a:xfrm>
            <a:custGeom>
              <a:avLst/>
              <a:gdLst>
                <a:gd name="T0" fmla="*/ 3034 w 3034"/>
                <a:gd name="T1" fmla="*/ 0 h 1514"/>
                <a:gd name="T2" fmla="*/ 0 w 3034"/>
                <a:gd name="T3" fmla="*/ 1223 h 1514"/>
                <a:gd name="T4" fmla="*/ 0 w 3034"/>
                <a:gd name="T5" fmla="*/ 1514 h 1514"/>
                <a:gd name="T6" fmla="*/ 3034 w 3034"/>
                <a:gd name="T7" fmla="*/ 0 h 1514"/>
                <a:gd name="T8" fmla="*/ 3034 w 3034"/>
                <a:gd name="T9" fmla="*/ 0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1514">
                  <a:moveTo>
                    <a:pt x="3034" y="0"/>
                  </a:moveTo>
                  <a:lnTo>
                    <a:pt x="0" y="1223"/>
                  </a:lnTo>
                  <a:lnTo>
                    <a:pt x="0" y="1514"/>
                  </a:lnTo>
                  <a:lnTo>
                    <a:pt x="3034" y="0"/>
                  </a:lnTo>
                  <a:lnTo>
                    <a:pt x="303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07"/>
            <p:cNvSpPr>
              <a:spLocks/>
            </p:cNvSpPr>
            <p:nvPr/>
          </p:nvSpPr>
          <p:spPr bwMode="auto">
            <a:xfrm>
              <a:off x="3848" y="2158"/>
              <a:ext cx="3016" cy="949"/>
            </a:xfrm>
            <a:custGeom>
              <a:avLst/>
              <a:gdLst>
                <a:gd name="T0" fmla="*/ 0 w 3016"/>
                <a:gd name="T1" fmla="*/ 0 h 949"/>
                <a:gd name="T2" fmla="*/ 3016 w 3016"/>
                <a:gd name="T3" fmla="*/ 949 h 949"/>
                <a:gd name="T4" fmla="*/ 3013 w 3016"/>
                <a:gd name="T5" fmla="*/ 537 h 949"/>
                <a:gd name="T6" fmla="*/ 0 w 3016"/>
                <a:gd name="T7" fmla="*/ 0 h 949"/>
                <a:gd name="T8" fmla="*/ 0 w 3016"/>
                <a:gd name="T9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6" h="949">
                  <a:moveTo>
                    <a:pt x="0" y="0"/>
                  </a:moveTo>
                  <a:lnTo>
                    <a:pt x="3016" y="949"/>
                  </a:lnTo>
                  <a:lnTo>
                    <a:pt x="3013" y="53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08"/>
            <p:cNvSpPr>
              <a:spLocks/>
            </p:cNvSpPr>
            <p:nvPr/>
          </p:nvSpPr>
          <p:spPr bwMode="auto">
            <a:xfrm>
              <a:off x="3848" y="2158"/>
              <a:ext cx="3016" cy="949"/>
            </a:xfrm>
            <a:custGeom>
              <a:avLst/>
              <a:gdLst>
                <a:gd name="T0" fmla="*/ 0 w 3016"/>
                <a:gd name="T1" fmla="*/ 0 h 949"/>
                <a:gd name="T2" fmla="*/ 3016 w 3016"/>
                <a:gd name="T3" fmla="*/ 949 h 949"/>
                <a:gd name="T4" fmla="*/ 3013 w 3016"/>
                <a:gd name="T5" fmla="*/ 537 h 949"/>
                <a:gd name="T6" fmla="*/ 0 w 3016"/>
                <a:gd name="T7" fmla="*/ 0 h 949"/>
                <a:gd name="T8" fmla="*/ 0 w 3016"/>
                <a:gd name="T9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6" h="949">
                  <a:moveTo>
                    <a:pt x="0" y="0"/>
                  </a:moveTo>
                  <a:lnTo>
                    <a:pt x="3016" y="949"/>
                  </a:lnTo>
                  <a:lnTo>
                    <a:pt x="3013" y="537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09"/>
            <p:cNvSpPr>
              <a:spLocks/>
            </p:cNvSpPr>
            <p:nvPr/>
          </p:nvSpPr>
          <p:spPr bwMode="auto">
            <a:xfrm>
              <a:off x="814" y="2158"/>
              <a:ext cx="3034" cy="949"/>
            </a:xfrm>
            <a:custGeom>
              <a:avLst/>
              <a:gdLst>
                <a:gd name="T0" fmla="*/ 3034 w 3034"/>
                <a:gd name="T1" fmla="*/ 0 h 949"/>
                <a:gd name="T2" fmla="*/ 0 w 3034"/>
                <a:gd name="T3" fmla="*/ 532 h 949"/>
                <a:gd name="T4" fmla="*/ 2 w 3034"/>
                <a:gd name="T5" fmla="*/ 949 h 949"/>
                <a:gd name="T6" fmla="*/ 3034 w 3034"/>
                <a:gd name="T7" fmla="*/ 0 h 949"/>
                <a:gd name="T8" fmla="*/ 3034 w 3034"/>
                <a:gd name="T9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949">
                  <a:moveTo>
                    <a:pt x="3034" y="0"/>
                  </a:moveTo>
                  <a:lnTo>
                    <a:pt x="0" y="532"/>
                  </a:lnTo>
                  <a:lnTo>
                    <a:pt x="2" y="949"/>
                  </a:lnTo>
                  <a:lnTo>
                    <a:pt x="3034" y="0"/>
                  </a:lnTo>
                  <a:lnTo>
                    <a:pt x="30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10"/>
            <p:cNvSpPr>
              <a:spLocks/>
            </p:cNvSpPr>
            <p:nvPr/>
          </p:nvSpPr>
          <p:spPr bwMode="auto">
            <a:xfrm>
              <a:off x="814" y="2158"/>
              <a:ext cx="3034" cy="949"/>
            </a:xfrm>
            <a:custGeom>
              <a:avLst/>
              <a:gdLst>
                <a:gd name="T0" fmla="*/ 3034 w 3034"/>
                <a:gd name="T1" fmla="*/ 0 h 949"/>
                <a:gd name="T2" fmla="*/ 0 w 3034"/>
                <a:gd name="T3" fmla="*/ 532 h 949"/>
                <a:gd name="T4" fmla="*/ 2 w 3034"/>
                <a:gd name="T5" fmla="*/ 949 h 949"/>
                <a:gd name="T6" fmla="*/ 3034 w 3034"/>
                <a:gd name="T7" fmla="*/ 0 h 949"/>
                <a:gd name="T8" fmla="*/ 3034 w 3034"/>
                <a:gd name="T9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949">
                  <a:moveTo>
                    <a:pt x="3034" y="0"/>
                  </a:moveTo>
                  <a:lnTo>
                    <a:pt x="0" y="532"/>
                  </a:lnTo>
                  <a:lnTo>
                    <a:pt x="2" y="949"/>
                  </a:lnTo>
                  <a:lnTo>
                    <a:pt x="3034" y="0"/>
                  </a:lnTo>
                  <a:lnTo>
                    <a:pt x="303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1"/>
            <p:cNvSpPr>
              <a:spLocks/>
            </p:cNvSpPr>
            <p:nvPr/>
          </p:nvSpPr>
          <p:spPr bwMode="auto">
            <a:xfrm>
              <a:off x="814" y="1895"/>
              <a:ext cx="3034" cy="433"/>
            </a:xfrm>
            <a:custGeom>
              <a:avLst/>
              <a:gdLst>
                <a:gd name="T0" fmla="*/ 0 w 3034"/>
                <a:gd name="T1" fmla="*/ 0 h 433"/>
                <a:gd name="T2" fmla="*/ 5 w 3034"/>
                <a:gd name="T3" fmla="*/ 433 h 433"/>
                <a:gd name="T4" fmla="*/ 3034 w 3034"/>
                <a:gd name="T5" fmla="*/ 263 h 433"/>
                <a:gd name="T6" fmla="*/ 3032 w 3034"/>
                <a:gd name="T7" fmla="*/ 263 h 433"/>
                <a:gd name="T8" fmla="*/ 3034 w 3034"/>
                <a:gd name="T9" fmla="*/ 263 h 433"/>
                <a:gd name="T10" fmla="*/ 0 w 3034"/>
                <a:gd name="T11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34" h="433">
                  <a:moveTo>
                    <a:pt x="0" y="0"/>
                  </a:moveTo>
                  <a:lnTo>
                    <a:pt x="5" y="433"/>
                  </a:lnTo>
                  <a:lnTo>
                    <a:pt x="3034" y="263"/>
                  </a:lnTo>
                  <a:lnTo>
                    <a:pt x="3032" y="263"/>
                  </a:lnTo>
                  <a:lnTo>
                    <a:pt x="3034" y="26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2"/>
            <p:cNvSpPr>
              <a:spLocks/>
            </p:cNvSpPr>
            <p:nvPr/>
          </p:nvSpPr>
          <p:spPr bwMode="auto">
            <a:xfrm>
              <a:off x="814" y="1895"/>
              <a:ext cx="3034" cy="433"/>
            </a:xfrm>
            <a:custGeom>
              <a:avLst/>
              <a:gdLst>
                <a:gd name="T0" fmla="*/ 0 w 3034"/>
                <a:gd name="T1" fmla="*/ 0 h 433"/>
                <a:gd name="T2" fmla="*/ 5 w 3034"/>
                <a:gd name="T3" fmla="*/ 433 h 433"/>
                <a:gd name="T4" fmla="*/ 3034 w 3034"/>
                <a:gd name="T5" fmla="*/ 263 h 433"/>
                <a:gd name="T6" fmla="*/ 3032 w 3034"/>
                <a:gd name="T7" fmla="*/ 263 h 433"/>
                <a:gd name="T8" fmla="*/ 3034 w 3034"/>
                <a:gd name="T9" fmla="*/ 263 h 433"/>
                <a:gd name="T10" fmla="*/ 0 w 3034"/>
                <a:gd name="T11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34" h="433">
                  <a:moveTo>
                    <a:pt x="0" y="0"/>
                  </a:moveTo>
                  <a:lnTo>
                    <a:pt x="5" y="433"/>
                  </a:lnTo>
                  <a:lnTo>
                    <a:pt x="3034" y="263"/>
                  </a:lnTo>
                  <a:lnTo>
                    <a:pt x="3032" y="263"/>
                  </a:lnTo>
                  <a:lnTo>
                    <a:pt x="3034" y="263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3"/>
            <p:cNvSpPr>
              <a:spLocks noEditPoints="1"/>
            </p:cNvSpPr>
            <p:nvPr/>
          </p:nvSpPr>
          <p:spPr bwMode="auto">
            <a:xfrm>
              <a:off x="3848" y="1921"/>
              <a:ext cx="3020" cy="360"/>
            </a:xfrm>
            <a:custGeom>
              <a:avLst/>
              <a:gdLst>
                <a:gd name="T0" fmla="*/ 0 w 3020"/>
                <a:gd name="T1" fmla="*/ 237 h 360"/>
                <a:gd name="T2" fmla="*/ 0 w 3020"/>
                <a:gd name="T3" fmla="*/ 237 h 360"/>
                <a:gd name="T4" fmla="*/ 0 w 3020"/>
                <a:gd name="T5" fmla="*/ 237 h 360"/>
                <a:gd name="T6" fmla="*/ 0 w 3020"/>
                <a:gd name="T7" fmla="*/ 237 h 360"/>
                <a:gd name="T8" fmla="*/ 0 w 3020"/>
                <a:gd name="T9" fmla="*/ 237 h 360"/>
                <a:gd name="T10" fmla="*/ 0 w 3020"/>
                <a:gd name="T11" fmla="*/ 237 h 360"/>
                <a:gd name="T12" fmla="*/ 0 w 3020"/>
                <a:gd name="T13" fmla="*/ 237 h 360"/>
                <a:gd name="T14" fmla="*/ 0 w 3020"/>
                <a:gd name="T15" fmla="*/ 237 h 360"/>
                <a:gd name="T16" fmla="*/ 0 w 3020"/>
                <a:gd name="T17" fmla="*/ 237 h 360"/>
                <a:gd name="T18" fmla="*/ 0 w 3020"/>
                <a:gd name="T19" fmla="*/ 237 h 360"/>
                <a:gd name="T20" fmla="*/ 0 w 3020"/>
                <a:gd name="T21" fmla="*/ 237 h 360"/>
                <a:gd name="T22" fmla="*/ 0 w 3020"/>
                <a:gd name="T23" fmla="*/ 237 h 360"/>
                <a:gd name="T24" fmla="*/ 0 w 3020"/>
                <a:gd name="T25" fmla="*/ 237 h 360"/>
                <a:gd name="T26" fmla="*/ 0 w 3020"/>
                <a:gd name="T27" fmla="*/ 237 h 360"/>
                <a:gd name="T28" fmla="*/ 0 w 3020"/>
                <a:gd name="T29" fmla="*/ 237 h 360"/>
                <a:gd name="T30" fmla="*/ 0 w 3020"/>
                <a:gd name="T31" fmla="*/ 237 h 360"/>
                <a:gd name="T32" fmla="*/ 0 w 3020"/>
                <a:gd name="T33" fmla="*/ 237 h 360"/>
                <a:gd name="T34" fmla="*/ 0 w 3020"/>
                <a:gd name="T35" fmla="*/ 237 h 360"/>
                <a:gd name="T36" fmla="*/ 0 w 3020"/>
                <a:gd name="T37" fmla="*/ 237 h 360"/>
                <a:gd name="T38" fmla="*/ 0 w 3020"/>
                <a:gd name="T39" fmla="*/ 237 h 360"/>
                <a:gd name="T40" fmla="*/ 0 w 3020"/>
                <a:gd name="T41" fmla="*/ 237 h 360"/>
                <a:gd name="T42" fmla="*/ 0 w 3020"/>
                <a:gd name="T43" fmla="*/ 237 h 360"/>
                <a:gd name="T44" fmla="*/ 0 w 3020"/>
                <a:gd name="T45" fmla="*/ 237 h 360"/>
                <a:gd name="T46" fmla="*/ 0 w 3020"/>
                <a:gd name="T47" fmla="*/ 237 h 360"/>
                <a:gd name="T48" fmla="*/ 0 w 3020"/>
                <a:gd name="T49" fmla="*/ 237 h 360"/>
                <a:gd name="T50" fmla="*/ 0 w 3020"/>
                <a:gd name="T51" fmla="*/ 237 h 360"/>
                <a:gd name="T52" fmla="*/ 0 w 3020"/>
                <a:gd name="T53" fmla="*/ 237 h 360"/>
                <a:gd name="T54" fmla="*/ 0 w 3020"/>
                <a:gd name="T55" fmla="*/ 237 h 360"/>
                <a:gd name="T56" fmla="*/ 0 w 3020"/>
                <a:gd name="T57" fmla="*/ 237 h 360"/>
                <a:gd name="T58" fmla="*/ 0 w 3020"/>
                <a:gd name="T59" fmla="*/ 237 h 360"/>
                <a:gd name="T60" fmla="*/ 0 w 3020"/>
                <a:gd name="T61" fmla="*/ 237 h 360"/>
                <a:gd name="T62" fmla="*/ 0 w 3020"/>
                <a:gd name="T63" fmla="*/ 237 h 360"/>
                <a:gd name="T64" fmla="*/ 0 w 3020"/>
                <a:gd name="T65" fmla="*/ 237 h 360"/>
                <a:gd name="T66" fmla="*/ 0 w 3020"/>
                <a:gd name="T67" fmla="*/ 237 h 360"/>
                <a:gd name="T68" fmla="*/ 0 w 3020"/>
                <a:gd name="T69" fmla="*/ 237 h 360"/>
                <a:gd name="T70" fmla="*/ 0 w 3020"/>
                <a:gd name="T71" fmla="*/ 237 h 360"/>
                <a:gd name="T72" fmla="*/ 0 w 3020"/>
                <a:gd name="T73" fmla="*/ 237 h 360"/>
                <a:gd name="T74" fmla="*/ 0 w 3020"/>
                <a:gd name="T75" fmla="*/ 237 h 360"/>
                <a:gd name="T76" fmla="*/ 0 w 3020"/>
                <a:gd name="T77" fmla="*/ 237 h 360"/>
                <a:gd name="T78" fmla="*/ 0 w 3020"/>
                <a:gd name="T79" fmla="*/ 237 h 360"/>
                <a:gd name="T80" fmla="*/ 0 w 3020"/>
                <a:gd name="T81" fmla="*/ 237 h 360"/>
                <a:gd name="T82" fmla="*/ 0 w 3020"/>
                <a:gd name="T83" fmla="*/ 237 h 360"/>
                <a:gd name="T84" fmla="*/ 0 w 3020"/>
                <a:gd name="T85" fmla="*/ 237 h 360"/>
                <a:gd name="T86" fmla="*/ 3020 w 3020"/>
                <a:gd name="T87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20" h="360"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3020" y="0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3020" y="360"/>
                  </a:lnTo>
                  <a:lnTo>
                    <a:pt x="30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4"/>
            <p:cNvSpPr>
              <a:spLocks noEditPoints="1"/>
            </p:cNvSpPr>
            <p:nvPr/>
          </p:nvSpPr>
          <p:spPr bwMode="auto">
            <a:xfrm>
              <a:off x="3848" y="1921"/>
              <a:ext cx="3020" cy="360"/>
            </a:xfrm>
            <a:custGeom>
              <a:avLst/>
              <a:gdLst>
                <a:gd name="T0" fmla="*/ 0 w 3020"/>
                <a:gd name="T1" fmla="*/ 237 h 360"/>
                <a:gd name="T2" fmla="*/ 0 w 3020"/>
                <a:gd name="T3" fmla="*/ 237 h 360"/>
                <a:gd name="T4" fmla="*/ 0 w 3020"/>
                <a:gd name="T5" fmla="*/ 237 h 360"/>
                <a:gd name="T6" fmla="*/ 0 w 3020"/>
                <a:gd name="T7" fmla="*/ 237 h 360"/>
                <a:gd name="T8" fmla="*/ 0 w 3020"/>
                <a:gd name="T9" fmla="*/ 237 h 360"/>
                <a:gd name="T10" fmla="*/ 0 w 3020"/>
                <a:gd name="T11" fmla="*/ 237 h 360"/>
                <a:gd name="T12" fmla="*/ 0 w 3020"/>
                <a:gd name="T13" fmla="*/ 237 h 360"/>
                <a:gd name="T14" fmla="*/ 0 w 3020"/>
                <a:gd name="T15" fmla="*/ 237 h 360"/>
                <a:gd name="T16" fmla="*/ 0 w 3020"/>
                <a:gd name="T17" fmla="*/ 237 h 360"/>
                <a:gd name="T18" fmla="*/ 0 w 3020"/>
                <a:gd name="T19" fmla="*/ 237 h 360"/>
                <a:gd name="T20" fmla="*/ 0 w 3020"/>
                <a:gd name="T21" fmla="*/ 237 h 360"/>
                <a:gd name="T22" fmla="*/ 0 w 3020"/>
                <a:gd name="T23" fmla="*/ 237 h 360"/>
                <a:gd name="T24" fmla="*/ 0 w 3020"/>
                <a:gd name="T25" fmla="*/ 237 h 360"/>
                <a:gd name="T26" fmla="*/ 0 w 3020"/>
                <a:gd name="T27" fmla="*/ 237 h 360"/>
                <a:gd name="T28" fmla="*/ 0 w 3020"/>
                <a:gd name="T29" fmla="*/ 237 h 360"/>
                <a:gd name="T30" fmla="*/ 0 w 3020"/>
                <a:gd name="T31" fmla="*/ 237 h 360"/>
                <a:gd name="T32" fmla="*/ 0 w 3020"/>
                <a:gd name="T33" fmla="*/ 237 h 360"/>
                <a:gd name="T34" fmla="*/ 0 w 3020"/>
                <a:gd name="T35" fmla="*/ 237 h 360"/>
                <a:gd name="T36" fmla="*/ 0 w 3020"/>
                <a:gd name="T37" fmla="*/ 237 h 360"/>
                <a:gd name="T38" fmla="*/ 0 w 3020"/>
                <a:gd name="T39" fmla="*/ 237 h 360"/>
                <a:gd name="T40" fmla="*/ 0 w 3020"/>
                <a:gd name="T41" fmla="*/ 237 h 360"/>
                <a:gd name="T42" fmla="*/ 0 w 3020"/>
                <a:gd name="T43" fmla="*/ 237 h 360"/>
                <a:gd name="T44" fmla="*/ 0 w 3020"/>
                <a:gd name="T45" fmla="*/ 237 h 360"/>
                <a:gd name="T46" fmla="*/ 0 w 3020"/>
                <a:gd name="T47" fmla="*/ 237 h 360"/>
                <a:gd name="T48" fmla="*/ 0 w 3020"/>
                <a:gd name="T49" fmla="*/ 237 h 360"/>
                <a:gd name="T50" fmla="*/ 0 w 3020"/>
                <a:gd name="T51" fmla="*/ 237 h 360"/>
                <a:gd name="T52" fmla="*/ 0 w 3020"/>
                <a:gd name="T53" fmla="*/ 237 h 360"/>
                <a:gd name="T54" fmla="*/ 0 w 3020"/>
                <a:gd name="T55" fmla="*/ 237 h 360"/>
                <a:gd name="T56" fmla="*/ 0 w 3020"/>
                <a:gd name="T57" fmla="*/ 237 h 360"/>
                <a:gd name="T58" fmla="*/ 0 w 3020"/>
                <a:gd name="T59" fmla="*/ 237 h 360"/>
                <a:gd name="T60" fmla="*/ 0 w 3020"/>
                <a:gd name="T61" fmla="*/ 237 h 360"/>
                <a:gd name="T62" fmla="*/ 0 w 3020"/>
                <a:gd name="T63" fmla="*/ 237 h 360"/>
                <a:gd name="T64" fmla="*/ 0 w 3020"/>
                <a:gd name="T65" fmla="*/ 237 h 360"/>
                <a:gd name="T66" fmla="*/ 0 w 3020"/>
                <a:gd name="T67" fmla="*/ 237 h 360"/>
                <a:gd name="T68" fmla="*/ 0 w 3020"/>
                <a:gd name="T69" fmla="*/ 237 h 360"/>
                <a:gd name="T70" fmla="*/ 0 w 3020"/>
                <a:gd name="T71" fmla="*/ 237 h 360"/>
                <a:gd name="T72" fmla="*/ 0 w 3020"/>
                <a:gd name="T73" fmla="*/ 237 h 360"/>
                <a:gd name="T74" fmla="*/ 0 w 3020"/>
                <a:gd name="T75" fmla="*/ 237 h 360"/>
                <a:gd name="T76" fmla="*/ 0 w 3020"/>
                <a:gd name="T77" fmla="*/ 237 h 360"/>
                <a:gd name="T78" fmla="*/ 0 w 3020"/>
                <a:gd name="T79" fmla="*/ 237 h 360"/>
                <a:gd name="T80" fmla="*/ 0 w 3020"/>
                <a:gd name="T81" fmla="*/ 237 h 360"/>
                <a:gd name="T82" fmla="*/ 0 w 3020"/>
                <a:gd name="T83" fmla="*/ 237 h 360"/>
                <a:gd name="T84" fmla="*/ 0 w 3020"/>
                <a:gd name="T85" fmla="*/ 237 h 360"/>
                <a:gd name="T86" fmla="*/ 3020 w 3020"/>
                <a:gd name="T87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20" h="360"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3020" y="0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3020" y="360"/>
                  </a:lnTo>
                  <a:lnTo>
                    <a:pt x="302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Rectangle 115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1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17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18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Rectangle 119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20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Rectangle 12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22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Rectangle 123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4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5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26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Rectangle 12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28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29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30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Rectangle 13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32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Rectangle 133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4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Rectangle 135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3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Rectangle 13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38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39"/>
            <p:cNvSpPr>
              <a:spLocks/>
            </p:cNvSpPr>
            <p:nvPr/>
          </p:nvSpPr>
          <p:spPr bwMode="auto">
            <a:xfrm>
              <a:off x="3846" y="2158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  <a:gd name="T3" fmla="*/ 2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40"/>
            <p:cNvSpPr>
              <a:spLocks/>
            </p:cNvSpPr>
            <p:nvPr/>
          </p:nvSpPr>
          <p:spPr bwMode="auto">
            <a:xfrm>
              <a:off x="3846" y="2158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  <a:gd name="T3" fmla="*/ 2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4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778" b="100000" l="0" r="997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38537"/>
            <a:ext cx="9252520" cy="160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615" b="86462" l="2343" r="96340">
                        <a14:foregroundMark x1="57980" y1="9538" x2="59590" y2="13231"/>
                        <a14:foregroundMark x1="66911" y1="9846" x2="68082" y2="7077"/>
                        <a14:foregroundMark x1="75403" y1="9231" x2="75403" y2="9231"/>
                        <a14:foregroundMark x1="72474" y1="10769" x2="76867" y2="7077"/>
                        <a14:foregroundMark x1="80381" y1="12923" x2="82430" y2="4000"/>
                        <a14:foregroundMark x1="57101" y1="12308" x2="58126" y2="8615"/>
                        <a14:foregroundMark x1="66618" y1="8000" x2="66911" y2="4923"/>
                        <a14:foregroundMark x1="67204" y1="6462" x2="68228" y2="4615"/>
                        <a14:foregroundMark x1="68521" y1="4615" x2="67496" y2="7077"/>
                        <a14:foregroundMark x1="83455" y1="20000" x2="84480" y2="16615"/>
                        <a14:foregroundMark x1="46852" y1="17538" x2="48463" y2="11385"/>
                        <a14:foregroundMark x1="49048" y1="12615" x2="51684" y2="15385"/>
                        <a14:foregroundMark x1="3367" y1="56000" x2="3807" y2="47385"/>
                        <a14:foregroundMark x1="3514" y1="35692" x2="6442" y2="25846"/>
                        <a14:foregroundMark x1="3075" y1="85231" x2="3075" y2="76308"/>
                        <a14:backgroundMark x1="8638" y1="8000" x2="43777" y2="8923"/>
                        <a14:backgroundMark x1="83602" y1="9846" x2="94729" y2="3077"/>
                        <a14:backgroundMark x1="70425" y1="4615" x2="76135" y2="308"/>
                        <a14:backgroundMark x1="47438" y1="4923" x2="53441" y2="4615"/>
                        <a14:backgroundMark x1="3514" y1="17846" x2="5124" y2="11077"/>
                        <a14:backgroundMark x1="2928" y1="22462" x2="5417" y2="16923"/>
                        <a14:backgroundMark x1="4100" y1="23385" x2="5417" y2="16308"/>
                        <a14:backgroundMark x1="2782" y1="28308" x2="3367" y2="24308"/>
                        <a14:backgroundMark x1="586" y1="28000" x2="878" y2="83077"/>
                      </a14:backgroundRemoval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2889" y="3291830"/>
            <a:ext cx="4516128" cy="2148962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8451" b="90376" l="1669" r="97269">
                        <a14:foregroundMark x1="50683" y1="19718" x2="52352" y2="25822"/>
                        <a14:foregroundMark x1="49469" y1="20657" x2="50228" y2="22535"/>
                        <a14:foregroundMark x1="51897" y1="18779" x2="51897" y2="18779"/>
                        <a14:foregroundMark x1="41882" y1="11502" x2="44158" y2="21831"/>
                        <a14:backgroundMark x1="62671" y1="30516" x2="62974" y2="26291"/>
                        <a14:backgroundMark x1="61608" y1="30282" x2="61608" y2="26761"/>
                        <a14:backgroundMark x1="46737" y1="12676" x2="55994" y2="12676"/>
                        <a14:backgroundMark x1="47041" y1="19014" x2="47951" y2="225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1435"/>
          <a:stretch/>
        </p:blipFill>
        <p:spPr bwMode="auto">
          <a:xfrm>
            <a:off x="-180528" y="3246254"/>
            <a:ext cx="3310226" cy="1895146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8" name="Picture 2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8451" b="90376" l="1669" r="97269">
                        <a14:foregroundMark x1="50683" y1="19718" x2="52352" y2="25822"/>
                        <a14:foregroundMark x1="49469" y1="20657" x2="50228" y2="22535"/>
                        <a14:foregroundMark x1="51897" y1="18779" x2="51897" y2="18779"/>
                        <a14:foregroundMark x1="41882" y1="11502" x2="44158" y2="21831"/>
                        <a14:backgroundMark x1="62671" y1="30516" x2="62974" y2="26291"/>
                        <a14:backgroundMark x1="61608" y1="30282" x2="61608" y2="26761"/>
                        <a14:backgroundMark x1="46737" y1="12676" x2="55994" y2="12676"/>
                        <a14:backgroundMark x1="47041" y1="19014" x2="47951" y2="225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1435"/>
          <a:stretch/>
        </p:blipFill>
        <p:spPr bwMode="auto">
          <a:xfrm flipH="1">
            <a:off x="5940152" y="3246254"/>
            <a:ext cx="3310226" cy="1895146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18358" y="2139702"/>
            <a:ext cx="6707285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zh-CN" altLang="en-US" sz="6000" dirty="0" smtClean="0">
                <a:solidFill>
                  <a:schemeClr val="bg1">
                    <a:lumMod val="95000"/>
                  </a:schemeClr>
                </a:solidFill>
                <a:latin typeface="汉仪力量黑简" panose="00020600040101010101" pitchFamily="18" charset="-122"/>
                <a:ea typeface="汉仪力量黑简" panose="00020600040101010101" pitchFamily="18" charset="-122"/>
              </a:rPr>
              <a:t>反腐倡廉 </a:t>
            </a:r>
            <a:r>
              <a:rPr lang="en-US" altLang="zh-CN" sz="6000" dirty="0">
                <a:solidFill>
                  <a:schemeClr val="bg1">
                    <a:lumMod val="95000"/>
                  </a:schemeClr>
                </a:solidFill>
                <a:latin typeface="汉仪力量黑简" panose="00020600040101010101" pitchFamily="18" charset="-122"/>
                <a:ea typeface="汉仪力量黑简" panose="00020600040101010101" pitchFamily="18" charset="-122"/>
              </a:rPr>
              <a:t> </a:t>
            </a:r>
            <a:r>
              <a:rPr lang="zh-CN" altLang="en-US" sz="6000" dirty="0" smtClean="0">
                <a:solidFill>
                  <a:schemeClr val="bg1">
                    <a:lumMod val="95000"/>
                  </a:schemeClr>
                </a:solidFill>
                <a:latin typeface="汉仪力量黑简" panose="00020600040101010101" pitchFamily="18" charset="-122"/>
                <a:ea typeface="汉仪力量黑简" panose="00020600040101010101" pitchFamily="18" charset="-122"/>
              </a:rPr>
              <a:t>警钟</a:t>
            </a:r>
            <a:r>
              <a:rPr lang="zh-CN" altLang="en-US" sz="6000" dirty="0">
                <a:solidFill>
                  <a:schemeClr val="bg1">
                    <a:lumMod val="95000"/>
                  </a:schemeClr>
                </a:solidFill>
                <a:latin typeface="汉仪力量黑简" panose="00020600040101010101" pitchFamily="18" charset="-122"/>
                <a:ea typeface="汉仪力量黑简" panose="00020600040101010101" pitchFamily="18" charset="-122"/>
              </a:rPr>
              <a:t>长鸣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69975" y="3035736"/>
            <a:ext cx="2804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rgbClr val="FFC00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谢谢 请提出宝贵意见</a:t>
            </a:r>
            <a:endParaRPr lang="zh-CN" altLang="en-US" dirty="0">
              <a:solidFill>
                <a:srgbClr val="FFC000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622131" y="-1532706"/>
            <a:ext cx="1885974" cy="3744416"/>
            <a:chOff x="3622131" y="-1532706"/>
            <a:chExt cx="1885974" cy="3744416"/>
          </a:xfrm>
        </p:grpSpPr>
        <p:pic>
          <p:nvPicPr>
            <p:cNvPr id="2" name="Picture 2"/>
            <p:cNvPicPr>
              <a:picLocks noChangeAspect="1" noChangeArrowheads="1"/>
            </p:cNvPicPr>
            <p:nvPr/>
          </p:nvPicPr>
          <p:blipFill rotWithShape="1"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6426" b="91566" l="5085" r="91525">
                          <a14:backgroundMark x1="49718" y1="18072" x2="49718" y2="18072"/>
                          <a14:backgroundMark x1="46328" y1="15261" x2="46328" y2="15261"/>
                        </a14:backgroundRemoval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3622131" y="266062"/>
              <a:ext cx="1885974" cy="19456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矩形 6"/>
            <p:cNvSpPr/>
            <p:nvPr/>
          </p:nvSpPr>
          <p:spPr>
            <a:xfrm>
              <a:off x="4484177" y="-1532706"/>
              <a:ext cx="164117" cy="338437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2" name="5353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-2192102" y="527830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282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9000">
        <p14:warp dir="in"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8" dur="6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2" presetClass="emph" presetSubtype="0" repeatCount="3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2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2"/>
                </p:tgtEl>
              </p:cMediaNode>
            </p:audio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5164930"/>
          </a:xfrm>
          <a:prstGeom prst="rect">
            <a:avLst/>
          </a:prstGeom>
          <a:gradFill>
            <a:gsLst>
              <a:gs pos="0">
                <a:srgbClr val="730C01"/>
              </a:gs>
              <a:gs pos="69000">
                <a:srgbClr val="C00000"/>
              </a:gs>
              <a:gs pos="100000">
                <a:srgbClr val="FF00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234" b="97984" l="3455" r="91171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86421" y="394176"/>
            <a:ext cx="1593662" cy="1515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-766051" y="2845751"/>
            <a:ext cx="11761929" cy="3619629"/>
            <a:chOff x="-766051" y="2845751"/>
            <a:chExt cx="11761929" cy="3619629"/>
          </a:xfrm>
        </p:grpSpPr>
        <p:grpSp>
          <p:nvGrpSpPr>
            <p:cNvPr id="150" name="组合 149"/>
            <p:cNvGrpSpPr/>
            <p:nvPr/>
          </p:nvGrpSpPr>
          <p:grpSpPr>
            <a:xfrm rot="166297" flipV="1">
              <a:off x="-766051" y="3829906"/>
              <a:ext cx="11761929" cy="2635474"/>
              <a:chOff x="201613" y="1008464"/>
              <a:chExt cx="12224144" cy="4667250"/>
            </a:xfrm>
            <a:solidFill>
              <a:schemeClr val="bg1">
                <a:lumMod val="95000"/>
              </a:schemeClr>
            </a:solidFill>
          </p:grpSpPr>
          <p:sp>
            <p:nvSpPr>
              <p:cNvPr id="151" name="Rectangle 5"/>
              <p:cNvSpPr>
                <a:spLocks noChangeArrowheads="1"/>
              </p:cNvSpPr>
              <p:nvPr/>
            </p:nvSpPr>
            <p:spPr bwMode="auto">
              <a:xfrm>
                <a:off x="11963401" y="1792288"/>
                <a:ext cx="122238" cy="23813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52" name="Freeform 6"/>
              <p:cNvSpPr>
                <a:spLocks/>
              </p:cNvSpPr>
              <p:nvPr/>
            </p:nvSpPr>
            <p:spPr bwMode="auto">
              <a:xfrm>
                <a:off x="11866563" y="1841500"/>
                <a:ext cx="49213" cy="0"/>
              </a:xfrm>
              <a:custGeom>
                <a:avLst/>
                <a:gdLst>
                  <a:gd name="T0" fmla="*/ 31 w 31"/>
                  <a:gd name="T1" fmla="*/ 31 w 31"/>
                  <a:gd name="T2" fmla="*/ 0 w 31"/>
                  <a:gd name="T3" fmla="*/ 31 w 3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1">
                    <a:moveTo>
                      <a:pt x="31" y="0"/>
                    </a:moveTo>
                    <a:lnTo>
                      <a:pt x="31" y="0"/>
                    </a:lnTo>
                    <a:lnTo>
                      <a:pt x="0" y="0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53" name="Freeform 7"/>
              <p:cNvSpPr>
                <a:spLocks/>
              </p:cNvSpPr>
              <p:nvPr/>
            </p:nvSpPr>
            <p:spPr bwMode="auto">
              <a:xfrm>
                <a:off x="11722101" y="1498600"/>
                <a:ext cx="47625" cy="0"/>
              </a:xfrm>
              <a:custGeom>
                <a:avLst/>
                <a:gdLst>
                  <a:gd name="T0" fmla="*/ 15 w 30"/>
                  <a:gd name="T1" fmla="*/ 30 w 30"/>
                  <a:gd name="T2" fmla="*/ 0 w 30"/>
                  <a:gd name="T3" fmla="*/ 15 w 3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0">
                    <a:moveTo>
                      <a:pt x="15" y="0"/>
                    </a:moveTo>
                    <a:lnTo>
                      <a:pt x="30" y="0"/>
                    </a:lnTo>
                    <a:lnTo>
                      <a:pt x="0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54" name="Freeform 8"/>
              <p:cNvSpPr>
                <a:spLocks/>
              </p:cNvSpPr>
              <p:nvPr/>
            </p:nvSpPr>
            <p:spPr bwMode="auto">
              <a:xfrm>
                <a:off x="11649076" y="1841500"/>
                <a:ext cx="73025" cy="0"/>
              </a:xfrm>
              <a:custGeom>
                <a:avLst/>
                <a:gdLst>
                  <a:gd name="T0" fmla="*/ 31 w 46"/>
                  <a:gd name="T1" fmla="*/ 46 w 46"/>
                  <a:gd name="T2" fmla="*/ 0 w 46"/>
                  <a:gd name="T3" fmla="*/ 31 w 4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6">
                    <a:moveTo>
                      <a:pt x="31" y="0"/>
                    </a:moveTo>
                    <a:lnTo>
                      <a:pt x="46" y="0"/>
                    </a:lnTo>
                    <a:lnTo>
                      <a:pt x="0" y="0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55" name="Rectangle 9"/>
              <p:cNvSpPr>
                <a:spLocks noChangeArrowheads="1"/>
              </p:cNvSpPr>
              <p:nvPr/>
            </p:nvSpPr>
            <p:spPr bwMode="auto">
              <a:xfrm>
                <a:off x="11552238" y="2109788"/>
                <a:ext cx="169863" cy="1588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56" name="Freeform 10"/>
              <p:cNvSpPr>
                <a:spLocks/>
              </p:cNvSpPr>
              <p:nvPr/>
            </p:nvSpPr>
            <p:spPr bwMode="auto">
              <a:xfrm>
                <a:off x="661988" y="4333875"/>
                <a:ext cx="23813" cy="2381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57" name="Freeform 11"/>
              <p:cNvSpPr>
                <a:spLocks/>
              </p:cNvSpPr>
              <p:nvPr/>
            </p:nvSpPr>
            <p:spPr bwMode="auto">
              <a:xfrm>
                <a:off x="685801" y="3551238"/>
                <a:ext cx="49213" cy="25400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58" name="Freeform 12"/>
              <p:cNvSpPr>
                <a:spLocks/>
              </p:cNvSpPr>
              <p:nvPr/>
            </p:nvSpPr>
            <p:spPr bwMode="auto">
              <a:xfrm>
                <a:off x="5889626" y="1524000"/>
                <a:ext cx="23813" cy="2381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59" name="Freeform 13"/>
              <p:cNvSpPr>
                <a:spLocks/>
              </p:cNvSpPr>
              <p:nvPr/>
            </p:nvSpPr>
            <p:spPr bwMode="auto">
              <a:xfrm>
                <a:off x="7172326" y="14493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60" name="Freeform 14"/>
              <p:cNvSpPr>
                <a:spLocks/>
              </p:cNvSpPr>
              <p:nvPr/>
            </p:nvSpPr>
            <p:spPr bwMode="auto">
              <a:xfrm>
                <a:off x="5235576" y="1254125"/>
                <a:ext cx="49213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61" name="Freeform 15"/>
              <p:cNvSpPr>
                <a:spLocks/>
              </p:cNvSpPr>
              <p:nvPr/>
            </p:nvSpPr>
            <p:spPr bwMode="auto">
              <a:xfrm>
                <a:off x="5284788" y="1254125"/>
                <a:ext cx="47625" cy="0"/>
              </a:xfrm>
              <a:custGeom>
                <a:avLst/>
                <a:gdLst>
                  <a:gd name="T0" fmla="*/ 1 w 2"/>
                  <a:gd name="T1" fmla="*/ 0 w 2"/>
                  <a:gd name="T2" fmla="*/ 2 w 2"/>
                  <a:gd name="T3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62" name="Freeform 16"/>
              <p:cNvSpPr>
                <a:spLocks/>
              </p:cNvSpPr>
              <p:nvPr/>
            </p:nvSpPr>
            <p:spPr bwMode="auto">
              <a:xfrm>
                <a:off x="2646363" y="5091113"/>
                <a:ext cx="73025" cy="25400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0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1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63" name="Freeform 17"/>
              <p:cNvSpPr>
                <a:spLocks/>
              </p:cNvSpPr>
              <p:nvPr/>
            </p:nvSpPr>
            <p:spPr bwMode="auto">
              <a:xfrm>
                <a:off x="2646363" y="5140325"/>
                <a:ext cx="146050" cy="49213"/>
              </a:xfrm>
              <a:custGeom>
                <a:avLst/>
                <a:gdLst>
                  <a:gd name="T0" fmla="*/ 0 w 6"/>
                  <a:gd name="T1" fmla="*/ 1 h 2"/>
                  <a:gd name="T2" fmla="*/ 6 w 6"/>
                  <a:gd name="T3" fmla="*/ 0 h 2"/>
                  <a:gd name="T4" fmla="*/ 4 w 6"/>
                  <a:gd name="T5" fmla="*/ 0 h 2"/>
                  <a:gd name="T6" fmla="*/ 0 w 6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0" y="1"/>
                    </a:moveTo>
                    <a:cubicBezTo>
                      <a:pt x="1" y="1"/>
                      <a:pt x="3" y="1"/>
                      <a:pt x="6" y="0"/>
                    </a:cubicBezTo>
                    <a:cubicBezTo>
                      <a:pt x="5" y="0"/>
                      <a:pt x="5" y="0"/>
                      <a:pt x="4" y="0"/>
                    </a:cubicBezTo>
                    <a:cubicBezTo>
                      <a:pt x="3" y="2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64" name="Freeform 18"/>
              <p:cNvSpPr>
                <a:spLocks/>
              </p:cNvSpPr>
              <p:nvPr/>
            </p:nvSpPr>
            <p:spPr bwMode="auto">
              <a:xfrm>
                <a:off x="2792413" y="5140325"/>
                <a:ext cx="47625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65" name="Freeform 19"/>
              <p:cNvSpPr>
                <a:spLocks/>
              </p:cNvSpPr>
              <p:nvPr/>
            </p:nvSpPr>
            <p:spPr bwMode="auto">
              <a:xfrm>
                <a:off x="2308226" y="5018088"/>
                <a:ext cx="47625" cy="0"/>
              </a:xfrm>
              <a:custGeom>
                <a:avLst/>
                <a:gdLst>
                  <a:gd name="T0" fmla="*/ 0 w 2"/>
                  <a:gd name="T1" fmla="*/ 2 w 2"/>
                  <a:gd name="T2" fmla="*/ 2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66" name="Freeform 20"/>
              <p:cNvSpPr>
                <a:spLocks/>
              </p:cNvSpPr>
              <p:nvPr/>
            </p:nvSpPr>
            <p:spPr bwMode="auto">
              <a:xfrm>
                <a:off x="2355851" y="4822825"/>
                <a:ext cx="23813" cy="2381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67" name="Freeform 21"/>
              <p:cNvSpPr>
                <a:spLocks/>
              </p:cNvSpPr>
              <p:nvPr/>
            </p:nvSpPr>
            <p:spPr bwMode="auto">
              <a:xfrm>
                <a:off x="2355851" y="48228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68" name="Freeform 22"/>
              <p:cNvSpPr>
                <a:spLocks/>
              </p:cNvSpPr>
              <p:nvPr/>
            </p:nvSpPr>
            <p:spPr bwMode="auto">
              <a:xfrm>
                <a:off x="11504613" y="5018088"/>
                <a:ext cx="193675" cy="23813"/>
              </a:xfrm>
              <a:custGeom>
                <a:avLst/>
                <a:gdLst>
                  <a:gd name="T0" fmla="*/ 8 w 8"/>
                  <a:gd name="T1" fmla="*/ 0 h 1"/>
                  <a:gd name="T2" fmla="*/ 0 w 8"/>
                  <a:gd name="T3" fmla="*/ 1 h 1"/>
                  <a:gd name="T4" fmla="*/ 8 w 8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">
                    <a:moveTo>
                      <a:pt x="8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3" y="1"/>
                      <a:pt x="5" y="1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69" name="Freeform 23"/>
              <p:cNvSpPr>
                <a:spLocks/>
              </p:cNvSpPr>
              <p:nvPr/>
            </p:nvSpPr>
            <p:spPr bwMode="auto">
              <a:xfrm>
                <a:off x="10656888" y="4675188"/>
                <a:ext cx="49213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70" name="Freeform 24"/>
              <p:cNvSpPr>
                <a:spLocks/>
              </p:cNvSpPr>
              <p:nvPr/>
            </p:nvSpPr>
            <p:spPr bwMode="auto">
              <a:xfrm>
                <a:off x="9180513" y="4016375"/>
                <a:ext cx="2381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71" name="Freeform 25"/>
              <p:cNvSpPr>
                <a:spLocks/>
              </p:cNvSpPr>
              <p:nvPr/>
            </p:nvSpPr>
            <p:spPr bwMode="auto">
              <a:xfrm>
                <a:off x="8624888" y="1743075"/>
                <a:ext cx="47625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72" name="Freeform 26"/>
              <p:cNvSpPr>
                <a:spLocks/>
              </p:cNvSpPr>
              <p:nvPr/>
            </p:nvSpPr>
            <p:spPr bwMode="auto">
              <a:xfrm>
                <a:off x="8866188" y="1938338"/>
                <a:ext cx="2381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73" name="Freeform 27"/>
              <p:cNvSpPr>
                <a:spLocks/>
              </p:cNvSpPr>
              <p:nvPr/>
            </p:nvSpPr>
            <p:spPr bwMode="auto">
              <a:xfrm>
                <a:off x="8842376" y="1938338"/>
                <a:ext cx="2381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74" name="Freeform 28"/>
              <p:cNvSpPr>
                <a:spLocks/>
              </p:cNvSpPr>
              <p:nvPr/>
            </p:nvSpPr>
            <p:spPr bwMode="auto">
              <a:xfrm>
                <a:off x="9713913" y="3014663"/>
                <a:ext cx="23813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75" name="Freeform 29"/>
              <p:cNvSpPr>
                <a:spLocks/>
              </p:cNvSpPr>
              <p:nvPr/>
            </p:nvSpPr>
            <p:spPr bwMode="auto">
              <a:xfrm>
                <a:off x="9737726" y="3014663"/>
                <a:ext cx="2381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76" name="Freeform 30"/>
              <p:cNvSpPr>
                <a:spLocks/>
              </p:cNvSpPr>
              <p:nvPr/>
            </p:nvSpPr>
            <p:spPr bwMode="auto">
              <a:xfrm>
                <a:off x="8308976" y="2378075"/>
                <a:ext cx="73025" cy="25400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77" name="Freeform 31"/>
              <p:cNvSpPr>
                <a:spLocks/>
              </p:cNvSpPr>
              <p:nvPr/>
            </p:nvSpPr>
            <p:spPr bwMode="auto">
              <a:xfrm>
                <a:off x="10028238" y="2135188"/>
                <a:ext cx="47625" cy="0"/>
              </a:xfrm>
              <a:custGeom>
                <a:avLst/>
                <a:gdLst>
                  <a:gd name="T0" fmla="*/ 2 w 2"/>
                  <a:gd name="T1" fmla="*/ 0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78" name="Freeform 32"/>
              <p:cNvSpPr>
                <a:spLocks/>
              </p:cNvSpPr>
              <p:nvPr/>
            </p:nvSpPr>
            <p:spPr bwMode="auto">
              <a:xfrm>
                <a:off x="10028238" y="21351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79" name="Freeform 33"/>
              <p:cNvSpPr>
                <a:spLocks/>
              </p:cNvSpPr>
              <p:nvPr/>
            </p:nvSpPr>
            <p:spPr bwMode="auto">
              <a:xfrm>
                <a:off x="735013" y="5360988"/>
                <a:ext cx="0" cy="23813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80" name="Freeform 34"/>
              <p:cNvSpPr>
                <a:spLocks/>
              </p:cNvSpPr>
              <p:nvPr/>
            </p:nvSpPr>
            <p:spPr bwMode="auto">
              <a:xfrm>
                <a:off x="735013" y="5384800"/>
                <a:ext cx="23813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81" name="Freeform 35"/>
              <p:cNvSpPr>
                <a:spLocks/>
              </p:cNvSpPr>
              <p:nvPr/>
            </p:nvSpPr>
            <p:spPr bwMode="auto">
              <a:xfrm>
                <a:off x="735013" y="5360988"/>
                <a:ext cx="2381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82" name="Freeform 36"/>
              <p:cNvSpPr>
                <a:spLocks/>
              </p:cNvSpPr>
              <p:nvPr/>
            </p:nvSpPr>
            <p:spPr bwMode="auto">
              <a:xfrm>
                <a:off x="758826" y="5360988"/>
                <a:ext cx="2381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83" name="Freeform 37"/>
              <p:cNvSpPr>
                <a:spLocks/>
              </p:cNvSpPr>
              <p:nvPr/>
            </p:nvSpPr>
            <p:spPr bwMode="auto">
              <a:xfrm>
                <a:off x="2984501" y="5580063"/>
                <a:ext cx="49213" cy="23813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84" name="Freeform 38"/>
              <p:cNvSpPr>
                <a:spLocks/>
              </p:cNvSpPr>
              <p:nvPr/>
            </p:nvSpPr>
            <p:spPr bwMode="auto">
              <a:xfrm>
                <a:off x="782638" y="5140325"/>
                <a:ext cx="2381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85" name="Freeform 39"/>
              <p:cNvSpPr>
                <a:spLocks noEditPoints="1"/>
              </p:cNvSpPr>
              <p:nvPr/>
            </p:nvSpPr>
            <p:spPr bwMode="auto">
              <a:xfrm>
                <a:off x="478115" y="1008464"/>
                <a:ext cx="11947642" cy="4667250"/>
              </a:xfrm>
              <a:custGeom>
                <a:avLst/>
                <a:gdLst>
                  <a:gd name="T0" fmla="*/ 217 w 472"/>
                  <a:gd name="T1" fmla="*/ 183 h 191"/>
                  <a:gd name="T2" fmla="*/ 353 w 472"/>
                  <a:gd name="T3" fmla="*/ 181 h 191"/>
                  <a:gd name="T4" fmla="*/ 342 w 472"/>
                  <a:gd name="T5" fmla="*/ 171 h 191"/>
                  <a:gd name="T6" fmla="*/ 443 w 472"/>
                  <a:gd name="T7" fmla="*/ 162 h 191"/>
                  <a:gd name="T8" fmla="*/ 421 w 472"/>
                  <a:gd name="T9" fmla="*/ 152 h 191"/>
                  <a:gd name="T10" fmla="*/ 342 w 472"/>
                  <a:gd name="T11" fmla="*/ 144 h 191"/>
                  <a:gd name="T12" fmla="*/ 405 w 472"/>
                  <a:gd name="T13" fmla="*/ 130 h 191"/>
                  <a:gd name="T14" fmla="*/ 360 w 472"/>
                  <a:gd name="T15" fmla="*/ 119 h 191"/>
                  <a:gd name="T16" fmla="*/ 406 w 472"/>
                  <a:gd name="T17" fmla="*/ 107 h 191"/>
                  <a:gd name="T18" fmla="*/ 371 w 472"/>
                  <a:gd name="T19" fmla="*/ 100 h 191"/>
                  <a:gd name="T20" fmla="*/ 325 w 472"/>
                  <a:gd name="T21" fmla="*/ 85 h 191"/>
                  <a:gd name="T22" fmla="*/ 395 w 472"/>
                  <a:gd name="T23" fmla="*/ 79 h 191"/>
                  <a:gd name="T24" fmla="*/ 412 w 472"/>
                  <a:gd name="T25" fmla="*/ 73 h 191"/>
                  <a:gd name="T26" fmla="*/ 402 w 472"/>
                  <a:gd name="T27" fmla="*/ 62 h 191"/>
                  <a:gd name="T28" fmla="*/ 322 w 472"/>
                  <a:gd name="T29" fmla="*/ 50 h 191"/>
                  <a:gd name="T30" fmla="*/ 385 w 472"/>
                  <a:gd name="T31" fmla="*/ 40 h 191"/>
                  <a:gd name="T32" fmla="*/ 354 w 472"/>
                  <a:gd name="T33" fmla="*/ 30 h 191"/>
                  <a:gd name="T34" fmla="*/ 263 w 472"/>
                  <a:gd name="T35" fmla="*/ 19 h 191"/>
                  <a:gd name="T36" fmla="*/ 320 w 472"/>
                  <a:gd name="T37" fmla="*/ 11 h 191"/>
                  <a:gd name="T38" fmla="*/ 14 w 472"/>
                  <a:gd name="T39" fmla="*/ 17 h 191"/>
                  <a:gd name="T40" fmla="*/ 8 w 472"/>
                  <a:gd name="T41" fmla="*/ 54 h 191"/>
                  <a:gd name="T42" fmla="*/ 29 w 472"/>
                  <a:gd name="T43" fmla="*/ 84 h 191"/>
                  <a:gd name="T44" fmla="*/ 26 w 472"/>
                  <a:gd name="T45" fmla="*/ 110 h 191"/>
                  <a:gd name="T46" fmla="*/ 25 w 472"/>
                  <a:gd name="T47" fmla="*/ 135 h 191"/>
                  <a:gd name="T48" fmla="*/ 34 w 472"/>
                  <a:gd name="T49" fmla="*/ 151 h 191"/>
                  <a:gd name="T50" fmla="*/ 101 w 472"/>
                  <a:gd name="T51" fmla="*/ 158 h 191"/>
                  <a:gd name="T52" fmla="*/ 122 w 472"/>
                  <a:gd name="T53" fmla="*/ 169 h 191"/>
                  <a:gd name="T54" fmla="*/ 53 w 472"/>
                  <a:gd name="T55" fmla="*/ 161 h 191"/>
                  <a:gd name="T56" fmla="*/ 34 w 472"/>
                  <a:gd name="T57" fmla="*/ 171 h 191"/>
                  <a:gd name="T58" fmla="*/ 105 w 472"/>
                  <a:gd name="T59" fmla="*/ 183 h 191"/>
                  <a:gd name="T60" fmla="*/ 283 w 472"/>
                  <a:gd name="T61" fmla="*/ 186 h 191"/>
                  <a:gd name="T62" fmla="*/ 227 w 472"/>
                  <a:gd name="T63" fmla="*/ 179 h 191"/>
                  <a:gd name="T64" fmla="*/ 337 w 472"/>
                  <a:gd name="T65" fmla="*/ 17 h 191"/>
                  <a:gd name="T66" fmla="*/ 246 w 472"/>
                  <a:gd name="T67" fmla="*/ 16 h 191"/>
                  <a:gd name="T68" fmla="*/ 267 w 472"/>
                  <a:gd name="T69" fmla="*/ 22 h 191"/>
                  <a:gd name="T70" fmla="*/ 169 w 472"/>
                  <a:gd name="T71" fmla="*/ 22 h 191"/>
                  <a:gd name="T72" fmla="*/ 188 w 472"/>
                  <a:gd name="T73" fmla="*/ 24 h 191"/>
                  <a:gd name="T74" fmla="*/ 348 w 472"/>
                  <a:gd name="T75" fmla="*/ 30 h 191"/>
                  <a:gd name="T76" fmla="*/ 365 w 472"/>
                  <a:gd name="T77" fmla="*/ 41 h 191"/>
                  <a:gd name="T78" fmla="*/ 308 w 472"/>
                  <a:gd name="T79" fmla="*/ 49 h 191"/>
                  <a:gd name="T80" fmla="*/ 316 w 472"/>
                  <a:gd name="T81" fmla="*/ 66 h 191"/>
                  <a:gd name="T82" fmla="*/ 288 w 472"/>
                  <a:gd name="T83" fmla="*/ 81 h 191"/>
                  <a:gd name="T84" fmla="*/ 396 w 472"/>
                  <a:gd name="T85" fmla="*/ 89 h 191"/>
                  <a:gd name="T86" fmla="*/ 315 w 472"/>
                  <a:gd name="T87" fmla="*/ 103 h 191"/>
                  <a:gd name="T88" fmla="*/ 332 w 472"/>
                  <a:gd name="T89" fmla="*/ 109 h 191"/>
                  <a:gd name="T90" fmla="*/ 337 w 472"/>
                  <a:gd name="T91" fmla="*/ 118 h 191"/>
                  <a:gd name="T92" fmla="*/ 354 w 472"/>
                  <a:gd name="T93" fmla="*/ 122 h 191"/>
                  <a:gd name="T94" fmla="*/ 343 w 472"/>
                  <a:gd name="T95" fmla="*/ 126 h 191"/>
                  <a:gd name="T96" fmla="*/ 352 w 472"/>
                  <a:gd name="T97" fmla="*/ 132 h 191"/>
                  <a:gd name="T98" fmla="*/ 314 w 472"/>
                  <a:gd name="T99" fmla="*/ 134 h 191"/>
                  <a:gd name="T100" fmla="*/ 46 w 472"/>
                  <a:gd name="T101" fmla="*/ 150 h 191"/>
                  <a:gd name="T102" fmla="*/ 284 w 472"/>
                  <a:gd name="T103" fmla="*/ 158 h 191"/>
                  <a:gd name="T104" fmla="*/ 338 w 472"/>
                  <a:gd name="T105" fmla="*/ 157 h 191"/>
                  <a:gd name="T106" fmla="*/ 234 w 472"/>
                  <a:gd name="T107" fmla="*/ 159 h 191"/>
                  <a:gd name="T108" fmla="*/ 411 w 472"/>
                  <a:gd name="T109" fmla="*/ 162 h 191"/>
                  <a:gd name="T110" fmla="*/ 413 w 472"/>
                  <a:gd name="T111" fmla="*/ 167 h 191"/>
                  <a:gd name="T112" fmla="*/ 195 w 472"/>
                  <a:gd name="T113" fmla="*/ 172 h 191"/>
                  <a:gd name="T114" fmla="*/ 66 w 472"/>
                  <a:gd name="T115" fmla="*/ 184 h 191"/>
                  <a:gd name="T116" fmla="*/ 225 w 472"/>
                  <a:gd name="T117" fmla="*/ 177 h 191"/>
                  <a:gd name="T118" fmla="*/ 246 w 472"/>
                  <a:gd name="T119" fmla="*/ 174 h 191"/>
                  <a:gd name="T120" fmla="*/ 100 w 472"/>
                  <a:gd name="T121" fmla="*/ 175 h 191"/>
                  <a:gd name="T122" fmla="*/ 78 w 472"/>
                  <a:gd name="T123" fmla="*/ 181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72" h="191">
                    <a:moveTo>
                      <a:pt x="172" y="186"/>
                    </a:moveTo>
                    <a:cubicBezTo>
                      <a:pt x="172" y="185"/>
                      <a:pt x="172" y="185"/>
                      <a:pt x="172" y="185"/>
                    </a:cubicBezTo>
                    <a:cubicBezTo>
                      <a:pt x="179" y="185"/>
                      <a:pt x="186" y="185"/>
                      <a:pt x="193" y="185"/>
                    </a:cubicBezTo>
                    <a:cubicBezTo>
                      <a:pt x="184" y="185"/>
                      <a:pt x="175" y="185"/>
                      <a:pt x="167" y="184"/>
                    </a:cubicBezTo>
                    <a:cubicBezTo>
                      <a:pt x="171" y="184"/>
                      <a:pt x="172" y="182"/>
                      <a:pt x="176" y="183"/>
                    </a:cubicBezTo>
                    <a:cubicBezTo>
                      <a:pt x="176" y="182"/>
                      <a:pt x="176" y="182"/>
                      <a:pt x="176" y="182"/>
                    </a:cubicBezTo>
                    <a:cubicBezTo>
                      <a:pt x="173" y="183"/>
                      <a:pt x="170" y="183"/>
                      <a:pt x="167" y="182"/>
                    </a:cubicBezTo>
                    <a:cubicBezTo>
                      <a:pt x="169" y="183"/>
                      <a:pt x="170" y="181"/>
                      <a:pt x="171" y="182"/>
                    </a:cubicBezTo>
                    <a:cubicBezTo>
                      <a:pt x="172" y="182"/>
                      <a:pt x="172" y="182"/>
                      <a:pt x="172" y="182"/>
                    </a:cubicBezTo>
                    <a:cubicBezTo>
                      <a:pt x="172" y="181"/>
                      <a:pt x="172" y="181"/>
                      <a:pt x="172" y="181"/>
                    </a:cubicBezTo>
                    <a:cubicBezTo>
                      <a:pt x="171" y="181"/>
                      <a:pt x="171" y="181"/>
                      <a:pt x="171" y="181"/>
                    </a:cubicBezTo>
                    <a:cubicBezTo>
                      <a:pt x="171" y="181"/>
                      <a:pt x="171" y="182"/>
                      <a:pt x="171" y="182"/>
                    </a:cubicBezTo>
                    <a:cubicBezTo>
                      <a:pt x="170" y="181"/>
                      <a:pt x="168" y="181"/>
                      <a:pt x="167" y="181"/>
                    </a:cubicBezTo>
                    <a:cubicBezTo>
                      <a:pt x="168" y="181"/>
                      <a:pt x="168" y="180"/>
                      <a:pt x="168" y="180"/>
                    </a:cubicBezTo>
                    <a:cubicBezTo>
                      <a:pt x="167" y="180"/>
                      <a:pt x="165" y="180"/>
                      <a:pt x="165" y="180"/>
                    </a:cubicBezTo>
                    <a:cubicBezTo>
                      <a:pt x="170" y="180"/>
                      <a:pt x="170" y="180"/>
                      <a:pt x="170" y="180"/>
                    </a:cubicBezTo>
                    <a:cubicBezTo>
                      <a:pt x="170" y="180"/>
                      <a:pt x="170" y="179"/>
                      <a:pt x="170" y="179"/>
                    </a:cubicBezTo>
                    <a:cubicBezTo>
                      <a:pt x="177" y="178"/>
                      <a:pt x="190" y="179"/>
                      <a:pt x="199" y="178"/>
                    </a:cubicBezTo>
                    <a:cubicBezTo>
                      <a:pt x="199" y="179"/>
                      <a:pt x="199" y="179"/>
                      <a:pt x="199" y="179"/>
                    </a:cubicBezTo>
                    <a:cubicBezTo>
                      <a:pt x="200" y="179"/>
                      <a:pt x="200" y="179"/>
                      <a:pt x="200" y="179"/>
                    </a:cubicBezTo>
                    <a:cubicBezTo>
                      <a:pt x="200" y="179"/>
                      <a:pt x="200" y="179"/>
                      <a:pt x="200" y="179"/>
                    </a:cubicBezTo>
                    <a:cubicBezTo>
                      <a:pt x="203" y="178"/>
                      <a:pt x="205" y="177"/>
                      <a:pt x="207" y="179"/>
                    </a:cubicBezTo>
                    <a:cubicBezTo>
                      <a:pt x="208" y="178"/>
                      <a:pt x="208" y="178"/>
                      <a:pt x="208" y="178"/>
                    </a:cubicBezTo>
                    <a:cubicBezTo>
                      <a:pt x="208" y="178"/>
                      <a:pt x="209" y="178"/>
                      <a:pt x="210" y="178"/>
                    </a:cubicBezTo>
                    <a:cubicBezTo>
                      <a:pt x="209" y="178"/>
                      <a:pt x="209" y="179"/>
                      <a:pt x="209" y="179"/>
                    </a:cubicBezTo>
                    <a:cubicBezTo>
                      <a:pt x="215" y="179"/>
                      <a:pt x="219" y="179"/>
                      <a:pt x="224" y="179"/>
                    </a:cubicBezTo>
                    <a:cubicBezTo>
                      <a:pt x="221" y="180"/>
                      <a:pt x="216" y="180"/>
                      <a:pt x="212" y="180"/>
                    </a:cubicBezTo>
                    <a:cubicBezTo>
                      <a:pt x="214" y="180"/>
                      <a:pt x="214" y="180"/>
                      <a:pt x="214" y="180"/>
                    </a:cubicBezTo>
                    <a:cubicBezTo>
                      <a:pt x="221" y="181"/>
                      <a:pt x="229" y="180"/>
                      <a:pt x="236" y="181"/>
                    </a:cubicBezTo>
                    <a:cubicBezTo>
                      <a:pt x="236" y="181"/>
                      <a:pt x="236" y="181"/>
                      <a:pt x="236" y="181"/>
                    </a:cubicBezTo>
                    <a:cubicBezTo>
                      <a:pt x="213" y="181"/>
                      <a:pt x="213" y="181"/>
                      <a:pt x="213" y="181"/>
                    </a:cubicBezTo>
                    <a:cubicBezTo>
                      <a:pt x="212" y="182"/>
                      <a:pt x="212" y="182"/>
                      <a:pt x="212" y="182"/>
                    </a:cubicBezTo>
                    <a:cubicBezTo>
                      <a:pt x="204" y="182"/>
                      <a:pt x="199" y="182"/>
                      <a:pt x="194" y="182"/>
                    </a:cubicBezTo>
                    <a:cubicBezTo>
                      <a:pt x="205" y="182"/>
                      <a:pt x="213" y="182"/>
                      <a:pt x="223" y="183"/>
                    </a:cubicBezTo>
                    <a:cubicBezTo>
                      <a:pt x="220" y="183"/>
                      <a:pt x="214" y="183"/>
                      <a:pt x="211" y="183"/>
                    </a:cubicBezTo>
                    <a:cubicBezTo>
                      <a:pt x="213" y="183"/>
                      <a:pt x="215" y="183"/>
                      <a:pt x="217" y="183"/>
                    </a:cubicBezTo>
                    <a:cubicBezTo>
                      <a:pt x="216" y="184"/>
                      <a:pt x="216" y="184"/>
                      <a:pt x="216" y="184"/>
                    </a:cubicBezTo>
                    <a:cubicBezTo>
                      <a:pt x="214" y="183"/>
                      <a:pt x="210" y="185"/>
                      <a:pt x="209" y="183"/>
                    </a:cubicBezTo>
                    <a:cubicBezTo>
                      <a:pt x="207" y="183"/>
                      <a:pt x="207" y="183"/>
                      <a:pt x="205" y="184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01" y="184"/>
                      <a:pt x="201" y="184"/>
                      <a:pt x="201" y="184"/>
                    </a:cubicBezTo>
                    <a:cubicBezTo>
                      <a:pt x="202" y="184"/>
                      <a:pt x="203" y="184"/>
                      <a:pt x="204" y="184"/>
                    </a:cubicBezTo>
                    <a:cubicBezTo>
                      <a:pt x="202" y="186"/>
                      <a:pt x="199" y="184"/>
                      <a:pt x="198" y="185"/>
                    </a:cubicBezTo>
                    <a:cubicBezTo>
                      <a:pt x="211" y="186"/>
                      <a:pt x="226" y="186"/>
                      <a:pt x="241" y="186"/>
                    </a:cubicBezTo>
                    <a:cubicBezTo>
                      <a:pt x="242" y="186"/>
                      <a:pt x="245" y="186"/>
                      <a:pt x="247" y="186"/>
                    </a:cubicBezTo>
                    <a:cubicBezTo>
                      <a:pt x="264" y="186"/>
                      <a:pt x="264" y="186"/>
                      <a:pt x="264" y="186"/>
                    </a:cubicBezTo>
                    <a:cubicBezTo>
                      <a:pt x="264" y="186"/>
                      <a:pt x="264" y="186"/>
                      <a:pt x="264" y="186"/>
                    </a:cubicBezTo>
                    <a:cubicBezTo>
                      <a:pt x="268" y="187"/>
                      <a:pt x="273" y="187"/>
                      <a:pt x="277" y="186"/>
                    </a:cubicBezTo>
                    <a:cubicBezTo>
                      <a:pt x="277" y="186"/>
                      <a:pt x="278" y="186"/>
                      <a:pt x="277" y="187"/>
                    </a:cubicBezTo>
                    <a:cubicBezTo>
                      <a:pt x="282" y="186"/>
                      <a:pt x="288" y="187"/>
                      <a:pt x="292" y="186"/>
                    </a:cubicBezTo>
                    <a:cubicBezTo>
                      <a:pt x="291" y="187"/>
                      <a:pt x="291" y="187"/>
                      <a:pt x="291" y="187"/>
                    </a:cubicBezTo>
                    <a:cubicBezTo>
                      <a:pt x="293" y="187"/>
                      <a:pt x="293" y="187"/>
                      <a:pt x="293" y="187"/>
                    </a:cubicBezTo>
                    <a:cubicBezTo>
                      <a:pt x="293" y="187"/>
                      <a:pt x="293" y="187"/>
                      <a:pt x="293" y="187"/>
                    </a:cubicBezTo>
                    <a:cubicBezTo>
                      <a:pt x="305" y="187"/>
                      <a:pt x="305" y="187"/>
                      <a:pt x="305" y="187"/>
                    </a:cubicBezTo>
                    <a:cubicBezTo>
                      <a:pt x="304" y="187"/>
                      <a:pt x="304" y="187"/>
                      <a:pt x="304" y="187"/>
                    </a:cubicBezTo>
                    <a:cubicBezTo>
                      <a:pt x="306" y="187"/>
                      <a:pt x="306" y="187"/>
                      <a:pt x="306" y="187"/>
                    </a:cubicBezTo>
                    <a:cubicBezTo>
                      <a:pt x="309" y="186"/>
                      <a:pt x="305" y="185"/>
                      <a:pt x="308" y="185"/>
                    </a:cubicBezTo>
                    <a:cubicBezTo>
                      <a:pt x="308" y="185"/>
                      <a:pt x="308" y="186"/>
                      <a:pt x="308" y="186"/>
                    </a:cubicBezTo>
                    <a:cubicBezTo>
                      <a:pt x="348" y="186"/>
                      <a:pt x="348" y="186"/>
                      <a:pt x="348" y="186"/>
                    </a:cubicBezTo>
                    <a:cubicBezTo>
                      <a:pt x="328" y="185"/>
                      <a:pt x="328" y="185"/>
                      <a:pt x="328" y="185"/>
                    </a:cubicBezTo>
                    <a:cubicBezTo>
                      <a:pt x="336" y="185"/>
                      <a:pt x="346" y="185"/>
                      <a:pt x="353" y="185"/>
                    </a:cubicBezTo>
                    <a:cubicBezTo>
                      <a:pt x="351" y="184"/>
                      <a:pt x="347" y="185"/>
                      <a:pt x="346" y="184"/>
                    </a:cubicBezTo>
                    <a:cubicBezTo>
                      <a:pt x="346" y="184"/>
                      <a:pt x="346" y="184"/>
                      <a:pt x="345" y="185"/>
                    </a:cubicBezTo>
                    <a:cubicBezTo>
                      <a:pt x="345" y="184"/>
                      <a:pt x="345" y="184"/>
                      <a:pt x="345" y="184"/>
                    </a:cubicBezTo>
                    <a:cubicBezTo>
                      <a:pt x="344" y="184"/>
                      <a:pt x="343" y="184"/>
                      <a:pt x="342" y="184"/>
                    </a:cubicBezTo>
                    <a:cubicBezTo>
                      <a:pt x="343" y="183"/>
                      <a:pt x="343" y="183"/>
                      <a:pt x="344" y="183"/>
                    </a:cubicBezTo>
                    <a:cubicBezTo>
                      <a:pt x="342" y="183"/>
                      <a:pt x="341" y="184"/>
                      <a:pt x="339" y="183"/>
                    </a:cubicBezTo>
                    <a:cubicBezTo>
                      <a:pt x="340" y="182"/>
                      <a:pt x="342" y="183"/>
                      <a:pt x="343" y="182"/>
                    </a:cubicBezTo>
                    <a:cubicBezTo>
                      <a:pt x="345" y="181"/>
                      <a:pt x="348" y="183"/>
                      <a:pt x="348" y="181"/>
                    </a:cubicBezTo>
                    <a:cubicBezTo>
                      <a:pt x="348" y="183"/>
                      <a:pt x="352" y="182"/>
                      <a:pt x="353" y="182"/>
                    </a:cubicBezTo>
                    <a:cubicBezTo>
                      <a:pt x="353" y="182"/>
                      <a:pt x="352" y="182"/>
                      <a:pt x="352" y="181"/>
                    </a:cubicBezTo>
                    <a:cubicBezTo>
                      <a:pt x="353" y="181"/>
                      <a:pt x="353" y="181"/>
                      <a:pt x="353" y="181"/>
                    </a:cubicBezTo>
                    <a:cubicBezTo>
                      <a:pt x="355" y="181"/>
                      <a:pt x="357" y="180"/>
                      <a:pt x="359" y="181"/>
                    </a:cubicBezTo>
                    <a:cubicBezTo>
                      <a:pt x="355" y="182"/>
                      <a:pt x="355" y="182"/>
                      <a:pt x="355" y="182"/>
                    </a:cubicBezTo>
                    <a:cubicBezTo>
                      <a:pt x="357" y="182"/>
                      <a:pt x="359" y="182"/>
                      <a:pt x="359" y="181"/>
                    </a:cubicBezTo>
                    <a:cubicBezTo>
                      <a:pt x="359" y="183"/>
                      <a:pt x="363" y="181"/>
                      <a:pt x="365" y="181"/>
                    </a:cubicBezTo>
                    <a:cubicBezTo>
                      <a:pt x="368" y="182"/>
                      <a:pt x="368" y="180"/>
                      <a:pt x="372" y="181"/>
                    </a:cubicBezTo>
                    <a:cubicBezTo>
                      <a:pt x="371" y="179"/>
                      <a:pt x="366" y="182"/>
                      <a:pt x="364" y="180"/>
                    </a:cubicBezTo>
                    <a:cubicBezTo>
                      <a:pt x="364" y="180"/>
                      <a:pt x="364" y="180"/>
                      <a:pt x="364" y="180"/>
                    </a:cubicBezTo>
                    <a:cubicBezTo>
                      <a:pt x="354" y="181"/>
                      <a:pt x="343" y="180"/>
                      <a:pt x="333" y="181"/>
                    </a:cubicBezTo>
                    <a:cubicBezTo>
                      <a:pt x="331" y="179"/>
                      <a:pt x="326" y="181"/>
                      <a:pt x="323" y="180"/>
                    </a:cubicBezTo>
                    <a:cubicBezTo>
                      <a:pt x="358" y="179"/>
                      <a:pt x="358" y="179"/>
                      <a:pt x="358" y="179"/>
                    </a:cubicBezTo>
                    <a:cubicBezTo>
                      <a:pt x="300" y="178"/>
                      <a:pt x="300" y="178"/>
                      <a:pt x="300" y="178"/>
                    </a:cubicBezTo>
                    <a:cubicBezTo>
                      <a:pt x="304" y="178"/>
                      <a:pt x="309" y="179"/>
                      <a:pt x="313" y="177"/>
                    </a:cubicBezTo>
                    <a:cubicBezTo>
                      <a:pt x="315" y="179"/>
                      <a:pt x="317" y="177"/>
                      <a:pt x="319" y="178"/>
                    </a:cubicBezTo>
                    <a:cubicBezTo>
                      <a:pt x="321" y="178"/>
                      <a:pt x="324" y="177"/>
                      <a:pt x="327" y="177"/>
                    </a:cubicBezTo>
                    <a:cubicBezTo>
                      <a:pt x="328" y="176"/>
                      <a:pt x="331" y="178"/>
                      <a:pt x="332" y="177"/>
                    </a:cubicBezTo>
                    <a:cubicBezTo>
                      <a:pt x="336" y="178"/>
                      <a:pt x="339" y="176"/>
                      <a:pt x="343" y="177"/>
                    </a:cubicBezTo>
                    <a:cubicBezTo>
                      <a:pt x="345" y="177"/>
                      <a:pt x="345" y="177"/>
                      <a:pt x="345" y="177"/>
                    </a:cubicBezTo>
                    <a:cubicBezTo>
                      <a:pt x="347" y="178"/>
                      <a:pt x="347" y="178"/>
                      <a:pt x="347" y="178"/>
                    </a:cubicBezTo>
                    <a:cubicBezTo>
                      <a:pt x="348" y="176"/>
                      <a:pt x="353" y="178"/>
                      <a:pt x="353" y="176"/>
                    </a:cubicBezTo>
                    <a:cubicBezTo>
                      <a:pt x="355" y="177"/>
                      <a:pt x="355" y="177"/>
                      <a:pt x="355" y="177"/>
                    </a:cubicBezTo>
                    <a:cubicBezTo>
                      <a:pt x="355" y="177"/>
                      <a:pt x="355" y="177"/>
                      <a:pt x="355" y="177"/>
                    </a:cubicBezTo>
                    <a:cubicBezTo>
                      <a:pt x="354" y="177"/>
                      <a:pt x="354" y="177"/>
                      <a:pt x="354" y="176"/>
                    </a:cubicBezTo>
                    <a:cubicBezTo>
                      <a:pt x="358" y="176"/>
                      <a:pt x="358" y="176"/>
                      <a:pt x="358" y="176"/>
                    </a:cubicBezTo>
                    <a:cubicBezTo>
                      <a:pt x="337" y="175"/>
                      <a:pt x="317" y="177"/>
                      <a:pt x="296" y="176"/>
                    </a:cubicBezTo>
                    <a:cubicBezTo>
                      <a:pt x="317" y="175"/>
                      <a:pt x="331" y="175"/>
                      <a:pt x="352" y="175"/>
                    </a:cubicBezTo>
                    <a:cubicBezTo>
                      <a:pt x="352" y="174"/>
                      <a:pt x="352" y="174"/>
                      <a:pt x="352" y="174"/>
                    </a:cubicBezTo>
                    <a:cubicBezTo>
                      <a:pt x="349" y="174"/>
                      <a:pt x="347" y="174"/>
                      <a:pt x="345" y="174"/>
                    </a:cubicBezTo>
                    <a:cubicBezTo>
                      <a:pt x="341" y="174"/>
                      <a:pt x="336" y="173"/>
                      <a:pt x="332" y="175"/>
                    </a:cubicBezTo>
                    <a:cubicBezTo>
                      <a:pt x="329" y="174"/>
                      <a:pt x="324" y="174"/>
                      <a:pt x="320" y="175"/>
                    </a:cubicBezTo>
                    <a:cubicBezTo>
                      <a:pt x="315" y="173"/>
                      <a:pt x="308" y="175"/>
                      <a:pt x="303" y="174"/>
                    </a:cubicBezTo>
                    <a:cubicBezTo>
                      <a:pt x="306" y="173"/>
                      <a:pt x="312" y="174"/>
                      <a:pt x="315" y="173"/>
                    </a:cubicBezTo>
                    <a:cubicBezTo>
                      <a:pt x="281" y="173"/>
                      <a:pt x="281" y="173"/>
                      <a:pt x="281" y="173"/>
                    </a:cubicBezTo>
                    <a:cubicBezTo>
                      <a:pt x="302" y="172"/>
                      <a:pt x="321" y="172"/>
                      <a:pt x="339" y="171"/>
                    </a:cubicBezTo>
                    <a:cubicBezTo>
                      <a:pt x="338" y="171"/>
                      <a:pt x="338" y="171"/>
                      <a:pt x="338" y="171"/>
                    </a:cubicBezTo>
                    <a:cubicBezTo>
                      <a:pt x="337" y="171"/>
                      <a:pt x="337" y="171"/>
                      <a:pt x="337" y="171"/>
                    </a:cubicBezTo>
                    <a:cubicBezTo>
                      <a:pt x="339" y="171"/>
                      <a:pt x="340" y="170"/>
                      <a:pt x="342" y="171"/>
                    </a:cubicBezTo>
                    <a:cubicBezTo>
                      <a:pt x="341" y="172"/>
                      <a:pt x="341" y="172"/>
                      <a:pt x="341" y="172"/>
                    </a:cubicBezTo>
                    <a:cubicBezTo>
                      <a:pt x="347" y="171"/>
                      <a:pt x="358" y="172"/>
                      <a:pt x="364" y="171"/>
                    </a:cubicBezTo>
                    <a:cubicBezTo>
                      <a:pt x="363" y="171"/>
                      <a:pt x="363" y="171"/>
                      <a:pt x="363" y="171"/>
                    </a:cubicBezTo>
                    <a:cubicBezTo>
                      <a:pt x="364" y="170"/>
                      <a:pt x="367" y="169"/>
                      <a:pt x="369" y="170"/>
                    </a:cubicBezTo>
                    <a:cubicBezTo>
                      <a:pt x="368" y="170"/>
                      <a:pt x="368" y="170"/>
                      <a:pt x="368" y="171"/>
                    </a:cubicBezTo>
                    <a:cubicBezTo>
                      <a:pt x="371" y="171"/>
                      <a:pt x="374" y="170"/>
                      <a:pt x="377" y="171"/>
                    </a:cubicBezTo>
                    <a:cubicBezTo>
                      <a:pt x="377" y="171"/>
                      <a:pt x="377" y="171"/>
                      <a:pt x="377" y="171"/>
                    </a:cubicBezTo>
                    <a:cubicBezTo>
                      <a:pt x="400" y="171"/>
                      <a:pt x="400" y="171"/>
                      <a:pt x="400" y="171"/>
                    </a:cubicBezTo>
                    <a:cubicBezTo>
                      <a:pt x="402" y="171"/>
                      <a:pt x="402" y="171"/>
                      <a:pt x="402" y="171"/>
                    </a:cubicBezTo>
                    <a:cubicBezTo>
                      <a:pt x="402" y="171"/>
                      <a:pt x="403" y="171"/>
                      <a:pt x="403" y="171"/>
                    </a:cubicBezTo>
                    <a:cubicBezTo>
                      <a:pt x="416" y="170"/>
                      <a:pt x="426" y="171"/>
                      <a:pt x="439" y="171"/>
                    </a:cubicBezTo>
                    <a:cubicBezTo>
                      <a:pt x="441" y="170"/>
                      <a:pt x="441" y="170"/>
                      <a:pt x="441" y="170"/>
                    </a:cubicBezTo>
                    <a:cubicBezTo>
                      <a:pt x="444" y="172"/>
                      <a:pt x="447" y="169"/>
                      <a:pt x="450" y="170"/>
                    </a:cubicBezTo>
                    <a:cubicBezTo>
                      <a:pt x="450" y="170"/>
                      <a:pt x="450" y="170"/>
                      <a:pt x="450" y="170"/>
                    </a:cubicBezTo>
                    <a:cubicBezTo>
                      <a:pt x="429" y="170"/>
                      <a:pt x="409" y="169"/>
                      <a:pt x="388" y="169"/>
                    </a:cubicBezTo>
                    <a:cubicBezTo>
                      <a:pt x="388" y="169"/>
                      <a:pt x="388" y="169"/>
                      <a:pt x="388" y="169"/>
                    </a:cubicBezTo>
                    <a:cubicBezTo>
                      <a:pt x="405" y="169"/>
                      <a:pt x="418" y="168"/>
                      <a:pt x="433" y="168"/>
                    </a:cubicBezTo>
                    <a:cubicBezTo>
                      <a:pt x="428" y="168"/>
                      <a:pt x="420" y="168"/>
                      <a:pt x="415" y="168"/>
                    </a:cubicBezTo>
                    <a:cubicBezTo>
                      <a:pt x="421" y="167"/>
                      <a:pt x="430" y="168"/>
                      <a:pt x="436" y="167"/>
                    </a:cubicBezTo>
                    <a:cubicBezTo>
                      <a:pt x="434" y="167"/>
                      <a:pt x="432" y="167"/>
                      <a:pt x="431" y="167"/>
                    </a:cubicBezTo>
                    <a:cubicBezTo>
                      <a:pt x="431" y="166"/>
                      <a:pt x="431" y="166"/>
                      <a:pt x="431" y="166"/>
                    </a:cubicBezTo>
                    <a:cubicBezTo>
                      <a:pt x="439" y="166"/>
                      <a:pt x="446" y="166"/>
                      <a:pt x="454" y="166"/>
                    </a:cubicBezTo>
                    <a:cubicBezTo>
                      <a:pt x="448" y="165"/>
                      <a:pt x="440" y="166"/>
                      <a:pt x="433" y="166"/>
                    </a:cubicBezTo>
                    <a:cubicBezTo>
                      <a:pt x="432" y="166"/>
                      <a:pt x="430" y="164"/>
                      <a:pt x="429" y="166"/>
                    </a:cubicBezTo>
                    <a:cubicBezTo>
                      <a:pt x="417" y="165"/>
                      <a:pt x="405" y="165"/>
                      <a:pt x="392" y="165"/>
                    </a:cubicBezTo>
                    <a:cubicBezTo>
                      <a:pt x="398" y="164"/>
                      <a:pt x="406" y="165"/>
                      <a:pt x="412" y="164"/>
                    </a:cubicBezTo>
                    <a:cubicBezTo>
                      <a:pt x="414" y="163"/>
                      <a:pt x="419" y="164"/>
                      <a:pt x="421" y="163"/>
                    </a:cubicBezTo>
                    <a:cubicBezTo>
                      <a:pt x="420" y="165"/>
                      <a:pt x="416" y="164"/>
                      <a:pt x="415" y="164"/>
                    </a:cubicBezTo>
                    <a:cubicBezTo>
                      <a:pt x="416" y="165"/>
                      <a:pt x="420" y="165"/>
                      <a:pt x="421" y="164"/>
                    </a:cubicBezTo>
                    <a:cubicBezTo>
                      <a:pt x="421" y="164"/>
                      <a:pt x="421" y="164"/>
                      <a:pt x="421" y="165"/>
                    </a:cubicBezTo>
                    <a:cubicBezTo>
                      <a:pt x="424" y="165"/>
                      <a:pt x="426" y="164"/>
                      <a:pt x="427" y="164"/>
                    </a:cubicBezTo>
                    <a:cubicBezTo>
                      <a:pt x="422" y="164"/>
                      <a:pt x="422" y="164"/>
                      <a:pt x="422" y="164"/>
                    </a:cubicBezTo>
                    <a:cubicBezTo>
                      <a:pt x="422" y="163"/>
                      <a:pt x="422" y="163"/>
                      <a:pt x="422" y="163"/>
                    </a:cubicBezTo>
                    <a:cubicBezTo>
                      <a:pt x="433" y="163"/>
                      <a:pt x="441" y="163"/>
                      <a:pt x="450" y="163"/>
                    </a:cubicBezTo>
                    <a:cubicBezTo>
                      <a:pt x="447" y="163"/>
                      <a:pt x="444" y="163"/>
                      <a:pt x="442" y="162"/>
                    </a:cubicBezTo>
                    <a:cubicBezTo>
                      <a:pt x="443" y="162"/>
                      <a:pt x="443" y="162"/>
                      <a:pt x="443" y="162"/>
                    </a:cubicBezTo>
                    <a:cubicBezTo>
                      <a:pt x="466" y="162"/>
                      <a:pt x="466" y="162"/>
                      <a:pt x="466" y="162"/>
                    </a:cubicBezTo>
                    <a:cubicBezTo>
                      <a:pt x="442" y="161"/>
                      <a:pt x="442" y="161"/>
                      <a:pt x="442" y="161"/>
                    </a:cubicBezTo>
                    <a:cubicBezTo>
                      <a:pt x="442" y="161"/>
                      <a:pt x="442" y="161"/>
                      <a:pt x="442" y="161"/>
                    </a:cubicBezTo>
                    <a:cubicBezTo>
                      <a:pt x="472" y="161"/>
                      <a:pt x="472" y="161"/>
                      <a:pt x="472" y="161"/>
                    </a:cubicBezTo>
                    <a:cubicBezTo>
                      <a:pt x="465" y="160"/>
                      <a:pt x="458" y="160"/>
                      <a:pt x="450" y="160"/>
                    </a:cubicBezTo>
                    <a:cubicBezTo>
                      <a:pt x="451" y="158"/>
                      <a:pt x="451" y="158"/>
                      <a:pt x="451" y="158"/>
                    </a:cubicBezTo>
                    <a:cubicBezTo>
                      <a:pt x="449" y="158"/>
                      <a:pt x="449" y="158"/>
                      <a:pt x="449" y="158"/>
                    </a:cubicBezTo>
                    <a:cubicBezTo>
                      <a:pt x="450" y="158"/>
                      <a:pt x="450" y="158"/>
                      <a:pt x="450" y="159"/>
                    </a:cubicBezTo>
                    <a:cubicBezTo>
                      <a:pt x="446" y="160"/>
                      <a:pt x="438" y="158"/>
                      <a:pt x="434" y="160"/>
                    </a:cubicBezTo>
                    <a:cubicBezTo>
                      <a:pt x="434" y="160"/>
                      <a:pt x="433" y="160"/>
                      <a:pt x="433" y="159"/>
                    </a:cubicBezTo>
                    <a:cubicBezTo>
                      <a:pt x="423" y="159"/>
                      <a:pt x="410" y="160"/>
                      <a:pt x="401" y="159"/>
                    </a:cubicBezTo>
                    <a:cubicBezTo>
                      <a:pt x="401" y="159"/>
                      <a:pt x="401" y="159"/>
                      <a:pt x="401" y="159"/>
                    </a:cubicBezTo>
                    <a:cubicBezTo>
                      <a:pt x="395" y="160"/>
                      <a:pt x="385" y="160"/>
                      <a:pt x="378" y="159"/>
                    </a:cubicBezTo>
                    <a:cubicBezTo>
                      <a:pt x="387" y="157"/>
                      <a:pt x="397" y="160"/>
                      <a:pt x="405" y="158"/>
                    </a:cubicBezTo>
                    <a:cubicBezTo>
                      <a:pt x="400" y="158"/>
                      <a:pt x="392" y="158"/>
                      <a:pt x="386" y="158"/>
                    </a:cubicBezTo>
                    <a:cubicBezTo>
                      <a:pt x="393" y="157"/>
                      <a:pt x="403" y="157"/>
                      <a:pt x="410" y="157"/>
                    </a:cubicBezTo>
                    <a:cubicBezTo>
                      <a:pt x="399" y="157"/>
                      <a:pt x="392" y="156"/>
                      <a:pt x="382" y="156"/>
                    </a:cubicBezTo>
                    <a:cubicBezTo>
                      <a:pt x="383" y="155"/>
                      <a:pt x="383" y="155"/>
                      <a:pt x="383" y="155"/>
                    </a:cubicBezTo>
                    <a:cubicBezTo>
                      <a:pt x="390" y="155"/>
                      <a:pt x="397" y="155"/>
                      <a:pt x="403" y="155"/>
                    </a:cubicBezTo>
                    <a:cubicBezTo>
                      <a:pt x="403" y="156"/>
                      <a:pt x="403" y="156"/>
                      <a:pt x="403" y="156"/>
                    </a:cubicBezTo>
                    <a:cubicBezTo>
                      <a:pt x="406" y="156"/>
                      <a:pt x="409" y="155"/>
                      <a:pt x="412" y="155"/>
                    </a:cubicBezTo>
                    <a:cubicBezTo>
                      <a:pt x="412" y="155"/>
                      <a:pt x="412" y="155"/>
                      <a:pt x="412" y="155"/>
                    </a:cubicBezTo>
                    <a:cubicBezTo>
                      <a:pt x="413" y="154"/>
                      <a:pt x="415" y="156"/>
                      <a:pt x="415" y="155"/>
                    </a:cubicBezTo>
                    <a:cubicBezTo>
                      <a:pt x="417" y="154"/>
                      <a:pt x="417" y="155"/>
                      <a:pt x="417" y="155"/>
                    </a:cubicBezTo>
                    <a:cubicBezTo>
                      <a:pt x="417" y="155"/>
                      <a:pt x="417" y="155"/>
                      <a:pt x="417" y="155"/>
                    </a:cubicBezTo>
                    <a:cubicBezTo>
                      <a:pt x="426" y="155"/>
                      <a:pt x="426" y="155"/>
                      <a:pt x="426" y="155"/>
                    </a:cubicBezTo>
                    <a:cubicBezTo>
                      <a:pt x="403" y="154"/>
                      <a:pt x="403" y="154"/>
                      <a:pt x="403" y="154"/>
                    </a:cubicBezTo>
                    <a:cubicBezTo>
                      <a:pt x="414" y="153"/>
                      <a:pt x="427" y="154"/>
                      <a:pt x="439" y="154"/>
                    </a:cubicBezTo>
                    <a:cubicBezTo>
                      <a:pt x="439" y="153"/>
                      <a:pt x="439" y="153"/>
                      <a:pt x="439" y="153"/>
                    </a:cubicBezTo>
                    <a:cubicBezTo>
                      <a:pt x="437" y="153"/>
                      <a:pt x="437" y="153"/>
                      <a:pt x="437" y="153"/>
                    </a:cubicBezTo>
                    <a:cubicBezTo>
                      <a:pt x="436" y="153"/>
                      <a:pt x="433" y="153"/>
                      <a:pt x="431" y="153"/>
                    </a:cubicBezTo>
                    <a:cubicBezTo>
                      <a:pt x="431" y="152"/>
                      <a:pt x="431" y="152"/>
                      <a:pt x="431" y="152"/>
                    </a:cubicBezTo>
                    <a:cubicBezTo>
                      <a:pt x="429" y="152"/>
                      <a:pt x="429" y="152"/>
                      <a:pt x="429" y="152"/>
                    </a:cubicBezTo>
                    <a:cubicBezTo>
                      <a:pt x="428" y="152"/>
                      <a:pt x="428" y="153"/>
                      <a:pt x="427" y="153"/>
                    </a:cubicBezTo>
                    <a:cubicBezTo>
                      <a:pt x="423" y="154"/>
                      <a:pt x="425" y="152"/>
                      <a:pt x="422" y="153"/>
                    </a:cubicBezTo>
                    <a:cubicBezTo>
                      <a:pt x="421" y="153"/>
                      <a:pt x="421" y="153"/>
                      <a:pt x="421" y="152"/>
                    </a:cubicBezTo>
                    <a:cubicBezTo>
                      <a:pt x="417" y="153"/>
                      <a:pt x="412" y="152"/>
                      <a:pt x="411" y="153"/>
                    </a:cubicBezTo>
                    <a:cubicBezTo>
                      <a:pt x="409" y="152"/>
                      <a:pt x="406" y="153"/>
                      <a:pt x="405" y="152"/>
                    </a:cubicBezTo>
                    <a:cubicBezTo>
                      <a:pt x="411" y="151"/>
                      <a:pt x="419" y="152"/>
                      <a:pt x="425" y="152"/>
                    </a:cubicBezTo>
                    <a:cubicBezTo>
                      <a:pt x="431" y="150"/>
                      <a:pt x="435" y="152"/>
                      <a:pt x="440" y="151"/>
                    </a:cubicBezTo>
                    <a:cubicBezTo>
                      <a:pt x="433" y="151"/>
                      <a:pt x="433" y="151"/>
                      <a:pt x="433" y="151"/>
                    </a:cubicBezTo>
                    <a:cubicBezTo>
                      <a:pt x="439" y="149"/>
                      <a:pt x="448" y="150"/>
                      <a:pt x="454" y="150"/>
                    </a:cubicBezTo>
                    <a:cubicBezTo>
                      <a:pt x="448" y="150"/>
                      <a:pt x="442" y="147"/>
                      <a:pt x="440" y="147"/>
                    </a:cubicBezTo>
                    <a:cubicBezTo>
                      <a:pt x="440" y="148"/>
                      <a:pt x="440" y="148"/>
                      <a:pt x="440" y="148"/>
                    </a:cubicBezTo>
                    <a:cubicBezTo>
                      <a:pt x="440" y="148"/>
                      <a:pt x="438" y="148"/>
                      <a:pt x="437" y="148"/>
                    </a:cubicBezTo>
                    <a:cubicBezTo>
                      <a:pt x="437" y="148"/>
                      <a:pt x="436" y="148"/>
                      <a:pt x="436" y="147"/>
                    </a:cubicBezTo>
                    <a:cubicBezTo>
                      <a:pt x="436" y="148"/>
                      <a:pt x="437" y="148"/>
                      <a:pt x="436" y="148"/>
                    </a:cubicBezTo>
                    <a:cubicBezTo>
                      <a:pt x="434" y="147"/>
                      <a:pt x="434" y="147"/>
                      <a:pt x="434" y="147"/>
                    </a:cubicBezTo>
                    <a:cubicBezTo>
                      <a:pt x="434" y="147"/>
                      <a:pt x="434" y="147"/>
                      <a:pt x="434" y="147"/>
                    </a:cubicBezTo>
                    <a:cubicBezTo>
                      <a:pt x="422" y="148"/>
                      <a:pt x="411" y="148"/>
                      <a:pt x="398" y="147"/>
                    </a:cubicBezTo>
                    <a:cubicBezTo>
                      <a:pt x="399" y="147"/>
                      <a:pt x="399" y="147"/>
                      <a:pt x="399" y="147"/>
                    </a:cubicBezTo>
                    <a:cubicBezTo>
                      <a:pt x="405" y="147"/>
                      <a:pt x="410" y="148"/>
                      <a:pt x="415" y="146"/>
                    </a:cubicBezTo>
                    <a:cubicBezTo>
                      <a:pt x="415" y="146"/>
                      <a:pt x="416" y="147"/>
                      <a:pt x="416" y="147"/>
                    </a:cubicBezTo>
                    <a:cubicBezTo>
                      <a:pt x="417" y="147"/>
                      <a:pt x="417" y="147"/>
                      <a:pt x="417" y="147"/>
                    </a:cubicBezTo>
                    <a:cubicBezTo>
                      <a:pt x="417" y="147"/>
                      <a:pt x="417" y="147"/>
                      <a:pt x="417" y="147"/>
                    </a:cubicBezTo>
                    <a:cubicBezTo>
                      <a:pt x="419" y="146"/>
                      <a:pt x="422" y="146"/>
                      <a:pt x="423" y="147"/>
                    </a:cubicBezTo>
                    <a:cubicBezTo>
                      <a:pt x="423" y="147"/>
                      <a:pt x="423" y="147"/>
                      <a:pt x="423" y="147"/>
                    </a:cubicBezTo>
                    <a:cubicBezTo>
                      <a:pt x="424" y="147"/>
                      <a:pt x="424" y="146"/>
                      <a:pt x="425" y="147"/>
                    </a:cubicBezTo>
                    <a:cubicBezTo>
                      <a:pt x="425" y="147"/>
                      <a:pt x="425" y="147"/>
                      <a:pt x="425" y="147"/>
                    </a:cubicBezTo>
                    <a:cubicBezTo>
                      <a:pt x="426" y="147"/>
                      <a:pt x="427" y="147"/>
                      <a:pt x="427" y="147"/>
                    </a:cubicBezTo>
                    <a:cubicBezTo>
                      <a:pt x="427" y="147"/>
                      <a:pt x="427" y="147"/>
                      <a:pt x="427" y="147"/>
                    </a:cubicBezTo>
                    <a:cubicBezTo>
                      <a:pt x="437" y="146"/>
                      <a:pt x="437" y="146"/>
                      <a:pt x="437" y="146"/>
                    </a:cubicBezTo>
                    <a:cubicBezTo>
                      <a:pt x="436" y="146"/>
                      <a:pt x="436" y="146"/>
                      <a:pt x="435" y="146"/>
                    </a:cubicBezTo>
                    <a:cubicBezTo>
                      <a:pt x="436" y="145"/>
                      <a:pt x="436" y="145"/>
                      <a:pt x="436" y="145"/>
                    </a:cubicBezTo>
                    <a:cubicBezTo>
                      <a:pt x="427" y="146"/>
                      <a:pt x="419" y="146"/>
                      <a:pt x="411" y="145"/>
                    </a:cubicBezTo>
                    <a:cubicBezTo>
                      <a:pt x="411" y="145"/>
                      <a:pt x="411" y="145"/>
                      <a:pt x="411" y="145"/>
                    </a:cubicBezTo>
                    <a:cubicBezTo>
                      <a:pt x="409" y="146"/>
                      <a:pt x="409" y="146"/>
                      <a:pt x="409" y="146"/>
                    </a:cubicBezTo>
                    <a:cubicBezTo>
                      <a:pt x="409" y="145"/>
                      <a:pt x="408" y="145"/>
                      <a:pt x="409" y="145"/>
                    </a:cubicBezTo>
                    <a:cubicBezTo>
                      <a:pt x="408" y="145"/>
                      <a:pt x="407" y="145"/>
                      <a:pt x="406" y="145"/>
                    </a:cubicBezTo>
                    <a:cubicBezTo>
                      <a:pt x="386" y="143"/>
                      <a:pt x="361" y="145"/>
                      <a:pt x="337" y="144"/>
                    </a:cubicBezTo>
                    <a:cubicBezTo>
                      <a:pt x="338" y="143"/>
                      <a:pt x="340" y="144"/>
                      <a:pt x="342" y="143"/>
                    </a:cubicBezTo>
                    <a:cubicBezTo>
                      <a:pt x="342" y="143"/>
                      <a:pt x="342" y="143"/>
                      <a:pt x="342" y="144"/>
                    </a:cubicBezTo>
                    <a:cubicBezTo>
                      <a:pt x="345" y="143"/>
                      <a:pt x="351" y="143"/>
                      <a:pt x="354" y="143"/>
                    </a:cubicBezTo>
                    <a:cubicBezTo>
                      <a:pt x="365" y="143"/>
                      <a:pt x="376" y="143"/>
                      <a:pt x="390" y="143"/>
                    </a:cubicBezTo>
                    <a:cubicBezTo>
                      <a:pt x="390" y="143"/>
                      <a:pt x="390" y="143"/>
                      <a:pt x="390" y="143"/>
                    </a:cubicBezTo>
                    <a:cubicBezTo>
                      <a:pt x="394" y="142"/>
                      <a:pt x="397" y="143"/>
                      <a:pt x="399" y="143"/>
                    </a:cubicBezTo>
                    <a:cubicBezTo>
                      <a:pt x="411" y="142"/>
                      <a:pt x="426" y="142"/>
                      <a:pt x="439" y="143"/>
                    </a:cubicBezTo>
                    <a:cubicBezTo>
                      <a:pt x="442" y="142"/>
                      <a:pt x="442" y="142"/>
                      <a:pt x="442" y="142"/>
                    </a:cubicBezTo>
                    <a:cubicBezTo>
                      <a:pt x="426" y="142"/>
                      <a:pt x="411" y="141"/>
                      <a:pt x="400" y="140"/>
                    </a:cubicBezTo>
                    <a:cubicBezTo>
                      <a:pt x="409" y="140"/>
                      <a:pt x="409" y="140"/>
                      <a:pt x="409" y="140"/>
                    </a:cubicBezTo>
                    <a:cubicBezTo>
                      <a:pt x="394" y="138"/>
                      <a:pt x="378" y="139"/>
                      <a:pt x="363" y="139"/>
                    </a:cubicBezTo>
                    <a:cubicBezTo>
                      <a:pt x="361" y="141"/>
                      <a:pt x="360" y="138"/>
                      <a:pt x="359" y="138"/>
                    </a:cubicBezTo>
                    <a:cubicBezTo>
                      <a:pt x="377" y="138"/>
                      <a:pt x="397" y="138"/>
                      <a:pt x="416" y="138"/>
                    </a:cubicBezTo>
                    <a:cubicBezTo>
                      <a:pt x="415" y="137"/>
                      <a:pt x="415" y="137"/>
                      <a:pt x="415" y="137"/>
                    </a:cubicBezTo>
                    <a:cubicBezTo>
                      <a:pt x="417" y="136"/>
                      <a:pt x="420" y="137"/>
                      <a:pt x="423" y="136"/>
                    </a:cubicBezTo>
                    <a:cubicBezTo>
                      <a:pt x="415" y="135"/>
                      <a:pt x="406" y="136"/>
                      <a:pt x="398" y="135"/>
                    </a:cubicBezTo>
                    <a:cubicBezTo>
                      <a:pt x="399" y="134"/>
                      <a:pt x="402" y="135"/>
                      <a:pt x="401" y="134"/>
                    </a:cubicBezTo>
                    <a:cubicBezTo>
                      <a:pt x="403" y="134"/>
                      <a:pt x="404" y="134"/>
                      <a:pt x="405" y="134"/>
                    </a:cubicBezTo>
                    <a:cubicBezTo>
                      <a:pt x="410" y="134"/>
                      <a:pt x="410" y="134"/>
                      <a:pt x="410" y="134"/>
                    </a:cubicBezTo>
                    <a:cubicBezTo>
                      <a:pt x="398" y="134"/>
                      <a:pt x="398" y="134"/>
                      <a:pt x="398" y="134"/>
                    </a:cubicBezTo>
                    <a:cubicBezTo>
                      <a:pt x="398" y="134"/>
                      <a:pt x="398" y="134"/>
                      <a:pt x="398" y="134"/>
                    </a:cubicBezTo>
                    <a:cubicBezTo>
                      <a:pt x="398" y="134"/>
                      <a:pt x="398" y="134"/>
                      <a:pt x="398" y="134"/>
                    </a:cubicBezTo>
                    <a:cubicBezTo>
                      <a:pt x="397" y="134"/>
                      <a:pt x="395" y="135"/>
                      <a:pt x="394" y="134"/>
                    </a:cubicBezTo>
                    <a:cubicBezTo>
                      <a:pt x="394" y="134"/>
                      <a:pt x="395" y="134"/>
                      <a:pt x="395" y="134"/>
                    </a:cubicBezTo>
                    <a:cubicBezTo>
                      <a:pt x="394" y="134"/>
                      <a:pt x="393" y="134"/>
                      <a:pt x="393" y="134"/>
                    </a:cubicBezTo>
                    <a:cubicBezTo>
                      <a:pt x="393" y="135"/>
                      <a:pt x="392" y="134"/>
                      <a:pt x="391" y="135"/>
                    </a:cubicBezTo>
                    <a:cubicBezTo>
                      <a:pt x="391" y="134"/>
                      <a:pt x="390" y="134"/>
                      <a:pt x="390" y="134"/>
                    </a:cubicBezTo>
                    <a:cubicBezTo>
                      <a:pt x="348" y="134"/>
                      <a:pt x="348" y="134"/>
                      <a:pt x="348" y="134"/>
                    </a:cubicBezTo>
                    <a:cubicBezTo>
                      <a:pt x="362" y="135"/>
                      <a:pt x="362" y="135"/>
                      <a:pt x="362" y="135"/>
                    </a:cubicBezTo>
                    <a:cubicBezTo>
                      <a:pt x="356" y="135"/>
                      <a:pt x="349" y="135"/>
                      <a:pt x="343" y="135"/>
                    </a:cubicBezTo>
                    <a:cubicBezTo>
                      <a:pt x="346" y="134"/>
                      <a:pt x="347" y="134"/>
                      <a:pt x="349" y="133"/>
                    </a:cubicBezTo>
                    <a:cubicBezTo>
                      <a:pt x="398" y="133"/>
                      <a:pt x="398" y="133"/>
                      <a:pt x="398" y="133"/>
                    </a:cubicBezTo>
                    <a:cubicBezTo>
                      <a:pt x="392" y="132"/>
                      <a:pt x="392" y="132"/>
                      <a:pt x="392" y="132"/>
                    </a:cubicBezTo>
                    <a:cubicBezTo>
                      <a:pt x="392" y="132"/>
                      <a:pt x="392" y="132"/>
                      <a:pt x="392" y="132"/>
                    </a:cubicBezTo>
                    <a:cubicBezTo>
                      <a:pt x="371" y="132"/>
                      <a:pt x="371" y="132"/>
                      <a:pt x="371" y="132"/>
                    </a:cubicBezTo>
                    <a:cubicBezTo>
                      <a:pt x="375" y="131"/>
                      <a:pt x="383" y="133"/>
                      <a:pt x="384" y="131"/>
                    </a:cubicBezTo>
                    <a:cubicBezTo>
                      <a:pt x="405" y="130"/>
                      <a:pt x="405" y="130"/>
                      <a:pt x="405" y="130"/>
                    </a:cubicBezTo>
                    <a:cubicBezTo>
                      <a:pt x="405" y="130"/>
                      <a:pt x="405" y="130"/>
                      <a:pt x="405" y="130"/>
                    </a:cubicBezTo>
                    <a:cubicBezTo>
                      <a:pt x="395" y="130"/>
                      <a:pt x="386" y="130"/>
                      <a:pt x="377" y="130"/>
                    </a:cubicBezTo>
                    <a:cubicBezTo>
                      <a:pt x="385" y="129"/>
                      <a:pt x="395" y="130"/>
                      <a:pt x="404" y="130"/>
                    </a:cubicBezTo>
                    <a:cubicBezTo>
                      <a:pt x="406" y="129"/>
                      <a:pt x="406" y="129"/>
                      <a:pt x="406" y="129"/>
                    </a:cubicBezTo>
                    <a:cubicBezTo>
                      <a:pt x="382" y="129"/>
                      <a:pt x="382" y="129"/>
                      <a:pt x="382" y="129"/>
                    </a:cubicBezTo>
                    <a:cubicBezTo>
                      <a:pt x="381" y="128"/>
                      <a:pt x="381" y="128"/>
                      <a:pt x="381" y="128"/>
                    </a:cubicBezTo>
                    <a:cubicBezTo>
                      <a:pt x="336" y="128"/>
                      <a:pt x="336" y="128"/>
                      <a:pt x="336" y="128"/>
                    </a:cubicBezTo>
                    <a:cubicBezTo>
                      <a:pt x="341" y="126"/>
                      <a:pt x="347" y="127"/>
                      <a:pt x="354" y="127"/>
                    </a:cubicBezTo>
                    <a:cubicBezTo>
                      <a:pt x="354" y="128"/>
                      <a:pt x="354" y="128"/>
                      <a:pt x="354" y="128"/>
                    </a:cubicBezTo>
                    <a:cubicBezTo>
                      <a:pt x="355" y="128"/>
                      <a:pt x="356" y="128"/>
                      <a:pt x="356" y="127"/>
                    </a:cubicBezTo>
                    <a:cubicBezTo>
                      <a:pt x="357" y="128"/>
                      <a:pt x="357" y="128"/>
                      <a:pt x="357" y="128"/>
                    </a:cubicBezTo>
                    <a:cubicBezTo>
                      <a:pt x="357" y="127"/>
                      <a:pt x="357" y="127"/>
                      <a:pt x="357" y="127"/>
                    </a:cubicBezTo>
                    <a:cubicBezTo>
                      <a:pt x="378" y="128"/>
                      <a:pt x="403" y="127"/>
                      <a:pt x="421" y="127"/>
                    </a:cubicBezTo>
                    <a:cubicBezTo>
                      <a:pt x="415" y="127"/>
                      <a:pt x="411" y="126"/>
                      <a:pt x="406" y="127"/>
                    </a:cubicBezTo>
                    <a:cubicBezTo>
                      <a:pt x="405" y="126"/>
                      <a:pt x="405" y="126"/>
                      <a:pt x="405" y="126"/>
                    </a:cubicBezTo>
                    <a:cubicBezTo>
                      <a:pt x="404" y="126"/>
                      <a:pt x="403" y="126"/>
                      <a:pt x="403" y="126"/>
                    </a:cubicBezTo>
                    <a:cubicBezTo>
                      <a:pt x="402" y="126"/>
                      <a:pt x="402" y="126"/>
                      <a:pt x="402" y="126"/>
                    </a:cubicBezTo>
                    <a:cubicBezTo>
                      <a:pt x="400" y="126"/>
                      <a:pt x="400" y="126"/>
                      <a:pt x="400" y="126"/>
                    </a:cubicBezTo>
                    <a:cubicBezTo>
                      <a:pt x="399" y="126"/>
                      <a:pt x="396" y="124"/>
                      <a:pt x="398" y="126"/>
                    </a:cubicBezTo>
                    <a:cubicBezTo>
                      <a:pt x="396" y="126"/>
                      <a:pt x="397" y="125"/>
                      <a:pt x="396" y="125"/>
                    </a:cubicBezTo>
                    <a:cubicBezTo>
                      <a:pt x="404" y="124"/>
                      <a:pt x="404" y="124"/>
                      <a:pt x="404" y="124"/>
                    </a:cubicBezTo>
                    <a:cubicBezTo>
                      <a:pt x="396" y="124"/>
                      <a:pt x="389" y="124"/>
                      <a:pt x="382" y="124"/>
                    </a:cubicBezTo>
                    <a:cubicBezTo>
                      <a:pt x="389" y="123"/>
                      <a:pt x="397" y="124"/>
                      <a:pt x="402" y="123"/>
                    </a:cubicBezTo>
                    <a:cubicBezTo>
                      <a:pt x="401" y="122"/>
                      <a:pt x="398" y="123"/>
                      <a:pt x="398" y="121"/>
                    </a:cubicBezTo>
                    <a:cubicBezTo>
                      <a:pt x="398" y="121"/>
                      <a:pt x="400" y="121"/>
                      <a:pt x="400" y="121"/>
                    </a:cubicBezTo>
                    <a:cubicBezTo>
                      <a:pt x="398" y="120"/>
                      <a:pt x="393" y="122"/>
                      <a:pt x="391" y="120"/>
                    </a:cubicBezTo>
                    <a:cubicBezTo>
                      <a:pt x="389" y="120"/>
                      <a:pt x="389" y="121"/>
                      <a:pt x="387" y="121"/>
                    </a:cubicBezTo>
                    <a:cubicBezTo>
                      <a:pt x="386" y="120"/>
                      <a:pt x="386" y="120"/>
                      <a:pt x="386" y="120"/>
                    </a:cubicBezTo>
                    <a:cubicBezTo>
                      <a:pt x="384" y="121"/>
                      <a:pt x="384" y="121"/>
                      <a:pt x="384" y="121"/>
                    </a:cubicBezTo>
                    <a:cubicBezTo>
                      <a:pt x="384" y="120"/>
                      <a:pt x="384" y="120"/>
                      <a:pt x="384" y="120"/>
                    </a:cubicBezTo>
                    <a:cubicBezTo>
                      <a:pt x="382" y="120"/>
                      <a:pt x="381" y="120"/>
                      <a:pt x="380" y="121"/>
                    </a:cubicBezTo>
                    <a:cubicBezTo>
                      <a:pt x="380" y="120"/>
                      <a:pt x="379" y="120"/>
                      <a:pt x="379" y="120"/>
                    </a:cubicBezTo>
                    <a:cubicBezTo>
                      <a:pt x="377" y="120"/>
                      <a:pt x="374" y="119"/>
                      <a:pt x="373" y="121"/>
                    </a:cubicBezTo>
                    <a:cubicBezTo>
                      <a:pt x="373" y="120"/>
                      <a:pt x="373" y="120"/>
                      <a:pt x="373" y="120"/>
                    </a:cubicBezTo>
                    <a:cubicBezTo>
                      <a:pt x="371" y="121"/>
                      <a:pt x="368" y="119"/>
                      <a:pt x="367" y="121"/>
                    </a:cubicBezTo>
                    <a:cubicBezTo>
                      <a:pt x="365" y="119"/>
                      <a:pt x="361" y="120"/>
                      <a:pt x="359" y="120"/>
                    </a:cubicBezTo>
                    <a:cubicBezTo>
                      <a:pt x="358" y="119"/>
                      <a:pt x="360" y="119"/>
                      <a:pt x="360" y="119"/>
                    </a:cubicBezTo>
                    <a:cubicBezTo>
                      <a:pt x="365" y="119"/>
                      <a:pt x="370" y="119"/>
                      <a:pt x="376" y="119"/>
                    </a:cubicBezTo>
                    <a:cubicBezTo>
                      <a:pt x="375" y="119"/>
                      <a:pt x="375" y="118"/>
                      <a:pt x="374" y="118"/>
                    </a:cubicBezTo>
                    <a:cubicBezTo>
                      <a:pt x="376" y="117"/>
                      <a:pt x="376" y="117"/>
                      <a:pt x="376" y="117"/>
                    </a:cubicBezTo>
                    <a:cubicBezTo>
                      <a:pt x="411" y="117"/>
                      <a:pt x="411" y="117"/>
                      <a:pt x="411" y="117"/>
                    </a:cubicBezTo>
                    <a:cubicBezTo>
                      <a:pt x="331" y="117"/>
                      <a:pt x="331" y="117"/>
                      <a:pt x="331" y="117"/>
                    </a:cubicBezTo>
                    <a:cubicBezTo>
                      <a:pt x="312" y="116"/>
                      <a:pt x="312" y="116"/>
                      <a:pt x="312" y="116"/>
                    </a:cubicBezTo>
                    <a:cubicBezTo>
                      <a:pt x="314" y="115"/>
                      <a:pt x="318" y="116"/>
                      <a:pt x="320" y="115"/>
                    </a:cubicBezTo>
                    <a:cubicBezTo>
                      <a:pt x="316" y="115"/>
                      <a:pt x="313" y="116"/>
                      <a:pt x="309" y="114"/>
                    </a:cubicBezTo>
                    <a:cubicBezTo>
                      <a:pt x="318" y="113"/>
                      <a:pt x="331" y="114"/>
                      <a:pt x="341" y="113"/>
                    </a:cubicBezTo>
                    <a:cubicBezTo>
                      <a:pt x="340" y="113"/>
                      <a:pt x="340" y="113"/>
                      <a:pt x="339" y="113"/>
                    </a:cubicBezTo>
                    <a:cubicBezTo>
                      <a:pt x="341" y="111"/>
                      <a:pt x="343" y="114"/>
                      <a:pt x="345" y="112"/>
                    </a:cubicBezTo>
                    <a:cubicBezTo>
                      <a:pt x="345" y="112"/>
                      <a:pt x="345" y="112"/>
                      <a:pt x="345" y="113"/>
                    </a:cubicBezTo>
                    <a:cubicBezTo>
                      <a:pt x="346" y="113"/>
                      <a:pt x="348" y="113"/>
                      <a:pt x="348" y="113"/>
                    </a:cubicBezTo>
                    <a:cubicBezTo>
                      <a:pt x="348" y="113"/>
                      <a:pt x="348" y="113"/>
                      <a:pt x="348" y="113"/>
                    </a:cubicBezTo>
                    <a:cubicBezTo>
                      <a:pt x="349" y="114"/>
                      <a:pt x="352" y="113"/>
                      <a:pt x="353" y="114"/>
                    </a:cubicBezTo>
                    <a:cubicBezTo>
                      <a:pt x="353" y="114"/>
                      <a:pt x="353" y="114"/>
                      <a:pt x="353" y="114"/>
                    </a:cubicBezTo>
                    <a:cubicBezTo>
                      <a:pt x="359" y="113"/>
                      <a:pt x="365" y="114"/>
                      <a:pt x="371" y="113"/>
                    </a:cubicBezTo>
                    <a:cubicBezTo>
                      <a:pt x="372" y="113"/>
                      <a:pt x="372" y="113"/>
                      <a:pt x="372" y="113"/>
                    </a:cubicBezTo>
                    <a:cubicBezTo>
                      <a:pt x="373" y="113"/>
                      <a:pt x="373" y="113"/>
                      <a:pt x="373" y="113"/>
                    </a:cubicBezTo>
                    <a:cubicBezTo>
                      <a:pt x="375" y="113"/>
                      <a:pt x="379" y="113"/>
                      <a:pt x="382" y="112"/>
                    </a:cubicBezTo>
                    <a:cubicBezTo>
                      <a:pt x="382" y="112"/>
                      <a:pt x="383" y="113"/>
                      <a:pt x="383" y="113"/>
                    </a:cubicBezTo>
                    <a:cubicBezTo>
                      <a:pt x="391" y="113"/>
                      <a:pt x="391" y="113"/>
                      <a:pt x="391" y="113"/>
                    </a:cubicBezTo>
                    <a:cubicBezTo>
                      <a:pt x="390" y="113"/>
                      <a:pt x="389" y="113"/>
                      <a:pt x="388" y="112"/>
                    </a:cubicBezTo>
                    <a:cubicBezTo>
                      <a:pt x="396" y="112"/>
                      <a:pt x="404" y="112"/>
                      <a:pt x="411" y="112"/>
                    </a:cubicBezTo>
                    <a:cubicBezTo>
                      <a:pt x="413" y="112"/>
                      <a:pt x="414" y="111"/>
                      <a:pt x="416" y="111"/>
                    </a:cubicBezTo>
                    <a:cubicBezTo>
                      <a:pt x="416" y="111"/>
                      <a:pt x="414" y="110"/>
                      <a:pt x="416" y="110"/>
                    </a:cubicBezTo>
                    <a:cubicBezTo>
                      <a:pt x="418" y="110"/>
                      <a:pt x="418" y="111"/>
                      <a:pt x="418" y="111"/>
                    </a:cubicBezTo>
                    <a:cubicBezTo>
                      <a:pt x="419" y="110"/>
                      <a:pt x="419" y="110"/>
                      <a:pt x="419" y="110"/>
                    </a:cubicBezTo>
                    <a:cubicBezTo>
                      <a:pt x="445" y="110"/>
                      <a:pt x="445" y="110"/>
                      <a:pt x="445" y="110"/>
                    </a:cubicBezTo>
                    <a:cubicBezTo>
                      <a:pt x="400" y="110"/>
                      <a:pt x="400" y="110"/>
                      <a:pt x="400" y="110"/>
                    </a:cubicBezTo>
                    <a:cubicBezTo>
                      <a:pt x="399" y="109"/>
                      <a:pt x="399" y="109"/>
                      <a:pt x="399" y="109"/>
                    </a:cubicBezTo>
                    <a:cubicBezTo>
                      <a:pt x="379" y="109"/>
                      <a:pt x="379" y="109"/>
                      <a:pt x="379" y="109"/>
                    </a:cubicBezTo>
                    <a:cubicBezTo>
                      <a:pt x="377" y="108"/>
                      <a:pt x="377" y="108"/>
                      <a:pt x="377" y="108"/>
                    </a:cubicBezTo>
                    <a:cubicBezTo>
                      <a:pt x="386" y="108"/>
                      <a:pt x="396" y="108"/>
                      <a:pt x="404" y="108"/>
                    </a:cubicBezTo>
                    <a:cubicBezTo>
                      <a:pt x="403" y="108"/>
                      <a:pt x="402" y="108"/>
                      <a:pt x="401" y="107"/>
                    </a:cubicBezTo>
                    <a:cubicBezTo>
                      <a:pt x="406" y="107"/>
                      <a:pt x="406" y="107"/>
                      <a:pt x="406" y="107"/>
                    </a:cubicBezTo>
                    <a:cubicBezTo>
                      <a:pt x="405" y="107"/>
                      <a:pt x="405" y="107"/>
                      <a:pt x="405" y="107"/>
                    </a:cubicBezTo>
                    <a:cubicBezTo>
                      <a:pt x="403" y="107"/>
                      <a:pt x="398" y="106"/>
                      <a:pt x="399" y="107"/>
                    </a:cubicBezTo>
                    <a:cubicBezTo>
                      <a:pt x="399" y="107"/>
                      <a:pt x="399" y="107"/>
                      <a:pt x="400" y="107"/>
                    </a:cubicBezTo>
                    <a:cubicBezTo>
                      <a:pt x="396" y="109"/>
                      <a:pt x="395" y="105"/>
                      <a:pt x="392" y="106"/>
                    </a:cubicBezTo>
                    <a:cubicBezTo>
                      <a:pt x="389" y="106"/>
                      <a:pt x="385" y="106"/>
                      <a:pt x="382" y="106"/>
                    </a:cubicBezTo>
                    <a:cubicBezTo>
                      <a:pt x="381" y="106"/>
                      <a:pt x="380" y="106"/>
                      <a:pt x="379" y="106"/>
                    </a:cubicBezTo>
                    <a:cubicBezTo>
                      <a:pt x="379" y="106"/>
                      <a:pt x="378" y="106"/>
                      <a:pt x="378" y="106"/>
                    </a:cubicBezTo>
                    <a:cubicBezTo>
                      <a:pt x="368" y="106"/>
                      <a:pt x="368" y="106"/>
                      <a:pt x="368" y="106"/>
                    </a:cubicBezTo>
                    <a:cubicBezTo>
                      <a:pt x="366" y="105"/>
                      <a:pt x="366" y="105"/>
                      <a:pt x="366" y="105"/>
                    </a:cubicBezTo>
                    <a:cubicBezTo>
                      <a:pt x="378" y="104"/>
                      <a:pt x="378" y="104"/>
                      <a:pt x="378" y="104"/>
                    </a:cubicBezTo>
                    <a:cubicBezTo>
                      <a:pt x="367" y="104"/>
                      <a:pt x="367" y="104"/>
                      <a:pt x="367" y="104"/>
                    </a:cubicBezTo>
                    <a:cubicBezTo>
                      <a:pt x="374" y="103"/>
                      <a:pt x="382" y="103"/>
                      <a:pt x="389" y="104"/>
                    </a:cubicBezTo>
                    <a:cubicBezTo>
                      <a:pt x="388" y="104"/>
                      <a:pt x="388" y="104"/>
                      <a:pt x="388" y="104"/>
                    </a:cubicBezTo>
                    <a:cubicBezTo>
                      <a:pt x="389" y="104"/>
                      <a:pt x="389" y="104"/>
                      <a:pt x="389" y="104"/>
                    </a:cubicBezTo>
                    <a:cubicBezTo>
                      <a:pt x="389" y="104"/>
                      <a:pt x="389" y="104"/>
                      <a:pt x="389" y="104"/>
                    </a:cubicBezTo>
                    <a:cubicBezTo>
                      <a:pt x="390" y="104"/>
                      <a:pt x="391" y="103"/>
                      <a:pt x="393" y="104"/>
                    </a:cubicBezTo>
                    <a:cubicBezTo>
                      <a:pt x="393" y="104"/>
                      <a:pt x="393" y="104"/>
                      <a:pt x="393" y="104"/>
                    </a:cubicBezTo>
                    <a:cubicBezTo>
                      <a:pt x="397" y="103"/>
                      <a:pt x="404" y="104"/>
                      <a:pt x="408" y="103"/>
                    </a:cubicBezTo>
                    <a:cubicBezTo>
                      <a:pt x="405" y="103"/>
                      <a:pt x="402" y="103"/>
                      <a:pt x="399" y="103"/>
                    </a:cubicBezTo>
                    <a:cubicBezTo>
                      <a:pt x="398" y="103"/>
                      <a:pt x="395" y="103"/>
                      <a:pt x="395" y="102"/>
                    </a:cubicBezTo>
                    <a:cubicBezTo>
                      <a:pt x="394" y="102"/>
                      <a:pt x="394" y="102"/>
                      <a:pt x="393" y="103"/>
                    </a:cubicBezTo>
                    <a:cubicBezTo>
                      <a:pt x="379" y="103"/>
                      <a:pt x="362" y="101"/>
                      <a:pt x="348" y="103"/>
                    </a:cubicBezTo>
                    <a:cubicBezTo>
                      <a:pt x="350" y="103"/>
                      <a:pt x="352" y="103"/>
                      <a:pt x="353" y="103"/>
                    </a:cubicBezTo>
                    <a:cubicBezTo>
                      <a:pt x="351" y="104"/>
                      <a:pt x="351" y="104"/>
                      <a:pt x="351" y="104"/>
                    </a:cubicBezTo>
                    <a:cubicBezTo>
                      <a:pt x="349" y="105"/>
                      <a:pt x="345" y="103"/>
                      <a:pt x="344" y="103"/>
                    </a:cubicBezTo>
                    <a:cubicBezTo>
                      <a:pt x="345" y="103"/>
                      <a:pt x="345" y="103"/>
                      <a:pt x="345" y="103"/>
                    </a:cubicBezTo>
                    <a:cubicBezTo>
                      <a:pt x="334" y="102"/>
                      <a:pt x="334" y="102"/>
                      <a:pt x="334" y="102"/>
                    </a:cubicBezTo>
                    <a:cubicBezTo>
                      <a:pt x="337" y="101"/>
                      <a:pt x="341" y="101"/>
                      <a:pt x="344" y="101"/>
                    </a:cubicBezTo>
                    <a:cubicBezTo>
                      <a:pt x="343" y="101"/>
                      <a:pt x="343" y="101"/>
                      <a:pt x="343" y="101"/>
                    </a:cubicBezTo>
                    <a:cubicBezTo>
                      <a:pt x="353" y="100"/>
                      <a:pt x="363" y="101"/>
                      <a:pt x="373" y="101"/>
                    </a:cubicBezTo>
                    <a:cubicBezTo>
                      <a:pt x="375" y="100"/>
                      <a:pt x="377" y="100"/>
                      <a:pt x="379" y="101"/>
                    </a:cubicBezTo>
                    <a:cubicBezTo>
                      <a:pt x="379" y="101"/>
                      <a:pt x="379" y="101"/>
                      <a:pt x="379" y="101"/>
                    </a:cubicBezTo>
                    <a:cubicBezTo>
                      <a:pt x="380" y="100"/>
                      <a:pt x="381" y="101"/>
                      <a:pt x="382" y="101"/>
                    </a:cubicBezTo>
                    <a:cubicBezTo>
                      <a:pt x="382" y="101"/>
                      <a:pt x="382" y="101"/>
                      <a:pt x="382" y="101"/>
                    </a:cubicBezTo>
                    <a:cubicBezTo>
                      <a:pt x="383" y="100"/>
                      <a:pt x="383" y="100"/>
                      <a:pt x="384" y="100"/>
                    </a:cubicBezTo>
                    <a:cubicBezTo>
                      <a:pt x="380" y="99"/>
                      <a:pt x="376" y="100"/>
                      <a:pt x="371" y="100"/>
                    </a:cubicBezTo>
                    <a:cubicBezTo>
                      <a:pt x="369" y="101"/>
                      <a:pt x="365" y="101"/>
                      <a:pt x="362" y="100"/>
                    </a:cubicBezTo>
                    <a:cubicBezTo>
                      <a:pt x="362" y="100"/>
                      <a:pt x="362" y="100"/>
                      <a:pt x="363" y="100"/>
                    </a:cubicBezTo>
                    <a:cubicBezTo>
                      <a:pt x="348" y="100"/>
                      <a:pt x="336" y="99"/>
                      <a:pt x="323" y="100"/>
                    </a:cubicBezTo>
                    <a:cubicBezTo>
                      <a:pt x="321" y="99"/>
                      <a:pt x="318" y="99"/>
                      <a:pt x="316" y="99"/>
                    </a:cubicBezTo>
                    <a:cubicBezTo>
                      <a:pt x="349" y="98"/>
                      <a:pt x="376" y="98"/>
                      <a:pt x="408" y="97"/>
                    </a:cubicBezTo>
                    <a:cubicBezTo>
                      <a:pt x="411" y="97"/>
                      <a:pt x="411" y="97"/>
                      <a:pt x="411" y="97"/>
                    </a:cubicBezTo>
                    <a:cubicBezTo>
                      <a:pt x="408" y="96"/>
                      <a:pt x="403" y="98"/>
                      <a:pt x="402" y="96"/>
                    </a:cubicBezTo>
                    <a:cubicBezTo>
                      <a:pt x="401" y="97"/>
                      <a:pt x="401" y="97"/>
                      <a:pt x="401" y="97"/>
                    </a:cubicBezTo>
                    <a:cubicBezTo>
                      <a:pt x="397" y="96"/>
                      <a:pt x="392" y="97"/>
                      <a:pt x="390" y="95"/>
                    </a:cubicBezTo>
                    <a:cubicBezTo>
                      <a:pt x="389" y="96"/>
                      <a:pt x="389" y="96"/>
                      <a:pt x="389" y="96"/>
                    </a:cubicBezTo>
                    <a:cubicBezTo>
                      <a:pt x="386" y="96"/>
                      <a:pt x="388" y="95"/>
                      <a:pt x="388" y="95"/>
                    </a:cubicBezTo>
                    <a:cubicBezTo>
                      <a:pt x="386" y="96"/>
                      <a:pt x="386" y="96"/>
                      <a:pt x="386" y="96"/>
                    </a:cubicBezTo>
                    <a:cubicBezTo>
                      <a:pt x="373" y="95"/>
                      <a:pt x="353" y="96"/>
                      <a:pt x="339" y="94"/>
                    </a:cubicBezTo>
                    <a:cubicBezTo>
                      <a:pt x="361" y="94"/>
                      <a:pt x="385" y="94"/>
                      <a:pt x="406" y="94"/>
                    </a:cubicBezTo>
                    <a:cubicBezTo>
                      <a:pt x="378" y="93"/>
                      <a:pt x="378" y="93"/>
                      <a:pt x="378" y="93"/>
                    </a:cubicBezTo>
                    <a:cubicBezTo>
                      <a:pt x="389" y="93"/>
                      <a:pt x="401" y="94"/>
                      <a:pt x="411" y="93"/>
                    </a:cubicBezTo>
                    <a:cubicBezTo>
                      <a:pt x="410" y="93"/>
                      <a:pt x="409" y="93"/>
                      <a:pt x="408" y="93"/>
                    </a:cubicBezTo>
                    <a:cubicBezTo>
                      <a:pt x="410" y="92"/>
                      <a:pt x="413" y="92"/>
                      <a:pt x="415" y="93"/>
                    </a:cubicBezTo>
                    <a:cubicBezTo>
                      <a:pt x="413" y="93"/>
                      <a:pt x="413" y="93"/>
                      <a:pt x="413" y="93"/>
                    </a:cubicBezTo>
                    <a:cubicBezTo>
                      <a:pt x="417" y="93"/>
                      <a:pt x="417" y="93"/>
                      <a:pt x="417" y="93"/>
                    </a:cubicBezTo>
                    <a:cubicBezTo>
                      <a:pt x="416" y="93"/>
                      <a:pt x="416" y="93"/>
                      <a:pt x="415" y="93"/>
                    </a:cubicBezTo>
                    <a:cubicBezTo>
                      <a:pt x="415" y="93"/>
                      <a:pt x="415" y="93"/>
                      <a:pt x="415" y="93"/>
                    </a:cubicBezTo>
                    <a:cubicBezTo>
                      <a:pt x="424" y="92"/>
                      <a:pt x="424" y="92"/>
                      <a:pt x="424" y="92"/>
                    </a:cubicBezTo>
                    <a:cubicBezTo>
                      <a:pt x="417" y="91"/>
                      <a:pt x="410" y="91"/>
                      <a:pt x="401" y="91"/>
                    </a:cubicBezTo>
                    <a:cubicBezTo>
                      <a:pt x="400" y="91"/>
                      <a:pt x="400" y="91"/>
                      <a:pt x="400" y="91"/>
                    </a:cubicBezTo>
                    <a:cubicBezTo>
                      <a:pt x="406" y="90"/>
                      <a:pt x="413" y="91"/>
                      <a:pt x="419" y="90"/>
                    </a:cubicBezTo>
                    <a:cubicBezTo>
                      <a:pt x="415" y="90"/>
                      <a:pt x="411" y="89"/>
                      <a:pt x="406" y="89"/>
                    </a:cubicBezTo>
                    <a:cubicBezTo>
                      <a:pt x="406" y="89"/>
                      <a:pt x="406" y="89"/>
                      <a:pt x="406" y="89"/>
                    </a:cubicBezTo>
                    <a:cubicBezTo>
                      <a:pt x="413" y="88"/>
                      <a:pt x="413" y="88"/>
                      <a:pt x="413" y="88"/>
                    </a:cubicBezTo>
                    <a:cubicBezTo>
                      <a:pt x="387" y="88"/>
                      <a:pt x="387" y="88"/>
                      <a:pt x="387" y="88"/>
                    </a:cubicBezTo>
                    <a:cubicBezTo>
                      <a:pt x="394" y="87"/>
                      <a:pt x="401" y="88"/>
                      <a:pt x="408" y="88"/>
                    </a:cubicBezTo>
                    <a:cubicBezTo>
                      <a:pt x="412" y="85"/>
                      <a:pt x="417" y="87"/>
                      <a:pt x="422" y="86"/>
                    </a:cubicBezTo>
                    <a:cubicBezTo>
                      <a:pt x="402" y="85"/>
                      <a:pt x="402" y="85"/>
                      <a:pt x="402" y="85"/>
                    </a:cubicBezTo>
                    <a:cubicBezTo>
                      <a:pt x="403" y="85"/>
                      <a:pt x="403" y="85"/>
                      <a:pt x="403" y="85"/>
                    </a:cubicBezTo>
                    <a:cubicBezTo>
                      <a:pt x="400" y="86"/>
                      <a:pt x="398" y="84"/>
                      <a:pt x="395" y="85"/>
                    </a:cubicBezTo>
                    <a:cubicBezTo>
                      <a:pt x="325" y="85"/>
                      <a:pt x="325" y="85"/>
                      <a:pt x="325" y="85"/>
                    </a:cubicBezTo>
                    <a:cubicBezTo>
                      <a:pt x="325" y="84"/>
                      <a:pt x="325" y="84"/>
                      <a:pt x="325" y="84"/>
                    </a:cubicBezTo>
                    <a:cubicBezTo>
                      <a:pt x="323" y="84"/>
                      <a:pt x="322" y="84"/>
                      <a:pt x="321" y="84"/>
                    </a:cubicBezTo>
                    <a:cubicBezTo>
                      <a:pt x="321" y="83"/>
                      <a:pt x="323" y="84"/>
                      <a:pt x="324" y="84"/>
                    </a:cubicBezTo>
                    <a:cubicBezTo>
                      <a:pt x="320" y="83"/>
                      <a:pt x="316" y="84"/>
                      <a:pt x="312" y="83"/>
                    </a:cubicBezTo>
                    <a:cubicBezTo>
                      <a:pt x="311" y="84"/>
                      <a:pt x="311" y="84"/>
                      <a:pt x="311" y="84"/>
                    </a:cubicBezTo>
                    <a:cubicBezTo>
                      <a:pt x="312" y="84"/>
                      <a:pt x="312" y="84"/>
                      <a:pt x="312" y="84"/>
                    </a:cubicBezTo>
                    <a:cubicBezTo>
                      <a:pt x="309" y="85"/>
                      <a:pt x="305" y="85"/>
                      <a:pt x="302" y="84"/>
                    </a:cubicBezTo>
                    <a:cubicBezTo>
                      <a:pt x="304" y="82"/>
                      <a:pt x="310" y="86"/>
                      <a:pt x="309" y="83"/>
                    </a:cubicBezTo>
                    <a:cubicBezTo>
                      <a:pt x="306" y="82"/>
                      <a:pt x="302" y="84"/>
                      <a:pt x="299" y="84"/>
                    </a:cubicBezTo>
                    <a:cubicBezTo>
                      <a:pt x="299" y="84"/>
                      <a:pt x="299" y="84"/>
                      <a:pt x="299" y="84"/>
                    </a:cubicBezTo>
                    <a:cubicBezTo>
                      <a:pt x="298" y="85"/>
                      <a:pt x="298" y="85"/>
                      <a:pt x="298" y="85"/>
                    </a:cubicBezTo>
                    <a:cubicBezTo>
                      <a:pt x="298" y="84"/>
                      <a:pt x="297" y="84"/>
                      <a:pt x="297" y="84"/>
                    </a:cubicBezTo>
                    <a:cubicBezTo>
                      <a:pt x="277" y="84"/>
                      <a:pt x="277" y="84"/>
                      <a:pt x="277" y="84"/>
                    </a:cubicBezTo>
                    <a:cubicBezTo>
                      <a:pt x="275" y="84"/>
                      <a:pt x="277" y="85"/>
                      <a:pt x="275" y="85"/>
                    </a:cubicBezTo>
                    <a:cubicBezTo>
                      <a:pt x="275" y="84"/>
                      <a:pt x="275" y="84"/>
                      <a:pt x="275" y="84"/>
                    </a:cubicBezTo>
                    <a:cubicBezTo>
                      <a:pt x="273" y="84"/>
                      <a:pt x="271" y="84"/>
                      <a:pt x="270" y="83"/>
                    </a:cubicBezTo>
                    <a:cubicBezTo>
                      <a:pt x="272" y="81"/>
                      <a:pt x="278" y="83"/>
                      <a:pt x="280" y="81"/>
                    </a:cubicBezTo>
                    <a:cubicBezTo>
                      <a:pt x="290" y="82"/>
                      <a:pt x="306" y="81"/>
                      <a:pt x="318" y="82"/>
                    </a:cubicBezTo>
                    <a:cubicBezTo>
                      <a:pt x="323" y="81"/>
                      <a:pt x="323" y="81"/>
                      <a:pt x="323" y="81"/>
                    </a:cubicBezTo>
                    <a:cubicBezTo>
                      <a:pt x="322" y="81"/>
                      <a:pt x="321" y="81"/>
                      <a:pt x="322" y="81"/>
                    </a:cubicBezTo>
                    <a:cubicBezTo>
                      <a:pt x="322" y="80"/>
                      <a:pt x="323" y="80"/>
                      <a:pt x="324" y="80"/>
                    </a:cubicBezTo>
                    <a:cubicBezTo>
                      <a:pt x="300" y="80"/>
                      <a:pt x="300" y="80"/>
                      <a:pt x="300" y="80"/>
                    </a:cubicBezTo>
                    <a:cubicBezTo>
                      <a:pt x="305" y="79"/>
                      <a:pt x="307" y="78"/>
                      <a:pt x="312" y="79"/>
                    </a:cubicBezTo>
                    <a:cubicBezTo>
                      <a:pt x="313" y="79"/>
                      <a:pt x="316" y="78"/>
                      <a:pt x="317" y="79"/>
                    </a:cubicBezTo>
                    <a:cubicBezTo>
                      <a:pt x="320" y="79"/>
                      <a:pt x="326" y="79"/>
                      <a:pt x="329" y="79"/>
                    </a:cubicBezTo>
                    <a:cubicBezTo>
                      <a:pt x="332" y="78"/>
                      <a:pt x="341" y="80"/>
                      <a:pt x="341" y="77"/>
                    </a:cubicBezTo>
                    <a:cubicBezTo>
                      <a:pt x="343" y="78"/>
                      <a:pt x="344" y="77"/>
                      <a:pt x="345" y="78"/>
                    </a:cubicBezTo>
                    <a:cubicBezTo>
                      <a:pt x="345" y="78"/>
                      <a:pt x="344" y="78"/>
                      <a:pt x="342" y="78"/>
                    </a:cubicBezTo>
                    <a:cubicBezTo>
                      <a:pt x="346" y="79"/>
                      <a:pt x="346" y="79"/>
                      <a:pt x="346" y="79"/>
                    </a:cubicBezTo>
                    <a:cubicBezTo>
                      <a:pt x="355" y="78"/>
                      <a:pt x="362" y="78"/>
                      <a:pt x="369" y="79"/>
                    </a:cubicBezTo>
                    <a:cubicBezTo>
                      <a:pt x="372" y="78"/>
                      <a:pt x="378" y="78"/>
                      <a:pt x="382" y="79"/>
                    </a:cubicBezTo>
                    <a:cubicBezTo>
                      <a:pt x="382" y="79"/>
                      <a:pt x="382" y="79"/>
                      <a:pt x="382" y="79"/>
                    </a:cubicBezTo>
                    <a:cubicBezTo>
                      <a:pt x="367" y="80"/>
                      <a:pt x="367" y="80"/>
                      <a:pt x="367" y="80"/>
                    </a:cubicBezTo>
                    <a:cubicBezTo>
                      <a:pt x="413" y="80"/>
                      <a:pt x="413" y="80"/>
                      <a:pt x="413" y="80"/>
                    </a:cubicBezTo>
                    <a:cubicBezTo>
                      <a:pt x="409" y="79"/>
                      <a:pt x="401" y="80"/>
                      <a:pt x="395" y="79"/>
                    </a:cubicBezTo>
                    <a:cubicBezTo>
                      <a:pt x="395" y="79"/>
                      <a:pt x="395" y="79"/>
                      <a:pt x="395" y="79"/>
                    </a:cubicBezTo>
                    <a:cubicBezTo>
                      <a:pt x="392" y="79"/>
                      <a:pt x="389" y="80"/>
                      <a:pt x="385" y="79"/>
                    </a:cubicBezTo>
                    <a:cubicBezTo>
                      <a:pt x="386" y="78"/>
                      <a:pt x="389" y="79"/>
                      <a:pt x="390" y="78"/>
                    </a:cubicBezTo>
                    <a:cubicBezTo>
                      <a:pt x="392" y="79"/>
                      <a:pt x="395" y="78"/>
                      <a:pt x="398" y="78"/>
                    </a:cubicBezTo>
                    <a:cubicBezTo>
                      <a:pt x="397" y="78"/>
                      <a:pt x="394" y="79"/>
                      <a:pt x="394" y="77"/>
                    </a:cubicBezTo>
                    <a:cubicBezTo>
                      <a:pt x="401" y="77"/>
                      <a:pt x="409" y="77"/>
                      <a:pt x="418" y="77"/>
                    </a:cubicBezTo>
                    <a:cubicBezTo>
                      <a:pt x="419" y="76"/>
                      <a:pt x="419" y="76"/>
                      <a:pt x="419" y="76"/>
                    </a:cubicBezTo>
                    <a:cubicBezTo>
                      <a:pt x="420" y="76"/>
                      <a:pt x="420" y="76"/>
                      <a:pt x="420" y="77"/>
                    </a:cubicBezTo>
                    <a:cubicBezTo>
                      <a:pt x="420" y="76"/>
                      <a:pt x="422" y="76"/>
                      <a:pt x="423" y="76"/>
                    </a:cubicBezTo>
                    <a:cubicBezTo>
                      <a:pt x="422" y="77"/>
                      <a:pt x="422" y="77"/>
                      <a:pt x="422" y="77"/>
                    </a:cubicBezTo>
                    <a:cubicBezTo>
                      <a:pt x="424" y="77"/>
                      <a:pt x="424" y="77"/>
                      <a:pt x="424" y="77"/>
                    </a:cubicBezTo>
                    <a:cubicBezTo>
                      <a:pt x="424" y="76"/>
                      <a:pt x="424" y="76"/>
                      <a:pt x="424" y="76"/>
                    </a:cubicBezTo>
                    <a:cubicBezTo>
                      <a:pt x="425" y="76"/>
                      <a:pt x="425" y="76"/>
                      <a:pt x="425" y="76"/>
                    </a:cubicBezTo>
                    <a:cubicBezTo>
                      <a:pt x="394" y="75"/>
                      <a:pt x="394" y="75"/>
                      <a:pt x="394" y="75"/>
                    </a:cubicBezTo>
                    <a:cubicBezTo>
                      <a:pt x="394" y="75"/>
                      <a:pt x="394" y="75"/>
                      <a:pt x="394" y="75"/>
                    </a:cubicBezTo>
                    <a:cubicBezTo>
                      <a:pt x="367" y="75"/>
                      <a:pt x="367" y="75"/>
                      <a:pt x="367" y="75"/>
                    </a:cubicBezTo>
                    <a:cubicBezTo>
                      <a:pt x="364" y="75"/>
                      <a:pt x="364" y="75"/>
                      <a:pt x="364" y="75"/>
                    </a:cubicBezTo>
                    <a:cubicBezTo>
                      <a:pt x="363" y="74"/>
                      <a:pt x="360" y="75"/>
                      <a:pt x="360" y="74"/>
                    </a:cubicBezTo>
                    <a:cubicBezTo>
                      <a:pt x="358" y="75"/>
                      <a:pt x="358" y="75"/>
                      <a:pt x="358" y="75"/>
                    </a:cubicBezTo>
                    <a:cubicBezTo>
                      <a:pt x="359" y="75"/>
                      <a:pt x="361" y="75"/>
                      <a:pt x="362" y="75"/>
                    </a:cubicBezTo>
                    <a:cubicBezTo>
                      <a:pt x="359" y="77"/>
                      <a:pt x="354" y="76"/>
                      <a:pt x="350" y="76"/>
                    </a:cubicBezTo>
                    <a:cubicBezTo>
                      <a:pt x="351" y="75"/>
                      <a:pt x="354" y="76"/>
                      <a:pt x="355" y="75"/>
                    </a:cubicBezTo>
                    <a:cubicBezTo>
                      <a:pt x="349" y="75"/>
                      <a:pt x="342" y="75"/>
                      <a:pt x="335" y="75"/>
                    </a:cubicBezTo>
                    <a:cubicBezTo>
                      <a:pt x="340" y="74"/>
                      <a:pt x="344" y="73"/>
                      <a:pt x="349" y="74"/>
                    </a:cubicBezTo>
                    <a:cubicBezTo>
                      <a:pt x="350" y="74"/>
                      <a:pt x="350" y="74"/>
                      <a:pt x="350" y="74"/>
                    </a:cubicBezTo>
                    <a:cubicBezTo>
                      <a:pt x="410" y="74"/>
                      <a:pt x="410" y="74"/>
                      <a:pt x="410" y="74"/>
                    </a:cubicBezTo>
                    <a:cubicBezTo>
                      <a:pt x="413" y="74"/>
                      <a:pt x="424" y="74"/>
                      <a:pt x="428" y="74"/>
                    </a:cubicBezTo>
                    <a:cubicBezTo>
                      <a:pt x="425" y="74"/>
                      <a:pt x="422" y="73"/>
                      <a:pt x="419" y="73"/>
                    </a:cubicBezTo>
                    <a:cubicBezTo>
                      <a:pt x="420" y="73"/>
                      <a:pt x="420" y="73"/>
                      <a:pt x="420" y="73"/>
                    </a:cubicBezTo>
                    <a:cubicBezTo>
                      <a:pt x="419" y="73"/>
                      <a:pt x="419" y="73"/>
                      <a:pt x="419" y="73"/>
                    </a:cubicBezTo>
                    <a:cubicBezTo>
                      <a:pt x="419" y="73"/>
                      <a:pt x="419" y="73"/>
                      <a:pt x="419" y="73"/>
                    </a:cubicBezTo>
                    <a:cubicBezTo>
                      <a:pt x="418" y="74"/>
                      <a:pt x="417" y="73"/>
                      <a:pt x="417" y="73"/>
                    </a:cubicBezTo>
                    <a:cubicBezTo>
                      <a:pt x="416" y="73"/>
                      <a:pt x="416" y="73"/>
                      <a:pt x="416" y="73"/>
                    </a:cubicBezTo>
                    <a:cubicBezTo>
                      <a:pt x="415" y="74"/>
                      <a:pt x="414" y="73"/>
                      <a:pt x="414" y="73"/>
                    </a:cubicBezTo>
                    <a:cubicBezTo>
                      <a:pt x="414" y="73"/>
                      <a:pt x="414" y="73"/>
                      <a:pt x="413" y="73"/>
                    </a:cubicBezTo>
                    <a:cubicBezTo>
                      <a:pt x="413" y="73"/>
                      <a:pt x="412" y="74"/>
                      <a:pt x="411" y="73"/>
                    </a:cubicBezTo>
                    <a:cubicBezTo>
                      <a:pt x="412" y="73"/>
                      <a:pt x="412" y="73"/>
                      <a:pt x="412" y="73"/>
                    </a:cubicBezTo>
                    <a:cubicBezTo>
                      <a:pt x="356" y="73"/>
                      <a:pt x="356" y="73"/>
                      <a:pt x="356" y="73"/>
                    </a:cubicBezTo>
                    <a:cubicBezTo>
                      <a:pt x="351" y="73"/>
                      <a:pt x="346" y="72"/>
                      <a:pt x="340" y="72"/>
                    </a:cubicBezTo>
                    <a:cubicBezTo>
                      <a:pt x="349" y="71"/>
                      <a:pt x="349" y="71"/>
                      <a:pt x="349" y="71"/>
                    </a:cubicBezTo>
                    <a:cubicBezTo>
                      <a:pt x="347" y="71"/>
                      <a:pt x="347" y="71"/>
                      <a:pt x="347" y="71"/>
                    </a:cubicBezTo>
                    <a:cubicBezTo>
                      <a:pt x="346" y="72"/>
                      <a:pt x="344" y="71"/>
                      <a:pt x="345" y="71"/>
                    </a:cubicBezTo>
                    <a:cubicBezTo>
                      <a:pt x="343" y="71"/>
                      <a:pt x="343" y="71"/>
                      <a:pt x="343" y="71"/>
                    </a:cubicBezTo>
                    <a:cubicBezTo>
                      <a:pt x="345" y="71"/>
                      <a:pt x="345" y="71"/>
                      <a:pt x="345" y="71"/>
                    </a:cubicBezTo>
                    <a:cubicBezTo>
                      <a:pt x="343" y="72"/>
                      <a:pt x="340" y="72"/>
                      <a:pt x="338" y="71"/>
                    </a:cubicBezTo>
                    <a:cubicBezTo>
                      <a:pt x="339" y="71"/>
                      <a:pt x="342" y="71"/>
                      <a:pt x="342" y="70"/>
                    </a:cubicBezTo>
                    <a:cubicBezTo>
                      <a:pt x="344" y="70"/>
                      <a:pt x="347" y="70"/>
                      <a:pt x="349" y="71"/>
                    </a:cubicBezTo>
                    <a:cubicBezTo>
                      <a:pt x="349" y="71"/>
                      <a:pt x="349" y="71"/>
                      <a:pt x="349" y="71"/>
                    </a:cubicBezTo>
                    <a:cubicBezTo>
                      <a:pt x="349" y="70"/>
                      <a:pt x="348" y="70"/>
                      <a:pt x="348" y="70"/>
                    </a:cubicBezTo>
                    <a:cubicBezTo>
                      <a:pt x="347" y="70"/>
                      <a:pt x="345" y="70"/>
                      <a:pt x="345" y="69"/>
                    </a:cubicBezTo>
                    <a:cubicBezTo>
                      <a:pt x="350" y="69"/>
                      <a:pt x="350" y="69"/>
                      <a:pt x="350" y="69"/>
                    </a:cubicBezTo>
                    <a:cubicBezTo>
                      <a:pt x="345" y="68"/>
                      <a:pt x="340" y="69"/>
                      <a:pt x="336" y="68"/>
                    </a:cubicBezTo>
                    <a:cubicBezTo>
                      <a:pt x="345" y="67"/>
                      <a:pt x="345" y="67"/>
                      <a:pt x="345" y="67"/>
                    </a:cubicBezTo>
                    <a:cubicBezTo>
                      <a:pt x="342" y="67"/>
                      <a:pt x="340" y="68"/>
                      <a:pt x="337" y="67"/>
                    </a:cubicBezTo>
                    <a:cubicBezTo>
                      <a:pt x="341" y="66"/>
                      <a:pt x="341" y="66"/>
                      <a:pt x="341" y="66"/>
                    </a:cubicBezTo>
                    <a:cubicBezTo>
                      <a:pt x="336" y="65"/>
                      <a:pt x="329" y="66"/>
                      <a:pt x="323" y="65"/>
                    </a:cubicBezTo>
                    <a:cubicBezTo>
                      <a:pt x="336" y="64"/>
                      <a:pt x="348" y="64"/>
                      <a:pt x="359" y="64"/>
                    </a:cubicBezTo>
                    <a:cubicBezTo>
                      <a:pt x="359" y="64"/>
                      <a:pt x="359" y="64"/>
                      <a:pt x="359" y="64"/>
                    </a:cubicBezTo>
                    <a:cubicBezTo>
                      <a:pt x="358" y="64"/>
                      <a:pt x="355" y="64"/>
                      <a:pt x="354" y="64"/>
                    </a:cubicBezTo>
                    <a:cubicBezTo>
                      <a:pt x="363" y="61"/>
                      <a:pt x="370" y="65"/>
                      <a:pt x="379" y="63"/>
                    </a:cubicBezTo>
                    <a:cubicBezTo>
                      <a:pt x="379" y="65"/>
                      <a:pt x="386" y="64"/>
                      <a:pt x="389" y="64"/>
                    </a:cubicBezTo>
                    <a:cubicBezTo>
                      <a:pt x="388" y="64"/>
                      <a:pt x="387" y="64"/>
                      <a:pt x="386" y="63"/>
                    </a:cubicBezTo>
                    <a:cubicBezTo>
                      <a:pt x="387" y="63"/>
                      <a:pt x="387" y="63"/>
                      <a:pt x="387" y="63"/>
                    </a:cubicBezTo>
                    <a:cubicBezTo>
                      <a:pt x="389" y="63"/>
                      <a:pt x="392" y="62"/>
                      <a:pt x="392" y="64"/>
                    </a:cubicBezTo>
                    <a:cubicBezTo>
                      <a:pt x="394" y="64"/>
                      <a:pt x="394" y="64"/>
                      <a:pt x="394" y="64"/>
                    </a:cubicBezTo>
                    <a:cubicBezTo>
                      <a:pt x="394" y="64"/>
                      <a:pt x="394" y="64"/>
                      <a:pt x="394" y="64"/>
                    </a:cubicBezTo>
                    <a:cubicBezTo>
                      <a:pt x="397" y="63"/>
                      <a:pt x="402" y="63"/>
                      <a:pt x="406" y="64"/>
                    </a:cubicBezTo>
                    <a:cubicBezTo>
                      <a:pt x="407" y="64"/>
                      <a:pt x="407" y="64"/>
                      <a:pt x="407" y="64"/>
                    </a:cubicBezTo>
                    <a:cubicBezTo>
                      <a:pt x="418" y="64"/>
                      <a:pt x="418" y="64"/>
                      <a:pt x="418" y="64"/>
                    </a:cubicBezTo>
                    <a:cubicBezTo>
                      <a:pt x="417" y="64"/>
                      <a:pt x="415" y="64"/>
                      <a:pt x="414" y="63"/>
                    </a:cubicBezTo>
                    <a:cubicBezTo>
                      <a:pt x="418" y="62"/>
                      <a:pt x="425" y="63"/>
                      <a:pt x="429" y="62"/>
                    </a:cubicBezTo>
                    <a:cubicBezTo>
                      <a:pt x="405" y="62"/>
                      <a:pt x="405" y="62"/>
                      <a:pt x="405" y="62"/>
                    </a:cubicBezTo>
                    <a:cubicBezTo>
                      <a:pt x="403" y="62"/>
                      <a:pt x="403" y="61"/>
                      <a:pt x="402" y="62"/>
                    </a:cubicBezTo>
                    <a:cubicBezTo>
                      <a:pt x="398" y="61"/>
                      <a:pt x="394" y="62"/>
                      <a:pt x="390" y="61"/>
                    </a:cubicBezTo>
                    <a:cubicBezTo>
                      <a:pt x="389" y="61"/>
                      <a:pt x="387" y="61"/>
                      <a:pt x="386" y="62"/>
                    </a:cubicBezTo>
                    <a:cubicBezTo>
                      <a:pt x="384" y="61"/>
                      <a:pt x="381" y="62"/>
                      <a:pt x="380" y="61"/>
                    </a:cubicBezTo>
                    <a:cubicBezTo>
                      <a:pt x="380" y="61"/>
                      <a:pt x="380" y="61"/>
                      <a:pt x="380" y="61"/>
                    </a:cubicBezTo>
                    <a:cubicBezTo>
                      <a:pt x="380" y="62"/>
                      <a:pt x="376" y="61"/>
                      <a:pt x="375" y="62"/>
                    </a:cubicBezTo>
                    <a:cubicBezTo>
                      <a:pt x="375" y="61"/>
                      <a:pt x="371" y="62"/>
                      <a:pt x="372" y="61"/>
                    </a:cubicBezTo>
                    <a:cubicBezTo>
                      <a:pt x="363" y="61"/>
                      <a:pt x="363" y="61"/>
                      <a:pt x="363" y="61"/>
                    </a:cubicBezTo>
                    <a:cubicBezTo>
                      <a:pt x="363" y="61"/>
                      <a:pt x="363" y="61"/>
                      <a:pt x="363" y="61"/>
                    </a:cubicBezTo>
                    <a:cubicBezTo>
                      <a:pt x="362" y="62"/>
                      <a:pt x="362" y="62"/>
                      <a:pt x="362" y="62"/>
                    </a:cubicBezTo>
                    <a:cubicBezTo>
                      <a:pt x="360" y="61"/>
                      <a:pt x="357" y="61"/>
                      <a:pt x="355" y="60"/>
                    </a:cubicBezTo>
                    <a:cubicBezTo>
                      <a:pt x="360" y="59"/>
                      <a:pt x="369" y="60"/>
                      <a:pt x="375" y="59"/>
                    </a:cubicBezTo>
                    <a:cubicBezTo>
                      <a:pt x="375" y="60"/>
                      <a:pt x="375" y="60"/>
                      <a:pt x="375" y="60"/>
                    </a:cubicBezTo>
                    <a:cubicBezTo>
                      <a:pt x="389" y="59"/>
                      <a:pt x="408" y="60"/>
                      <a:pt x="423" y="59"/>
                    </a:cubicBezTo>
                    <a:cubicBezTo>
                      <a:pt x="396" y="58"/>
                      <a:pt x="367" y="59"/>
                      <a:pt x="340" y="58"/>
                    </a:cubicBezTo>
                    <a:cubicBezTo>
                      <a:pt x="337" y="58"/>
                      <a:pt x="337" y="58"/>
                      <a:pt x="337" y="58"/>
                    </a:cubicBezTo>
                    <a:cubicBezTo>
                      <a:pt x="339" y="57"/>
                      <a:pt x="341" y="57"/>
                      <a:pt x="342" y="57"/>
                    </a:cubicBezTo>
                    <a:cubicBezTo>
                      <a:pt x="342" y="57"/>
                      <a:pt x="342" y="57"/>
                      <a:pt x="342" y="56"/>
                    </a:cubicBezTo>
                    <a:cubicBezTo>
                      <a:pt x="341" y="56"/>
                      <a:pt x="341" y="56"/>
                      <a:pt x="341" y="56"/>
                    </a:cubicBezTo>
                    <a:cubicBezTo>
                      <a:pt x="341" y="57"/>
                      <a:pt x="341" y="57"/>
                      <a:pt x="341" y="57"/>
                    </a:cubicBezTo>
                    <a:cubicBezTo>
                      <a:pt x="341" y="56"/>
                      <a:pt x="342" y="57"/>
                      <a:pt x="342" y="57"/>
                    </a:cubicBezTo>
                    <a:cubicBezTo>
                      <a:pt x="339" y="57"/>
                      <a:pt x="334" y="57"/>
                      <a:pt x="331" y="57"/>
                    </a:cubicBezTo>
                    <a:cubicBezTo>
                      <a:pt x="330" y="57"/>
                      <a:pt x="330" y="56"/>
                      <a:pt x="330" y="55"/>
                    </a:cubicBezTo>
                    <a:cubicBezTo>
                      <a:pt x="336" y="55"/>
                      <a:pt x="344" y="55"/>
                      <a:pt x="350" y="56"/>
                    </a:cubicBezTo>
                    <a:cubicBezTo>
                      <a:pt x="349" y="55"/>
                      <a:pt x="350" y="55"/>
                      <a:pt x="351" y="55"/>
                    </a:cubicBezTo>
                    <a:cubicBezTo>
                      <a:pt x="351" y="55"/>
                      <a:pt x="352" y="54"/>
                      <a:pt x="353" y="55"/>
                    </a:cubicBezTo>
                    <a:cubicBezTo>
                      <a:pt x="352" y="55"/>
                      <a:pt x="351" y="56"/>
                      <a:pt x="352" y="55"/>
                    </a:cubicBezTo>
                    <a:cubicBezTo>
                      <a:pt x="356" y="55"/>
                      <a:pt x="356" y="55"/>
                      <a:pt x="356" y="55"/>
                    </a:cubicBezTo>
                    <a:cubicBezTo>
                      <a:pt x="312" y="54"/>
                      <a:pt x="312" y="54"/>
                      <a:pt x="312" y="54"/>
                    </a:cubicBezTo>
                    <a:cubicBezTo>
                      <a:pt x="324" y="53"/>
                      <a:pt x="337" y="54"/>
                      <a:pt x="347" y="53"/>
                    </a:cubicBezTo>
                    <a:cubicBezTo>
                      <a:pt x="341" y="53"/>
                      <a:pt x="336" y="54"/>
                      <a:pt x="330" y="53"/>
                    </a:cubicBezTo>
                    <a:cubicBezTo>
                      <a:pt x="333" y="52"/>
                      <a:pt x="337" y="53"/>
                      <a:pt x="340" y="52"/>
                    </a:cubicBezTo>
                    <a:cubicBezTo>
                      <a:pt x="338" y="52"/>
                      <a:pt x="337" y="52"/>
                      <a:pt x="335" y="52"/>
                    </a:cubicBezTo>
                    <a:cubicBezTo>
                      <a:pt x="341" y="51"/>
                      <a:pt x="348" y="52"/>
                      <a:pt x="353" y="51"/>
                    </a:cubicBezTo>
                    <a:cubicBezTo>
                      <a:pt x="348" y="51"/>
                      <a:pt x="343" y="51"/>
                      <a:pt x="338" y="51"/>
                    </a:cubicBezTo>
                    <a:cubicBezTo>
                      <a:pt x="341" y="50"/>
                      <a:pt x="341" y="50"/>
                      <a:pt x="341" y="50"/>
                    </a:cubicBezTo>
                    <a:cubicBezTo>
                      <a:pt x="335" y="50"/>
                      <a:pt x="327" y="50"/>
                      <a:pt x="322" y="50"/>
                    </a:cubicBezTo>
                    <a:cubicBezTo>
                      <a:pt x="323" y="49"/>
                      <a:pt x="323" y="49"/>
                      <a:pt x="323" y="49"/>
                    </a:cubicBezTo>
                    <a:cubicBezTo>
                      <a:pt x="322" y="49"/>
                      <a:pt x="321" y="50"/>
                      <a:pt x="321" y="49"/>
                    </a:cubicBezTo>
                    <a:cubicBezTo>
                      <a:pt x="323" y="48"/>
                      <a:pt x="325" y="49"/>
                      <a:pt x="326" y="48"/>
                    </a:cubicBezTo>
                    <a:cubicBezTo>
                      <a:pt x="327" y="48"/>
                      <a:pt x="328" y="48"/>
                      <a:pt x="328" y="49"/>
                    </a:cubicBezTo>
                    <a:cubicBezTo>
                      <a:pt x="328" y="49"/>
                      <a:pt x="328" y="49"/>
                      <a:pt x="328" y="49"/>
                    </a:cubicBezTo>
                    <a:cubicBezTo>
                      <a:pt x="346" y="49"/>
                      <a:pt x="346" y="49"/>
                      <a:pt x="346" y="49"/>
                    </a:cubicBezTo>
                    <a:cubicBezTo>
                      <a:pt x="345" y="49"/>
                      <a:pt x="345" y="49"/>
                      <a:pt x="345" y="49"/>
                    </a:cubicBezTo>
                    <a:cubicBezTo>
                      <a:pt x="359" y="48"/>
                      <a:pt x="359" y="48"/>
                      <a:pt x="359" y="48"/>
                    </a:cubicBezTo>
                    <a:cubicBezTo>
                      <a:pt x="362" y="49"/>
                      <a:pt x="367" y="49"/>
                      <a:pt x="370" y="49"/>
                    </a:cubicBezTo>
                    <a:cubicBezTo>
                      <a:pt x="358" y="48"/>
                      <a:pt x="358" y="48"/>
                      <a:pt x="358" y="48"/>
                    </a:cubicBezTo>
                    <a:cubicBezTo>
                      <a:pt x="359" y="48"/>
                      <a:pt x="361" y="48"/>
                      <a:pt x="362" y="48"/>
                    </a:cubicBezTo>
                    <a:cubicBezTo>
                      <a:pt x="355" y="48"/>
                      <a:pt x="355" y="48"/>
                      <a:pt x="355" y="48"/>
                    </a:cubicBezTo>
                    <a:cubicBezTo>
                      <a:pt x="356" y="47"/>
                      <a:pt x="356" y="47"/>
                      <a:pt x="356" y="47"/>
                    </a:cubicBezTo>
                    <a:cubicBezTo>
                      <a:pt x="386" y="48"/>
                      <a:pt x="414" y="45"/>
                      <a:pt x="445" y="46"/>
                    </a:cubicBezTo>
                    <a:cubicBezTo>
                      <a:pt x="435" y="45"/>
                      <a:pt x="435" y="45"/>
                      <a:pt x="435" y="45"/>
                    </a:cubicBezTo>
                    <a:cubicBezTo>
                      <a:pt x="421" y="45"/>
                      <a:pt x="407" y="44"/>
                      <a:pt x="392" y="44"/>
                    </a:cubicBezTo>
                    <a:cubicBezTo>
                      <a:pt x="399" y="43"/>
                      <a:pt x="405" y="44"/>
                      <a:pt x="413" y="43"/>
                    </a:cubicBezTo>
                    <a:cubicBezTo>
                      <a:pt x="412" y="42"/>
                      <a:pt x="410" y="44"/>
                      <a:pt x="410" y="43"/>
                    </a:cubicBezTo>
                    <a:cubicBezTo>
                      <a:pt x="408" y="45"/>
                      <a:pt x="406" y="42"/>
                      <a:pt x="404" y="42"/>
                    </a:cubicBezTo>
                    <a:cubicBezTo>
                      <a:pt x="405" y="42"/>
                      <a:pt x="407" y="42"/>
                      <a:pt x="409" y="42"/>
                    </a:cubicBezTo>
                    <a:cubicBezTo>
                      <a:pt x="409" y="42"/>
                      <a:pt x="408" y="41"/>
                      <a:pt x="409" y="41"/>
                    </a:cubicBezTo>
                    <a:cubicBezTo>
                      <a:pt x="410" y="41"/>
                      <a:pt x="410" y="41"/>
                      <a:pt x="411" y="42"/>
                    </a:cubicBezTo>
                    <a:cubicBezTo>
                      <a:pt x="412" y="41"/>
                      <a:pt x="412" y="41"/>
                      <a:pt x="412" y="41"/>
                    </a:cubicBezTo>
                    <a:cubicBezTo>
                      <a:pt x="406" y="41"/>
                      <a:pt x="406" y="41"/>
                      <a:pt x="406" y="41"/>
                    </a:cubicBezTo>
                    <a:cubicBezTo>
                      <a:pt x="406" y="42"/>
                      <a:pt x="406" y="42"/>
                      <a:pt x="406" y="42"/>
                    </a:cubicBezTo>
                    <a:cubicBezTo>
                      <a:pt x="405" y="42"/>
                      <a:pt x="405" y="42"/>
                      <a:pt x="404" y="42"/>
                    </a:cubicBezTo>
                    <a:cubicBezTo>
                      <a:pt x="403" y="42"/>
                      <a:pt x="404" y="41"/>
                      <a:pt x="404" y="41"/>
                    </a:cubicBezTo>
                    <a:cubicBezTo>
                      <a:pt x="402" y="40"/>
                      <a:pt x="395" y="40"/>
                      <a:pt x="395" y="41"/>
                    </a:cubicBezTo>
                    <a:cubicBezTo>
                      <a:pt x="393" y="42"/>
                      <a:pt x="394" y="40"/>
                      <a:pt x="394" y="40"/>
                    </a:cubicBezTo>
                    <a:cubicBezTo>
                      <a:pt x="388" y="40"/>
                      <a:pt x="388" y="40"/>
                      <a:pt x="388" y="40"/>
                    </a:cubicBezTo>
                    <a:cubicBezTo>
                      <a:pt x="388" y="41"/>
                      <a:pt x="388" y="41"/>
                      <a:pt x="388" y="41"/>
                    </a:cubicBezTo>
                    <a:cubicBezTo>
                      <a:pt x="389" y="41"/>
                      <a:pt x="391" y="40"/>
                      <a:pt x="392" y="41"/>
                    </a:cubicBezTo>
                    <a:cubicBezTo>
                      <a:pt x="387" y="42"/>
                      <a:pt x="387" y="42"/>
                      <a:pt x="387" y="42"/>
                    </a:cubicBezTo>
                    <a:cubicBezTo>
                      <a:pt x="387" y="42"/>
                      <a:pt x="385" y="42"/>
                      <a:pt x="385" y="42"/>
                    </a:cubicBezTo>
                    <a:cubicBezTo>
                      <a:pt x="383" y="42"/>
                      <a:pt x="383" y="41"/>
                      <a:pt x="382" y="41"/>
                    </a:cubicBezTo>
                    <a:cubicBezTo>
                      <a:pt x="385" y="40"/>
                      <a:pt x="385" y="40"/>
                      <a:pt x="385" y="40"/>
                    </a:cubicBezTo>
                    <a:cubicBezTo>
                      <a:pt x="377" y="40"/>
                      <a:pt x="377" y="40"/>
                      <a:pt x="377" y="40"/>
                    </a:cubicBezTo>
                    <a:cubicBezTo>
                      <a:pt x="375" y="40"/>
                      <a:pt x="373" y="42"/>
                      <a:pt x="372" y="40"/>
                    </a:cubicBezTo>
                    <a:cubicBezTo>
                      <a:pt x="371" y="41"/>
                      <a:pt x="371" y="41"/>
                      <a:pt x="371" y="41"/>
                    </a:cubicBezTo>
                    <a:cubicBezTo>
                      <a:pt x="360" y="39"/>
                      <a:pt x="345" y="41"/>
                      <a:pt x="335" y="39"/>
                    </a:cubicBezTo>
                    <a:cubicBezTo>
                      <a:pt x="339" y="39"/>
                      <a:pt x="339" y="39"/>
                      <a:pt x="339" y="39"/>
                    </a:cubicBezTo>
                    <a:cubicBezTo>
                      <a:pt x="337" y="39"/>
                      <a:pt x="335" y="39"/>
                      <a:pt x="334" y="39"/>
                    </a:cubicBezTo>
                    <a:cubicBezTo>
                      <a:pt x="335" y="38"/>
                      <a:pt x="335" y="38"/>
                      <a:pt x="335" y="38"/>
                    </a:cubicBezTo>
                    <a:cubicBezTo>
                      <a:pt x="361" y="39"/>
                      <a:pt x="361" y="39"/>
                      <a:pt x="361" y="39"/>
                    </a:cubicBezTo>
                    <a:cubicBezTo>
                      <a:pt x="358" y="38"/>
                      <a:pt x="354" y="38"/>
                      <a:pt x="351" y="38"/>
                    </a:cubicBezTo>
                    <a:cubicBezTo>
                      <a:pt x="351" y="38"/>
                      <a:pt x="351" y="37"/>
                      <a:pt x="351" y="37"/>
                    </a:cubicBezTo>
                    <a:cubicBezTo>
                      <a:pt x="346" y="37"/>
                      <a:pt x="341" y="35"/>
                      <a:pt x="336" y="37"/>
                    </a:cubicBezTo>
                    <a:cubicBezTo>
                      <a:pt x="333" y="36"/>
                      <a:pt x="327" y="36"/>
                      <a:pt x="324" y="37"/>
                    </a:cubicBezTo>
                    <a:cubicBezTo>
                      <a:pt x="322" y="36"/>
                      <a:pt x="316" y="37"/>
                      <a:pt x="313" y="36"/>
                    </a:cubicBezTo>
                    <a:cubicBezTo>
                      <a:pt x="313" y="36"/>
                      <a:pt x="314" y="36"/>
                      <a:pt x="315" y="36"/>
                    </a:cubicBezTo>
                    <a:cubicBezTo>
                      <a:pt x="310" y="35"/>
                      <a:pt x="300" y="36"/>
                      <a:pt x="293" y="35"/>
                    </a:cubicBezTo>
                    <a:cubicBezTo>
                      <a:pt x="299" y="34"/>
                      <a:pt x="299" y="34"/>
                      <a:pt x="299" y="34"/>
                    </a:cubicBezTo>
                    <a:cubicBezTo>
                      <a:pt x="297" y="34"/>
                      <a:pt x="295" y="35"/>
                      <a:pt x="294" y="34"/>
                    </a:cubicBezTo>
                    <a:cubicBezTo>
                      <a:pt x="297" y="33"/>
                      <a:pt x="300" y="34"/>
                      <a:pt x="303" y="34"/>
                    </a:cubicBezTo>
                    <a:cubicBezTo>
                      <a:pt x="303" y="35"/>
                      <a:pt x="303" y="35"/>
                      <a:pt x="303" y="35"/>
                    </a:cubicBezTo>
                    <a:cubicBezTo>
                      <a:pt x="305" y="34"/>
                      <a:pt x="305" y="34"/>
                      <a:pt x="305" y="34"/>
                    </a:cubicBezTo>
                    <a:cubicBezTo>
                      <a:pt x="307" y="35"/>
                      <a:pt x="307" y="35"/>
                      <a:pt x="307" y="35"/>
                    </a:cubicBezTo>
                    <a:cubicBezTo>
                      <a:pt x="307" y="32"/>
                      <a:pt x="315" y="33"/>
                      <a:pt x="319" y="34"/>
                    </a:cubicBezTo>
                    <a:cubicBezTo>
                      <a:pt x="318" y="34"/>
                      <a:pt x="318" y="34"/>
                      <a:pt x="318" y="34"/>
                    </a:cubicBezTo>
                    <a:cubicBezTo>
                      <a:pt x="319" y="34"/>
                      <a:pt x="319" y="34"/>
                      <a:pt x="319" y="34"/>
                    </a:cubicBezTo>
                    <a:cubicBezTo>
                      <a:pt x="319" y="34"/>
                      <a:pt x="319" y="34"/>
                      <a:pt x="320" y="33"/>
                    </a:cubicBezTo>
                    <a:cubicBezTo>
                      <a:pt x="328" y="33"/>
                      <a:pt x="340" y="34"/>
                      <a:pt x="345" y="34"/>
                    </a:cubicBezTo>
                    <a:cubicBezTo>
                      <a:pt x="345" y="33"/>
                      <a:pt x="345" y="33"/>
                      <a:pt x="345" y="33"/>
                    </a:cubicBezTo>
                    <a:cubicBezTo>
                      <a:pt x="347" y="33"/>
                      <a:pt x="351" y="33"/>
                      <a:pt x="353" y="33"/>
                    </a:cubicBezTo>
                    <a:cubicBezTo>
                      <a:pt x="353" y="34"/>
                      <a:pt x="353" y="34"/>
                      <a:pt x="353" y="34"/>
                    </a:cubicBezTo>
                    <a:cubicBezTo>
                      <a:pt x="355" y="33"/>
                      <a:pt x="358" y="34"/>
                      <a:pt x="362" y="34"/>
                    </a:cubicBezTo>
                    <a:cubicBezTo>
                      <a:pt x="362" y="34"/>
                      <a:pt x="362" y="34"/>
                      <a:pt x="362" y="34"/>
                    </a:cubicBezTo>
                    <a:cubicBezTo>
                      <a:pt x="354" y="33"/>
                      <a:pt x="354" y="33"/>
                      <a:pt x="354" y="33"/>
                    </a:cubicBezTo>
                    <a:cubicBezTo>
                      <a:pt x="355" y="32"/>
                      <a:pt x="358" y="32"/>
                      <a:pt x="360" y="31"/>
                    </a:cubicBezTo>
                    <a:cubicBezTo>
                      <a:pt x="359" y="31"/>
                      <a:pt x="357" y="32"/>
                      <a:pt x="357" y="31"/>
                    </a:cubicBezTo>
                    <a:cubicBezTo>
                      <a:pt x="357" y="31"/>
                      <a:pt x="358" y="31"/>
                      <a:pt x="358" y="31"/>
                    </a:cubicBezTo>
                    <a:cubicBezTo>
                      <a:pt x="354" y="30"/>
                      <a:pt x="354" y="30"/>
                      <a:pt x="354" y="30"/>
                    </a:cubicBezTo>
                    <a:cubicBezTo>
                      <a:pt x="358" y="29"/>
                      <a:pt x="358" y="29"/>
                      <a:pt x="358" y="29"/>
                    </a:cubicBezTo>
                    <a:cubicBezTo>
                      <a:pt x="357" y="29"/>
                      <a:pt x="357" y="29"/>
                      <a:pt x="357" y="29"/>
                    </a:cubicBezTo>
                    <a:cubicBezTo>
                      <a:pt x="357" y="29"/>
                      <a:pt x="357" y="29"/>
                      <a:pt x="357" y="29"/>
                    </a:cubicBezTo>
                    <a:cubicBezTo>
                      <a:pt x="356" y="28"/>
                      <a:pt x="356" y="28"/>
                      <a:pt x="356" y="28"/>
                    </a:cubicBezTo>
                    <a:cubicBezTo>
                      <a:pt x="363" y="27"/>
                      <a:pt x="371" y="29"/>
                      <a:pt x="378" y="28"/>
                    </a:cubicBezTo>
                    <a:cubicBezTo>
                      <a:pt x="366" y="27"/>
                      <a:pt x="358" y="28"/>
                      <a:pt x="347" y="27"/>
                    </a:cubicBezTo>
                    <a:cubicBezTo>
                      <a:pt x="348" y="26"/>
                      <a:pt x="349" y="26"/>
                      <a:pt x="350" y="26"/>
                    </a:cubicBezTo>
                    <a:cubicBezTo>
                      <a:pt x="345" y="26"/>
                      <a:pt x="345" y="26"/>
                      <a:pt x="345" y="26"/>
                    </a:cubicBezTo>
                    <a:cubicBezTo>
                      <a:pt x="345" y="26"/>
                      <a:pt x="345" y="26"/>
                      <a:pt x="346" y="26"/>
                    </a:cubicBezTo>
                    <a:cubicBezTo>
                      <a:pt x="345" y="27"/>
                      <a:pt x="344" y="27"/>
                      <a:pt x="343" y="27"/>
                    </a:cubicBezTo>
                    <a:cubicBezTo>
                      <a:pt x="342" y="27"/>
                      <a:pt x="341" y="26"/>
                      <a:pt x="342" y="26"/>
                    </a:cubicBezTo>
                    <a:cubicBezTo>
                      <a:pt x="341" y="26"/>
                      <a:pt x="340" y="27"/>
                      <a:pt x="339" y="27"/>
                    </a:cubicBezTo>
                    <a:cubicBezTo>
                      <a:pt x="325" y="26"/>
                      <a:pt x="308" y="26"/>
                      <a:pt x="294" y="26"/>
                    </a:cubicBezTo>
                    <a:cubicBezTo>
                      <a:pt x="224" y="24"/>
                      <a:pt x="224" y="24"/>
                      <a:pt x="224" y="24"/>
                    </a:cubicBezTo>
                    <a:cubicBezTo>
                      <a:pt x="210" y="24"/>
                      <a:pt x="210" y="24"/>
                      <a:pt x="210" y="24"/>
                    </a:cubicBezTo>
                    <a:cubicBezTo>
                      <a:pt x="214" y="23"/>
                      <a:pt x="221" y="24"/>
                      <a:pt x="225" y="23"/>
                    </a:cubicBezTo>
                    <a:cubicBezTo>
                      <a:pt x="225" y="23"/>
                      <a:pt x="225" y="23"/>
                      <a:pt x="225" y="24"/>
                    </a:cubicBezTo>
                    <a:cubicBezTo>
                      <a:pt x="231" y="23"/>
                      <a:pt x="231" y="23"/>
                      <a:pt x="231" y="23"/>
                    </a:cubicBezTo>
                    <a:cubicBezTo>
                      <a:pt x="232" y="23"/>
                      <a:pt x="233" y="23"/>
                      <a:pt x="234" y="23"/>
                    </a:cubicBezTo>
                    <a:cubicBezTo>
                      <a:pt x="236" y="23"/>
                      <a:pt x="238" y="23"/>
                      <a:pt x="240" y="23"/>
                    </a:cubicBezTo>
                    <a:cubicBezTo>
                      <a:pt x="238" y="24"/>
                      <a:pt x="237" y="24"/>
                      <a:pt x="235" y="24"/>
                    </a:cubicBezTo>
                    <a:cubicBezTo>
                      <a:pt x="237" y="24"/>
                      <a:pt x="240" y="24"/>
                      <a:pt x="241" y="23"/>
                    </a:cubicBezTo>
                    <a:cubicBezTo>
                      <a:pt x="231" y="23"/>
                      <a:pt x="231" y="23"/>
                      <a:pt x="231" y="23"/>
                    </a:cubicBezTo>
                    <a:cubicBezTo>
                      <a:pt x="230" y="21"/>
                      <a:pt x="230" y="23"/>
                      <a:pt x="228" y="23"/>
                    </a:cubicBezTo>
                    <a:cubicBezTo>
                      <a:pt x="228" y="23"/>
                      <a:pt x="227" y="23"/>
                      <a:pt x="227" y="22"/>
                    </a:cubicBezTo>
                    <a:cubicBezTo>
                      <a:pt x="245" y="21"/>
                      <a:pt x="265" y="22"/>
                      <a:pt x="284" y="22"/>
                    </a:cubicBezTo>
                    <a:cubicBezTo>
                      <a:pt x="285" y="22"/>
                      <a:pt x="285" y="22"/>
                      <a:pt x="285" y="22"/>
                    </a:cubicBezTo>
                    <a:cubicBezTo>
                      <a:pt x="307" y="21"/>
                      <a:pt x="307" y="21"/>
                      <a:pt x="307" y="21"/>
                    </a:cubicBezTo>
                    <a:cubicBezTo>
                      <a:pt x="307" y="21"/>
                      <a:pt x="306" y="21"/>
                      <a:pt x="306" y="21"/>
                    </a:cubicBezTo>
                    <a:cubicBezTo>
                      <a:pt x="311" y="20"/>
                      <a:pt x="315" y="22"/>
                      <a:pt x="319" y="21"/>
                    </a:cubicBezTo>
                    <a:cubicBezTo>
                      <a:pt x="314" y="20"/>
                      <a:pt x="308" y="21"/>
                      <a:pt x="303" y="20"/>
                    </a:cubicBezTo>
                    <a:cubicBezTo>
                      <a:pt x="304" y="20"/>
                      <a:pt x="304" y="20"/>
                      <a:pt x="304" y="20"/>
                    </a:cubicBezTo>
                    <a:cubicBezTo>
                      <a:pt x="301" y="20"/>
                      <a:pt x="301" y="20"/>
                      <a:pt x="301" y="20"/>
                    </a:cubicBezTo>
                    <a:cubicBezTo>
                      <a:pt x="298" y="20"/>
                      <a:pt x="293" y="21"/>
                      <a:pt x="291" y="19"/>
                    </a:cubicBezTo>
                    <a:cubicBezTo>
                      <a:pt x="285" y="21"/>
                      <a:pt x="272" y="19"/>
                      <a:pt x="263" y="19"/>
                    </a:cubicBezTo>
                    <a:cubicBezTo>
                      <a:pt x="263" y="19"/>
                      <a:pt x="263" y="19"/>
                      <a:pt x="263" y="19"/>
                    </a:cubicBezTo>
                    <a:cubicBezTo>
                      <a:pt x="263" y="19"/>
                      <a:pt x="262" y="18"/>
                      <a:pt x="262" y="18"/>
                    </a:cubicBezTo>
                    <a:cubicBezTo>
                      <a:pt x="243" y="18"/>
                      <a:pt x="243" y="18"/>
                      <a:pt x="243" y="18"/>
                    </a:cubicBezTo>
                    <a:cubicBezTo>
                      <a:pt x="242" y="19"/>
                      <a:pt x="242" y="19"/>
                      <a:pt x="242" y="19"/>
                    </a:cubicBezTo>
                    <a:cubicBezTo>
                      <a:pt x="240" y="18"/>
                      <a:pt x="240" y="18"/>
                      <a:pt x="240" y="18"/>
                    </a:cubicBezTo>
                    <a:cubicBezTo>
                      <a:pt x="240" y="18"/>
                      <a:pt x="240" y="18"/>
                      <a:pt x="240" y="18"/>
                    </a:cubicBezTo>
                    <a:cubicBezTo>
                      <a:pt x="240" y="18"/>
                      <a:pt x="238" y="18"/>
                      <a:pt x="238" y="17"/>
                    </a:cubicBezTo>
                    <a:cubicBezTo>
                      <a:pt x="237" y="17"/>
                      <a:pt x="237" y="17"/>
                      <a:pt x="237" y="17"/>
                    </a:cubicBezTo>
                    <a:cubicBezTo>
                      <a:pt x="237" y="18"/>
                      <a:pt x="237" y="18"/>
                      <a:pt x="237" y="18"/>
                    </a:cubicBezTo>
                    <a:cubicBezTo>
                      <a:pt x="238" y="18"/>
                      <a:pt x="237" y="18"/>
                      <a:pt x="237" y="18"/>
                    </a:cubicBezTo>
                    <a:cubicBezTo>
                      <a:pt x="236" y="18"/>
                      <a:pt x="235" y="18"/>
                      <a:pt x="235" y="18"/>
                    </a:cubicBezTo>
                    <a:cubicBezTo>
                      <a:pt x="234" y="18"/>
                      <a:pt x="235" y="17"/>
                      <a:pt x="235" y="17"/>
                    </a:cubicBezTo>
                    <a:cubicBezTo>
                      <a:pt x="235" y="17"/>
                      <a:pt x="234" y="17"/>
                      <a:pt x="234" y="17"/>
                    </a:cubicBezTo>
                    <a:cubicBezTo>
                      <a:pt x="235" y="16"/>
                      <a:pt x="235" y="16"/>
                      <a:pt x="235" y="16"/>
                    </a:cubicBezTo>
                    <a:cubicBezTo>
                      <a:pt x="244" y="17"/>
                      <a:pt x="255" y="16"/>
                      <a:pt x="265" y="17"/>
                    </a:cubicBezTo>
                    <a:cubicBezTo>
                      <a:pt x="284" y="16"/>
                      <a:pt x="305" y="18"/>
                      <a:pt x="321" y="17"/>
                    </a:cubicBezTo>
                    <a:cubicBezTo>
                      <a:pt x="316" y="17"/>
                      <a:pt x="314" y="17"/>
                      <a:pt x="310" y="16"/>
                    </a:cubicBezTo>
                    <a:cubicBezTo>
                      <a:pt x="316" y="15"/>
                      <a:pt x="321" y="17"/>
                      <a:pt x="326" y="16"/>
                    </a:cubicBezTo>
                    <a:cubicBezTo>
                      <a:pt x="330" y="18"/>
                      <a:pt x="337" y="18"/>
                      <a:pt x="341" y="18"/>
                    </a:cubicBezTo>
                    <a:cubicBezTo>
                      <a:pt x="342" y="17"/>
                      <a:pt x="342" y="17"/>
                      <a:pt x="342" y="17"/>
                    </a:cubicBezTo>
                    <a:cubicBezTo>
                      <a:pt x="357" y="17"/>
                      <a:pt x="373" y="18"/>
                      <a:pt x="387" y="17"/>
                    </a:cubicBezTo>
                    <a:cubicBezTo>
                      <a:pt x="354" y="17"/>
                      <a:pt x="326" y="16"/>
                      <a:pt x="293" y="15"/>
                    </a:cubicBezTo>
                    <a:cubicBezTo>
                      <a:pt x="293" y="14"/>
                      <a:pt x="293" y="14"/>
                      <a:pt x="293" y="14"/>
                    </a:cubicBezTo>
                    <a:cubicBezTo>
                      <a:pt x="292" y="15"/>
                      <a:pt x="290" y="15"/>
                      <a:pt x="291" y="14"/>
                    </a:cubicBezTo>
                    <a:cubicBezTo>
                      <a:pt x="289" y="14"/>
                      <a:pt x="289" y="14"/>
                      <a:pt x="289" y="14"/>
                    </a:cubicBezTo>
                    <a:cubicBezTo>
                      <a:pt x="287" y="15"/>
                      <a:pt x="283" y="14"/>
                      <a:pt x="280" y="14"/>
                    </a:cubicBezTo>
                    <a:cubicBezTo>
                      <a:pt x="281" y="14"/>
                      <a:pt x="281" y="14"/>
                      <a:pt x="281" y="14"/>
                    </a:cubicBezTo>
                    <a:cubicBezTo>
                      <a:pt x="274" y="13"/>
                      <a:pt x="264" y="14"/>
                      <a:pt x="255" y="13"/>
                    </a:cubicBezTo>
                    <a:cubicBezTo>
                      <a:pt x="257" y="13"/>
                      <a:pt x="257" y="13"/>
                      <a:pt x="257" y="13"/>
                    </a:cubicBezTo>
                    <a:cubicBezTo>
                      <a:pt x="301" y="13"/>
                      <a:pt x="345" y="15"/>
                      <a:pt x="386" y="15"/>
                    </a:cubicBezTo>
                    <a:cubicBezTo>
                      <a:pt x="334" y="13"/>
                      <a:pt x="282" y="12"/>
                      <a:pt x="229" y="11"/>
                    </a:cubicBezTo>
                    <a:cubicBezTo>
                      <a:pt x="248" y="11"/>
                      <a:pt x="269" y="11"/>
                      <a:pt x="288" y="11"/>
                    </a:cubicBezTo>
                    <a:cubicBezTo>
                      <a:pt x="287" y="11"/>
                      <a:pt x="286" y="11"/>
                      <a:pt x="286" y="11"/>
                    </a:cubicBezTo>
                    <a:cubicBezTo>
                      <a:pt x="289" y="10"/>
                      <a:pt x="293" y="10"/>
                      <a:pt x="296" y="11"/>
                    </a:cubicBezTo>
                    <a:cubicBezTo>
                      <a:pt x="297" y="10"/>
                      <a:pt x="297" y="10"/>
                      <a:pt x="297" y="10"/>
                    </a:cubicBezTo>
                    <a:cubicBezTo>
                      <a:pt x="298" y="11"/>
                      <a:pt x="298" y="11"/>
                      <a:pt x="298" y="11"/>
                    </a:cubicBezTo>
                    <a:cubicBezTo>
                      <a:pt x="320" y="11"/>
                      <a:pt x="320" y="11"/>
                      <a:pt x="320" y="11"/>
                    </a:cubicBezTo>
                    <a:cubicBezTo>
                      <a:pt x="322" y="12"/>
                      <a:pt x="321" y="11"/>
                      <a:pt x="324" y="11"/>
                    </a:cubicBezTo>
                    <a:cubicBezTo>
                      <a:pt x="344" y="11"/>
                      <a:pt x="366" y="12"/>
                      <a:pt x="386" y="12"/>
                    </a:cubicBezTo>
                    <a:cubicBezTo>
                      <a:pt x="363" y="11"/>
                      <a:pt x="338" y="11"/>
                      <a:pt x="315" y="10"/>
                    </a:cubicBezTo>
                    <a:cubicBezTo>
                      <a:pt x="315" y="9"/>
                      <a:pt x="315" y="9"/>
                      <a:pt x="315" y="9"/>
                    </a:cubicBezTo>
                    <a:cubicBezTo>
                      <a:pt x="322" y="9"/>
                      <a:pt x="322" y="9"/>
                      <a:pt x="322" y="9"/>
                    </a:cubicBezTo>
                    <a:cubicBezTo>
                      <a:pt x="316" y="9"/>
                      <a:pt x="307" y="8"/>
                      <a:pt x="301" y="8"/>
                    </a:cubicBezTo>
                    <a:cubicBezTo>
                      <a:pt x="297" y="8"/>
                      <a:pt x="297" y="8"/>
                      <a:pt x="297" y="8"/>
                    </a:cubicBezTo>
                    <a:cubicBezTo>
                      <a:pt x="262" y="7"/>
                      <a:pt x="262" y="7"/>
                      <a:pt x="262" y="7"/>
                    </a:cubicBezTo>
                    <a:cubicBezTo>
                      <a:pt x="262" y="7"/>
                      <a:pt x="262" y="7"/>
                      <a:pt x="262" y="7"/>
                    </a:cubicBezTo>
                    <a:cubicBezTo>
                      <a:pt x="253" y="7"/>
                      <a:pt x="245" y="7"/>
                      <a:pt x="238" y="7"/>
                    </a:cubicBezTo>
                    <a:cubicBezTo>
                      <a:pt x="240" y="6"/>
                      <a:pt x="240" y="6"/>
                      <a:pt x="240" y="6"/>
                    </a:cubicBezTo>
                    <a:cubicBezTo>
                      <a:pt x="238" y="6"/>
                      <a:pt x="238" y="6"/>
                      <a:pt x="238" y="6"/>
                    </a:cubicBezTo>
                    <a:cubicBezTo>
                      <a:pt x="238" y="6"/>
                      <a:pt x="238" y="6"/>
                      <a:pt x="238" y="6"/>
                    </a:cubicBezTo>
                    <a:cubicBezTo>
                      <a:pt x="233" y="7"/>
                      <a:pt x="226" y="7"/>
                      <a:pt x="220" y="7"/>
                    </a:cubicBezTo>
                    <a:cubicBezTo>
                      <a:pt x="219" y="6"/>
                      <a:pt x="218" y="7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ubicBezTo>
                      <a:pt x="213" y="6"/>
                      <a:pt x="208" y="7"/>
                      <a:pt x="204" y="6"/>
                    </a:cubicBezTo>
                    <a:cubicBezTo>
                      <a:pt x="208" y="5"/>
                      <a:pt x="208" y="5"/>
                      <a:pt x="208" y="5"/>
                    </a:cubicBezTo>
                    <a:cubicBezTo>
                      <a:pt x="199" y="5"/>
                      <a:pt x="199" y="5"/>
                      <a:pt x="199" y="5"/>
                    </a:cubicBezTo>
                    <a:cubicBezTo>
                      <a:pt x="199" y="6"/>
                      <a:pt x="202" y="5"/>
                      <a:pt x="203" y="6"/>
                    </a:cubicBezTo>
                    <a:cubicBezTo>
                      <a:pt x="202" y="7"/>
                      <a:pt x="199" y="7"/>
                      <a:pt x="197" y="6"/>
                    </a:cubicBezTo>
                    <a:cubicBezTo>
                      <a:pt x="197" y="6"/>
                      <a:pt x="197" y="6"/>
                      <a:pt x="198" y="5"/>
                    </a:cubicBezTo>
                    <a:cubicBezTo>
                      <a:pt x="196" y="5"/>
                      <a:pt x="191" y="4"/>
                      <a:pt x="192" y="6"/>
                    </a:cubicBezTo>
                    <a:cubicBezTo>
                      <a:pt x="191" y="6"/>
                      <a:pt x="190" y="5"/>
                      <a:pt x="190" y="5"/>
                    </a:cubicBezTo>
                    <a:cubicBezTo>
                      <a:pt x="189" y="6"/>
                      <a:pt x="188" y="7"/>
                      <a:pt x="187" y="6"/>
                    </a:cubicBezTo>
                    <a:cubicBezTo>
                      <a:pt x="188" y="6"/>
                      <a:pt x="188" y="5"/>
                      <a:pt x="188" y="5"/>
                    </a:cubicBezTo>
                    <a:cubicBezTo>
                      <a:pt x="147" y="4"/>
                      <a:pt x="103" y="1"/>
                      <a:pt x="60" y="1"/>
                    </a:cubicBezTo>
                    <a:cubicBezTo>
                      <a:pt x="51" y="1"/>
                      <a:pt x="42" y="0"/>
                      <a:pt x="34" y="2"/>
                    </a:cubicBezTo>
                    <a:cubicBezTo>
                      <a:pt x="24" y="2"/>
                      <a:pt x="16" y="5"/>
                      <a:pt x="8" y="8"/>
                    </a:cubicBezTo>
                    <a:cubicBezTo>
                      <a:pt x="10" y="8"/>
                      <a:pt x="12" y="8"/>
                      <a:pt x="12" y="9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8" y="12"/>
                      <a:pt x="20" y="12"/>
                      <a:pt x="21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9" y="14"/>
                      <a:pt x="21" y="15"/>
                      <a:pt x="24" y="15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3" y="18"/>
                      <a:pt x="17" y="18"/>
                      <a:pt x="16" y="19"/>
                    </a:cubicBezTo>
                    <a:cubicBezTo>
                      <a:pt x="18" y="19"/>
                      <a:pt x="20" y="19"/>
                      <a:pt x="20" y="20"/>
                    </a:cubicBezTo>
                    <a:cubicBezTo>
                      <a:pt x="19" y="20"/>
                      <a:pt x="18" y="22"/>
                      <a:pt x="16" y="21"/>
                    </a:cubicBezTo>
                    <a:cubicBezTo>
                      <a:pt x="16" y="22"/>
                      <a:pt x="14" y="22"/>
                      <a:pt x="13" y="22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5"/>
                      <a:pt x="15" y="26"/>
                      <a:pt x="15" y="27"/>
                    </a:cubicBezTo>
                    <a:cubicBezTo>
                      <a:pt x="18" y="28"/>
                      <a:pt x="22" y="28"/>
                      <a:pt x="24" y="29"/>
                    </a:cubicBezTo>
                    <a:cubicBezTo>
                      <a:pt x="20" y="29"/>
                      <a:pt x="17" y="29"/>
                      <a:pt x="14" y="31"/>
                    </a:cubicBezTo>
                    <a:cubicBezTo>
                      <a:pt x="13" y="31"/>
                      <a:pt x="13" y="32"/>
                      <a:pt x="14" y="32"/>
                    </a:cubicBezTo>
                    <a:cubicBezTo>
                      <a:pt x="14" y="32"/>
                      <a:pt x="14" y="32"/>
                      <a:pt x="13" y="32"/>
                    </a:cubicBezTo>
                    <a:cubicBezTo>
                      <a:pt x="13" y="34"/>
                      <a:pt x="17" y="33"/>
                      <a:pt x="19" y="34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20" y="39"/>
                      <a:pt x="18" y="39"/>
                      <a:pt x="16" y="39"/>
                    </a:cubicBezTo>
                    <a:cubicBezTo>
                      <a:pt x="17" y="40"/>
                      <a:pt x="20" y="39"/>
                      <a:pt x="20" y="41"/>
                    </a:cubicBezTo>
                    <a:cubicBezTo>
                      <a:pt x="20" y="42"/>
                      <a:pt x="15" y="42"/>
                      <a:pt x="18" y="42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13" y="43"/>
                      <a:pt x="6" y="44"/>
                      <a:pt x="0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6"/>
                      <a:pt x="1" y="46"/>
                      <a:pt x="0" y="46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9" y="48"/>
                      <a:pt x="10" y="48"/>
                      <a:pt x="10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22" y="49"/>
                      <a:pt x="20" y="50"/>
                      <a:pt x="18" y="50"/>
                    </a:cubicBezTo>
                    <a:cubicBezTo>
                      <a:pt x="19" y="51"/>
                      <a:pt x="20" y="50"/>
                      <a:pt x="20" y="51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7" y="53"/>
                      <a:pt x="18" y="52"/>
                      <a:pt x="19" y="53"/>
                    </a:cubicBezTo>
                    <a:cubicBezTo>
                      <a:pt x="16" y="54"/>
                      <a:pt x="12" y="53"/>
                      <a:pt x="10" y="54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10" y="54"/>
                      <a:pt x="10" y="56"/>
                      <a:pt x="13" y="55"/>
                    </a:cubicBezTo>
                    <a:cubicBezTo>
                      <a:pt x="14" y="55"/>
                      <a:pt x="15" y="56"/>
                      <a:pt x="14" y="56"/>
                    </a:cubicBezTo>
                    <a:cubicBezTo>
                      <a:pt x="14" y="55"/>
                      <a:pt x="18" y="55"/>
                      <a:pt x="20" y="55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17" y="57"/>
                      <a:pt x="12" y="57"/>
                      <a:pt x="9" y="57"/>
                    </a:cubicBezTo>
                    <a:cubicBezTo>
                      <a:pt x="15" y="58"/>
                      <a:pt x="20" y="56"/>
                      <a:pt x="25" y="58"/>
                    </a:cubicBezTo>
                    <a:cubicBezTo>
                      <a:pt x="21" y="58"/>
                      <a:pt x="16" y="58"/>
                      <a:pt x="12" y="59"/>
                    </a:cubicBezTo>
                    <a:cubicBezTo>
                      <a:pt x="16" y="59"/>
                      <a:pt x="20" y="59"/>
                      <a:pt x="24" y="59"/>
                    </a:cubicBezTo>
                    <a:cubicBezTo>
                      <a:pt x="20" y="61"/>
                      <a:pt x="13" y="60"/>
                      <a:pt x="8" y="61"/>
                    </a:cubicBezTo>
                    <a:cubicBezTo>
                      <a:pt x="25" y="62"/>
                      <a:pt x="25" y="62"/>
                      <a:pt x="25" y="62"/>
                    </a:cubicBezTo>
                    <a:cubicBezTo>
                      <a:pt x="23" y="63"/>
                      <a:pt x="18" y="62"/>
                      <a:pt x="16" y="63"/>
                    </a:cubicBezTo>
                    <a:cubicBezTo>
                      <a:pt x="16" y="64"/>
                      <a:pt x="10" y="64"/>
                      <a:pt x="7" y="64"/>
                    </a:cubicBezTo>
                    <a:cubicBezTo>
                      <a:pt x="10" y="65"/>
                      <a:pt x="18" y="64"/>
                      <a:pt x="23" y="65"/>
                    </a:cubicBezTo>
                    <a:cubicBezTo>
                      <a:pt x="23" y="67"/>
                      <a:pt x="17" y="65"/>
                      <a:pt x="18" y="66"/>
                    </a:cubicBezTo>
                    <a:cubicBezTo>
                      <a:pt x="28" y="67"/>
                      <a:pt x="28" y="67"/>
                      <a:pt x="28" y="67"/>
                    </a:cubicBezTo>
                    <a:cubicBezTo>
                      <a:pt x="21" y="67"/>
                      <a:pt x="15" y="68"/>
                      <a:pt x="9" y="68"/>
                    </a:cubicBezTo>
                    <a:cubicBezTo>
                      <a:pt x="10" y="69"/>
                      <a:pt x="12" y="68"/>
                      <a:pt x="13" y="69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22" y="70"/>
                      <a:pt x="22" y="70"/>
                      <a:pt x="22" y="70"/>
                    </a:cubicBezTo>
                    <a:cubicBezTo>
                      <a:pt x="20" y="70"/>
                      <a:pt x="19" y="71"/>
                      <a:pt x="18" y="71"/>
                    </a:cubicBezTo>
                    <a:cubicBezTo>
                      <a:pt x="22" y="71"/>
                      <a:pt x="22" y="71"/>
                      <a:pt x="22" y="71"/>
                    </a:cubicBezTo>
                    <a:cubicBezTo>
                      <a:pt x="22" y="72"/>
                      <a:pt x="28" y="71"/>
                      <a:pt x="30" y="72"/>
                    </a:cubicBezTo>
                    <a:cubicBezTo>
                      <a:pt x="24" y="72"/>
                      <a:pt x="17" y="72"/>
                      <a:pt x="12" y="73"/>
                    </a:cubicBezTo>
                    <a:cubicBezTo>
                      <a:pt x="16" y="73"/>
                      <a:pt x="21" y="73"/>
                      <a:pt x="25" y="73"/>
                    </a:cubicBezTo>
                    <a:cubicBezTo>
                      <a:pt x="14" y="74"/>
                      <a:pt x="14" y="74"/>
                      <a:pt x="14" y="74"/>
                    </a:cubicBezTo>
                    <a:cubicBezTo>
                      <a:pt x="14" y="74"/>
                      <a:pt x="15" y="74"/>
                      <a:pt x="15" y="74"/>
                    </a:cubicBezTo>
                    <a:cubicBezTo>
                      <a:pt x="13" y="75"/>
                      <a:pt x="13" y="75"/>
                      <a:pt x="13" y="75"/>
                    </a:cubicBezTo>
                    <a:cubicBezTo>
                      <a:pt x="18" y="76"/>
                      <a:pt x="25" y="75"/>
                      <a:pt x="29" y="76"/>
                    </a:cubicBezTo>
                    <a:cubicBezTo>
                      <a:pt x="24" y="77"/>
                      <a:pt x="18" y="77"/>
                      <a:pt x="13" y="77"/>
                    </a:cubicBezTo>
                    <a:cubicBezTo>
                      <a:pt x="19" y="77"/>
                      <a:pt x="19" y="77"/>
                      <a:pt x="19" y="77"/>
                    </a:cubicBezTo>
                    <a:cubicBezTo>
                      <a:pt x="19" y="78"/>
                      <a:pt x="19" y="78"/>
                      <a:pt x="19" y="78"/>
                    </a:cubicBezTo>
                    <a:cubicBezTo>
                      <a:pt x="17" y="79"/>
                      <a:pt x="16" y="79"/>
                      <a:pt x="15" y="79"/>
                    </a:cubicBezTo>
                    <a:cubicBezTo>
                      <a:pt x="21" y="79"/>
                      <a:pt x="27" y="79"/>
                      <a:pt x="33" y="80"/>
                    </a:cubicBezTo>
                    <a:cubicBezTo>
                      <a:pt x="30" y="82"/>
                      <a:pt x="26" y="81"/>
                      <a:pt x="23" y="82"/>
                    </a:cubicBezTo>
                    <a:cubicBezTo>
                      <a:pt x="30" y="83"/>
                      <a:pt x="30" y="83"/>
                      <a:pt x="30" y="83"/>
                    </a:cubicBezTo>
                    <a:cubicBezTo>
                      <a:pt x="30" y="84"/>
                      <a:pt x="29" y="84"/>
                      <a:pt x="29" y="84"/>
                    </a:cubicBezTo>
                    <a:cubicBezTo>
                      <a:pt x="30" y="84"/>
                      <a:pt x="30" y="85"/>
                      <a:pt x="32" y="85"/>
                    </a:cubicBezTo>
                    <a:cubicBezTo>
                      <a:pt x="27" y="86"/>
                      <a:pt x="22" y="87"/>
                      <a:pt x="17" y="87"/>
                    </a:cubicBezTo>
                    <a:cubicBezTo>
                      <a:pt x="17" y="87"/>
                      <a:pt x="17" y="87"/>
                      <a:pt x="17" y="87"/>
                    </a:cubicBezTo>
                    <a:cubicBezTo>
                      <a:pt x="20" y="87"/>
                      <a:pt x="24" y="87"/>
                      <a:pt x="26" y="87"/>
                    </a:cubicBezTo>
                    <a:cubicBezTo>
                      <a:pt x="25" y="88"/>
                      <a:pt x="21" y="87"/>
                      <a:pt x="21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0" y="89"/>
                      <a:pt x="16" y="89"/>
                      <a:pt x="14" y="90"/>
                    </a:cubicBezTo>
                    <a:cubicBezTo>
                      <a:pt x="15" y="90"/>
                      <a:pt x="16" y="89"/>
                      <a:pt x="17" y="90"/>
                    </a:cubicBezTo>
                    <a:cubicBezTo>
                      <a:pt x="12" y="91"/>
                      <a:pt x="12" y="91"/>
                      <a:pt x="12" y="91"/>
                    </a:cubicBezTo>
                    <a:cubicBezTo>
                      <a:pt x="14" y="90"/>
                      <a:pt x="18" y="91"/>
                      <a:pt x="20" y="91"/>
                    </a:cubicBezTo>
                    <a:cubicBezTo>
                      <a:pt x="21" y="92"/>
                      <a:pt x="22" y="91"/>
                      <a:pt x="22" y="92"/>
                    </a:cubicBezTo>
                    <a:cubicBezTo>
                      <a:pt x="12" y="93"/>
                      <a:pt x="12" y="93"/>
                      <a:pt x="12" y="93"/>
                    </a:cubicBezTo>
                    <a:cubicBezTo>
                      <a:pt x="13" y="93"/>
                      <a:pt x="14" y="93"/>
                      <a:pt x="14" y="93"/>
                    </a:cubicBezTo>
                    <a:cubicBezTo>
                      <a:pt x="11" y="94"/>
                      <a:pt x="11" y="94"/>
                      <a:pt x="11" y="94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26" y="95"/>
                      <a:pt x="20" y="95"/>
                      <a:pt x="16" y="95"/>
                    </a:cubicBezTo>
                    <a:cubicBezTo>
                      <a:pt x="25" y="95"/>
                      <a:pt x="25" y="95"/>
                      <a:pt x="25" y="95"/>
                    </a:cubicBezTo>
                    <a:cubicBezTo>
                      <a:pt x="24" y="97"/>
                      <a:pt x="20" y="96"/>
                      <a:pt x="18" y="97"/>
                    </a:cubicBezTo>
                    <a:cubicBezTo>
                      <a:pt x="19" y="97"/>
                      <a:pt x="20" y="96"/>
                      <a:pt x="21" y="97"/>
                    </a:cubicBezTo>
                    <a:cubicBezTo>
                      <a:pt x="20" y="97"/>
                      <a:pt x="19" y="98"/>
                      <a:pt x="17" y="98"/>
                    </a:cubicBezTo>
                    <a:cubicBezTo>
                      <a:pt x="34" y="98"/>
                      <a:pt x="34" y="98"/>
                      <a:pt x="34" y="98"/>
                    </a:cubicBezTo>
                    <a:cubicBezTo>
                      <a:pt x="28" y="99"/>
                      <a:pt x="21" y="99"/>
                      <a:pt x="16" y="100"/>
                    </a:cubicBezTo>
                    <a:cubicBezTo>
                      <a:pt x="29" y="100"/>
                      <a:pt x="29" y="100"/>
                      <a:pt x="29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8" y="100"/>
                      <a:pt x="29" y="101"/>
                      <a:pt x="30" y="101"/>
                    </a:cubicBezTo>
                    <a:cubicBezTo>
                      <a:pt x="27" y="103"/>
                      <a:pt x="22" y="101"/>
                      <a:pt x="19" y="102"/>
                    </a:cubicBezTo>
                    <a:cubicBezTo>
                      <a:pt x="22" y="102"/>
                      <a:pt x="24" y="102"/>
                      <a:pt x="26" y="103"/>
                    </a:cubicBezTo>
                    <a:cubicBezTo>
                      <a:pt x="25" y="104"/>
                      <a:pt x="21" y="103"/>
                      <a:pt x="19" y="104"/>
                    </a:cubicBezTo>
                    <a:cubicBezTo>
                      <a:pt x="22" y="104"/>
                      <a:pt x="25" y="104"/>
                      <a:pt x="27" y="105"/>
                    </a:cubicBezTo>
                    <a:cubicBezTo>
                      <a:pt x="24" y="106"/>
                      <a:pt x="24" y="106"/>
                      <a:pt x="24" y="106"/>
                    </a:cubicBezTo>
                    <a:cubicBezTo>
                      <a:pt x="24" y="106"/>
                      <a:pt x="25" y="106"/>
                      <a:pt x="25" y="106"/>
                    </a:cubicBezTo>
                    <a:cubicBezTo>
                      <a:pt x="22" y="107"/>
                      <a:pt x="22" y="107"/>
                      <a:pt x="22" y="107"/>
                    </a:cubicBezTo>
                    <a:cubicBezTo>
                      <a:pt x="23" y="107"/>
                      <a:pt x="24" y="107"/>
                      <a:pt x="24" y="107"/>
                    </a:cubicBezTo>
                    <a:cubicBezTo>
                      <a:pt x="24" y="107"/>
                      <a:pt x="24" y="108"/>
                      <a:pt x="23" y="108"/>
                    </a:cubicBezTo>
                    <a:cubicBezTo>
                      <a:pt x="22" y="109"/>
                      <a:pt x="26" y="108"/>
                      <a:pt x="27" y="109"/>
                    </a:cubicBezTo>
                    <a:cubicBezTo>
                      <a:pt x="26" y="110"/>
                      <a:pt x="26" y="110"/>
                      <a:pt x="26" y="110"/>
                    </a:cubicBezTo>
                    <a:cubicBezTo>
                      <a:pt x="27" y="110"/>
                      <a:pt x="29" y="110"/>
                      <a:pt x="29" y="111"/>
                    </a:cubicBezTo>
                    <a:cubicBezTo>
                      <a:pt x="24" y="113"/>
                      <a:pt x="24" y="113"/>
                      <a:pt x="24" y="113"/>
                    </a:cubicBezTo>
                    <a:cubicBezTo>
                      <a:pt x="24" y="113"/>
                      <a:pt x="24" y="113"/>
                      <a:pt x="24" y="113"/>
                    </a:cubicBezTo>
                    <a:cubicBezTo>
                      <a:pt x="22" y="115"/>
                      <a:pt x="18" y="114"/>
                      <a:pt x="14" y="115"/>
                    </a:cubicBezTo>
                    <a:cubicBezTo>
                      <a:pt x="27" y="114"/>
                      <a:pt x="27" y="114"/>
                      <a:pt x="27" y="114"/>
                    </a:cubicBezTo>
                    <a:cubicBezTo>
                      <a:pt x="30" y="115"/>
                      <a:pt x="27" y="116"/>
                      <a:pt x="27" y="117"/>
                    </a:cubicBezTo>
                    <a:cubicBezTo>
                      <a:pt x="28" y="117"/>
                      <a:pt x="28" y="117"/>
                      <a:pt x="29" y="117"/>
                    </a:cubicBezTo>
                    <a:cubicBezTo>
                      <a:pt x="28" y="117"/>
                      <a:pt x="26" y="117"/>
                      <a:pt x="24" y="117"/>
                    </a:cubicBezTo>
                    <a:cubicBezTo>
                      <a:pt x="30" y="118"/>
                      <a:pt x="30" y="118"/>
                      <a:pt x="30" y="118"/>
                    </a:cubicBezTo>
                    <a:cubicBezTo>
                      <a:pt x="27" y="119"/>
                      <a:pt x="27" y="119"/>
                      <a:pt x="27" y="119"/>
                    </a:cubicBezTo>
                    <a:cubicBezTo>
                      <a:pt x="27" y="119"/>
                      <a:pt x="28" y="119"/>
                      <a:pt x="29" y="119"/>
                    </a:cubicBezTo>
                    <a:cubicBezTo>
                      <a:pt x="27" y="120"/>
                      <a:pt x="26" y="122"/>
                      <a:pt x="23" y="122"/>
                    </a:cubicBezTo>
                    <a:cubicBezTo>
                      <a:pt x="25" y="122"/>
                      <a:pt x="27" y="122"/>
                      <a:pt x="28" y="123"/>
                    </a:cubicBezTo>
                    <a:cubicBezTo>
                      <a:pt x="27" y="124"/>
                      <a:pt x="25" y="124"/>
                      <a:pt x="24" y="124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25" y="124"/>
                      <a:pt x="25" y="124"/>
                      <a:pt x="25" y="124"/>
                    </a:cubicBezTo>
                    <a:cubicBezTo>
                      <a:pt x="26" y="124"/>
                      <a:pt x="26" y="124"/>
                      <a:pt x="27" y="124"/>
                    </a:cubicBezTo>
                    <a:cubicBezTo>
                      <a:pt x="26" y="125"/>
                      <a:pt x="26" y="125"/>
                      <a:pt x="26" y="125"/>
                    </a:cubicBezTo>
                    <a:cubicBezTo>
                      <a:pt x="27" y="125"/>
                      <a:pt x="28" y="125"/>
                      <a:pt x="29" y="125"/>
                    </a:cubicBezTo>
                    <a:cubicBezTo>
                      <a:pt x="29" y="126"/>
                      <a:pt x="28" y="126"/>
                      <a:pt x="27" y="126"/>
                    </a:cubicBezTo>
                    <a:cubicBezTo>
                      <a:pt x="28" y="128"/>
                      <a:pt x="23" y="127"/>
                      <a:pt x="22" y="128"/>
                    </a:cubicBezTo>
                    <a:cubicBezTo>
                      <a:pt x="22" y="128"/>
                      <a:pt x="23" y="127"/>
                      <a:pt x="23" y="128"/>
                    </a:cubicBezTo>
                    <a:cubicBezTo>
                      <a:pt x="21" y="128"/>
                      <a:pt x="21" y="128"/>
                      <a:pt x="21" y="128"/>
                    </a:cubicBezTo>
                    <a:cubicBezTo>
                      <a:pt x="23" y="129"/>
                      <a:pt x="24" y="128"/>
                      <a:pt x="26" y="129"/>
                    </a:cubicBezTo>
                    <a:cubicBezTo>
                      <a:pt x="26" y="129"/>
                      <a:pt x="25" y="129"/>
                      <a:pt x="25" y="129"/>
                    </a:cubicBezTo>
                    <a:cubicBezTo>
                      <a:pt x="29" y="130"/>
                      <a:pt x="29" y="130"/>
                      <a:pt x="29" y="130"/>
                    </a:cubicBezTo>
                    <a:cubicBezTo>
                      <a:pt x="27" y="131"/>
                      <a:pt x="27" y="131"/>
                      <a:pt x="27" y="131"/>
                    </a:cubicBezTo>
                    <a:cubicBezTo>
                      <a:pt x="28" y="131"/>
                      <a:pt x="29" y="131"/>
                      <a:pt x="29" y="132"/>
                    </a:cubicBezTo>
                    <a:cubicBezTo>
                      <a:pt x="27" y="132"/>
                      <a:pt x="27" y="132"/>
                      <a:pt x="27" y="132"/>
                    </a:cubicBezTo>
                    <a:cubicBezTo>
                      <a:pt x="28" y="132"/>
                      <a:pt x="28" y="132"/>
                      <a:pt x="28" y="132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27" y="133"/>
                      <a:pt x="26" y="133"/>
                      <a:pt x="25" y="133"/>
                    </a:cubicBezTo>
                    <a:cubicBezTo>
                      <a:pt x="25" y="133"/>
                      <a:pt x="26" y="133"/>
                      <a:pt x="27" y="133"/>
                    </a:cubicBezTo>
                    <a:cubicBezTo>
                      <a:pt x="26" y="134"/>
                      <a:pt x="26" y="134"/>
                      <a:pt x="26" y="134"/>
                    </a:cubicBezTo>
                    <a:cubicBezTo>
                      <a:pt x="30" y="134"/>
                      <a:pt x="30" y="134"/>
                      <a:pt x="30" y="134"/>
                    </a:cubicBezTo>
                    <a:cubicBezTo>
                      <a:pt x="25" y="135"/>
                      <a:pt x="25" y="135"/>
                      <a:pt x="25" y="135"/>
                    </a:cubicBezTo>
                    <a:cubicBezTo>
                      <a:pt x="27" y="135"/>
                      <a:pt x="29" y="135"/>
                      <a:pt x="30" y="136"/>
                    </a:cubicBezTo>
                    <a:cubicBezTo>
                      <a:pt x="30" y="136"/>
                      <a:pt x="29" y="136"/>
                      <a:pt x="29" y="136"/>
                    </a:cubicBezTo>
                    <a:cubicBezTo>
                      <a:pt x="30" y="136"/>
                      <a:pt x="31" y="136"/>
                      <a:pt x="32" y="136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9" y="138"/>
                      <a:pt x="29" y="138"/>
                      <a:pt x="29" y="138"/>
                    </a:cubicBezTo>
                    <a:cubicBezTo>
                      <a:pt x="29" y="138"/>
                      <a:pt x="29" y="138"/>
                      <a:pt x="29" y="138"/>
                    </a:cubicBezTo>
                    <a:cubicBezTo>
                      <a:pt x="31" y="139"/>
                      <a:pt x="31" y="139"/>
                      <a:pt x="31" y="139"/>
                    </a:cubicBezTo>
                    <a:cubicBezTo>
                      <a:pt x="31" y="139"/>
                      <a:pt x="31" y="140"/>
                      <a:pt x="30" y="140"/>
                    </a:cubicBezTo>
                    <a:cubicBezTo>
                      <a:pt x="31" y="140"/>
                      <a:pt x="32" y="140"/>
                      <a:pt x="32" y="140"/>
                    </a:cubicBezTo>
                    <a:cubicBezTo>
                      <a:pt x="30" y="141"/>
                      <a:pt x="28" y="141"/>
                      <a:pt x="26" y="141"/>
                    </a:cubicBezTo>
                    <a:cubicBezTo>
                      <a:pt x="32" y="141"/>
                      <a:pt x="32" y="141"/>
                      <a:pt x="32" y="141"/>
                    </a:cubicBezTo>
                    <a:cubicBezTo>
                      <a:pt x="28" y="142"/>
                      <a:pt x="25" y="143"/>
                      <a:pt x="22" y="143"/>
                    </a:cubicBezTo>
                    <a:cubicBezTo>
                      <a:pt x="25" y="143"/>
                      <a:pt x="25" y="143"/>
                      <a:pt x="25" y="143"/>
                    </a:cubicBezTo>
                    <a:cubicBezTo>
                      <a:pt x="25" y="143"/>
                      <a:pt x="24" y="144"/>
                      <a:pt x="24" y="144"/>
                    </a:cubicBezTo>
                    <a:cubicBezTo>
                      <a:pt x="28" y="143"/>
                      <a:pt x="31" y="144"/>
                      <a:pt x="34" y="144"/>
                    </a:cubicBezTo>
                    <a:cubicBezTo>
                      <a:pt x="29" y="145"/>
                      <a:pt x="29" y="145"/>
                      <a:pt x="29" y="145"/>
                    </a:cubicBezTo>
                    <a:cubicBezTo>
                      <a:pt x="33" y="145"/>
                      <a:pt x="33" y="145"/>
                      <a:pt x="33" y="145"/>
                    </a:cubicBezTo>
                    <a:cubicBezTo>
                      <a:pt x="32" y="146"/>
                      <a:pt x="31" y="146"/>
                      <a:pt x="30" y="146"/>
                    </a:cubicBezTo>
                    <a:cubicBezTo>
                      <a:pt x="37" y="146"/>
                      <a:pt x="37" y="146"/>
                      <a:pt x="37" y="146"/>
                    </a:cubicBezTo>
                    <a:cubicBezTo>
                      <a:pt x="34" y="147"/>
                      <a:pt x="31" y="147"/>
                      <a:pt x="28" y="148"/>
                    </a:cubicBezTo>
                    <a:cubicBezTo>
                      <a:pt x="36" y="148"/>
                      <a:pt x="36" y="148"/>
                      <a:pt x="36" y="148"/>
                    </a:cubicBezTo>
                    <a:cubicBezTo>
                      <a:pt x="36" y="148"/>
                      <a:pt x="36" y="148"/>
                      <a:pt x="36" y="148"/>
                    </a:cubicBezTo>
                    <a:cubicBezTo>
                      <a:pt x="40" y="148"/>
                      <a:pt x="40" y="148"/>
                      <a:pt x="40" y="148"/>
                    </a:cubicBezTo>
                    <a:cubicBezTo>
                      <a:pt x="40" y="148"/>
                      <a:pt x="40" y="148"/>
                      <a:pt x="40" y="148"/>
                    </a:cubicBezTo>
                    <a:cubicBezTo>
                      <a:pt x="36" y="148"/>
                      <a:pt x="36" y="148"/>
                      <a:pt x="36" y="148"/>
                    </a:cubicBezTo>
                    <a:cubicBezTo>
                      <a:pt x="34" y="149"/>
                      <a:pt x="31" y="148"/>
                      <a:pt x="29" y="149"/>
                    </a:cubicBezTo>
                    <a:cubicBezTo>
                      <a:pt x="30" y="149"/>
                      <a:pt x="31" y="149"/>
                      <a:pt x="31" y="149"/>
                    </a:cubicBezTo>
                    <a:cubicBezTo>
                      <a:pt x="32" y="149"/>
                      <a:pt x="32" y="149"/>
                      <a:pt x="32" y="149"/>
                    </a:cubicBezTo>
                    <a:cubicBezTo>
                      <a:pt x="32" y="150"/>
                      <a:pt x="32" y="150"/>
                      <a:pt x="32" y="150"/>
                    </a:cubicBezTo>
                    <a:cubicBezTo>
                      <a:pt x="33" y="150"/>
                      <a:pt x="36" y="149"/>
                      <a:pt x="36" y="150"/>
                    </a:cubicBezTo>
                    <a:cubicBezTo>
                      <a:pt x="38" y="150"/>
                      <a:pt x="38" y="150"/>
                      <a:pt x="38" y="150"/>
                    </a:cubicBezTo>
                    <a:cubicBezTo>
                      <a:pt x="38" y="150"/>
                      <a:pt x="39" y="151"/>
                      <a:pt x="39" y="151"/>
                    </a:cubicBezTo>
                    <a:cubicBezTo>
                      <a:pt x="40" y="151"/>
                      <a:pt x="41" y="151"/>
                      <a:pt x="42" y="151"/>
                    </a:cubicBezTo>
                    <a:cubicBezTo>
                      <a:pt x="41" y="152"/>
                      <a:pt x="40" y="152"/>
                      <a:pt x="39" y="152"/>
                    </a:cubicBezTo>
                    <a:cubicBezTo>
                      <a:pt x="37" y="152"/>
                      <a:pt x="35" y="151"/>
                      <a:pt x="34" y="150"/>
                    </a:cubicBezTo>
                    <a:cubicBezTo>
                      <a:pt x="34" y="151"/>
                      <a:pt x="34" y="151"/>
                      <a:pt x="34" y="151"/>
                    </a:cubicBezTo>
                    <a:cubicBezTo>
                      <a:pt x="34" y="151"/>
                      <a:pt x="35" y="151"/>
                      <a:pt x="35" y="152"/>
                    </a:cubicBezTo>
                    <a:cubicBezTo>
                      <a:pt x="35" y="152"/>
                      <a:pt x="33" y="152"/>
                      <a:pt x="32" y="152"/>
                    </a:cubicBezTo>
                    <a:cubicBezTo>
                      <a:pt x="40" y="152"/>
                      <a:pt x="40" y="152"/>
                      <a:pt x="40" y="152"/>
                    </a:cubicBezTo>
                    <a:cubicBezTo>
                      <a:pt x="36" y="153"/>
                      <a:pt x="36" y="153"/>
                      <a:pt x="36" y="153"/>
                    </a:cubicBezTo>
                    <a:cubicBezTo>
                      <a:pt x="38" y="153"/>
                      <a:pt x="38" y="153"/>
                      <a:pt x="38" y="153"/>
                    </a:cubicBezTo>
                    <a:cubicBezTo>
                      <a:pt x="38" y="153"/>
                      <a:pt x="39" y="153"/>
                      <a:pt x="39" y="154"/>
                    </a:cubicBezTo>
                    <a:cubicBezTo>
                      <a:pt x="35" y="154"/>
                      <a:pt x="31" y="154"/>
                      <a:pt x="28" y="155"/>
                    </a:cubicBezTo>
                    <a:cubicBezTo>
                      <a:pt x="39" y="154"/>
                      <a:pt x="50" y="154"/>
                      <a:pt x="61" y="153"/>
                    </a:cubicBezTo>
                    <a:cubicBezTo>
                      <a:pt x="40" y="153"/>
                      <a:pt x="40" y="153"/>
                      <a:pt x="40" y="153"/>
                    </a:cubicBezTo>
                    <a:cubicBezTo>
                      <a:pt x="42" y="152"/>
                      <a:pt x="45" y="153"/>
                      <a:pt x="46" y="152"/>
                    </a:cubicBezTo>
                    <a:cubicBezTo>
                      <a:pt x="45" y="152"/>
                      <a:pt x="44" y="153"/>
                      <a:pt x="43" y="152"/>
                    </a:cubicBezTo>
                    <a:cubicBezTo>
                      <a:pt x="50" y="151"/>
                      <a:pt x="50" y="151"/>
                      <a:pt x="50" y="151"/>
                    </a:cubicBezTo>
                    <a:cubicBezTo>
                      <a:pt x="48" y="151"/>
                      <a:pt x="46" y="152"/>
                      <a:pt x="45" y="151"/>
                    </a:cubicBezTo>
                    <a:cubicBezTo>
                      <a:pt x="47" y="151"/>
                      <a:pt x="48" y="149"/>
                      <a:pt x="49" y="151"/>
                    </a:cubicBezTo>
                    <a:cubicBezTo>
                      <a:pt x="51" y="151"/>
                      <a:pt x="54" y="151"/>
                      <a:pt x="55" y="150"/>
                    </a:cubicBezTo>
                    <a:cubicBezTo>
                      <a:pt x="62" y="152"/>
                      <a:pt x="71" y="150"/>
                      <a:pt x="78" y="151"/>
                    </a:cubicBezTo>
                    <a:cubicBezTo>
                      <a:pt x="79" y="152"/>
                      <a:pt x="79" y="152"/>
                      <a:pt x="79" y="152"/>
                    </a:cubicBezTo>
                    <a:cubicBezTo>
                      <a:pt x="81" y="150"/>
                      <a:pt x="88" y="152"/>
                      <a:pt x="93" y="152"/>
                    </a:cubicBezTo>
                    <a:cubicBezTo>
                      <a:pt x="93" y="152"/>
                      <a:pt x="94" y="152"/>
                      <a:pt x="94" y="152"/>
                    </a:cubicBezTo>
                    <a:cubicBezTo>
                      <a:pt x="94" y="152"/>
                      <a:pt x="94" y="152"/>
                      <a:pt x="94" y="152"/>
                    </a:cubicBezTo>
                    <a:cubicBezTo>
                      <a:pt x="100" y="153"/>
                      <a:pt x="110" y="152"/>
                      <a:pt x="115" y="153"/>
                    </a:cubicBezTo>
                    <a:cubicBezTo>
                      <a:pt x="113" y="153"/>
                      <a:pt x="111" y="154"/>
                      <a:pt x="109" y="154"/>
                    </a:cubicBezTo>
                    <a:cubicBezTo>
                      <a:pt x="116" y="154"/>
                      <a:pt x="116" y="154"/>
                      <a:pt x="116" y="154"/>
                    </a:cubicBezTo>
                    <a:cubicBezTo>
                      <a:pt x="116" y="154"/>
                      <a:pt x="116" y="154"/>
                      <a:pt x="116" y="154"/>
                    </a:cubicBezTo>
                    <a:cubicBezTo>
                      <a:pt x="120" y="155"/>
                      <a:pt x="123" y="153"/>
                      <a:pt x="127" y="154"/>
                    </a:cubicBezTo>
                    <a:cubicBezTo>
                      <a:pt x="124" y="155"/>
                      <a:pt x="121" y="156"/>
                      <a:pt x="118" y="156"/>
                    </a:cubicBezTo>
                    <a:cubicBezTo>
                      <a:pt x="118" y="156"/>
                      <a:pt x="118" y="156"/>
                      <a:pt x="118" y="156"/>
                    </a:cubicBezTo>
                    <a:cubicBezTo>
                      <a:pt x="118" y="157"/>
                      <a:pt x="117" y="156"/>
                      <a:pt x="116" y="157"/>
                    </a:cubicBezTo>
                    <a:cubicBezTo>
                      <a:pt x="116" y="156"/>
                      <a:pt x="116" y="156"/>
                      <a:pt x="116" y="156"/>
                    </a:cubicBezTo>
                    <a:cubicBezTo>
                      <a:pt x="114" y="156"/>
                      <a:pt x="112" y="156"/>
                      <a:pt x="111" y="157"/>
                    </a:cubicBezTo>
                    <a:cubicBezTo>
                      <a:pt x="89" y="159"/>
                      <a:pt x="89" y="159"/>
                      <a:pt x="89" y="159"/>
                    </a:cubicBezTo>
                    <a:cubicBezTo>
                      <a:pt x="93" y="159"/>
                      <a:pt x="97" y="158"/>
                      <a:pt x="101" y="159"/>
                    </a:cubicBezTo>
                    <a:cubicBezTo>
                      <a:pt x="99" y="159"/>
                      <a:pt x="96" y="160"/>
                      <a:pt x="94" y="160"/>
                    </a:cubicBezTo>
                    <a:cubicBezTo>
                      <a:pt x="97" y="161"/>
                      <a:pt x="99" y="159"/>
                      <a:pt x="101" y="160"/>
                    </a:cubicBezTo>
                    <a:cubicBezTo>
                      <a:pt x="102" y="159"/>
                      <a:pt x="103" y="159"/>
                      <a:pt x="103" y="159"/>
                    </a:cubicBezTo>
                    <a:cubicBezTo>
                      <a:pt x="102" y="159"/>
                      <a:pt x="101" y="159"/>
                      <a:pt x="101" y="158"/>
                    </a:cubicBezTo>
                    <a:cubicBezTo>
                      <a:pt x="101" y="158"/>
                      <a:pt x="103" y="158"/>
                      <a:pt x="104" y="158"/>
                    </a:cubicBezTo>
                    <a:cubicBezTo>
                      <a:pt x="108" y="159"/>
                      <a:pt x="101" y="159"/>
                      <a:pt x="103" y="161"/>
                    </a:cubicBezTo>
                    <a:cubicBezTo>
                      <a:pt x="101" y="161"/>
                      <a:pt x="96" y="160"/>
                      <a:pt x="93" y="161"/>
                    </a:cubicBezTo>
                    <a:cubicBezTo>
                      <a:pt x="96" y="161"/>
                      <a:pt x="98" y="160"/>
                      <a:pt x="100" y="161"/>
                    </a:cubicBezTo>
                    <a:cubicBezTo>
                      <a:pt x="98" y="162"/>
                      <a:pt x="98" y="162"/>
                      <a:pt x="98" y="162"/>
                    </a:cubicBezTo>
                    <a:cubicBezTo>
                      <a:pt x="101" y="162"/>
                      <a:pt x="105" y="161"/>
                      <a:pt x="108" y="162"/>
                    </a:cubicBezTo>
                    <a:cubicBezTo>
                      <a:pt x="104" y="163"/>
                      <a:pt x="98" y="162"/>
                      <a:pt x="94" y="163"/>
                    </a:cubicBezTo>
                    <a:cubicBezTo>
                      <a:pt x="98" y="163"/>
                      <a:pt x="101" y="162"/>
                      <a:pt x="105" y="163"/>
                    </a:cubicBezTo>
                    <a:cubicBezTo>
                      <a:pt x="100" y="163"/>
                      <a:pt x="100" y="163"/>
                      <a:pt x="100" y="163"/>
                    </a:cubicBezTo>
                    <a:cubicBezTo>
                      <a:pt x="103" y="163"/>
                      <a:pt x="103" y="163"/>
                      <a:pt x="103" y="163"/>
                    </a:cubicBezTo>
                    <a:cubicBezTo>
                      <a:pt x="103" y="163"/>
                      <a:pt x="104" y="164"/>
                      <a:pt x="104" y="164"/>
                    </a:cubicBezTo>
                    <a:cubicBezTo>
                      <a:pt x="104" y="163"/>
                      <a:pt x="104" y="163"/>
                      <a:pt x="104" y="163"/>
                    </a:cubicBezTo>
                    <a:cubicBezTo>
                      <a:pt x="104" y="163"/>
                      <a:pt x="105" y="163"/>
                      <a:pt x="106" y="163"/>
                    </a:cubicBezTo>
                    <a:cubicBezTo>
                      <a:pt x="106" y="163"/>
                      <a:pt x="106" y="163"/>
                      <a:pt x="107" y="163"/>
                    </a:cubicBezTo>
                    <a:cubicBezTo>
                      <a:pt x="105" y="163"/>
                      <a:pt x="105" y="163"/>
                      <a:pt x="105" y="163"/>
                    </a:cubicBezTo>
                    <a:cubicBezTo>
                      <a:pt x="105" y="163"/>
                      <a:pt x="105" y="163"/>
                      <a:pt x="105" y="163"/>
                    </a:cubicBezTo>
                    <a:cubicBezTo>
                      <a:pt x="107" y="162"/>
                      <a:pt x="107" y="162"/>
                      <a:pt x="107" y="162"/>
                    </a:cubicBezTo>
                    <a:cubicBezTo>
                      <a:pt x="107" y="163"/>
                      <a:pt x="107" y="163"/>
                      <a:pt x="107" y="163"/>
                    </a:cubicBezTo>
                    <a:cubicBezTo>
                      <a:pt x="109" y="163"/>
                      <a:pt x="110" y="163"/>
                      <a:pt x="111" y="163"/>
                    </a:cubicBezTo>
                    <a:cubicBezTo>
                      <a:pt x="111" y="163"/>
                      <a:pt x="111" y="163"/>
                      <a:pt x="111" y="163"/>
                    </a:cubicBezTo>
                    <a:cubicBezTo>
                      <a:pt x="111" y="163"/>
                      <a:pt x="110" y="163"/>
                      <a:pt x="110" y="163"/>
                    </a:cubicBezTo>
                    <a:cubicBezTo>
                      <a:pt x="113" y="162"/>
                      <a:pt x="113" y="162"/>
                      <a:pt x="113" y="162"/>
                    </a:cubicBezTo>
                    <a:cubicBezTo>
                      <a:pt x="112" y="162"/>
                      <a:pt x="112" y="162"/>
                      <a:pt x="112" y="162"/>
                    </a:cubicBezTo>
                    <a:cubicBezTo>
                      <a:pt x="112" y="162"/>
                      <a:pt x="112" y="162"/>
                      <a:pt x="112" y="162"/>
                    </a:cubicBezTo>
                    <a:cubicBezTo>
                      <a:pt x="113" y="162"/>
                      <a:pt x="115" y="161"/>
                      <a:pt x="115" y="162"/>
                    </a:cubicBezTo>
                    <a:cubicBezTo>
                      <a:pt x="115" y="162"/>
                      <a:pt x="115" y="162"/>
                      <a:pt x="114" y="162"/>
                    </a:cubicBezTo>
                    <a:cubicBezTo>
                      <a:pt x="117" y="162"/>
                      <a:pt x="117" y="162"/>
                      <a:pt x="117" y="162"/>
                    </a:cubicBezTo>
                    <a:cubicBezTo>
                      <a:pt x="116" y="163"/>
                      <a:pt x="116" y="163"/>
                      <a:pt x="116" y="163"/>
                    </a:cubicBezTo>
                    <a:cubicBezTo>
                      <a:pt x="118" y="163"/>
                      <a:pt x="119" y="163"/>
                      <a:pt x="120" y="163"/>
                    </a:cubicBezTo>
                    <a:cubicBezTo>
                      <a:pt x="119" y="164"/>
                      <a:pt x="119" y="164"/>
                      <a:pt x="119" y="164"/>
                    </a:cubicBezTo>
                    <a:cubicBezTo>
                      <a:pt x="117" y="164"/>
                      <a:pt x="115" y="165"/>
                      <a:pt x="114" y="165"/>
                    </a:cubicBezTo>
                    <a:cubicBezTo>
                      <a:pt x="115" y="165"/>
                      <a:pt x="117" y="165"/>
                      <a:pt x="118" y="165"/>
                    </a:cubicBezTo>
                    <a:cubicBezTo>
                      <a:pt x="111" y="168"/>
                      <a:pt x="104" y="166"/>
                      <a:pt x="96" y="168"/>
                    </a:cubicBezTo>
                    <a:cubicBezTo>
                      <a:pt x="105" y="169"/>
                      <a:pt x="114" y="166"/>
                      <a:pt x="124" y="167"/>
                    </a:cubicBezTo>
                    <a:cubicBezTo>
                      <a:pt x="116" y="168"/>
                      <a:pt x="116" y="168"/>
                      <a:pt x="116" y="168"/>
                    </a:cubicBezTo>
                    <a:cubicBezTo>
                      <a:pt x="122" y="169"/>
                      <a:pt x="122" y="169"/>
                      <a:pt x="122" y="169"/>
                    </a:cubicBezTo>
                    <a:cubicBezTo>
                      <a:pt x="114" y="170"/>
                      <a:pt x="105" y="171"/>
                      <a:pt x="98" y="172"/>
                    </a:cubicBezTo>
                    <a:cubicBezTo>
                      <a:pt x="104" y="172"/>
                      <a:pt x="110" y="170"/>
                      <a:pt x="116" y="171"/>
                    </a:cubicBezTo>
                    <a:cubicBezTo>
                      <a:pt x="104" y="172"/>
                      <a:pt x="92" y="173"/>
                      <a:pt x="78" y="174"/>
                    </a:cubicBezTo>
                    <a:cubicBezTo>
                      <a:pt x="78" y="174"/>
                      <a:pt x="78" y="174"/>
                      <a:pt x="78" y="174"/>
                    </a:cubicBezTo>
                    <a:cubicBezTo>
                      <a:pt x="81" y="174"/>
                      <a:pt x="85" y="174"/>
                      <a:pt x="88" y="173"/>
                    </a:cubicBezTo>
                    <a:cubicBezTo>
                      <a:pt x="89" y="174"/>
                      <a:pt x="90" y="174"/>
                      <a:pt x="90" y="175"/>
                    </a:cubicBezTo>
                    <a:cubicBezTo>
                      <a:pt x="82" y="175"/>
                      <a:pt x="75" y="176"/>
                      <a:pt x="67" y="176"/>
                    </a:cubicBezTo>
                    <a:cubicBezTo>
                      <a:pt x="70" y="175"/>
                      <a:pt x="74" y="176"/>
                      <a:pt x="77" y="174"/>
                    </a:cubicBezTo>
                    <a:cubicBezTo>
                      <a:pt x="62" y="174"/>
                      <a:pt x="62" y="174"/>
                      <a:pt x="62" y="174"/>
                    </a:cubicBezTo>
                    <a:cubicBezTo>
                      <a:pt x="72" y="173"/>
                      <a:pt x="72" y="173"/>
                      <a:pt x="72" y="173"/>
                    </a:cubicBezTo>
                    <a:cubicBezTo>
                      <a:pt x="67" y="174"/>
                      <a:pt x="62" y="175"/>
                      <a:pt x="57" y="174"/>
                    </a:cubicBezTo>
                    <a:cubicBezTo>
                      <a:pt x="65" y="172"/>
                      <a:pt x="65" y="172"/>
                      <a:pt x="65" y="172"/>
                    </a:cubicBezTo>
                    <a:cubicBezTo>
                      <a:pt x="58" y="172"/>
                      <a:pt x="52" y="173"/>
                      <a:pt x="44" y="172"/>
                    </a:cubicBezTo>
                    <a:cubicBezTo>
                      <a:pt x="48" y="172"/>
                      <a:pt x="53" y="172"/>
                      <a:pt x="56" y="171"/>
                    </a:cubicBezTo>
                    <a:cubicBezTo>
                      <a:pt x="56" y="171"/>
                      <a:pt x="56" y="171"/>
                      <a:pt x="55" y="171"/>
                    </a:cubicBezTo>
                    <a:cubicBezTo>
                      <a:pt x="56" y="170"/>
                      <a:pt x="57" y="171"/>
                      <a:pt x="59" y="171"/>
                    </a:cubicBezTo>
                    <a:cubicBezTo>
                      <a:pt x="50" y="170"/>
                      <a:pt x="50" y="170"/>
                      <a:pt x="50" y="170"/>
                    </a:cubicBezTo>
                    <a:cubicBezTo>
                      <a:pt x="50" y="170"/>
                      <a:pt x="50" y="170"/>
                      <a:pt x="50" y="170"/>
                    </a:cubicBezTo>
                    <a:cubicBezTo>
                      <a:pt x="48" y="170"/>
                      <a:pt x="46" y="170"/>
                      <a:pt x="45" y="170"/>
                    </a:cubicBezTo>
                    <a:cubicBezTo>
                      <a:pt x="50" y="170"/>
                      <a:pt x="54" y="169"/>
                      <a:pt x="58" y="169"/>
                    </a:cubicBezTo>
                    <a:cubicBezTo>
                      <a:pt x="57" y="169"/>
                      <a:pt x="57" y="167"/>
                      <a:pt x="55" y="168"/>
                    </a:cubicBezTo>
                    <a:cubicBezTo>
                      <a:pt x="54" y="168"/>
                      <a:pt x="54" y="168"/>
                      <a:pt x="54" y="167"/>
                    </a:cubicBezTo>
                    <a:cubicBezTo>
                      <a:pt x="53" y="167"/>
                      <a:pt x="51" y="167"/>
                      <a:pt x="50" y="167"/>
                    </a:cubicBezTo>
                    <a:cubicBezTo>
                      <a:pt x="54" y="165"/>
                      <a:pt x="59" y="166"/>
                      <a:pt x="63" y="165"/>
                    </a:cubicBezTo>
                    <a:cubicBezTo>
                      <a:pt x="57" y="165"/>
                      <a:pt x="51" y="166"/>
                      <a:pt x="45" y="165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1" y="165"/>
                      <a:pt x="51" y="165"/>
                      <a:pt x="50" y="164"/>
                    </a:cubicBezTo>
                    <a:cubicBezTo>
                      <a:pt x="51" y="164"/>
                      <a:pt x="51" y="164"/>
                      <a:pt x="51" y="164"/>
                    </a:cubicBezTo>
                    <a:cubicBezTo>
                      <a:pt x="53" y="164"/>
                      <a:pt x="55" y="164"/>
                      <a:pt x="56" y="165"/>
                    </a:cubicBezTo>
                    <a:cubicBezTo>
                      <a:pt x="57" y="165"/>
                      <a:pt x="58" y="165"/>
                      <a:pt x="58" y="164"/>
                    </a:cubicBezTo>
                    <a:cubicBezTo>
                      <a:pt x="57" y="164"/>
                      <a:pt x="57" y="165"/>
                      <a:pt x="56" y="164"/>
                    </a:cubicBezTo>
                    <a:cubicBezTo>
                      <a:pt x="59" y="163"/>
                      <a:pt x="59" y="163"/>
                      <a:pt x="59" y="163"/>
                    </a:cubicBezTo>
                    <a:cubicBezTo>
                      <a:pt x="56" y="163"/>
                      <a:pt x="50" y="164"/>
                      <a:pt x="46" y="163"/>
                    </a:cubicBezTo>
                    <a:cubicBezTo>
                      <a:pt x="60" y="162"/>
                      <a:pt x="60" y="162"/>
                      <a:pt x="60" y="162"/>
                    </a:cubicBezTo>
                    <a:cubicBezTo>
                      <a:pt x="53" y="162"/>
                      <a:pt x="53" y="162"/>
                      <a:pt x="53" y="162"/>
                    </a:cubicBezTo>
                    <a:cubicBezTo>
                      <a:pt x="53" y="161"/>
                      <a:pt x="53" y="161"/>
                      <a:pt x="53" y="161"/>
                    </a:cubicBezTo>
                    <a:cubicBezTo>
                      <a:pt x="51" y="161"/>
                      <a:pt x="51" y="161"/>
                      <a:pt x="51" y="161"/>
                    </a:cubicBezTo>
                    <a:cubicBezTo>
                      <a:pt x="50" y="161"/>
                      <a:pt x="50" y="161"/>
                      <a:pt x="50" y="161"/>
                    </a:cubicBezTo>
                    <a:cubicBezTo>
                      <a:pt x="37" y="160"/>
                      <a:pt x="37" y="160"/>
                      <a:pt x="37" y="160"/>
                    </a:cubicBezTo>
                    <a:cubicBezTo>
                      <a:pt x="46" y="160"/>
                      <a:pt x="46" y="160"/>
                      <a:pt x="46" y="160"/>
                    </a:cubicBezTo>
                    <a:cubicBezTo>
                      <a:pt x="45" y="160"/>
                      <a:pt x="43" y="160"/>
                      <a:pt x="43" y="159"/>
                    </a:cubicBezTo>
                    <a:cubicBezTo>
                      <a:pt x="43" y="159"/>
                      <a:pt x="43" y="159"/>
                      <a:pt x="43" y="159"/>
                    </a:cubicBezTo>
                    <a:cubicBezTo>
                      <a:pt x="42" y="159"/>
                      <a:pt x="42" y="159"/>
                      <a:pt x="42" y="159"/>
                    </a:cubicBezTo>
                    <a:cubicBezTo>
                      <a:pt x="44" y="158"/>
                      <a:pt x="48" y="159"/>
                      <a:pt x="50" y="158"/>
                    </a:cubicBezTo>
                    <a:cubicBezTo>
                      <a:pt x="49" y="158"/>
                      <a:pt x="47" y="158"/>
                      <a:pt x="46" y="158"/>
                    </a:cubicBezTo>
                    <a:cubicBezTo>
                      <a:pt x="51" y="156"/>
                      <a:pt x="57" y="157"/>
                      <a:pt x="62" y="157"/>
                    </a:cubicBezTo>
                    <a:cubicBezTo>
                      <a:pt x="57" y="157"/>
                      <a:pt x="46" y="157"/>
                      <a:pt x="40" y="157"/>
                    </a:cubicBezTo>
                    <a:cubicBezTo>
                      <a:pt x="42" y="156"/>
                      <a:pt x="47" y="156"/>
                      <a:pt x="49" y="155"/>
                    </a:cubicBezTo>
                    <a:cubicBezTo>
                      <a:pt x="45" y="156"/>
                      <a:pt x="41" y="154"/>
                      <a:pt x="37" y="155"/>
                    </a:cubicBezTo>
                    <a:cubicBezTo>
                      <a:pt x="35" y="156"/>
                      <a:pt x="36" y="157"/>
                      <a:pt x="38" y="157"/>
                    </a:cubicBezTo>
                    <a:cubicBezTo>
                      <a:pt x="33" y="157"/>
                      <a:pt x="27" y="157"/>
                      <a:pt x="23" y="158"/>
                    </a:cubicBezTo>
                    <a:cubicBezTo>
                      <a:pt x="28" y="158"/>
                      <a:pt x="31" y="159"/>
                      <a:pt x="35" y="158"/>
                    </a:cubicBezTo>
                    <a:cubicBezTo>
                      <a:pt x="37" y="158"/>
                      <a:pt x="37" y="159"/>
                      <a:pt x="36" y="159"/>
                    </a:cubicBezTo>
                    <a:cubicBezTo>
                      <a:pt x="37" y="159"/>
                      <a:pt x="38" y="160"/>
                      <a:pt x="39" y="160"/>
                    </a:cubicBezTo>
                    <a:cubicBezTo>
                      <a:pt x="34" y="160"/>
                      <a:pt x="34" y="160"/>
                      <a:pt x="34" y="160"/>
                    </a:cubicBezTo>
                    <a:cubicBezTo>
                      <a:pt x="35" y="161"/>
                      <a:pt x="36" y="160"/>
                      <a:pt x="37" y="161"/>
                    </a:cubicBezTo>
                    <a:cubicBezTo>
                      <a:pt x="30" y="162"/>
                      <a:pt x="30" y="162"/>
                      <a:pt x="30" y="162"/>
                    </a:cubicBezTo>
                    <a:cubicBezTo>
                      <a:pt x="31" y="162"/>
                      <a:pt x="31" y="162"/>
                      <a:pt x="32" y="162"/>
                    </a:cubicBezTo>
                    <a:cubicBezTo>
                      <a:pt x="31" y="162"/>
                      <a:pt x="30" y="164"/>
                      <a:pt x="28" y="164"/>
                    </a:cubicBezTo>
                    <a:cubicBezTo>
                      <a:pt x="32" y="164"/>
                      <a:pt x="32" y="164"/>
                      <a:pt x="32" y="164"/>
                    </a:cubicBezTo>
                    <a:cubicBezTo>
                      <a:pt x="32" y="164"/>
                      <a:pt x="32" y="164"/>
                      <a:pt x="32" y="164"/>
                    </a:cubicBezTo>
                    <a:cubicBezTo>
                      <a:pt x="31" y="164"/>
                      <a:pt x="31" y="165"/>
                      <a:pt x="30" y="165"/>
                    </a:cubicBezTo>
                    <a:cubicBezTo>
                      <a:pt x="31" y="165"/>
                      <a:pt x="32" y="165"/>
                      <a:pt x="32" y="165"/>
                    </a:cubicBezTo>
                    <a:cubicBezTo>
                      <a:pt x="32" y="165"/>
                      <a:pt x="32" y="165"/>
                      <a:pt x="32" y="165"/>
                    </a:cubicBezTo>
                    <a:cubicBezTo>
                      <a:pt x="37" y="166"/>
                      <a:pt x="37" y="166"/>
                      <a:pt x="37" y="166"/>
                    </a:cubicBezTo>
                    <a:cubicBezTo>
                      <a:pt x="32" y="167"/>
                      <a:pt x="32" y="167"/>
                      <a:pt x="32" y="167"/>
                    </a:cubicBezTo>
                    <a:cubicBezTo>
                      <a:pt x="33" y="167"/>
                      <a:pt x="33" y="167"/>
                      <a:pt x="33" y="167"/>
                    </a:cubicBezTo>
                    <a:cubicBezTo>
                      <a:pt x="32" y="167"/>
                      <a:pt x="32" y="167"/>
                      <a:pt x="32" y="167"/>
                    </a:cubicBezTo>
                    <a:cubicBezTo>
                      <a:pt x="33" y="167"/>
                      <a:pt x="34" y="168"/>
                      <a:pt x="36" y="168"/>
                    </a:cubicBezTo>
                    <a:cubicBezTo>
                      <a:pt x="34" y="169"/>
                      <a:pt x="32" y="169"/>
                      <a:pt x="31" y="169"/>
                    </a:cubicBezTo>
                    <a:cubicBezTo>
                      <a:pt x="31" y="170"/>
                      <a:pt x="28" y="169"/>
                      <a:pt x="28" y="170"/>
                    </a:cubicBezTo>
                    <a:cubicBezTo>
                      <a:pt x="30" y="171"/>
                      <a:pt x="33" y="169"/>
                      <a:pt x="34" y="171"/>
                    </a:cubicBezTo>
                    <a:cubicBezTo>
                      <a:pt x="33" y="171"/>
                      <a:pt x="32" y="172"/>
                      <a:pt x="31" y="172"/>
                    </a:cubicBezTo>
                    <a:cubicBezTo>
                      <a:pt x="37" y="173"/>
                      <a:pt x="37" y="173"/>
                      <a:pt x="37" y="173"/>
                    </a:cubicBezTo>
                    <a:cubicBezTo>
                      <a:pt x="34" y="173"/>
                      <a:pt x="32" y="173"/>
                      <a:pt x="29" y="174"/>
                    </a:cubicBezTo>
                    <a:cubicBezTo>
                      <a:pt x="30" y="174"/>
                      <a:pt x="30" y="174"/>
                      <a:pt x="30" y="174"/>
                    </a:cubicBezTo>
                    <a:cubicBezTo>
                      <a:pt x="30" y="174"/>
                      <a:pt x="30" y="174"/>
                      <a:pt x="29" y="174"/>
                    </a:cubicBezTo>
                    <a:cubicBezTo>
                      <a:pt x="33" y="175"/>
                      <a:pt x="33" y="175"/>
                      <a:pt x="33" y="175"/>
                    </a:cubicBezTo>
                    <a:cubicBezTo>
                      <a:pt x="33" y="176"/>
                      <a:pt x="30" y="175"/>
                      <a:pt x="29" y="176"/>
                    </a:cubicBezTo>
                    <a:cubicBezTo>
                      <a:pt x="33" y="176"/>
                      <a:pt x="33" y="176"/>
                      <a:pt x="33" y="176"/>
                    </a:cubicBezTo>
                    <a:cubicBezTo>
                      <a:pt x="23" y="178"/>
                      <a:pt x="23" y="178"/>
                      <a:pt x="23" y="178"/>
                    </a:cubicBezTo>
                    <a:cubicBezTo>
                      <a:pt x="24" y="178"/>
                      <a:pt x="25" y="178"/>
                      <a:pt x="26" y="178"/>
                    </a:cubicBezTo>
                    <a:cubicBezTo>
                      <a:pt x="26" y="179"/>
                      <a:pt x="25" y="179"/>
                      <a:pt x="24" y="179"/>
                    </a:cubicBezTo>
                    <a:cubicBezTo>
                      <a:pt x="27" y="179"/>
                      <a:pt x="27" y="179"/>
                      <a:pt x="27" y="179"/>
                    </a:cubicBezTo>
                    <a:cubicBezTo>
                      <a:pt x="25" y="180"/>
                      <a:pt x="25" y="180"/>
                      <a:pt x="25" y="180"/>
                    </a:cubicBezTo>
                    <a:cubicBezTo>
                      <a:pt x="26" y="180"/>
                      <a:pt x="26" y="180"/>
                      <a:pt x="26" y="180"/>
                    </a:cubicBezTo>
                    <a:cubicBezTo>
                      <a:pt x="26" y="180"/>
                      <a:pt x="26" y="180"/>
                      <a:pt x="27" y="180"/>
                    </a:cubicBezTo>
                    <a:cubicBezTo>
                      <a:pt x="28" y="180"/>
                      <a:pt x="28" y="180"/>
                      <a:pt x="28" y="180"/>
                    </a:cubicBezTo>
                    <a:cubicBezTo>
                      <a:pt x="28" y="180"/>
                      <a:pt x="28" y="180"/>
                      <a:pt x="28" y="180"/>
                    </a:cubicBezTo>
                    <a:cubicBezTo>
                      <a:pt x="31" y="180"/>
                      <a:pt x="31" y="180"/>
                      <a:pt x="31" y="180"/>
                    </a:cubicBezTo>
                    <a:cubicBezTo>
                      <a:pt x="31" y="180"/>
                      <a:pt x="31" y="180"/>
                      <a:pt x="31" y="180"/>
                    </a:cubicBezTo>
                    <a:cubicBezTo>
                      <a:pt x="28" y="180"/>
                      <a:pt x="28" y="180"/>
                      <a:pt x="28" y="180"/>
                    </a:cubicBezTo>
                    <a:cubicBezTo>
                      <a:pt x="27" y="181"/>
                      <a:pt x="27" y="181"/>
                      <a:pt x="27" y="181"/>
                    </a:cubicBezTo>
                    <a:cubicBezTo>
                      <a:pt x="28" y="181"/>
                      <a:pt x="28" y="181"/>
                      <a:pt x="28" y="182"/>
                    </a:cubicBezTo>
                    <a:cubicBezTo>
                      <a:pt x="27" y="182"/>
                      <a:pt x="27" y="182"/>
                      <a:pt x="27" y="182"/>
                    </a:cubicBezTo>
                    <a:cubicBezTo>
                      <a:pt x="29" y="182"/>
                      <a:pt x="31" y="182"/>
                      <a:pt x="32" y="182"/>
                    </a:cubicBezTo>
                    <a:cubicBezTo>
                      <a:pt x="29" y="183"/>
                      <a:pt x="29" y="183"/>
                      <a:pt x="29" y="183"/>
                    </a:cubicBezTo>
                    <a:cubicBezTo>
                      <a:pt x="33" y="184"/>
                      <a:pt x="33" y="184"/>
                      <a:pt x="33" y="184"/>
                    </a:cubicBezTo>
                    <a:cubicBezTo>
                      <a:pt x="31" y="184"/>
                      <a:pt x="26" y="184"/>
                      <a:pt x="25" y="185"/>
                    </a:cubicBezTo>
                    <a:cubicBezTo>
                      <a:pt x="26" y="185"/>
                      <a:pt x="28" y="185"/>
                      <a:pt x="29" y="186"/>
                    </a:cubicBezTo>
                    <a:cubicBezTo>
                      <a:pt x="33" y="186"/>
                      <a:pt x="38" y="185"/>
                      <a:pt x="41" y="187"/>
                    </a:cubicBezTo>
                    <a:cubicBezTo>
                      <a:pt x="52" y="187"/>
                      <a:pt x="63" y="187"/>
                      <a:pt x="72" y="185"/>
                    </a:cubicBezTo>
                    <a:cubicBezTo>
                      <a:pt x="71" y="185"/>
                      <a:pt x="70" y="185"/>
                      <a:pt x="69" y="185"/>
                    </a:cubicBezTo>
                    <a:cubicBezTo>
                      <a:pt x="71" y="185"/>
                      <a:pt x="74" y="184"/>
                      <a:pt x="77" y="184"/>
                    </a:cubicBezTo>
                    <a:cubicBezTo>
                      <a:pt x="80" y="183"/>
                      <a:pt x="87" y="184"/>
                      <a:pt x="90" y="183"/>
                    </a:cubicBezTo>
                    <a:cubicBezTo>
                      <a:pt x="95" y="184"/>
                      <a:pt x="102" y="182"/>
                      <a:pt x="106" y="183"/>
                    </a:cubicBezTo>
                    <a:cubicBezTo>
                      <a:pt x="106" y="183"/>
                      <a:pt x="106" y="183"/>
                      <a:pt x="106" y="183"/>
                    </a:cubicBezTo>
                    <a:cubicBezTo>
                      <a:pt x="106" y="183"/>
                      <a:pt x="106" y="183"/>
                      <a:pt x="105" y="183"/>
                    </a:cubicBezTo>
                    <a:cubicBezTo>
                      <a:pt x="106" y="182"/>
                      <a:pt x="106" y="182"/>
                      <a:pt x="106" y="182"/>
                    </a:cubicBezTo>
                    <a:cubicBezTo>
                      <a:pt x="108" y="183"/>
                      <a:pt x="111" y="182"/>
                      <a:pt x="111" y="183"/>
                    </a:cubicBezTo>
                    <a:cubicBezTo>
                      <a:pt x="112" y="183"/>
                      <a:pt x="111" y="182"/>
                      <a:pt x="114" y="182"/>
                    </a:cubicBezTo>
                    <a:cubicBezTo>
                      <a:pt x="114" y="182"/>
                      <a:pt x="114" y="182"/>
                      <a:pt x="114" y="183"/>
                    </a:cubicBezTo>
                    <a:cubicBezTo>
                      <a:pt x="116" y="183"/>
                      <a:pt x="116" y="182"/>
                      <a:pt x="116" y="182"/>
                    </a:cubicBezTo>
                    <a:cubicBezTo>
                      <a:pt x="118" y="181"/>
                      <a:pt x="117" y="182"/>
                      <a:pt x="118" y="183"/>
                    </a:cubicBezTo>
                    <a:cubicBezTo>
                      <a:pt x="119" y="182"/>
                      <a:pt x="119" y="182"/>
                      <a:pt x="119" y="182"/>
                    </a:cubicBezTo>
                    <a:cubicBezTo>
                      <a:pt x="120" y="182"/>
                      <a:pt x="122" y="182"/>
                      <a:pt x="123" y="183"/>
                    </a:cubicBezTo>
                    <a:cubicBezTo>
                      <a:pt x="123" y="184"/>
                      <a:pt x="122" y="184"/>
                      <a:pt x="122" y="184"/>
                    </a:cubicBezTo>
                    <a:cubicBezTo>
                      <a:pt x="121" y="184"/>
                      <a:pt x="119" y="184"/>
                      <a:pt x="118" y="184"/>
                    </a:cubicBezTo>
                    <a:cubicBezTo>
                      <a:pt x="122" y="185"/>
                      <a:pt x="122" y="185"/>
                      <a:pt x="122" y="185"/>
                    </a:cubicBezTo>
                    <a:cubicBezTo>
                      <a:pt x="116" y="186"/>
                      <a:pt x="116" y="186"/>
                      <a:pt x="116" y="186"/>
                    </a:cubicBezTo>
                    <a:cubicBezTo>
                      <a:pt x="117" y="187"/>
                      <a:pt x="118" y="186"/>
                      <a:pt x="119" y="187"/>
                    </a:cubicBezTo>
                    <a:cubicBezTo>
                      <a:pt x="118" y="187"/>
                      <a:pt x="118" y="187"/>
                      <a:pt x="117" y="187"/>
                    </a:cubicBezTo>
                    <a:cubicBezTo>
                      <a:pt x="135" y="191"/>
                      <a:pt x="154" y="185"/>
                      <a:pt x="172" y="186"/>
                    </a:cubicBezTo>
                    <a:close/>
                    <a:moveTo>
                      <a:pt x="327" y="185"/>
                    </a:moveTo>
                    <a:cubicBezTo>
                      <a:pt x="327" y="186"/>
                      <a:pt x="327" y="186"/>
                      <a:pt x="327" y="186"/>
                    </a:cubicBezTo>
                    <a:cubicBezTo>
                      <a:pt x="317" y="186"/>
                      <a:pt x="317" y="186"/>
                      <a:pt x="317" y="186"/>
                    </a:cubicBezTo>
                    <a:cubicBezTo>
                      <a:pt x="317" y="185"/>
                      <a:pt x="317" y="185"/>
                      <a:pt x="317" y="185"/>
                    </a:cubicBezTo>
                    <a:lnTo>
                      <a:pt x="327" y="185"/>
                    </a:lnTo>
                    <a:close/>
                    <a:moveTo>
                      <a:pt x="316" y="185"/>
                    </a:moveTo>
                    <a:cubicBezTo>
                      <a:pt x="316" y="186"/>
                      <a:pt x="316" y="186"/>
                      <a:pt x="316" y="186"/>
                    </a:cubicBezTo>
                    <a:cubicBezTo>
                      <a:pt x="314" y="186"/>
                      <a:pt x="314" y="186"/>
                      <a:pt x="314" y="186"/>
                    </a:cubicBezTo>
                    <a:cubicBezTo>
                      <a:pt x="314" y="185"/>
                      <a:pt x="314" y="185"/>
                      <a:pt x="314" y="185"/>
                    </a:cubicBezTo>
                    <a:lnTo>
                      <a:pt x="316" y="185"/>
                    </a:lnTo>
                    <a:close/>
                    <a:moveTo>
                      <a:pt x="236" y="185"/>
                    </a:moveTo>
                    <a:cubicBezTo>
                      <a:pt x="236" y="185"/>
                      <a:pt x="236" y="185"/>
                      <a:pt x="236" y="185"/>
                    </a:cubicBezTo>
                    <a:cubicBezTo>
                      <a:pt x="241" y="185"/>
                      <a:pt x="241" y="185"/>
                      <a:pt x="241" y="185"/>
                    </a:cubicBezTo>
                    <a:cubicBezTo>
                      <a:pt x="241" y="185"/>
                      <a:pt x="241" y="185"/>
                      <a:pt x="241" y="185"/>
                    </a:cubicBezTo>
                    <a:lnTo>
                      <a:pt x="236" y="185"/>
                    </a:lnTo>
                    <a:close/>
                    <a:moveTo>
                      <a:pt x="303" y="186"/>
                    </a:moveTo>
                    <a:cubicBezTo>
                      <a:pt x="303" y="186"/>
                      <a:pt x="303" y="186"/>
                      <a:pt x="303" y="186"/>
                    </a:cubicBezTo>
                    <a:cubicBezTo>
                      <a:pt x="299" y="186"/>
                      <a:pt x="299" y="186"/>
                      <a:pt x="299" y="186"/>
                    </a:cubicBezTo>
                    <a:cubicBezTo>
                      <a:pt x="299" y="186"/>
                      <a:pt x="299" y="186"/>
                      <a:pt x="299" y="186"/>
                    </a:cubicBezTo>
                    <a:lnTo>
                      <a:pt x="303" y="186"/>
                    </a:lnTo>
                    <a:close/>
                    <a:moveTo>
                      <a:pt x="283" y="186"/>
                    </a:moveTo>
                    <a:cubicBezTo>
                      <a:pt x="259" y="186"/>
                      <a:pt x="259" y="186"/>
                      <a:pt x="259" y="186"/>
                    </a:cubicBezTo>
                    <a:cubicBezTo>
                      <a:pt x="259" y="185"/>
                      <a:pt x="259" y="185"/>
                      <a:pt x="259" y="185"/>
                    </a:cubicBezTo>
                    <a:cubicBezTo>
                      <a:pt x="283" y="185"/>
                      <a:pt x="283" y="185"/>
                      <a:pt x="283" y="185"/>
                    </a:cubicBezTo>
                    <a:lnTo>
                      <a:pt x="283" y="186"/>
                    </a:lnTo>
                    <a:close/>
                    <a:moveTo>
                      <a:pt x="293" y="185"/>
                    </a:moveTo>
                    <a:cubicBezTo>
                      <a:pt x="293" y="185"/>
                      <a:pt x="293" y="185"/>
                      <a:pt x="293" y="185"/>
                    </a:cubicBezTo>
                    <a:cubicBezTo>
                      <a:pt x="298" y="185"/>
                      <a:pt x="298" y="185"/>
                      <a:pt x="298" y="185"/>
                    </a:cubicBezTo>
                    <a:cubicBezTo>
                      <a:pt x="298" y="185"/>
                      <a:pt x="298" y="185"/>
                      <a:pt x="298" y="185"/>
                    </a:cubicBezTo>
                    <a:lnTo>
                      <a:pt x="293" y="185"/>
                    </a:lnTo>
                    <a:close/>
                    <a:moveTo>
                      <a:pt x="314" y="185"/>
                    </a:moveTo>
                    <a:cubicBezTo>
                      <a:pt x="314" y="185"/>
                      <a:pt x="314" y="185"/>
                      <a:pt x="314" y="185"/>
                    </a:cubicBezTo>
                    <a:cubicBezTo>
                      <a:pt x="304" y="185"/>
                      <a:pt x="304" y="185"/>
                      <a:pt x="304" y="185"/>
                    </a:cubicBezTo>
                    <a:cubicBezTo>
                      <a:pt x="304" y="185"/>
                      <a:pt x="304" y="185"/>
                      <a:pt x="304" y="185"/>
                    </a:cubicBezTo>
                    <a:lnTo>
                      <a:pt x="314" y="185"/>
                    </a:lnTo>
                    <a:close/>
                    <a:moveTo>
                      <a:pt x="234" y="185"/>
                    </a:moveTo>
                    <a:cubicBezTo>
                      <a:pt x="231" y="184"/>
                      <a:pt x="228" y="186"/>
                      <a:pt x="225" y="185"/>
                    </a:cubicBezTo>
                    <a:cubicBezTo>
                      <a:pt x="229" y="185"/>
                      <a:pt x="231" y="184"/>
                      <a:pt x="234" y="185"/>
                    </a:cubicBezTo>
                    <a:close/>
                    <a:moveTo>
                      <a:pt x="215" y="185"/>
                    </a:moveTo>
                    <a:cubicBezTo>
                      <a:pt x="220" y="185"/>
                      <a:pt x="220" y="185"/>
                      <a:pt x="220" y="185"/>
                    </a:cubicBezTo>
                    <a:cubicBezTo>
                      <a:pt x="218" y="185"/>
                      <a:pt x="217" y="185"/>
                      <a:pt x="215" y="185"/>
                    </a:cubicBezTo>
                    <a:cubicBezTo>
                      <a:pt x="204" y="185"/>
                      <a:pt x="204" y="185"/>
                      <a:pt x="204" y="185"/>
                    </a:cubicBezTo>
                    <a:cubicBezTo>
                      <a:pt x="207" y="184"/>
                      <a:pt x="211" y="185"/>
                      <a:pt x="215" y="185"/>
                    </a:cubicBezTo>
                    <a:close/>
                    <a:moveTo>
                      <a:pt x="314" y="184"/>
                    </a:moveTo>
                    <a:cubicBezTo>
                      <a:pt x="314" y="184"/>
                      <a:pt x="314" y="184"/>
                      <a:pt x="314" y="184"/>
                    </a:cubicBezTo>
                    <a:cubicBezTo>
                      <a:pt x="311" y="184"/>
                      <a:pt x="311" y="184"/>
                      <a:pt x="311" y="184"/>
                    </a:cubicBezTo>
                    <a:cubicBezTo>
                      <a:pt x="311" y="184"/>
                      <a:pt x="311" y="184"/>
                      <a:pt x="311" y="184"/>
                    </a:cubicBezTo>
                    <a:lnTo>
                      <a:pt x="314" y="184"/>
                    </a:lnTo>
                    <a:close/>
                    <a:moveTo>
                      <a:pt x="251" y="183"/>
                    </a:moveTo>
                    <a:cubicBezTo>
                      <a:pt x="251" y="184"/>
                      <a:pt x="251" y="184"/>
                      <a:pt x="251" y="184"/>
                    </a:cubicBezTo>
                    <a:cubicBezTo>
                      <a:pt x="247" y="184"/>
                      <a:pt x="247" y="184"/>
                      <a:pt x="247" y="184"/>
                    </a:cubicBezTo>
                    <a:cubicBezTo>
                      <a:pt x="247" y="183"/>
                      <a:pt x="247" y="183"/>
                      <a:pt x="247" y="183"/>
                    </a:cubicBezTo>
                    <a:lnTo>
                      <a:pt x="251" y="183"/>
                    </a:lnTo>
                    <a:close/>
                    <a:moveTo>
                      <a:pt x="230" y="179"/>
                    </a:moveTo>
                    <a:cubicBezTo>
                      <a:pt x="230" y="180"/>
                      <a:pt x="230" y="180"/>
                      <a:pt x="230" y="180"/>
                    </a:cubicBezTo>
                    <a:cubicBezTo>
                      <a:pt x="227" y="180"/>
                      <a:pt x="227" y="180"/>
                      <a:pt x="227" y="180"/>
                    </a:cubicBezTo>
                    <a:cubicBezTo>
                      <a:pt x="227" y="179"/>
                      <a:pt x="227" y="179"/>
                      <a:pt x="227" y="179"/>
                    </a:cubicBezTo>
                    <a:lnTo>
                      <a:pt x="230" y="179"/>
                    </a:lnTo>
                    <a:close/>
                    <a:moveTo>
                      <a:pt x="294" y="179"/>
                    </a:moveTo>
                    <a:cubicBezTo>
                      <a:pt x="294" y="179"/>
                      <a:pt x="294" y="179"/>
                      <a:pt x="294" y="179"/>
                    </a:cubicBezTo>
                    <a:cubicBezTo>
                      <a:pt x="291" y="179"/>
                      <a:pt x="291" y="179"/>
                      <a:pt x="291" y="179"/>
                    </a:cubicBezTo>
                    <a:cubicBezTo>
                      <a:pt x="291" y="179"/>
                      <a:pt x="291" y="179"/>
                      <a:pt x="291" y="179"/>
                    </a:cubicBezTo>
                    <a:lnTo>
                      <a:pt x="294" y="179"/>
                    </a:lnTo>
                    <a:close/>
                    <a:moveTo>
                      <a:pt x="343" y="171"/>
                    </a:moveTo>
                    <a:cubicBezTo>
                      <a:pt x="351" y="171"/>
                      <a:pt x="351" y="171"/>
                      <a:pt x="351" y="171"/>
                    </a:cubicBezTo>
                    <a:cubicBezTo>
                      <a:pt x="348" y="171"/>
                      <a:pt x="346" y="171"/>
                      <a:pt x="343" y="171"/>
                    </a:cubicBezTo>
                    <a:close/>
                    <a:moveTo>
                      <a:pt x="389" y="171"/>
                    </a:moveTo>
                    <a:cubicBezTo>
                      <a:pt x="389" y="171"/>
                      <a:pt x="389" y="171"/>
                      <a:pt x="389" y="171"/>
                    </a:cubicBezTo>
                    <a:cubicBezTo>
                      <a:pt x="387" y="171"/>
                      <a:pt x="387" y="171"/>
                      <a:pt x="387" y="171"/>
                    </a:cubicBezTo>
                    <a:cubicBezTo>
                      <a:pt x="387" y="171"/>
                      <a:pt x="387" y="171"/>
                      <a:pt x="387" y="171"/>
                    </a:cubicBezTo>
                    <a:lnTo>
                      <a:pt x="389" y="171"/>
                    </a:lnTo>
                    <a:close/>
                    <a:moveTo>
                      <a:pt x="380" y="171"/>
                    </a:moveTo>
                    <a:cubicBezTo>
                      <a:pt x="380" y="171"/>
                      <a:pt x="380" y="171"/>
                      <a:pt x="380" y="171"/>
                    </a:cubicBezTo>
                    <a:cubicBezTo>
                      <a:pt x="378" y="171"/>
                      <a:pt x="378" y="171"/>
                      <a:pt x="378" y="171"/>
                    </a:cubicBezTo>
                    <a:cubicBezTo>
                      <a:pt x="378" y="171"/>
                      <a:pt x="378" y="171"/>
                      <a:pt x="378" y="171"/>
                    </a:cubicBezTo>
                    <a:lnTo>
                      <a:pt x="380" y="171"/>
                    </a:lnTo>
                    <a:close/>
                    <a:moveTo>
                      <a:pt x="413" y="170"/>
                    </a:moveTo>
                    <a:cubicBezTo>
                      <a:pt x="413" y="171"/>
                      <a:pt x="413" y="171"/>
                      <a:pt x="413" y="171"/>
                    </a:cubicBezTo>
                    <a:cubicBezTo>
                      <a:pt x="409" y="171"/>
                      <a:pt x="409" y="171"/>
                      <a:pt x="409" y="171"/>
                    </a:cubicBezTo>
                    <a:cubicBezTo>
                      <a:pt x="409" y="170"/>
                      <a:pt x="409" y="170"/>
                      <a:pt x="409" y="170"/>
                    </a:cubicBezTo>
                    <a:lnTo>
                      <a:pt x="413" y="170"/>
                    </a:lnTo>
                    <a:close/>
                    <a:moveTo>
                      <a:pt x="383" y="135"/>
                    </a:moveTo>
                    <a:cubicBezTo>
                      <a:pt x="383" y="134"/>
                      <a:pt x="383" y="134"/>
                      <a:pt x="383" y="134"/>
                    </a:cubicBezTo>
                    <a:cubicBezTo>
                      <a:pt x="385" y="134"/>
                      <a:pt x="385" y="134"/>
                      <a:pt x="385" y="134"/>
                    </a:cubicBezTo>
                    <a:cubicBezTo>
                      <a:pt x="385" y="135"/>
                      <a:pt x="385" y="135"/>
                      <a:pt x="385" y="135"/>
                    </a:cubicBezTo>
                    <a:lnTo>
                      <a:pt x="383" y="135"/>
                    </a:lnTo>
                    <a:close/>
                    <a:moveTo>
                      <a:pt x="384" y="63"/>
                    </a:moveTo>
                    <a:cubicBezTo>
                      <a:pt x="384" y="64"/>
                      <a:pt x="384" y="64"/>
                      <a:pt x="384" y="64"/>
                    </a:cubicBezTo>
                    <a:cubicBezTo>
                      <a:pt x="381" y="64"/>
                      <a:pt x="381" y="64"/>
                      <a:pt x="381" y="64"/>
                    </a:cubicBezTo>
                    <a:cubicBezTo>
                      <a:pt x="381" y="63"/>
                      <a:pt x="381" y="63"/>
                      <a:pt x="381" y="63"/>
                    </a:cubicBezTo>
                    <a:lnTo>
                      <a:pt x="384" y="63"/>
                    </a:lnTo>
                    <a:close/>
                    <a:moveTo>
                      <a:pt x="337" y="17"/>
                    </a:moveTo>
                    <a:cubicBezTo>
                      <a:pt x="337" y="17"/>
                      <a:pt x="337" y="17"/>
                      <a:pt x="337" y="17"/>
                    </a:cubicBezTo>
                    <a:cubicBezTo>
                      <a:pt x="331" y="17"/>
                      <a:pt x="331" y="17"/>
                      <a:pt x="331" y="17"/>
                    </a:cubicBezTo>
                    <a:cubicBezTo>
                      <a:pt x="331" y="17"/>
                      <a:pt x="331" y="17"/>
                      <a:pt x="331" y="17"/>
                    </a:cubicBezTo>
                    <a:lnTo>
                      <a:pt x="337" y="17"/>
                    </a:lnTo>
                    <a:close/>
                    <a:moveTo>
                      <a:pt x="171" y="5"/>
                    </a:moveTo>
                    <a:cubicBezTo>
                      <a:pt x="171" y="5"/>
                      <a:pt x="171" y="5"/>
                      <a:pt x="171" y="5"/>
                    </a:cubicBezTo>
                    <a:cubicBezTo>
                      <a:pt x="174" y="5"/>
                      <a:pt x="174" y="5"/>
                      <a:pt x="174" y="5"/>
                    </a:cubicBezTo>
                    <a:cubicBezTo>
                      <a:pt x="174" y="5"/>
                      <a:pt x="174" y="5"/>
                      <a:pt x="174" y="5"/>
                    </a:cubicBezTo>
                    <a:lnTo>
                      <a:pt x="171" y="5"/>
                    </a:lnTo>
                    <a:close/>
                    <a:moveTo>
                      <a:pt x="291" y="9"/>
                    </a:moveTo>
                    <a:cubicBezTo>
                      <a:pt x="291" y="9"/>
                      <a:pt x="291" y="9"/>
                      <a:pt x="291" y="9"/>
                    </a:cubicBezTo>
                    <a:cubicBezTo>
                      <a:pt x="296" y="9"/>
                      <a:pt x="296" y="9"/>
                      <a:pt x="296" y="9"/>
                    </a:cubicBezTo>
                    <a:cubicBezTo>
                      <a:pt x="296" y="9"/>
                      <a:pt x="296" y="9"/>
                      <a:pt x="296" y="9"/>
                    </a:cubicBezTo>
                    <a:lnTo>
                      <a:pt x="291" y="9"/>
                    </a:lnTo>
                    <a:close/>
                    <a:moveTo>
                      <a:pt x="305" y="9"/>
                    </a:moveTo>
                    <a:cubicBezTo>
                      <a:pt x="304" y="9"/>
                      <a:pt x="304" y="9"/>
                      <a:pt x="304" y="9"/>
                    </a:cubicBezTo>
                    <a:cubicBezTo>
                      <a:pt x="314" y="9"/>
                      <a:pt x="314" y="9"/>
                      <a:pt x="314" y="9"/>
                    </a:cubicBezTo>
                    <a:lnTo>
                      <a:pt x="305" y="9"/>
                    </a:lnTo>
                    <a:close/>
                    <a:moveTo>
                      <a:pt x="212" y="11"/>
                    </a:moveTo>
                    <a:cubicBezTo>
                      <a:pt x="212" y="11"/>
                      <a:pt x="212" y="11"/>
                      <a:pt x="212" y="11"/>
                    </a:cubicBezTo>
                    <a:cubicBezTo>
                      <a:pt x="220" y="11"/>
                      <a:pt x="220" y="11"/>
                      <a:pt x="220" y="11"/>
                    </a:cubicBezTo>
                    <a:cubicBezTo>
                      <a:pt x="220" y="11"/>
                      <a:pt x="220" y="11"/>
                      <a:pt x="220" y="11"/>
                    </a:cubicBezTo>
                    <a:lnTo>
                      <a:pt x="212" y="11"/>
                    </a:lnTo>
                    <a:close/>
                    <a:moveTo>
                      <a:pt x="237" y="13"/>
                    </a:moveTo>
                    <a:cubicBezTo>
                      <a:pt x="237" y="13"/>
                      <a:pt x="237" y="13"/>
                      <a:pt x="237" y="13"/>
                    </a:cubicBezTo>
                    <a:cubicBezTo>
                      <a:pt x="253" y="13"/>
                      <a:pt x="253" y="13"/>
                      <a:pt x="253" y="13"/>
                    </a:cubicBezTo>
                    <a:cubicBezTo>
                      <a:pt x="253" y="13"/>
                      <a:pt x="253" y="13"/>
                      <a:pt x="253" y="13"/>
                    </a:cubicBezTo>
                    <a:lnTo>
                      <a:pt x="237" y="13"/>
                    </a:lnTo>
                    <a:close/>
                    <a:moveTo>
                      <a:pt x="308" y="16"/>
                    </a:moveTo>
                    <a:cubicBezTo>
                      <a:pt x="308" y="17"/>
                      <a:pt x="308" y="17"/>
                      <a:pt x="308" y="17"/>
                    </a:cubicBezTo>
                    <a:cubicBezTo>
                      <a:pt x="301" y="17"/>
                      <a:pt x="301" y="17"/>
                      <a:pt x="301" y="17"/>
                    </a:cubicBezTo>
                    <a:cubicBezTo>
                      <a:pt x="301" y="16"/>
                      <a:pt x="301" y="16"/>
                      <a:pt x="301" y="16"/>
                    </a:cubicBezTo>
                    <a:lnTo>
                      <a:pt x="308" y="16"/>
                    </a:lnTo>
                    <a:close/>
                    <a:moveTo>
                      <a:pt x="241" y="16"/>
                    </a:moveTo>
                    <a:cubicBezTo>
                      <a:pt x="241" y="15"/>
                      <a:pt x="241" y="15"/>
                      <a:pt x="241" y="15"/>
                    </a:cubicBezTo>
                    <a:cubicBezTo>
                      <a:pt x="246" y="15"/>
                      <a:pt x="246" y="15"/>
                      <a:pt x="246" y="15"/>
                    </a:cubicBezTo>
                    <a:cubicBezTo>
                      <a:pt x="246" y="16"/>
                      <a:pt x="246" y="16"/>
                      <a:pt x="246" y="16"/>
                    </a:cubicBezTo>
                    <a:lnTo>
                      <a:pt x="241" y="16"/>
                    </a:lnTo>
                    <a:close/>
                    <a:moveTo>
                      <a:pt x="262" y="16"/>
                    </a:moveTo>
                    <a:cubicBezTo>
                      <a:pt x="262" y="15"/>
                      <a:pt x="262" y="15"/>
                      <a:pt x="262" y="15"/>
                    </a:cubicBezTo>
                    <a:cubicBezTo>
                      <a:pt x="266" y="15"/>
                      <a:pt x="266" y="15"/>
                      <a:pt x="266" y="15"/>
                    </a:cubicBezTo>
                    <a:cubicBezTo>
                      <a:pt x="266" y="16"/>
                      <a:pt x="266" y="16"/>
                      <a:pt x="266" y="16"/>
                    </a:cubicBezTo>
                    <a:lnTo>
                      <a:pt x="262" y="16"/>
                    </a:lnTo>
                    <a:close/>
                    <a:moveTo>
                      <a:pt x="273" y="16"/>
                    </a:moveTo>
                    <a:cubicBezTo>
                      <a:pt x="273" y="16"/>
                      <a:pt x="273" y="16"/>
                      <a:pt x="273" y="16"/>
                    </a:cubicBezTo>
                    <a:cubicBezTo>
                      <a:pt x="281" y="16"/>
                      <a:pt x="281" y="16"/>
                      <a:pt x="281" y="16"/>
                    </a:cubicBezTo>
                    <a:cubicBezTo>
                      <a:pt x="281" y="16"/>
                      <a:pt x="281" y="16"/>
                      <a:pt x="281" y="16"/>
                    </a:cubicBezTo>
                    <a:lnTo>
                      <a:pt x="273" y="16"/>
                    </a:lnTo>
                    <a:close/>
                    <a:moveTo>
                      <a:pt x="291" y="16"/>
                    </a:moveTo>
                    <a:cubicBezTo>
                      <a:pt x="293" y="16"/>
                      <a:pt x="293" y="16"/>
                      <a:pt x="293" y="16"/>
                    </a:cubicBezTo>
                    <a:cubicBezTo>
                      <a:pt x="293" y="16"/>
                      <a:pt x="293" y="16"/>
                      <a:pt x="293" y="16"/>
                    </a:cubicBezTo>
                    <a:cubicBezTo>
                      <a:pt x="291" y="16"/>
                      <a:pt x="291" y="16"/>
                      <a:pt x="291" y="16"/>
                    </a:cubicBezTo>
                    <a:close/>
                    <a:moveTo>
                      <a:pt x="196" y="17"/>
                    </a:moveTo>
                    <a:cubicBezTo>
                      <a:pt x="195" y="16"/>
                      <a:pt x="195" y="16"/>
                      <a:pt x="195" y="16"/>
                    </a:cubicBezTo>
                    <a:cubicBezTo>
                      <a:pt x="216" y="17"/>
                      <a:pt x="216" y="17"/>
                      <a:pt x="216" y="17"/>
                    </a:cubicBezTo>
                    <a:lnTo>
                      <a:pt x="196" y="17"/>
                    </a:lnTo>
                    <a:close/>
                    <a:moveTo>
                      <a:pt x="228" y="17"/>
                    </a:moveTo>
                    <a:cubicBezTo>
                      <a:pt x="228" y="17"/>
                      <a:pt x="228" y="17"/>
                      <a:pt x="228" y="17"/>
                    </a:cubicBezTo>
                    <a:cubicBezTo>
                      <a:pt x="230" y="17"/>
                      <a:pt x="230" y="17"/>
                      <a:pt x="230" y="17"/>
                    </a:cubicBezTo>
                    <a:cubicBezTo>
                      <a:pt x="230" y="17"/>
                      <a:pt x="230" y="17"/>
                      <a:pt x="230" y="17"/>
                    </a:cubicBezTo>
                    <a:lnTo>
                      <a:pt x="228" y="17"/>
                    </a:lnTo>
                    <a:close/>
                    <a:moveTo>
                      <a:pt x="242" y="19"/>
                    </a:moveTo>
                    <a:cubicBezTo>
                      <a:pt x="242" y="19"/>
                      <a:pt x="242" y="19"/>
                      <a:pt x="242" y="19"/>
                    </a:cubicBezTo>
                    <a:cubicBezTo>
                      <a:pt x="254" y="19"/>
                      <a:pt x="254" y="19"/>
                      <a:pt x="254" y="19"/>
                    </a:cubicBezTo>
                    <a:cubicBezTo>
                      <a:pt x="254" y="19"/>
                      <a:pt x="254" y="19"/>
                      <a:pt x="254" y="19"/>
                    </a:cubicBezTo>
                    <a:lnTo>
                      <a:pt x="242" y="19"/>
                    </a:lnTo>
                    <a:close/>
                    <a:moveTo>
                      <a:pt x="281" y="22"/>
                    </a:moveTo>
                    <a:cubicBezTo>
                      <a:pt x="281" y="22"/>
                      <a:pt x="281" y="22"/>
                      <a:pt x="281" y="22"/>
                    </a:cubicBezTo>
                    <a:cubicBezTo>
                      <a:pt x="277" y="22"/>
                      <a:pt x="277" y="22"/>
                      <a:pt x="277" y="22"/>
                    </a:cubicBezTo>
                    <a:cubicBezTo>
                      <a:pt x="277" y="22"/>
                      <a:pt x="277" y="22"/>
                      <a:pt x="277" y="22"/>
                    </a:cubicBezTo>
                    <a:lnTo>
                      <a:pt x="281" y="22"/>
                    </a:lnTo>
                    <a:close/>
                    <a:moveTo>
                      <a:pt x="269" y="22"/>
                    </a:moveTo>
                    <a:cubicBezTo>
                      <a:pt x="267" y="22"/>
                      <a:pt x="267" y="22"/>
                      <a:pt x="267" y="22"/>
                    </a:cubicBezTo>
                    <a:cubicBezTo>
                      <a:pt x="267" y="21"/>
                      <a:pt x="267" y="21"/>
                      <a:pt x="267" y="21"/>
                    </a:cubicBezTo>
                    <a:cubicBezTo>
                      <a:pt x="269" y="21"/>
                      <a:pt x="269" y="21"/>
                      <a:pt x="269" y="21"/>
                    </a:cubicBezTo>
                    <a:lnTo>
                      <a:pt x="269" y="22"/>
                    </a:lnTo>
                    <a:close/>
                    <a:moveTo>
                      <a:pt x="264" y="22"/>
                    </a:moveTo>
                    <a:cubicBezTo>
                      <a:pt x="260" y="22"/>
                      <a:pt x="260" y="22"/>
                      <a:pt x="260" y="22"/>
                    </a:cubicBezTo>
                    <a:cubicBezTo>
                      <a:pt x="260" y="21"/>
                      <a:pt x="260" y="21"/>
                      <a:pt x="260" y="21"/>
                    </a:cubicBezTo>
                    <a:cubicBezTo>
                      <a:pt x="264" y="21"/>
                      <a:pt x="264" y="21"/>
                      <a:pt x="264" y="21"/>
                    </a:cubicBezTo>
                    <a:lnTo>
                      <a:pt x="264" y="22"/>
                    </a:lnTo>
                    <a:close/>
                    <a:moveTo>
                      <a:pt x="302" y="21"/>
                    </a:moveTo>
                    <a:cubicBezTo>
                      <a:pt x="304" y="21"/>
                      <a:pt x="304" y="21"/>
                      <a:pt x="304" y="21"/>
                    </a:cubicBezTo>
                    <a:cubicBezTo>
                      <a:pt x="301" y="21"/>
                      <a:pt x="301" y="21"/>
                      <a:pt x="301" y="21"/>
                    </a:cubicBezTo>
                    <a:lnTo>
                      <a:pt x="302" y="21"/>
                    </a:lnTo>
                    <a:close/>
                    <a:moveTo>
                      <a:pt x="289" y="21"/>
                    </a:moveTo>
                    <a:cubicBezTo>
                      <a:pt x="287" y="21"/>
                      <a:pt x="287" y="21"/>
                      <a:pt x="287" y="21"/>
                    </a:cubicBezTo>
                    <a:cubicBezTo>
                      <a:pt x="289" y="21"/>
                      <a:pt x="289" y="21"/>
                      <a:pt x="289" y="21"/>
                    </a:cubicBezTo>
                    <a:close/>
                    <a:moveTo>
                      <a:pt x="285" y="21"/>
                    </a:moveTo>
                    <a:cubicBezTo>
                      <a:pt x="285" y="21"/>
                      <a:pt x="285" y="21"/>
                      <a:pt x="285" y="21"/>
                    </a:cubicBezTo>
                    <a:cubicBezTo>
                      <a:pt x="282" y="21"/>
                      <a:pt x="282" y="21"/>
                      <a:pt x="282" y="21"/>
                    </a:cubicBezTo>
                    <a:cubicBezTo>
                      <a:pt x="282" y="21"/>
                      <a:pt x="282" y="21"/>
                      <a:pt x="282" y="21"/>
                    </a:cubicBezTo>
                    <a:lnTo>
                      <a:pt x="285" y="21"/>
                    </a:lnTo>
                    <a:close/>
                    <a:moveTo>
                      <a:pt x="145" y="21"/>
                    </a:moveTo>
                    <a:cubicBezTo>
                      <a:pt x="141" y="21"/>
                      <a:pt x="137" y="21"/>
                      <a:pt x="132" y="20"/>
                    </a:cubicBezTo>
                    <a:cubicBezTo>
                      <a:pt x="137" y="19"/>
                      <a:pt x="141" y="20"/>
                      <a:pt x="145" y="21"/>
                    </a:cubicBezTo>
                    <a:cubicBezTo>
                      <a:pt x="147" y="21"/>
                      <a:pt x="149" y="21"/>
                      <a:pt x="151" y="21"/>
                    </a:cubicBezTo>
                    <a:cubicBezTo>
                      <a:pt x="149" y="22"/>
                      <a:pt x="147" y="21"/>
                      <a:pt x="145" y="21"/>
                    </a:cubicBezTo>
                    <a:close/>
                    <a:moveTo>
                      <a:pt x="165" y="22"/>
                    </a:moveTo>
                    <a:cubicBezTo>
                      <a:pt x="165" y="22"/>
                      <a:pt x="165" y="22"/>
                      <a:pt x="165" y="22"/>
                    </a:cubicBezTo>
                    <a:cubicBezTo>
                      <a:pt x="162" y="22"/>
                      <a:pt x="162" y="22"/>
                      <a:pt x="162" y="22"/>
                    </a:cubicBezTo>
                    <a:cubicBezTo>
                      <a:pt x="162" y="22"/>
                      <a:pt x="162" y="22"/>
                      <a:pt x="162" y="22"/>
                    </a:cubicBezTo>
                    <a:lnTo>
                      <a:pt x="165" y="22"/>
                    </a:lnTo>
                    <a:close/>
                    <a:moveTo>
                      <a:pt x="131" y="22"/>
                    </a:moveTo>
                    <a:cubicBezTo>
                      <a:pt x="131" y="22"/>
                      <a:pt x="131" y="22"/>
                      <a:pt x="131" y="22"/>
                    </a:cubicBezTo>
                    <a:cubicBezTo>
                      <a:pt x="134" y="22"/>
                      <a:pt x="134" y="22"/>
                      <a:pt x="134" y="22"/>
                    </a:cubicBezTo>
                    <a:cubicBezTo>
                      <a:pt x="134" y="22"/>
                      <a:pt x="134" y="22"/>
                      <a:pt x="134" y="22"/>
                    </a:cubicBezTo>
                    <a:lnTo>
                      <a:pt x="131" y="22"/>
                    </a:lnTo>
                    <a:close/>
                    <a:moveTo>
                      <a:pt x="169" y="22"/>
                    </a:moveTo>
                    <a:cubicBezTo>
                      <a:pt x="169" y="22"/>
                      <a:pt x="169" y="22"/>
                      <a:pt x="169" y="22"/>
                    </a:cubicBezTo>
                    <a:cubicBezTo>
                      <a:pt x="175" y="22"/>
                      <a:pt x="175" y="22"/>
                      <a:pt x="175" y="22"/>
                    </a:cubicBezTo>
                    <a:cubicBezTo>
                      <a:pt x="175" y="22"/>
                      <a:pt x="175" y="22"/>
                      <a:pt x="175" y="22"/>
                    </a:cubicBezTo>
                    <a:lnTo>
                      <a:pt x="169" y="22"/>
                    </a:lnTo>
                    <a:close/>
                    <a:moveTo>
                      <a:pt x="179" y="22"/>
                    </a:moveTo>
                    <a:cubicBezTo>
                      <a:pt x="179" y="22"/>
                      <a:pt x="179" y="22"/>
                      <a:pt x="179" y="22"/>
                    </a:cubicBezTo>
                    <a:cubicBezTo>
                      <a:pt x="182" y="22"/>
                      <a:pt x="182" y="22"/>
                      <a:pt x="182" y="22"/>
                    </a:cubicBezTo>
                    <a:cubicBezTo>
                      <a:pt x="182" y="22"/>
                      <a:pt x="182" y="22"/>
                      <a:pt x="182" y="22"/>
                    </a:cubicBezTo>
                    <a:lnTo>
                      <a:pt x="179" y="22"/>
                    </a:lnTo>
                    <a:close/>
                    <a:moveTo>
                      <a:pt x="186" y="22"/>
                    </a:moveTo>
                    <a:cubicBezTo>
                      <a:pt x="186" y="22"/>
                      <a:pt x="185" y="22"/>
                      <a:pt x="185" y="22"/>
                    </a:cubicBezTo>
                    <a:cubicBezTo>
                      <a:pt x="224" y="22"/>
                      <a:pt x="224" y="22"/>
                      <a:pt x="224" y="22"/>
                    </a:cubicBezTo>
                    <a:cubicBezTo>
                      <a:pt x="223" y="23"/>
                      <a:pt x="223" y="23"/>
                      <a:pt x="223" y="23"/>
                    </a:cubicBezTo>
                    <a:cubicBezTo>
                      <a:pt x="223" y="23"/>
                      <a:pt x="223" y="23"/>
                      <a:pt x="223" y="23"/>
                    </a:cubicBezTo>
                    <a:cubicBezTo>
                      <a:pt x="221" y="23"/>
                      <a:pt x="221" y="23"/>
                      <a:pt x="221" y="23"/>
                    </a:cubicBezTo>
                    <a:cubicBezTo>
                      <a:pt x="221" y="23"/>
                      <a:pt x="221" y="23"/>
                      <a:pt x="220" y="23"/>
                    </a:cubicBezTo>
                    <a:cubicBezTo>
                      <a:pt x="217" y="23"/>
                      <a:pt x="210" y="24"/>
                      <a:pt x="207" y="22"/>
                    </a:cubicBezTo>
                    <a:cubicBezTo>
                      <a:pt x="205" y="22"/>
                      <a:pt x="204" y="23"/>
                      <a:pt x="204" y="23"/>
                    </a:cubicBezTo>
                    <a:cubicBezTo>
                      <a:pt x="201" y="22"/>
                      <a:pt x="197" y="22"/>
                      <a:pt x="194" y="23"/>
                    </a:cubicBezTo>
                    <a:cubicBezTo>
                      <a:pt x="194" y="23"/>
                      <a:pt x="194" y="23"/>
                      <a:pt x="194" y="23"/>
                    </a:cubicBezTo>
                    <a:cubicBezTo>
                      <a:pt x="193" y="23"/>
                      <a:pt x="193" y="23"/>
                      <a:pt x="193" y="23"/>
                    </a:cubicBezTo>
                    <a:cubicBezTo>
                      <a:pt x="193" y="23"/>
                      <a:pt x="193" y="22"/>
                      <a:pt x="192" y="22"/>
                    </a:cubicBezTo>
                    <a:cubicBezTo>
                      <a:pt x="192" y="23"/>
                      <a:pt x="190" y="23"/>
                      <a:pt x="189" y="23"/>
                    </a:cubicBezTo>
                    <a:cubicBezTo>
                      <a:pt x="188" y="23"/>
                      <a:pt x="188" y="23"/>
                      <a:pt x="188" y="23"/>
                    </a:cubicBezTo>
                    <a:cubicBezTo>
                      <a:pt x="188" y="23"/>
                      <a:pt x="188" y="23"/>
                      <a:pt x="188" y="23"/>
                    </a:cubicBezTo>
                    <a:cubicBezTo>
                      <a:pt x="187" y="23"/>
                      <a:pt x="186" y="23"/>
                      <a:pt x="186" y="23"/>
                    </a:cubicBezTo>
                    <a:cubicBezTo>
                      <a:pt x="184" y="23"/>
                      <a:pt x="184" y="23"/>
                      <a:pt x="184" y="23"/>
                    </a:cubicBezTo>
                    <a:lnTo>
                      <a:pt x="186" y="22"/>
                    </a:lnTo>
                    <a:close/>
                    <a:moveTo>
                      <a:pt x="173" y="23"/>
                    </a:moveTo>
                    <a:cubicBezTo>
                      <a:pt x="175" y="23"/>
                      <a:pt x="177" y="23"/>
                      <a:pt x="179" y="24"/>
                    </a:cubicBezTo>
                    <a:cubicBezTo>
                      <a:pt x="176" y="23"/>
                      <a:pt x="174" y="23"/>
                      <a:pt x="173" y="23"/>
                    </a:cubicBezTo>
                    <a:close/>
                    <a:moveTo>
                      <a:pt x="188" y="24"/>
                    </a:moveTo>
                    <a:cubicBezTo>
                      <a:pt x="188" y="24"/>
                      <a:pt x="188" y="24"/>
                      <a:pt x="188" y="24"/>
                    </a:cubicBezTo>
                    <a:cubicBezTo>
                      <a:pt x="202" y="24"/>
                      <a:pt x="202" y="24"/>
                      <a:pt x="202" y="24"/>
                    </a:cubicBezTo>
                    <a:cubicBezTo>
                      <a:pt x="202" y="24"/>
                      <a:pt x="202" y="24"/>
                      <a:pt x="202" y="24"/>
                    </a:cubicBezTo>
                    <a:lnTo>
                      <a:pt x="188" y="24"/>
                    </a:lnTo>
                    <a:close/>
                    <a:moveTo>
                      <a:pt x="203" y="24"/>
                    </a:moveTo>
                    <a:cubicBezTo>
                      <a:pt x="203" y="24"/>
                      <a:pt x="203" y="24"/>
                      <a:pt x="203" y="24"/>
                    </a:cubicBezTo>
                    <a:cubicBezTo>
                      <a:pt x="206" y="24"/>
                      <a:pt x="206" y="24"/>
                      <a:pt x="206" y="24"/>
                    </a:cubicBezTo>
                    <a:cubicBezTo>
                      <a:pt x="206" y="24"/>
                      <a:pt x="206" y="24"/>
                      <a:pt x="206" y="24"/>
                    </a:cubicBezTo>
                    <a:lnTo>
                      <a:pt x="203" y="24"/>
                    </a:lnTo>
                    <a:close/>
                    <a:moveTo>
                      <a:pt x="265" y="26"/>
                    </a:moveTo>
                    <a:cubicBezTo>
                      <a:pt x="265" y="26"/>
                      <a:pt x="265" y="26"/>
                      <a:pt x="265" y="26"/>
                    </a:cubicBezTo>
                    <a:cubicBezTo>
                      <a:pt x="270" y="26"/>
                      <a:pt x="270" y="26"/>
                      <a:pt x="270" y="26"/>
                    </a:cubicBezTo>
                    <a:cubicBezTo>
                      <a:pt x="270" y="26"/>
                      <a:pt x="270" y="26"/>
                      <a:pt x="270" y="26"/>
                    </a:cubicBezTo>
                    <a:lnTo>
                      <a:pt x="265" y="26"/>
                    </a:lnTo>
                    <a:close/>
                    <a:moveTo>
                      <a:pt x="339" y="29"/>
                    </a:moveTo>
                    <a:cubicBezTo>
                      <a:pt x="336" y="29"/>
                      <a:pt x="332" y="29"/>
                      <a:pt x="329" y="29"/>
                    </a:cubicBezTo>
                    <a:cubicBezTo>
                      <a:pt x="327" y="29"/>
                      <a:pt x="325" y="29"/>
                      <a:pt x="324" y="29"/>
                    </a:cubicBezTo>
                    <a:cubicBezTo>
                      <a:pt x="325" y="29"/>
                      <a:pt x="327" y="29"/>
                      <a:pt x="329" y="29"/>
                    </a:cubicBezTo>
                    <a:cubicBezTo>
                      <a:pt x="332" y="29"/>
                      <a:pt x="335" y="28"/>
                      <a:pt x="339" y="29"/>
                    </a:cubicBezTo>
                    <a:close/>
                    <a:moveTo>
                      <a:pt x="312" y="29"/>
                    </a:moveTo>
                    <a:cubicBezTo>
                      <a:pt x="312" y="29"/>
                      <a:pt x="312" y="29"/>
                      <a:pt x="312" y="29"/>
                    </a:cubicBezTo>
                    <a:cubicBezTo>
                      <a:pt x="314" y="29"/>
                      <a:pt x="316" y="29"/>
                      <a:pt x="317" y="28"/>
                    </a:cubicBezTo>
                    <a:cubicBezTo>
                      <a:pt x="318" y="28"/>
                      <a:pt x="318" y="28"/>
                      <a:pt x="318" y="28"/>
                    </a:cubicBezTo>
                    <a:cubicBezTo>
                      <a:pt x="318" y="28"/>
                      <a:pt x="318" y="28"/>
                      <a:pt x="317" y="28"/>
                    </a:cubicBezTo>
                    <a:cubicBezTo>
                      <a:pt x="317" y="29"/>
                      <a:pt x="317" y="29"/>
                      <a:pt x="317" y="29"/>
                    </a:cubicBezTo>
                    <a:cubicBezTo>
                      <a:pt x="318" y="29"/>
                      <a:pt x="318" y="29"/>
                      <a:pt x="318" y="29"/>
                    </a:cubicBezTo>
                    <a:cubicBezTo>
                      <a:pt x="318" y="29"/>
                      <a:pt x="318" y="29"/>
                      <a:pt x="318" y="29"/>
                    </a:cubicBezTo>
                    <a:lnTo>
                      <a:pt x="312" y="29"/>
                    </a:lnTo>
                    <a:close/>
                    <a:moveTo>
                      <a:pt x="340" y="29"/>
                    </a:moveTo>
                    <a:cubicBezTo>
                      <a:pt x="340" y="29"/>
                      <a:pt x="340" y="29"/>
                      <a:pt x="340" y="29"/>
                    </a:cubicBezTo>
                    <a:cubicBezTo>
                      <a:pt x="342" y="29"/>
                      <a:pt x="342" y="29"/>
                      <a:pt x="342" y="29"/>
                    </a:cubicBezTo>
                    <a:cubicBezTo>
                      <a:pt x="342" y="29"/>
                      <a:pt x="342" y="29"/>
                      <a:pt x="342" y="29"/>
                    </a:cubicBezTo>
                    <a:lnTo>
                      <a:pt x="340" y="29"/>
                    </a:lnTo>
                    <a:close/>
                    <a:moveTo>
                      <a:pt x="335" y="31"/>
                    </a:moveTo>
                    <a:cubicBezTo>
                      <a:pt x="335" y="30"/>
                      <a:pt x="335" y="30"/>
                      <a:pt x="335" y="30"/>
                    </a:cubicBezTo>
                    <a:cubicBezTo>
                      <a:pt x="337" y="30"/>
                      <a:pt x="337" y="30"/>
                      <a:pt x="337" y="30"/>
                    </a:cubicBezTo>
                    <a:cubicBezTo>
                      <a:pt x="337" y="31"/>
                      <a:pt x="337" y="31"/>
                      <a:pt x="337" y="31"/>
                    </a:cubicBezTo>
                    <a:lnTo>
                      <a:pt x="335" y="31"/>
                    </a:lnTo>
                    <a:close/>
                    <a:moveTo>
                      <a:pt x="348" y="31"/>
                    </a:moveTo>
                    <a:cubicBezTo>
                      <a:pt x="348" y="30"/>
                      <a:pt x="348" y="30"/>
                      <a:pt x="348" y="30"/>
                    </a:cubicBezTo>
                    <a:cubicBezTo>
                      <a:pt x="351" y="30"/>
                      <a:pt x="351" y="30"/>
                      <a:pt x="351" y="30"/>
                    </a:cubicBezTo>
                    <a:cubicBezTo>
                      <a:pt x="351" y="31"/>
                      <a:pt x="351" y="31"/>
                      <a:pt x="351" y="31"/>
                    </a:cubicBezTo>
                    <a:lnTo>
                      <a:pt x="348" y="31"/>
                    </a:lnTo>
                    <a:close/>
                    <a:moveTo>
                      <a:pt x="329" y="32"/>
                    </a:moveTo>
                    <a:cubicBezTo>
                      <a:pt x="329" y="31"/>
                      <a:pt x="329" y="31"/>
                      <a:pt x="329" y="31"/>
                    </a:cubicBezTo>
                    <a:cubicBezTo>
                      <a:pt x="332" y="31"/>
                      <a:pt x="332" y="31"/>
                      <a:pt x="332" y="31"/>
                    </a:cubicBezTo>
                    <a:cubicBezTo>
                      <a:pt x="332" y="32"/>
                      <a:pt x="332" y="32"/>
                      <a:pt x="332" y="32"/>
                    </a:cubicBezTo>
                    <a:lnTo>
                      <a:pt x="329" y="32"/>
                    </a:lnTo>
                    <a:close/>
                    <a:moveTo>
                      <a:pt x="344" y="32"/>
                    </a:moveTo>
                    <a:cubicBezTo>
                      <a:pt x="344" y="32"/>
                      <a:pt x="344" y="32"/>
                      <a:pt x="344" y="32"/>
                    </a:cubicBezTo>
                    <a:cubicBezTo>
                      <a:pt x="351" y="32"/>
                      <a:pt x="351" y="32"/>
                      <a:pt x="351" y="32"/>
                    </a:cubicBezTo>
                    <a:cubicBezTo>
                      <a:pt x="351" y="32"/>
                      <a:pt x="351" y="32"/>
                      <a:pt x="351" y="32"/>
                    </a:cubicBezTo>
                    <a:lnTo>
                      <a:pt x="344" y="32"/>
                    </a:lnTo>
                    <a:close/>
                    <a:moveTo>
                      <a:pt x="321" y="38"/>
                    </a:moveTo>
                    <a:cubicBezTo>
                      <a:pt x="321" y="38"/>
                      <a:pt x="321" y="38"/>
                      <a:pt x="321" y="38"/>
                    </a:cubicBezTo>
                    <a:cubicBezTo>
                      <a:pt x="325" y="38"/>
                      <a:pt x="325" y="38"/>
                      <a:pt x="325" y="38"/>
                    </a:cubicBezTo>
                    <a:cubicBezTo>
                      <a:pt x="325" y="38"/>
                      <a:pt x="325" y="38"/>
                      <a:pt x="325" y="38"/>
                    </a:cubicBezTo>
                    <a:lnTo>
                      <a:pt x="321" y="38"/>
                    </a:lnTo>
                    <a:close/>
                    <a:moveTo>
                      <a:pt x="329" y="39"/>
                    </a:moveTo>
                    <a:cubicBezTo>
                      <a:pt x="329" y="38"/>
                      <a:pt x="329" y="38"/>
                      <a:pt x="329" y="38"/>
                    </a:cubicBezTo>
                    <a:cubicBezTo>
                      <a:pt x="331" y="38"/>
                      <a:pt x="331" y="38"/>
                      <a:pt x="331" y="38"/>
                    </a:cubicBezTo>
                    <a:cubicBezTo>
                      <a:pt x="331" y="39"/>
                      <a:pt x="331" y="39"/>
                      <a:pt x="331" y="39"/>
                    </a:cubicBezTo>
                    <a:lnTo>
                      <a:pt x="329" y="39"/>
                    </a:lnTo>
                    <a:close/>
                    <a:moveTo>
                      <a:pt x="301" y="39"/>
                    </a:moveTo>
                    <a:cubicBezTo>
                      <a:pt x="301" y="39"/>
                      <a:pt x="301" y="39"/>
                      <a:pt x="301" y="39"/>
                    </a:cubicBezTo>
                    <a:cubicBezTo>
                      <a:pt x="313" y="39"/>
                      <a:pt x="313" y="39"/>
                      <a:pt x="313" y="39"/>
                    </a:cubicBezTo>
                    <a:cubicBezTo>
                      <a:pt x="313" y="39"/>
                      <a:pt x="313" y="39"/>
                      <a:pt x="313" y="39"/>
                    </a:cubicBezTo>
                    <a:lnTo>
                      <a:pt x="301" y="39"/>
                    </a:lnTo>
                    <a:close/>
                    <a:moveTo>
                      <a:pt x="314" y="39"/>
                    </a:moveTo>
                    <a:cubicBezTo>
                      <a:pt x="314" y="39"/>
                      <a:pt x="314" y="39"/>
                      <a:pt x="314" y="39"/>
                    </a:cubicBezTo>
                    <a:cubicBezTo>
                      <a:pt x="319" y="39"/>
                      <a:pt x="319" y="39"/>
                      <a:pt x="319" y="39"/>
                    </a:cubicBezTo>
                    <a:cubicBezTo>
                      <a:pt x="319" y="39"/>
                      <a:pt x="319" y="39"/>
                      <a:pt x="319" y="39"/>
                    </a:cubicBezTo>
                    <a:lnTo>
                      <a:pt x="314" y="39"/>
                    </a:lnTo>
                    <a:close/>
                    <a:moveTo>
                      <a:pt x="362" y="41"/>
                    </a:moveTo>
                    <a:cubicBezTo>
                      <a:pt x="362" y="41"/>
                      <a:pt x="362" y="41"/>
                      <a:pt x="362" y="41"/>
                    </a:cubicBezTo>
                    <a:cubicBezTo>
                      <a:pt x="365" y="41"/>
                      <a:pt x="365" y="41"/>
                      <a:pt x="365" y="41"/>
                    </a:cubicBezTo>
                    <a:cubicBezTo>
                      <a:pt x="365" y="41"/>
                      <a:pt x="365" y="41"/>
                      <a:pt x="365" y="41"/>
                    </a:cubicBezTo>
                    <a:lnTo>
                      <a:pt x="362" y="41"/>
                    </a:lnTo>
                    <a:close/>
                    <a:moveTo>
                      <a:pt x="370" y="42"/>
                    </a:moveTo>
                    <a:cubicBezTo>
                      <a:pt x="370" y="41"/>
                      <a:pt x="370" y="41"/>
                      <a:pt x="370" y="41"/>
                    </a:cubicBezTo>
                    <a:cubicBezTo>
                      <a:pt x="373" y="41"/>
                      <a:pt x="373" y="41"/>
                      <a:pt x="373" y="41"/>
                    </a:cubicBezTo>
                    <a:cubicBezTo>
                      <a:pt x="373" y="42"/>
                      <a:pt x="373" y="42"/>
                      <a:pt x="373" y="42"/>
                    </a:cubicBezTo>
                    <a:lnTo>
                      <a:pt x="370" y="42"/>
                    </a:lnTo>
                    <a:close/>
                    <a:moveTo>
                      <a:pt x="369" y="43"/>
                    </a:moveTo>
                    <a:cubicBezTo>
                      <a:pt x="369" y="43"/>
                      <a:pt x="369" y="43"/>
                      <a:pt x="369" y="43"/>
                    </a:cubicBezTo>
                    <a:cubicBezTo>
                      <a:pt x="374" y="43"/>
                      <a:pt x="374" y="43"/>
                      <a:pt x="374" y="43"/>
                    </a:cubicBezTo>
                    <a:cubicBezTo>
                      <a:pt x="374" y="43"/>
                      <a:pt x="374" y="43"/>
                      <a:pt x="374" y="43"/>
                    </a:cubicBezTo>
                    <a:lnTo>
                      <a:pt x="369" y="43"/>
                    </a:lnTo>
                    <a:close/>
                    <a:moveTo>
                      <a:pt x="379" y="43"/>
                    </a:moveTo>
                    <a:cubicBezTo>
                      <a:pt x="389" y="43"/>
                      <a:pt x="389" y="43"/>
                      <a:pt x="389" y="43"/>
                    </a:cubicBezTo>
                    <a:cubicBezTo>
                      <a:pt x="389" y="43"/>
                      <a:pt x="389" y="43"/>
                      <a:pt x="389" y="43"/>
                    </a:cubicBezTo>
                    <a:cubicBezTo>
                      <a:pt x="386" y="43"/>
                      <a:pt x="382" y="43"/>
                      <a:pt x="379" y="43"/>
                    </a:cubicBezTo>
                    <a:close/>
                    <a:moveTo>
                      <a:pt x="392" y="43"/>
                    </a:moveTo>
                    <a:cubicBezTo>
                      <a:pt x="395" y="43"/>
                      <a:pt x="394" y="43"/>
                      <a:pt x="396" y="43"/>
                    </a:cubicBezTo>
                    <a:lnTo>
                      <a:pt x="392" y="43"/>
                    </a:lnTo>
                    <a:close/>
                    <a:moveTo>
                      <a:pt x="381" y="44"/>
                    </a:moveTo>
                    <a:cubicBezTo>
                      <a:pt x="381" y="44"/>
                      <a:pt x="381" y="44"/>
                      <a:pt x="381" y="44"/>
                    </a:cubicBezTo>
                    <a:cubicBezTo>
                      <a:pt x="387" y="44"/>
                      <a:pt x="387" y="44"/>
                      <a:pt x="387" y="44"/>
                    </a:cubicBezTo>
                    <a:cubicBezTo>
                      <a:pt x="387" y="44"/>
                      <a:pt x="387" y="44"/>
                      <a:pt x="387" y="44"/>
                    </a:cubicBezTo>
                    <a:lnTo>
                      <a:pt x="381" y="44"/>
                    </a:lnTo>
                    <a:close/>
                    <a:moveTo>
                      <a:pt x="351" y="48"/>
                    </a:moveTo>
                    <a:cubicBezTo>
                      <a:pt x="351" y="47"/>
                      <a:pt x="351" y="47"/>
                      <a:pt x="351" y="47"/>
                    </a:cubicBezTo>
                    <a:cubicBezTo>
                      <a:pt x="354" y="47"/>
                      <a:pt x="354" y="47"/>
                      <a:pt x="354" y="47"/>
                    </a:cubicBezTo>
                    <a:cubicBezTo>
                      <a:pt x="354" y="48"/>
                      <a:pt x="354" y="48"/>
                      <a:pt x="354" y="48"/>
                    </a:cubicBezTo>
                    <a:lnTo>
                      <a:pt x="351" y="48"/>
                    </a:lnTo>
                    <a:close/>
                    <a:moveTo>
                      <a:pt x="278" y="49"/>
                    </a:moveTo>
                    <a:cubicBezTo>
                      <a:pt x="278" y="49"/>
                      <a:pt x="278" y="49"/>
                      <a:pt x="278" y="49"/>
                    </a:cubicBezTo>
                    <a:cubicBezTo>
                      <a:pt x="285" y="49"/>
                      <a:pt x="285" y="49"/>
                      <a:pt x="285" y="49"/>
                    </a:cubicBezTo>
                    <a:cubicBezTo>
                      <a:pt x="285" y="49"/>
                      <a:pt x="285" y="49"/>
                      <a:pt x="285" y="49"/>
                    </a:cubicBezTo>
                    <a:lnTo>
                      <a:pt x="278" y="49"/>
                    </a:lnTo>
                    <a:close/>
                    <a:moveTo>
                      <a:pt x="308" y="49"/>
                    </a:moveTo>
                    <a:cubicBezTo>
                      <a:pt x="308" y="49"/>
                      <a:pt x="308" y="49"/>
                      <a:pt x="308" y="49"/>
                    </a:cubicBezTo>
                    <a:cubicBezTo>
                      <a:pt x="314" y="49"/>
                      <a:pt x="314" y="49"/>
                      <a:pt x="314" y="49"/>
                    </a:cubicBezTo>
                    <a:cubicBezTo>
                      <a:pt x="314" y="49"/>
                      <a:pt x="314" y="49"/>
                      <a:pt x="314" y="49"/>
                    </a:cubicBezTo>
                    <a:lnTo>
                      <a:pt x="308" y="49"/>
                    </a:lnTo>
                    <a:close/>
                    <a:moveTo>
                      <a:pt x="307" y="50"/>
                    </a:moveTo>
                    <a:cubicBezTo>
                      <a:pt x="307" y="50"/>
                      <a:pt x="307" y="50"/>
                      <a:pt x="307" y="50"/>
                    </a:cubicBezTo>
                    <a:cubicBezTo>
                      <a:pt x="312" y="50"/>
                      <a:pt x="312" y="50"/>
                      <a:pt x="312" y="50"/>
                    </a:cubicBezTo>
                    <a:cubicBezTo>
                      <a:pt x="312" y="50"/>
                      <a:pt x="312" y="50"/>
                      <a:pt x="312" y="50"/>
                    </a:cubicBezTo>
                    <a:lnTo>
                      <a:pt x="307" y="50"/>
                    </a:lnTo>
                    <a:close/>
                    <a:moveTo>
                      <a:pt x="319" y="50"/>
                    </a:moveTo>
                    <a:cubicBezTo>
                      <a:pt x="319" y="50"/>
                      <a:pt x="319" y="50"/>
                      <a:pt x="319" y="50"/>
                    </a:cubicBezTo>
                    <a:cubicBezTo>
                      <a:pt x="322" y="50"/>
                      <a:pt x="322" y="50"/>
                      <a:pt x="322" y="50"/>
                    </a:cubicBezTo>
                    <a:cubicBezTo>
                      <a:pt x="322" y="50"/>
                      <a:pt x="322" y="50"/>
                      <a:pt x="322" y="50"/>
                    </a:cubicBezTo>
                    <a:lnTo>
                      <a:pt x="319" y="50"/>
                    </a:lnTo>
                    <a:close/>
                    <a:moveTo>
                      <a:pt x="321" y="52"/>
                    </a:moveTo>
                    <a:cubicBezTo>
                      <a:pt x="323" y="52"/>
                      <a:pt x="323" y="52"/>
                      <a:pt x="323" y="52"/>
                    </a:cubicBezTo>
                    <a:cubicBezTo>
                      <a:pt x="326" y="52"/>
                      <a:pt x="326" y="52"/>
                      <a:pt x="326" y="52"/>
                    </a:cubicBezTo>
                    <a:lnTo>
                      <a:pt x="321" y="52"/>
                    </a:lnTo>
                    <a:close/>
                    <a:moveTo>
                      <a:pt x="329" y="52"/>
                    </a:moveTo>
                    <a:cubicBezTo>
                      <a:pt x="329" y="52"/>
                      <a:pt x="329" y="52"/>
                      <a:pt x="329" y="52"/>
                    </a:cubicBezTo>
                    <a:cubicBezTo>
                      <a:pt x="332" y="52"/>
                      <a:pt x="332" y="52"/>
                      <a:pt x="332" y="52"/>
                    </a:cubicBezTo>
                    <a:cubicBezTo>
                      <a:pt x="332" y="52"/>
                      <a:pt x="332" y="52"/>
                      <a:pt x="332" y="52"/>
                    </a:cubicBezTo>
                    <a:lnTo>
                      <a:pt x="329" y="52"/>
                    </a:lnTo>
                    <a:close/>
                    <a:moveTo>
                      <a:pt x="24" y="54"/>
                    </a:moveTo>
                    <a:cubicBezTo>
                      <a:pt x="24" y="55"/>
                      <a:pt x="24" y="55"/>
                      <a:pt x="24" y="55"/>
                    </a:cubicBezTo>
                    <a:cubicBezTo>
                      <a:pt x="21" y="55"/>
                      <a:pt x="21" y="55"/>
                      <a:pt x="21" y="55"/>
                    </a:cubicBezTo>
                    <a:cubicBezTo>
                      <a:pt x="21" y="54"/>
                      <a:pt x="21" y="54"/>
                      <a:pt x="21" y="54"/>
                    </a:cubicBezTo>
                    <a:lnTo>
                      <a:pt x="24" y="54"/>
                    </a:lnTo>
                    <a:close/>
                    <a:moveTo>
                      <a:pt x="13" y="55"/>
                    </a:moveTo>
                    <a:cubicBezTo>
                      <a:pt x="13" y="55"/>
                      <a:pt x="13" y="55"/>
                      <a:pt x="13" y="55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17" y="55"/>
                      <a:pt x="17" y="55"/>
                      <a:pt x="17" y="55"/>
                    </a:cubicBezTo>
                    <a:lnTo>
                      <a:pt x="13" y="55"/>
                    </a:lnTo>
                    <a:close/>
                    <a:moveTo>
                      <a:pt x="336" y="64"/>
                    </a:moveTo>
                    <a:cubicBezTo>
                      <a:pt x="341" y="63"/>
                      <a:pt x="348" y="63"/>
                      <a:pt x="352" y="63"/>
                    </a:cubicBezTo>
                    <a:cubicBezTo>
                      <a:pt x="347" y="64"/>
                      <a:pt x="341" y="64"/>
                      <a:pt x="336" y="64"/>
                    </a:cubicBezTo>
                    <a:close/>
                    <a:moveTo>
                      <a:pt x="316" y="66"/>
                    </a:moveTo>
                    <a:cubicBezTo>
                      <a:pt x="316" y="65"/>
                      <a:pt x="316" y="65"/>
                      <a:pt x="316" y="65"/>
                    </a:cubicBezTo>
                    <a:cubicBezTo>
                      <a:pt x="323" y="65"/>
                      <a:pt x="323" y="65"/>
                      <a:pt x="323" y="65"/>
                    </a:cubicBezTo>
                    <a:cubicBezTo>
                      <a:pt x="323" y="66"/>
                      <a:pt x="323" y="66"/>
                      <a:pt x="323" y="66"/>
                    </a:cubicBezTo>
                    <a:lnTo>
                      <a:pt x="316" y="66"/>
                    </a:lnTo>
                    <a:close/>
                    <a:moveTo>
                      <a:pt x="19" y="68"/>
                    </a:moveTo>
                    <a:cubicBezTo>
                      <a:pt x="23" y="68"/>
                      <a:pt x="23" y="68"/>
                      <a:pt x="23" y="68"/>
                    </a:cubicBezTo>
                    <a:cubicBezTo>
                      <a:pt x="23" y="68"/>
                      <a:pt x="23" y="68"/>
                      <a:pt x="23" y="68"/>
                    </a:cubicBezTo>
                    <a:cubicBezTo>
                      <a:pt x="19" y="68"/>
                      <a:pt x="19" y="68"/>
                      <a:pt x="19" y="68"/>
                    </a:cubicBezTo>
                    <a:close/>
                    <a:moveTo>
                      <a:pt x="14" y="69"/>
                    </a:moveTo>
                    <a:cubicBezTo>
                      <a:pt x="14" y="68"/>
                      <a:pt x="14" y="68"/>
                      <a:pt x="14" y="68"/>
                    </a:cubicBezTo>
                    <a:cubicBezTo>
                      <a:pt x="17" y="68"/>
                      <a:pt x="17" y="68"/>
                      <a:pt x="17" y="68"/>
                    </a:cubicBezTo>
                    <a:cubicBezTo>
                      <a:pt x="17" y="69"/>
                      <a:pt x="17" y="69"/>
                      <a:pt x="17" y="69"/>
                    </a:cubicBezTo>
                    <a:lnTo>
                      <a:pt x="14" y="69"/>
                    </a:lnTo>
                    <a:close/>
                    <a:moveTo>
                      <a:pt x="331" y="72"/>
                    </a:moveTo>
                    <a:cubicBezTo>
                      <a:pt x="331" y="72"/>
                      <a:pt x="331" y="72"/>
                      <a:pt x="331" y="72"/>
                    </a:cubicBezTo>
                    <a:cubicBezTo>
                      <a:pt x="336" y="72"/>
                      <a:pt x="336" y="72"/>
                      <a:pt x="336" y="72"/>
                    </a:cubicBezTo>
                    <a:cubicBezTo>
                      <a:pt x="336" y="72"/>
                      <a:pt x="336" y="72"/>
                      <a:pt x="336" y="72"/>
                    </a:cubicBezTo>
                    <a:lnTo>
                      <a:pt x="331" y="72"/>
                    </a:lnTo>
                    <a:close/>
                    <a:moveTo>
                      <a:pt x="393" y="78"/>
                    </a:moveTo>
                    <a:cubicBezTo>
                      <a:pt x="392" y="78"/>
                      <a:pt x="392" y="78"/>
                      <a:pt x="392" y="78"/>
                    </a:cubicBezTo>
                    <a:cubicBezTo>
                      <a:pt x="394" y="77"/>
                      <a:pt x="394" y="77"/>
                      <a:pt x="394" y="77"/>
                    </a:cubicBezTo>
                    <a:cubicBezTo>
                      <a:pt x="393" y="77"/>
                      <a:pt x="393" y="77"/>
                      <a:pt x="393" y="78"/>
                    </a:cubicBezTo>
                    <a:close/>
                    <a:moveTo>
                      <a:pt x="360" y="77"/>
                    </a:moveTo>
                    <a:cubicBezTo>
                      <a:pt x="358" y="78"/>
                      <a:pt x="355" y="77"/>
                      <a:pt x="352" y="78"/>
                    </a:cubicBezTo>
                    <a:cubicBezTo>
                      <a:pt x="352" y="77"/>
                      <a:pt x="352" y="77"/>
                      <a:pt x="352" y="77"/>
                    </a:cubicBezTo>
                    <a:lnTo>
                      <a:pt x="360" y="77"/>
                    </a:lnTo>
                    <a:close/>
                    <a:moveTo>
                      <a:pt x="296" y="80"/>
                    </a:moveTo>
                    <a:cubicBezTo>
                      <a:pt x="294" y="80"/>
                      <a:pt x="294" y="80"/>
                      <a:pt x="294" y="80"/>
                    </a:cubicBezTo>
                    <a:cubicBezTo>
                      <a:pt x="294" y="80"/>
                      <a:pt x="295" y="79"/>
                      <a:pt x="296" y="80"/>
                    </a:cubicBezTo>
                    <a:close/>
                    <a:moveTo>
                      <a:pt x="317" y="81"/>
                    </a:moveTo>
                    <a:cubicBezTo>
                      <a:pt x="317" y="81"/>
                      <a:pt x="318" y="81"/>
                      <a:pt x="318" y="81"/>
                    </a:cubicBezTo>
                    <a:cubicBezTo>
                      <a:pt x="315" y="81"/>
                      <a:pt x="315" y="81"/>
                      <a:pt x="315" y="81"/>
                    </a:cubicBezTo>
                    <a:cubicBezTo>
                      <a:pt x="315" y="81"/>
                      <a:pt x="316" y="81"/>
                      <a:pt x="316" y="81"/>
                    </a:cubicBezTo>
                    <a:lnTo>
                      <a:pt x="317" y="81"/>
                    </a:lnTo>
                    <a:close/>
                    <a:moveTo>
                      <a:pt x="297" y="81"/>
                    </a:moveTo>
                    <a:cubicBezTo>
                      <a:pt x="294" y="81"/>
                      <a:pt x="290" y="81"/>
                      <a:pt x="288" y="81"/>
                    </a:cubicBezTo>
                    <a:cubicBezTo>
                      <a:pt x="291" y="81"/>
                      <a:pt x="294" y="81"/>
                      <a:pt x="297" y="81"/>
                    </a:cubicBezTo>
                    <a:cubicBezTo>
                      <a:pt x="303" y="81"/>
                      <a:pt x="309" y="81"/>
                      <a:pt x="314" y="81"/>
                    </a:cubicBezTo>
                    <a:cubicBezTo>
                      <a:pt x="309" y="82"/>
                      <a:pt x="303" y="81"/>
                      <a:pt x="297" y="81"/>
                    </a:cubicBezTo>
                    <a:close/>
                    <a:moveTo>
                      <a:pt x="255" y="83"/>
                    </a:moveTo>
                    <a:cubicBezTo>
                      <a:pt x="255" y="83"/>
                      <a:pt x="255" y="83"/>
                      <a:pt x="255" y="83"/>
                    </a:cubicBezTo>
                    <a:cubicBezTo>
                      <a:pt x="260" y="83"/>
                      <a:pt x="260" y="83"/>
                      <a:pt x="260" y="83"/>
                    </a:cubicBezTo>
                    <a:cubicBezTo>
                      <a:pt x="260" y="83"/>
                      <a:pt x="260" y="83"/>
                      <a:pt x="260" y="83"/>
                    </a:cubicBezTo>
                    <a:lnTo>
                      <a:pt x="255" y="83"/>
                    </a:lnTo>
                    <a:close/>
                    <a:moveTo>
                      <a:pt x="353" y="87"/>
                    </a:moveTo>
                    <a:cubicBezTo>
                      <a:pt x="353" y="86"/>
                      <a:pt x="353" y="86"/>
                      <a:pt x="353" y="86"/>
                    </a:cubicBezTo>
                    <a:cubicBezTo>
                      <a:pt x="357" y="86"/>
                      <a:pt x="357" y="86"/>
                      <a:pt x="357" y="86"/>
                    </a:cubicBezTo>
                    <a:cubicBezTo>
                      <a:pt x="357" y="87"/>
                      <a:pt x="357" y="87"/>
                      <a:pt x="357" y="87"/>
                    </a:cubicBezTo>
                    <a:lnTo>
                      <a:pt x="353" y="87"/>
                    </a:lnTo>
                    <a:close/>
                    <a:moveTo>
                      <a:pt x="378" y="88"/>
                    </a:moveTo>
                    <a:cubicBezTo>
                      <a:pt x="378" y="88"/>
                      <a:pt x="378" y="88"/>
                      <a:pt x="378" y="88"/>
                    </a:cubicBezTo>
                    <a:cubicBezTo>
                      <a:pt x="373" y="88"/>
                      <a:pt x="373" y="88"/>
                      <a:pt x="373" y="88"/>
                    </a:cubicBezTo>
                    <a:cubicBezTo>
                      <a:pt x="373" y="88"/>
                      <a:pt x="373" y="88"/>
                      <a:pt x="373" y="88"/>
                    </a:cubicBezTo>
                    <a:lnTo>
                      <a:pt x="378" y="88"/>
                    </a:lnTo>
                    <a:close/>
                    <a:moveTo>
                      <a:pt x="372" y="88"/>
                    </a:moveTo>
                    <a:cubicBezTo>
                      <a:pt x="372" y="88"/>
                      <a:pt x="372" y="88"/>
                      <a:pt x="372" y="88"/>
                    </a:cubicBezTo>
                    <a:cubicBezTo>
                      <a:pt x="367" y="88"/>
                      <a:pt x="367" y="88"/>
                      <a:pt x="367" y="88"/>
                    </a:cubicBezTo>
                    <a:cubicBezTo>
                      <a:pt x="367" y="88"/>
                      <a:pt x="367" y="88"/>
                      <a:pt x="367" y="88"/>
                    </a:cubicBezTo>
                    <a:lnTo>
                      <a:pt x="372" y="88"/>
                    </a:lnTo>
                    <a:close/>
                    <a:moveTo>
                      <a:pt x="22" y="89"/>
                    </a:moveTo>
                    <a:cubicBezTo>
                      <a:pt x="22" y="88"/>
                      <a:pt x="22" y="88"/>
                      <a:pt x="22" y="88"/>
                    </a:cubicBezTo>
                    <a:cubicBezTo>
                      <a:pt x="25" y="88"/>
                      <a:pt x="25" y="88"/>
                      <a:pt x="25" y="88"/>
                    </a:cubicBezTo>
                    <a:cubicBezTo>
                      <a:pt x="25" y="89"/>
                      <a:pt x="25" y="89"/>
                      <a:pt x="25" y="89"/>
                    </a:cubicBezTo>
                    <a:lnTo>
                      <a:pt x="22" y="89"/>
                    </a:lnTo>
                    <a:close/>
                    <a:moveTo>
                      <a:pt x="348" y="89"/>
                    </a:moveTo>
                    <a:cubicBezTo>
                      <a:pt x="351" y="88"/>
                      <a:pt x="354" y="88"/>
                      <a:pt x="357" y="88"/>
                    </a:cubicBezTo>
                    <a:cubicBezTo>
                      <a:pt x="357" y="88"/>
                      <a:pt x="357" y="88"/>
                      <a:pt x="357" y="89"/>
                    </a:cubicBezTo>
                    <a:lnTo>
                      <a:pt x="348" y="89"/>
                    </a:lnTo>
                    <a:close/>
                    <a:moveTo>
                      <a:pt x="393" y="89"/>
                    </a:moveTo>
                    <a:cubicBezTo>
                      <a:pt x="393" y="89"/>
                      <a:pt x="393" y="89"/>
                      <a:pt x="393" y="89"/>
                    </a:cubicBezTo>
                    <a:cubicBezTo>
                      <a:pt x="396" y="89"/>
                      <a:pt x="396" y="89"/>
                      <a:pt x="396" y="89"/>
                    </a:cubicBezTo>
                    <a:cubicBezTo>
                      <a:pt x="396" y="89"/>
                      <a:pt x="396" y="89"/>
                      <a:pt x="396" y="89"/>
                    </a:cubicBezTo>
                    <a:lnTo>
                      <a:pt x="393" y="89"/>
                    </a:lnTo>
                    <a:close/>
                    <a:moveTo>
                      <a:pt x="22" y="91"/>
                    </a:moveTo>
                    <a:cubicBezTo>
                      <a:pt x="22" y="91"/>
                      <a:pt x="22" y="91"/>
                      <a:pt x="22" y="91"/>
                    </a:cubicBezTo>
                    <a:cubicBezTo>
                      <a:pt x="24" y="91"/>
                      <a:pt x="24" y="91"/>
                      <a:pt x="24" y="91"/>
                    </a:cubicBezTo>
                    <a:cubicBezTo>
                      <a:pt x="24" y="91"/>
                      <a:pt x="24" y="91"/>
                      <a:pt x="25" y="91"/>
                    </a:cubicBezTo>
                    <a:lnTo>
                      <a:pt x="22" y="91"/>
                    </a:lnTo>
                    <a:close/>
                    <a:moveTo>
                      <a:pt x="362" y="93"/>
                    </a:moveTo>
                    <a:cubicBezTo>
                      <a:pt x="362" y="92"/>
                      <a:pt x="362" y="92"/>
                      <a:pt x="362" y="92"/>
                    </a:cubicBezTo>
                    <a:cubicBezTo>
                      <a:pt x="364" y="92"/>
                      <a:pt x="364" y="92"/>
                      <a:pt x="364" y="92"/>
                    </a:cubicBezTo>
                    <a:cubicBezTo>
                      <a:pt x="364" y="93"/>
                      <a:pt x="364" y="93"/>
                      <a:pt x="364" y="93"/>
                    </a:cubicBezTo>
                    <a:lnTo>
                      <a:pt x="362" y="93"/>
                    </a:lnTo>
                    <a:close/>
                    <a:moveTo>
                      <a:pt x="347" y="94"/>
                    </a:moveTo>
                    <a:cubicBezTo>
                      <a:pt x="347" y="94"/>
                      <a:pt x="347" y="94"/>
                      <a:pt x="347" y="94"/>
                    </a:cubicBezTo>
                    <a:cubicBezTo>
                      <a:pt x="354" y="94"/>
                      <a:pt x="354" y="94"/>
                      <a:pt x="354" y="94"/>
                    </a:cubicBezTo>
                    <a:cubicBezTo>
                      <a:pt x="354" y="94"/>
                      <a:pt x="354" y="94"/>
                      <a:pt x="354" y="94"/>
                    </a:cubicBezTo>
                    <a:lnTo>
                      <a:pt x="347" y="94"/>
                    </a:lnTo>
                    <a:close/>
                    <a:moveTo>
                      <a:pt x="357" y="94"/>
                    </a:moveTo>
                    <a:cubicBezTo>
                      <a:pt x="357" y="94"/>
                      <a:pt x="357" y="94"/>
                      <a:pt x="357" y="94"/>
                    </a:cubicBezTo>
                    <a:cubicBezTo>
                      <a:pt x="365" y="94"/>
                      <a:pt x="365" y="94"/>
                      <a:pt x="365" y="94"/>
                    </a:cubicBezTo>
                    <a:cubicBezTo>
                      <a:pt x="365" y="94"/>
                      <a:pt x="365" y="94"/>
                      <a:pt x="365" y="94"/>
                    </a:cubicBezTo>
                    <a:lnTo>
                      <a:pt x="357" y="94"/>
                    </a:lnTo>
                    <a:close/>
                    <a:moveTo>
                      <a:pt x="367" y="94"/>
                    </a:moveTo>
                    <a:cubicBezTo>
                      <a:pt x="367" y="94"/>
                      <a:pt x="367" y="94"/>
                      <a:pt x="367" y="94"/>
                    </a:cubicBezTo>
                    <a:cubicBezTo>
                      <a:pt x="377" y="93"/>
                      <a:pt x="377" y="93"/>
                      <a:pt x="377" y="93"/>
                    </a:cubicBezTo>
                    <a:cubicBezTo>
                      <a:pt x="377" y="94"/>
                      <a:pt x="377" y="94"/>
                      <a:pt x="377" y="94"/>
                    </a:cubicBezTo>
                    <a:lnTo>
                      <a:pt x="367" y="94"/>
                    </a:lnTo>
                    <a:close/>
                    <a:moveTo>
                      <a:pt x="349" y="97"/>
                    </a:moveTo>
                    <a:cubicBezTo>
                      <a:pt x="349" y="96"/>
                      <a:pt x="349" y="96"/>
                      <a:pt x="349" y="96"/>
                    </a:cubicBezTo>
                    <a:cubicBezTo>
                      <a:pt x="363" y="96"/>
                      <a:pt x="363" y="96"/>
                      <a:pt x="363" y="96"/>
                    </a:cubicBezTo>
                    <a:cubicBezTo>
                      <a:pt x="363" y="97"/>
                      <a:pt x="363" y="97"/>
                      <a:pt x="363" y="97"/>
                    </a:cubicBezTo>
                    <a:lnTo>
                      <a:pt x="349" y="97"/>
                    </a:lnTo>
                    <a:close/>
                    <a:moveTo>
                      <a:pt x="313" y="102"/>
                    </a:moveTo>
                    <a:cubicBezTo>
                      <a:pt x="304" y="102"/>
                      <a:pt x="304" y="102"/>
                      <a:pt x="304" y="102"/>
                    </a:cubicBezTo>
                    <a:cubicBezTo>
                      <a:pt x="304" y="102"/>
                      <a:pt x="304" y="102"/>
                      <a:pt x="304" y="102"/>
                    </a:cubicBezTo>
                    <a:cubicBezTo>
                      <a:pt x="315" y="102"/>
                      <a:pt x="323" y="102"/>
                      <a:pt x="333" y="102"/>
                    </a:cubicBezTo>
                    <a:cubicBezTo>
                      <a:pt x="327" y="103"/>
                      <a:pt x="321" y="102"/>
                      <a:pt x="315" y="103"/>
                    </a:cubicBezTo>
                    <a:cubicBezTo>
                      <a:pt x="313" y="102"/>
                      <a:pt x="313" y="102"/>
                      <a:pt x="313" y="102"/>
                    </a:cubicBezTo>
                    <a:close/>
                    <a:moveTo>
                      <a:pt x="323" y="104"/>
                    </a:moveTo>
                    <a:cubicBezTo>
                      <a:pt x="328" y="104"/>
                      <a:pt x="328" y="104"/>
                      <a:pt x="328" y="104"/>
                    </a:cubicBezTo>
                    <a:cubicBezTo>
                      <a:pt x="327" y="105"/>
                      <a:pt x="325" y="104"/>
                      <a:pt x="323" y="104"/>
                    </a:cubicBezTo>
                    <a:close/>
                    <a:moveTo>
                      <a:pt x="329" y="104"/>
                    </a:moveTo>
                    <a:cubicBezTo>
                      <a:pt x="329" y="104"/>
                      <a:pt x="329" y="104"/>
                      <a:pt x="329" y="104"/>
                    </a:cubicBezTo>
                    <a:cubicBezTo>
                      <a:pt x="333" y="104"/>
                      <a:pt x="333" y="104"/>
                      <a:pt x="333" y="104"/>
                    </a:cubicBezTo>
                    <a:cubicBezTo>
                      <a:pt x="333" y="104"/>
                      <a:pt x="333" y="104"/>
                      <a:pt x="333" y="104"/>
                    </a:cubicBezTo>
                    <a:lnTo>
                      <a:pt x="329" y="104"/>
                    </a:lnTo>
                    <a:close/>
                    <a:moveTo>
                      <a:pt x="373" y="106"/>
                    </a:moveTo>
                    <a:cubicBezTo>
                      <a:pt x="373" y="106"/>
                      <a:pt x="373" y="106"/>
                      <a:pt x="373" y="106"/>
                    </a:cubicBezTo>
                    <a:cubicBezTo>
                      <a:pt x="370" y="106"/>
                      <a:pt x="370" y="106"/>
                      <a:pt x="370" y="106"/>
                    </a:cubicBezTo>
                    <a:cubicBezTo>
                      <a:pt x="370" y="106"/>
                      <a:pt x="370" y="106"/>
                      <a:pt x="370" y="106"/>
                    </a:cubicBezTo>
                    <a:lnTo>
                      <a:pt x="373" y="106"/>
                    </a:lnTo>
                    <a:close/>
                    <a:moveTo>
                      <a:pt x="341" y="105"/>
                    </a:moveTo>
                    <a:cubicBezTo>
                      <a:pt x="341" y="105"/>
                      <a:pt x="341" y="105"/>
                      <a:pt x="341" y="105"/>
                    </a:cubicBezTo>
                    <a:cubicBezTo>
                      <a:pt x="344" y="105"/>
                      <a:pt x="344" y="105"/>
                      <a:pt x="344" y="105"/>
                    </a:cubicBezTo>
                    <a:cubicBezTo>
                      <a:pt x="344" y="105"/>
                      <a:pt x="344" y="105"/>
                      <a:pt x="344" y="105"/>
                    </a:cubicBezTo>
                    <a:lnTo>
                      <a:pt x="341" y="105"/>
                    </a:lnTo>
                    <a:close/>
                    <a:moveTo>
                      <a:pt x="348" y="107"/>
                    </a:moveTo>
                    <a:cubicBezTo>
                      <a:pt x="348" y="107"/>
                      <a:pt x="349" y="106"/>
                      <a:pt x="349" y="106"/>
                    </a:cubicBezTo>
                    <a:cubicBezTo>
                      <a:pt x="346" y="105"/>
                      <a:pt x="346" y="105"/>
                      <a:pt x="346" y="105"/>
                    </a:cubicBezTo>
                    <a:cubicBezTo>
                      <a:pt x="346" y="105"/>
                      <a:pt x="346" y="105"/>
                      <a:pt x="346" y="105"/>
                    </a:cubicBezTo>
                    <a:cubicBezTo>
                      <a:pt x="354" y="105"/>
                      <a:pt x="354" y="105"/>
                      <a:pt x="354" y="105"/>
                    </a:cubicBezTo>
                    <a:cubicBezTo>
                      <a:pt x="354" y="105"/>
                      <a:pt x="354" y="105"/>
                      <a:pt x="354" y="105"/>
                    </a:cubicBezTo>
                    <a:cubicBezTo>
                      <a:pt x="349" y="105"/>
                      <a:pt x="351" y="107"/>
                      <a:pt x="348" y="107"/>
                    </a:cubicBezTo>
                    <a:close/>
                    <a:moveTo>
                      <a:pt x="375" y="108"/>
                    </a:moveTo>
                    <a:cubicBezTo>
                      <a:pt x="377" y="108"/>
                      <a:pt x="377" y="108"/>
                      <a:pt x="377" y="108"/>
                    </a:cubicBezTo>
                    <a:cubicBezTo>
                      <a:pt x="377" y="109"/>
                      <a:pt x="377" y="109"/>
                      <a:pt x="377" y="109"/>
                    </a:cubicBezTo>
                    <a:cubicBezTo>
                      <a:pt x="375" y="109"/>
                      <a:pt x="375" y="109"/>
                      <a:pt x="375" y="109"/>
                    </a:cubicBezTo>
                    <a:lnTo>
                      <a:pt x="375" y="108"/>
                    </a:lnTo>
                    <a:close/>
                    <a:moveTo>
                      <a:pt x="332" y="109"/>
                    </a:moveTo>
                    <a:cubicBezTo>
                      <a:pt x="332" y="109"/>
                      <a:pt x="332" y="109"/>
                      <a:pt x="332" y="109"/>
                    </a:cubicBezTo>
                    <a:cubicBezTo>
                      <a:pt x="351" y="109"/>
                      <a:pt x="351" y="109"/>
                      <a:pt x="351" y="109"/>
                    </a:cubicBezTo>
                    <a:cubicBezTo>
                      <a:pt x="351" y="109"/>
                      <a:pt x="351" y="109"/>
                      <a:pt x="351" y="109"/>
                    </a:cubicBezTo>
                    <a:lnTo>
                      <a:pt x="332" y="109"/>
                    </a:lnTo>
                    <a:close/>
                    <a:moveTo>
                      <a:pt x="262" y="115"/>
                    </a:moveTo>
                    <a:cubicBezTo>
                      <a:pt x="262" y="115"/>
                      <a:pt x="262" y="115"/>
                      <a:pt x="262" y="115"/>
                    </a:cubicBezTo>
                    <a:cubicBezTo>
                      <a:pt x="265" y="115"/>
                      <a:pt x="265" y="115"/>
                      <a:pt x="265" y="115"/>
                    </a:cubicBezTo>
                    <a:cubicBezTo>
                      <a:pt x="265" y="115"/>
                      <a:pt x="265" y="115"/>
                      <a:pt x="265" y="115"/>
                    </a:cubicBezTo>
                    <a:lnTo>
                      <a:pt x="262" y="115"/>
                    </a:lnTo>
                    <a:close/>
                    <a:moveTo>
                      <a:pt x="266" y="115"/>
                    </a:moveTo>
                    <a:cubicBezTo>
                      <a:pt x="266" y="115"/>
                      <a:pt x="266" y="115"/>
                      <a:pt x="266" y="115"/>
                    </a:cubicBezTo>
                    <a:cubicBezTo>
                      <a:pt x="269" y="115"/>
                      <a:pt x="269" y="115"/>
                      <a:pt x="269" y="115"/>
                    </a:cubicBezTo>
                    <a:cubicBezTo>
                      <a:pt x="269" y="115"/>
                      <a:pt x="269" y="115"/>
                      <a:pt x="269" y="115"/>
                    </a:cubicBezTo>
                    <a:lnTo>
                      <a:pt x="266" y="115"/>
                    </a:lnTo>
                    <a:close/>
                    <a:moveTo>
                      <a:pt x="285" y="115"/>
                    </a:moveTo>
                    <a:cubicBezTo>
                      <a:pt x="285" y="115"/>
                      <a:pt x="285" y="115"/>
                      <a:pt x="285" y="115"/>
                    </a:cubicBezTo>
                    <a:cubicBezTo>
                      <a:pt x="293" y="115"/>
                      <a:pt x="293" y="115"/>
                      <a:pt x="293" y="115"/>
                    </a:cubicBezTo>
                    <a:cubicBezTo>
                      <a:pt x="293" y="115"/>
                      <a:pt x="293" y="115"/>
                      <a:pt x="293" y="115"/>
                    </a:cubicBezTo>
                    <a:lnTo>
                      <a:pt x="285" y="115"/>
                    </a:lnTo>
                    <a:close/>
                    <a:moveTo>
                      <a:pt x="296" y="116"/>
                    </a:moveTo>
                    <a:cubicBezTo>
                      <a:pt x="296" y="115"/>
                      <a:pt x="296" y="115"/>
                      <a:pt x="296" y="115"/>
                    </a:cubicBezTo>
                    <a:cubicBezTo>
                      <a:pt x="303" y="115"/>
                      <a:pt x="303" y="115"/>
                      <a:pt x="303" y="115"/>
                    </a:cubicBezTo>
                    <a:cubicBezTo>
                      <a:pt x="303" y="116"/>
                      <a:pt x="303" y="116"/>
                      <a:pt x="303" y="116"/>
                    </a:cubicBezTo>
                    <a:lnTo>
                      <a:pt x="296" y="116"/>
                    </a:lnTo>
                    <a:close/>
                    <a:moveTo>
                      <a:pt x="305" y="116"/>
                    </a:moveTo>
                    <a:cubicBezTo>
                      <a:pt x="305" y="115"/>
                      <a:pt x="305" y="115"/>
                      <a:pt x="305" y="115"/>
                    </a:cubicBezTo>
                    <a:cubicBezTo>
                      <a:pt x="309" y="115"/>
                      <a:pt x="309" y="115"/>
                      <a:pt x="309" y="115"/>
                    </a:cubicBezTo>
                    <a:cubicBezTo>
                      <a:pt x="309" y="116"/>
                      <a:pt x="309" y="116"/>
                      <a:pt x="309" y="116"/>
                    </a:cubicBezTo>
                    <a:lnTo>
                      <a:pt x="305" y="116"/>
                    </a:lnTo>
                    <a:close/>
                    <a:moveTo>
                      <a:pt x="367" y="118"/>
                    </a:moveTo>
                    <a:cubicBezTo>
                      <a:pt x="365" y="118"/>
                      <a:pt x="365" y="118"/>
                      <a:pt x="365" y="118"/>
                    </a:cubicBezTo>
                    <a:cubicBezTo>
                      <a:pt x="365" y="118"/>
                      <a:pt x="365" y="118"/>
                      <a:pt x="365" y="118"/>
                    </a:cubicBezTo>
                    <a:cubicBezTo>
                      <a:pt x="367" y="118"/>
                      <a:pt x="367" y="118"/>
                      <a:pt x="367" y="118"/>
                    </a:cubicBezTo>
                    <a:close/>
                    <a:moveTo>
                      <a:pt x="372" y="118"/>
                    </a:moveTo>
                    <a:cubicBezTo>
                      <a:pt x="370" y="118"/>
                      <a:pt x="370" y="118"/>
                      <a:pt x="370" y="118"/>
                    </a:cubicBezTo>
                    <a:cubicBezTo>
                      <a:pt x="373" y="117"/>
                      <a:pt x="373" y="117"/>
                      <a:pt x="373" y="117"/>
                    </a:cubicBezTo>
                    <a:lnTo>
                      <a:pt x="372" y="118"/>
                    </a:lnTo>
                    <a:close/>
                    <a:moveTo>
                      <a:pt x="316" y="118"/>
                    </a:moveTo>
                    <a:cubicBezTo>
                      <a:pt x="316" y="118"/>
                      <a:pt x="316" y="118"/>
                      <a:pt x="316" y="118"/>
                    </a:cubicBezTo>
                    <a:cubicBezTo>
                      <a:pt x="337" y="118"/>
                      <a:pt x="337" y="118"/>
                      <a:pt x="337" y="118"/>
                    </a:cubicBezTo>
                    <a:cubicBezTo>
                      <a:pt x="337" y="118"/>
                      <a:pt x="337" y="118"/>
                      <a:pt x="337" y="118"/>
                    </a:cubicBezTo>
                    <a:lnTo>
                      <a:pt x="316" y="118"/>
                    </a:lnTo>
                    <a:close/>
                    <a:moveTo>
                      <a:pt x="321" y="120"/>
                    </a:moveTo>
                    <a:cubicBezTo>
                      <a:pt x="321" y="120"/>
                      <a:pt x="321" y="120"/>
                      <a:pt x="321" y="120"/>
                    </a:cubicBezTo>
                    <a:cubicBezTo>
                      <a:pt x="329" y="120"/>
                      <a:pt x="329" y="120"/>
                      <a:pt x="329" y="120"/>
                    </a:cubicBezTo>
                    <a:cubicBezTo>
                      <a:pt x="329" y="120"/>
                      <a:pt x="329" y="120"/>
                      <a:pt x="329" y="120"/>
                    </a:cubicBezTo>
                    <a:lnTo>
                      <a:pt x="321" y="120"/>
                    </a:lnTo>
                    <a:close/>
                    <a:moveTo>
                      <a:pt x="341" y="121"/>
                    </a:moveTo>
                    <a:cubicBezTo>
                      <a:pt x="337" y="121"/>
                      <a:pt x="337" y="121"/>
                      <a:pt x="337" y="121"/>
                    </a:cubicBezTo>
                    <a:cubicBezTo>
                      <a:pt x="337" y="120"/>
                      <a:pt x="337" y="120"/>
                      <a:pt x="337" y="120"/>
                    </a:cubicBezTo>
                    <a:cubicBezTo>
                      <a:pt x="336" y="120"/>
                      <a:pt x="334" y="120"/>
                      <a:pt x="332" y="120"/>
                    </a:cubicBezTo>
                    <a:cubicBezTo>
                      <a:pt x="332" y="120"/>
                      <a:pt x="332" y="120"/>
                      <a:pt x="333" y="120"/>
                    </a:cubicBezTo>
                    <a:cubicBezTo>
                      <a:pt x="333" y="119"/>
                      <a:pt x="333" y="119"/>
                      <a:pt x="333" y="119"/>
                    </a:cubicBezTo>
                    <a:cubicBezTo>
                      <a:pt x="334" y="119"/>
                      <a:pt x="334" y="119"/>
                      <a:pt x="334" y="119"/>
                    </a:cubicBezTo>
                    <a:cubicBezTo>
                      <a:pt x="333" y="120"/>
                      <a:pt x="333" y="120"/>
                      <a:pt x="333" y="120"/>
                    </a:cubicBezTo>
                    <a:cubicBezTo>
                      <a:pt x="336" y="119"/>
                      <a:pt x="338" y="120"/>
                      <a:pt x="341" y="121"/>
                    </a:cubicBezTo>
                    <a:cubicBezTo>
                      <a:pt x="343" y="121"/>
                      <a:pt x="343" y="121"/>
                      <a:pt x="343" y="121"/>
                    </a:cubicBezTo>
                    <a:cubicBezTo>
                      <a:pt x="343" y="120"/>
                      <a:pt x="344" y="120"/>
                      <a:pt x="344" y="120"/>
                    </a:cubicBezTo>
                    <a:cubicBezTo>
                      <a:pt x="344" y="119"/>
                      <a:pt x="342" y="120"/>
                      <a:pt x="341" y="120"/>
                    </a:cubicBezTo>
                    <a:cubicBezTo>
                      <a:pt x="341" y="119"/>
                      <a:pt x="341" y="119"/>
                      <a:pt x="340" y="119"/>
                    </a:cubicBezTo>
                    <a:cubicBezTo>
                      <a:pt x="342" y="119"/>
                      <a:pt x="347" y="119"/>
                      <a:pt x="349" y="118"/>
                    </a:cubicBezTo>
                    <a:cubicBezTo>
                      <a:pt x="341" y="118"/>
                      <a:pt x="341" y="118"/>
                      <a:pt x="341" y="118"/>
                    </a:cubicBezTo>
                    <a:cubicBezTo>
                      <a:pt x="352" y="118"/>
                      <a:pt x="352" y="118"/>
                      <a:pt x="352" y="118"/>
                    </a:cubicBezTo>
                    <a:cubicBezTo>
                      <a:pt x="351" y="118"/>
                      <a:pt x="351" y="118"/>
                      <a:pt x="350" y="118"/>
                    </a:cubicBezTo>
                    <a:cubicBezTo>
                      <a:pt x="351" y="119"/>
                      <a:pt x="353" y="119"/>
                      <a:pt x="355" y="119"/>
                    </a:cubicBezTo>
                    <a:cubicBezTo>
                      <a:pt x="356" y="119"/>
                      <a:pt x="357" y="119"/>
                      <a:pt x="358" y="120"/>
                    </a:cubicBezTo>
                    <a:cubicBezTo>
                      <a:pt x="357" y="119"/>
                      <a:pt x="356" y="119"/>
                      <a:pt x="355" y="119"/>
                    </a:cubicBezTo>
                    <a:cubicBezTo>
                      <a:pt x="354" y="119"/>
                      <a:pt x="353" y="119"/>
                      <a:pt x="351" y="119"/>
                    </a:cubicBezTo>
                    <a:cubicBezTo>
                      <a:pt x="353" y="120"/>
                      <a:pt x="348" y="119"/>
                      <a:pt x="349" y="120"/>
                    </a:cubicBezTo>
                    <a:cubicBezTo>
                      <a:pt x="349" y="120"/>
                      <a:pt x="350" y="121"/>
                      <a:pt x="350" y="121"/>
                    </a:cubicBezTo>
                    <a:cubicBezTo>
                      <a:pt x="343" y="121"/>
                      <a:pt x="343" y="121"/>
                      <a:pt x="343" y="121"/>
                    </a:cubicBezTo>
                    <a:cubicBezTo>
                      <a:pt x="342" y="121"/>
                      <a:pt x="341" y="121"/>
                      <a:pt x="341" y="121"/>
                    </a:cubicBezTo>
                    <a:close/>
                    <a:moveTo>
                      <a:pt x="350" y="122"/>
                    </a:moveTo>
                    <a:cubicBezTo>
                      <a:pt x="350" y="122"/>
                      <a:pt x="350" y="122"/>
                      <a:pt x="350" y="122"/>
                    </a:cubicBezTo>
                    <a:cubicBezTo>
                      <a:pt x="354" y="122"/>
                      <a:pt x="354" y="122"/>
                      <a:pt x="354" y="122"/>
                    </a:cubicBezTo>
                    <a:cubicBezTo>
                      <a:pt x="354" y="122"/>
                      <a:pt x="354" y="122"/>
                      <a:pt x="354" y="122"/>
                    </a:cubicBezTo>
                    <a:lnTo>
                      <a:pt x="350" y="122"/>
                    </a:lnTo>
                    <a:close/>
                    <a:moveTo>
                      <a:pt x="376" y="124"/>
                    </a:moveTo>
                    <a:cubicBezTo>
                      <a:pt x="376" y="124"/>
                      <a:pt x="376" y="124"/>
                      <a:pt x="376" y="124"/>
                    </a:cubicBezTo>
                    <a:cubicBezTo>
                      <a:pt x="372" y="124"/>
                      <a:pt x="372" y="124"/>
                      <a:pt x="372" y="124"/>
                    </a:cubicBezTo>
                    <a:cubicBezTo>
                      <a:pt x="372" y="124"/>
                      <a:pt x="372" y="124"/>
                      <a:pt x="372" y="124"/>
                    </a:cubicBezTo>
                    <a:lnTo>
                      <a:pt x="376" y="124"/>
                    </a:lnTo>
                    <a:close/>
                    <a:moveTo>
                      <a:pt x="370" y="124"/>
                    </a:moveTo>
                    <a:cubicBezTo>
                      <a:pt x="370" y="124"/>
                      <a:pt x="370" y="124"/>
                      <a:pt x="370" y="124"/>
                    </a:cubicBezTo>
                    <a:cubicBezTo>
                      <a:pt x="349" y="124"/>
                      <a:pt x="349" y="124"/>
                      <a:pt x="349" y="124"/>
                    </a:cubicBezTo>
                    <a:cubicBezTo>
                      <a:pt x="349" y="124"/>
                      <a:pt x="349" y="124"/>
                      <a:pt x="349" y="124"/>
                    </a:cubicBezTo>
                    <a:lnTo>
                      <a:pt x="370" y="124"/>
                    </a:lnTo>
                    <a:close/>
                    <a:moveTo>
                      <a:pt x="344" y="124"/>
                    </a:moveTo>
                    <a:cubicBezTo>
                      <a:pt x="348" y="124"/>
                      <a:pt x="348" y="124"/>
                      <a:pt x="348" y="124"/>
                    </a:cubicBezTo>
                    <a:cubicBezTo>
                      <a:pt x="348" y="124"/>
                      <a:pt x="348" y="124"/>
                      <a:pt x="348" y="124"/>
                    </a:cubicBezTo>
                    <a:cubicBezTo>
                      <a:pt x="344" y="124"/>
                      <a:pt x="344" y="124"/>
                      <a:pt x="344" y="124"/>
                    </a:cubicBezTo>
                    <a:close/>
                    <a:moveTo>
                      <a:pt x="327" y="124"/>
                    </a:moveTo>
                    <a:cubicBezTo>
                      <a:pt x="327" y="124"/>
                      <a:pt x="327" y="124"/>
                      <a:pt x="327" y="124"/>
                    </a:cubicBezTo>
                    <a:cubicBezTo>
                      <a:pt x="331" y="124"/>
                      <a:pt x="331" y="124"/>
                      <a:pt x="331" y="124"/>
                    </a:cubicBezTo>
                    <a:cubicBezTo>
                      <a:pt x="331" y="124"/>
                      <a:pt x="331" y="124"/>
                      <a:pt x="331" y="124"/>
                    </a:cubicBezTo>
                    <a:lnTo>
                      <a:pt x="327" y="124"/>
                    </a:lnTo>
                    <a:close/>
                    <a:moveTo>
                      <a:pt x="392" y="125"/>
                    </a:moveTo>
                    <a:cubicBezTo>
                      <a:pt x="395" y="125"/>
                      <a:pt x="395" y="125"/>
                      <a:pt x="395" y="125"/>
                    </a:cubicBezTo>
                    <a:cubicBezTo>
                      <a:pt x="395" y="125"/>
                      <a:pt x="395" y="125"/>
                      <a:pt x="395" y="125"/>
                    </a:cubicBezTo>
                    <a:cubicBezTo>
                      <a:pt x="392" y="125"/>
                      <a:pt x="392" y="125"/>
                      <a:pt x="392" y="125"/>
                    </a:cubicBezTo>
                    <a:close/>
                    <a:moveTo>
                      <a:pt x="346" y="125"/>
                    </a:moveTo>
                    <a:cubicBezTo>
                      <a:pt x="346" y="125"/>
                      <a:pt x="346" y="125"/>
                      <a:pt x="346" y="125"/>
                    </a:cubicBezTo>
                    <a:cubicBezTo>
                      <a:pt x="349" y="125"/>
                      <a:pt x="349" y="125"/>
                      <a:pt x="349" y="125"/>
                    </a:cubicBezTo>
                    <a:cubicBezTo>
                      <a:pt x="349" y="125"/>
                      <a:pt x="349" y="125"/>
                      <a:pt x="349" y="125"/>
                    </a:cubicBezTo>
                    <a:lnTo>
                      <a:pt x="346" y="125"/>
                    </a:lnTo>
                    <a:close/>
                    <a:moveTo>
                      <a:pt x="360" y="126"/>
                    </a:moveTo>
                    <a:cubicBezTo>
                      <a:pt x="360" y="126"/>
                      <a:pt x="360" y="126"/>
                      <a:pt x="360" y="126"/>
                    </a:cubicBezTo>
                    <a:cubicBezTo>
                      <a:pt x="350" y="126"/>
                      <a:pt x="350" y="126"/>
                      <a:pt x="350" y="126"/>
                    </a:cubicBezTo>
                    <a:cubicBezTo>
                      <a:pt x="350" y="126"/>
                      <a:pt x="350" y="126"/>
                      <a:pt x="350" y="126"/>
                    </a:cubicBezTo>
                    <a:lnTo>
                      <a:pt x="360" y="126"/>
                    </a:lnTo>
                    <a:close/>
                    <a:moveTo>
                      <a:pt x="342" y="126"/>
                    </a:moveTo>
                    <a:cubicBezTo>
                      <a:pt x="343" y="126"/>
                      <a:pt x="343" y="126"/>
                      <a:pt x="343" y="126"/>
                    </a:cubicBezTo>
                    <a:cubicBezTo>
                      <a:pt x="343" y="126"/>
                      <a:pt x="343" y="126"/>
                      <a:pt x="342" y="126"/>
                    </a:cubicBezTo>
                    <a:cubicBezTo>
                      <a:pt x="342" y="126"/>
                      <a:pt x="342" y="126"/>
                      <a:pt x="342" y="126"/>
                    </a:cubicBezTo>
                    <a:cubicBezTo>
                      <a:pt x="340" y="127"/>
                      <a:pt x="341" y="126"/>
                      <a:pt x="342" y="126"/>
                    </a:cubicBezTo>
                    <a:close/>
                    <a:moveTo>
                      <a:pt x="324" y="129"/>
                    </a:moveTo>
                    <a:cubicBezTo>
                      <a:pt x="324" y="128"/>
                      <a:pt x="324" y="128"/>
                      <a:pt x="324" y="128"/>
                    </a:cubicBezTo>
                    <a:cubicBezTo>
                      <a:pt x="332" y="128"/>
                      <a:pt x="332" y="128"/>
                      <a:pt x="332" y="128"/>
                    </a:cubicBezTo>
                    <a:cubicBezTo>
                      <a:pt x="332" y="129"/>
                      <a:pt x="332" y="129"/>
                      <a:pt x="332" y="129"/>
                    </a:cubicBezTo>
                    <a:lnTo>
                      <a:pt x="324" y="129"/>
                    </a:lnTo>
                    <a:close/>
                    <a:moveTo>
                      <a:pt x="366" y="130"/>
                    </a:moveTo>
                    <a:cubicBezTo>
                      <a:pt x="366" y="130"/>
                      <a:pt x="366" y="130"/>
                      <a:pt x="366" y="130"/>
                    </a:cubicBezTo>
                    <a:cubicBezTo>
                      <a:pt x="358" y="130"/>
                      <a:pt x="358" y="130"/>
                      <a:pt x="358" y="130"/>
                    </a:cubicBezTo>
                    <a:cubicBezTo>
                      <a:pt x="358" y="130"/>
                      <a:pt x="358" y="130"/>
                      <a:pt x="358" y="130"/>
                    </a:cubicBezTo>
                    <a:lnTo>
                      <a:pt x="366" y="130"/>
                    </a:lnTo>
                    <a:close/>
                    <a:moveTo>
                      <a:pt x="334" y="130"/>
                    </a:moveTo>
                    <a:cubicBezTo>
                      <a:pt x="354" y="130"/>
                      <a:pt x="354" y="130"/>
                      <a:pt x="354" y="130"/>
                    </a:cubicBezTo>
                    <a:cubicBezTo>
                      <a:pt x="354" y="131"/>
                      <a:pt x="354" y="131"/>
                      <a:pt x="354" y="131"/>
                    </a:cubicBezTo>
                    <a:cubicBezTo>
                      <a:pt x="334" y="131"/>
                      <a:pt x="334" y="131"/>
                      <a:pt x="334" y="131"/>
                    </a:cubicBezTo>
                    <a:lnTo>
                      <a:pt x="334" y="130"/>
                    </a:lnTo>
                    <a:close/>
                    <a:moveTo>
                      <a:pt x="316" y="131"/>
                    </a:moveTo>
                    <a:cubicBezTo>
                      <a:pt x="316" y="131"/>
                      <a:pt x="316" y="131"/>
                      <a:pt x="316" y="131"/>
                    </a:cubicBezTo>
                    <a:cubicBezTo>
                      <a:pt x="319" y="131"/>
                      <a:pt x="319" y="131"/>
                      <a:pt x="319" y="131"/>
                    </a:cubicBezTo>
                    <a:cubicBezTo>
                      <a:pt x="319" y="131"/>
                      <a:pt x="319" y="131"/>
                      <a:pt x="319" y="131"/>
                    </a:cubicBezTo>
                    <a:lnTo>
                      <a:pt x="316" y="131"/>
                    </a:lnTo>
                    <a:close/>
                    <a:moveTo>
                      <a:pt x="382" y="131"/>
                    </a:moveTo>
                    <a:cubicBezTo>
                      <a:pt x="382" y="131"/>
                      <a:pt x="382" y="131"/>
                      <a:pt x="382" y="131"/>
                    </a:cubicBezTo>
                    <a:cubicBezTo>
                      <a:pt x="374" y="131"/>
                      <a:pt x="374" y="131"/>
                      <a:pt x="374" y="131"/>
                    </a:cubicBezTo>
                    <a:cubicBezTo>
                      <a:pt x="374" y="131"/>
                      <a:pt x="374" y="131"/>
                      <a:pt x="374" y="131"/>
                    </a:cubicBezTo>
                    <a:lnTo>
                      <a:pt x="382" y="131"/>
                    </a:lnTo>
                    <a:close/>
                    <a:moveTo>
                      <a:pt x="354" y="131"/>
                    </a:moveTo>
                    <a:cubicBezTo>
                      <a:pt x="354" y="131"/>
                      <a:pt x="354" y="131"/>
                      <a:pt x="354" y="131"/>
                    </a:cubicBezTo>
                    <a:cubicBezTo>
                      <a:pt x="354" y="131"/>
                      <a:pt x="353" y="132"/>
                      <a:pt x="353" y="132"/>
                    </a:cubicBezTo>
                    <a:cubicBezTo>
                      <a:pt x="356" y="132"/>
                      <a:pt x="356" y="132"/>
                      <a:pt x="356" y="132"/>
                    </a:cubicBezTo>
                    <a:cubicBezTo>
                      <a:pt x="355" y="132"/>
                      <a:pt x="353" y="132"/>
                      <a:pt x="352" y="132"/>
                    </a:cubicBezTo>
                    <a:cubicBezTo>
                      <a:pt x="352" y="132"/>
                      <a:pt x="352" y="132"/>
                      <a:pt x="352" y="132"/>
                    </a:cubicBezTo>
                    <a:cubicBezTo>
                      <a:pt x="352" y="132"/>
                      <a:pt x="352" y="132"/>
                      <a:pt x="352" y="132"/>
                    </a:cubicBezTo>
                    <a:cubicBezTo>
                      <a:pt x="352" y="132"/>
                      <a:pt x="352" y="132"/>
                      <a:pt x="352" y="132"/>
                    </a:cubicBezTo>
                    <a:cubicBezTo>
                      <a:pt x="352" y="132"/>
                      <a:pt x="353" y="132"/>
                      <a:pt x="353" y="131"/>
                    </a:cubicBezTo>
                    <a:cubicBezTo>
                      <a:pt x="353" y="131"/>
                      <a:pt x="353" y="131"/>
                      <a:pt x="353" y="131"/>
                    </a:cubicBezTo>
                    <a:lnTo>
                      <a:pt x="354" y="131"/>
                    </a:lnTo>
                    <a:close/>
                    <a:moveTo>
                      <a:pt x="329" y="132"/>
                    </a:moveTo>
                    <a:cubicBezTo>
                      <a:pt x="347" y="131"/>
                      <a:pt x="347" y="131"/>
                      <a:pt x="347" y="131"/>
                    </a:cubicBezTo>
                    <a:cubicBezTo>
                      <a:pt x="347" y="132"/>
                      <a:pt x="347" y="132"/>
                      <a:pt x="348" y="132"/>
                    </a:cubicBezTo>
                    <a:cubicBezTo>
                      <a:pt x="348" y="132"/>
                      <a:pt x="348" y="132"/>
                      <a:pt x="348" y="132"/>
                    </a:cubicBezTo>
                    <a:cubicBezTo>
                      <a:pt x="348" y="132"/>
                      <a:pt x="348" y="131"/>
                      <a:pt x="349" y="131"/>
                    </a:cubicBezTo>
                    <a:cubicBezTo>
                      <a:pt x="349" y="131"/>
                      <a:pt x="349" y="131"/>
                      <a:pt x="349" y="131"/>
                    </a:cubicBezTo>
                    <a:cubicBezTo>
                      <a:pt x="351" y="131"/>
                      <a:pt x="351" y="131"/>
                      <a:pt x="351" y="131"/>
                    </a:cubicBezTo>
                    <a:cubicBezTo>
                      <a:pt x="351" y="131"/>
                      <a:pt x="351" y="131"/>
                      <a:pt x="351" y="131"/>
                    </a:cubicBezTo>
                    <a:cubicBezTo>
                      <a:pt x="350" y="131"/>
                      <a:pt x="350" y="131"/>
                      <a:pt x="349" y="132"/>
                    </a:cubicBezTo>
                    <a:cubicBezTo>
                      <a:pt x="349" y="132"/>
                      <a:pt x="350" y="132"/>
                      <a:pt x="350" y="132"/>
                    </a:cubicBezTo>
                    <a:cubicBezTo>
                      <a:pt x="350" y="132"/>
                      <a:pt x="351" y="132"/>
                      <a:pt x="351" y="132"/>
                    </a:cubicBezTo>
                    <a:cubicBezTo>
                      <a:pt x="351" y="132"/>
                      <a:pt x="350" y="132"/>
                      <a:pt x="350" y="132"/>
                    </a:cubicBezTo>
                    <a:cubicBezTo>
                      <a:pt x="349" y="132"/>
                      <a:pt x="348" y="132"/>
                      <a:pt x="348" y="132"/>
                    </a:cubicBezTo>
                    <a:cubicBezTo>
                      <a:pt x="348" y="132"/>
                      <a:pt x="348" y="132"/>
                      <a:pt x="348" y="132"/>
                    </a:cubicBezTo>
                    <a:cubicBezTo>
                      <a:pt x="348" y="132"/>
                      <a:pt x="348" y="132"/>
                      <a:pt x="348" y="132"/>
                    </a:cubicBezTo>
                    <a:cubicBezTo>
                      <a:pt x="341" y="132"/>
                      <a:pt x="335" y="132"/>
                      <a:pt x="329" y="132"/>
                    </a:cubicBezTo>
                    <a:close/>
                    <a:moveTo>
                      <a:pt x="357" y="132"/>
                    </a:moveTo>
                    <a:cubicBezTo>
                      <a:pt x="358" y="132"/>
                      <a:pt x="358" y="132"/>
                      <a:pt x="358" y="132"/>
                    </a:cubicBezTo>
                    <a:cubicBezTo>
                      <a:pt x="357" y="131"/>
                      <a:pt x="357" y="131"/>
                      <a:pt x="357" y="131"/>
                    </a:cubicBezTo>
                    <a:cubicBezTo>
                      <a:pt x="366" y="131"/>
                      <a:pt x="366" y="131"/>
                      <a:pt x="366" y="131"/>
                    </a:cubicBezTo>
                    <a:cubicBezTo>
                      <a:pt x="366" y="132"/>
                      <a:pt x="366" y="132"/>
                      <a:pt x="366" y="132"/>
                    </a:cubicBezTo>
                    <a:cubicBezTo>
                      <a:pt x="364" y="132"/>
                      <a:pt x="360" y="132"/>
                      <a:pt x="357" y="132"/>
                    </a:cubicBezTo>
                    <a:close/>
                    <a:moveTo>
                      <a:pt x="346" y="134"/>
                    </a:moveTo>
                    <a:cubicBezTo>
                      <a:pt x="346" y="134"/>
                      <a:pt x="346" y="134"/>
                      <a:pt x="346" y="134"/>
                    </a:cubicBezTo>
                    <a:cubicBezTo>
                      <a:pt x="343" y="134"/>
                      <a:pt x="343" y="134"/>
                      <a:pt x="343" y="134"/>
                    </a:cubicBezTo>
                    <a:cubicBezTo>
                      <a:pt x="343" y="134"/>
                      <a:pt x="343" y="134"/>
                      <a:pt x="343" y="134"/>
                    </a:cubicBezTo>
                    <a:lnTo>
                      <a:pt x="346" y="134"/>
                    </a:lnTo>
                    <a:close/>
                    <a:moveTo>
                      <a:pt x="314" y="134"/>
                    </a:moveTo>
                    <a:cubicBezTo>
                      <a:pt x="316" y="134"/>
                      <a:pt x="318" y="134"/>
                      <a:pt x="321" y="134"/>
                    </a:cubicBezTo>
                    <a:cubicBezTo>
                      <a:pt x="327" y="134"/>
                      <a:pt x="334" y="133"/>
                      <a:pt x="341" y="134"/>
                    </a:cubicBezTo>
                    <a:cubicBezTo>
                      <a:pt x="336" y="134"/>
                      <a:pt x="336" y="134"/>
                      <a:pt x="336" y="134"/>
                    </a:cubicBezTo>
                    <a:cubicBezTo>
                      <a:pt x="331" y="134"/>
                      <a:pt x="326" y="134"/>
                      <a:pt x="321" y="134"/>
                    </a:cubicBezTo>
                    <a:cubicBezTo>
                      <a:pt x="318" y="134"/>
                      <a:pt x="316" y="134"/>
                      <a:pt x="314" y="134"/>
                    </a:cubicBezTo>
                    <a:close/>
                    <a:moveTo>
                      <a:pt x="295" y="134"/>
                    </a:moveTo>
                    <a:cubicBezTo>
                      <a:pt x="295" y="134"/>
                      <a:pt x="295" y="134"/>
                      <a:pt x="295" y="134"/>
                    </a:cubicBezTo>
                    <a:cubicBezTo>
                      <a:pt x="297" y="134"/>
                      <a:pt x="297" y="134"/>
                      <a:pt x="297" y="134"/>
                    </a:cubicBezTo>
                    <a:cubicBezTo>
                      <a:pt x="297" y="134"/>
                      <a:pt x="297" y="134"/>
                      <a:pt x="297" y="134"/>
                    </a:cubicBezTo>
                    <a:cubicBezTo>
                      <a:pt x="296" y="134"/>
                      <a:pt x="296" y="134"/>
                      <a:pt x="295" y="135"/>
                    </a:cubicBezTo>
                    <a:lnTo>
                      <a:pt x="295" y="134"/>
                    </a:lnTo>
                    <a:close/>
                    <a:moveTo>
                      <a:pt x="339" y="135"/>
                    </a:moveTo>
                    <a:cubicBezTo>
                      <a:pt x="339" y="135"/>
                      <a:pt x="339" y="135"/>
                      <a:pt x="339" y="135"/>
                    </a:cubicBezTo>
                    <a:cubicBezTo>
                      <a:pt x="343" y="135"/>
                      <a:pt x="343" y="135"/>
                      <a:pt x="343" y="135"/>
                    </a:cubicBezTo>
                    <a:cubicBezTo>
                      <a:pt x="343" y="135"/>
                      <a:pt x="343" y="135"/>
                      <a:pt x="343" y="135"/>
                    </a:cubicBezTo>
                    <a:lnTo>
                      <a:pt x="339" y="135"/>
                    </a:lnTo>
                    <a:close/>
                    <a:moveTo>
                      <a:pt x="390" y="137"/>
                    </a:moveTo>
                    <a:cubicBezTo>
                      <a:pt x="390" y="137"/>
                      <a:pt x="390" y="137"/>
                      <a:pt x="390" y="137"/>
                    </a:cubicBezTo>
                    <a:cubicBezTo>
                      <a:pt x="402" y="137"/>
                      <a:pt x="402" y="137"/>
                      <a:pt x="402" y="137"/>
                    </a:cubicBezTo>
                    <a:cubicBezTo>
                      <a:pt x="402" y="137"/>
                      <a:pt x="402" y="137"/>
                      <a:pt x="402" y="137"/>
                    </a:cubicBezTo>
                    <a:lnTo>
                      <a:pt x="390" y="137"/>
                    </a:lnTo>
                    <a:close/>
                    <a:moveTo>
                      <a:pt x="407" y="138"/>
                    </a:moveTo>
                    <a:cubicBezTo>
                      <a:pt x="407" y="137"/>
                      <a:pt x="407" y="137"/>
                      <a:pt x="407" y="137"/>
                    </a:cubicBezTo>
                    <a:cubicBezTo>
                      <a:pt x="411" y="137"/>
                      <a:pt x="411" y="137"/>
                      <a:pt x="411" y="137"/>
                    </a:cubicBezTo>
                    <a:cubicBezTo>
                      <a:pt x="411" y="138"/>
                      <a:pt x="411" y="138"/>
                      <a:pt x="411" y="138"/>
                    </a:cubicBezTo>
                    <a:lnTo>
                      <a:pt x="407" y="138"/>
                    </a:lnTo>
                    <a:close/>
                    <a:moveTo>
                      <a:pt x="355" y="139"/>
                    </a:moveTo>
                    <a:cubicBezTo>
                      <a:pt x="358" y="138"/>
                      <a:pt x="358" y="138"/>
                      <a:pt x="358" y="138"/>
                    </a:cubicBezTo>
                    <a:cubicBezTo>
                      <a:pt x="357" y="139"/>
                      <a:pt x="357" y="139"/>
                      <a:pt x="357" y="139"/>
                    </a:cubicBezTo>
                    <a:lnTo>
                      <a:pt x="355" y="139"/>
                    </a:lnTo>
                    <a:close/>
                    <a:moveTo>
                      <a:pt x="397" y="141"/>
                    </a:moveTo>
                    <a:cubicBezTo>
                      <a:pt x="397" y="140"/>
                      <a:pt x="397" y="140"/>
                      <a:pt x="397" y="140"/>
                    </a:cubicBezTo>
                    <a:cubicBezTo>
                      <a:pt x="399" y="140"/>
                      <a:pt x="399" y="140"/>
                      <a:pt x="399" y="140"/>
                    </a:cubicBezTo>
                    <a:cubicBezTo>
                      <a:pt x="399" y="141"/>
                      <a:pt x="399" y="141"/>
                      <a:pt x="399" y="141"/>
                    </a:cubicBezTo>
                    <a:lnTo>
                      <a:pt x="397" y="141"/>
                    </a:lnTo>
                    <a:close/>
                    <a:moveTo>
                      <a:pt x="394" y="145"/>
                    </a:moveTo>
                    <a:cubicBezTo>
                      <a:pt x="394" y="145"/>
                      <a:pt x="394" y="145"/>
                      <a:pt x="394" y="145"/>
                    </a:cubicBezTo>
                    <a:cubicBezTo>
                      <a:pt x="398" y="145"/>
                      <a:pt x="398" y="145"/>
                      <a:pt x="398" y="145"/>
                    </a:cubicBezTo>
                    <a:cubicBezTo>
                      <a:pt x="398" y="145"/>
                      <a:pt x="398" y="145"/>
                      <a:pt x="398" y="145"/>
                    </a:cubicBezTo>
                    <a:lnTo>
                      <a:pt x="394" y="145"/>
                    </a:lnTo>
                    <a:close/>
                    <a:moveTo>
                      <a:pt x="46" y="150"/>
                    </a:moveTo>
                    <a:cubicBezTo>
                      <a:pt x="46" y="151"/>
                      <a:pt x="46" y="151"/>
                      <a:pt x="46" y="151"/>
                    </a:cubicBezTo>
                    <a:cubicBezTo>
                      <a:pt x="41" y="151"/>
                      <a:pt x="41" y="151"/>
                      <a:pt x="41" y="151"/>
                    </a:cubicBezTo>
                    <a:cubicBezTo>
                      <a:pt x="41" y="150"/>
                      <a:pt x="41" y="150"/>
                      <a:pt x="41" y="150"/>
                    </a:cubicBezTo>
                    <a:lnTo>
                      <a:pt x="46" y="150"/>
                    </a:lnTo>
                    <a:close/>
                    <a:moveTo>
                      <a:pt x="43" y="150"/>
                    </a:moveTo>
                    <a:cubicBezTo>
                      <a:pt x="39" y="150"/>
                      <a:pt x="39" y="150"/>
                      <a:pt x="39" y="150"/>
                    </a:cubicBezTo>
                    <a:cubicBezTo>
                      <a:pt x="39" y="150"/>
                      <a:pt x="39" y="150"/>
                      <a:pt x="39" y="150"/>
                    </a:cubicBezTo>
                    <a:cubicBezTo>
                      <a:pt x="43" y="150"/>
                      <a:pt x="43" y="150"/>
                      <a:pt x="43" y="150"/>
                    </a:cubicBezTo>
                    <a:close/>
                    <a:moveTo>
                      <a:pt x="54" y="150"/>
                    </a:moveTo>
                    <a:cubicBezTo>
                      <a:pt x="49" y="150"/>
                      <a:pt x="49" y="150"/>
                      <a:pt x="49" y="150"/>
                    </a:cubicBezTo>
                    <a:cubicBezTo>
                      <a:pt x="49" y="150"/>
                      <a:pt x="49" y="150"/>
                      <a:pt x="49" y="150"/>
                    </a:cubicBezTo>
                    <a:cubicBezTo>
                      <a:pt x="54" y="150"/>
                      <a:pt x="54" y="150"/>
                      <a:pt x="54" y="150"/>
                    </a:cubicBezTo>
                    <a:close/>
                    <a:moveTo>
                      <a:pt x="407" y="150"/>
                    </a:moveTo>
                    <a:cubicBezTo>
                      <a:pt x="432" y="150"/>
                      <a:pt x="432" y="150"/>
                      <a:pt x="432" y="150"/>
                    </a:cubicBezTo>
                    <a:cubicBezTo>
                      <a:pt x="404" y="151"/>
                      <a:pt x="404" y="151"/>
                      <a:pt x="404" y="151"/>
                    </a:cubicBezTo>
                    <a:lnTo>
                      <a:pt x="407" y="150"/>
                    </a:lnTo>
                    <a:close/>
                    <a:moveTo>
                      <a:pt x="378" y="155"/>
                    </a:moveTo>
                    <a:cubicBezTo>
                      <a:pt x="380" y="155"/>
                      <a:pt x="380" y="155"/>
                      <a:pt x="380" y="155"/>
                    </a:cubicBezTo>
                    <a:cubicBezTo>
                      <a:pt x="380" y="156"/>
                      <a:pt x="380" y="156"/>
                      <a:pt x="380" y="156"/>
                    </a:cubicBezTo>
                    <a:cubicBezTo>
                      <a:pt x="378" y="156"/>
                      <a:pt x="378" y="156"/>
                      <a:pt x="378" y="156"/>
                    </a:cubicBezTo>
                    <a:lnTo>
                      <a:pt x="378" y="155"/>
                    </a:lnTo>
                    <a:close/>
                    <a:moveTo>
                      <a:pt x="347" y="156"/>
                    </a:moveTo>
                    <a:cubicBezTo>
                      <a:pt x="345" y="156"/>
                      <a:pt x="345" y="156"/>
                      <a:pt x="345" y="156"/>
                    </a:cubicBezTo>
                    <a:cubicBezTo>
                      <a:pt x="343" y="156"/>
                      <a:pt x="343" y="156"/>
                      <a:pt x="343" y="156"/>
                    </a:cubicBezTo>
                    <a:lnTo>
                      <a:pt x="347" y="156"/>
                    </a:lnTo>
                    <a:close/>
                    <a:moveTo>
                      <a:pt x="119" y="157"/>
                    </a:moveTo>
                    <a:cubicBezTo>
                      <a:pt x="119" y="156"/>
                      <a:pt x="119" y="156"/>
                      <a:pt x="119" y="156"/>
                    </a:cubicBezTo>
                    <a:cubicBezTo>
                      <a:pt x="121" y="156"/>
                      <a:pt x="121" y="156"/>
                      <a:pt x="121" y="156"/>
                    </a:cubicBezTo>
                    <a:cubicBezTo>
                      <a:pt x="120" y="156"/>
                      <a:pt x="120" y="157"/>
                      <a:pt x="120" y="157"/>
                    </a:cubicBezTo>
                    <a:lnTo>
                      <a:pt x="119" y="157"/>
                    </a:lnTo>
                    <a:close/>
                    <a:moveTo>
                      <a:pt x="348" y="156"/>
                    </a:moveTo>
                    <a:cubicBezTo>
                      <a:pt x="356" y="156"/>
                      <a:pt x="356" y="156"/>
                      <a:pt x="356" y="156"/>
                    </a:cubicBezTo>
                    <a:cubicBezTo>
                      <a:pt x="356" y="157"/>
                      <a:pt x="356" y="157"/>
                      <a:pt x="356" y="157"/>
                    </a:cubicBezTo>
                    <a:cubicBezTo>
                      <a:pt x="355" y="155"/>
                      <a:pt x="351" y="156"/>
                      <a:pt x="348" y="156"/>
                    </a:cubicBezTo>
                    <a:close/>
                    <a:moveTo>
                      <a:pt x="286" y="158"/>
                    </a:moveTo>
                    <a:cubicBezTo>
                      <a:pt x="285" y="158"/>
                      <a:pt x="284" y="158"/>
                      <a:pt x="284" y="158"/>
                    </a:cubicBezTo>
                    <a:cubicBezTo>
                      <a:pt x="284" y="158"/>
                      <a:pt x="285" y="158"/>
                      <a:pt x="286" y="158"/>
                    </a:cubicBezTo>
                    <a:cubicBezTo>
                      <a:pt x="286" y="158"/>
                      <a:pt x="287" y="158"/>
                      <a:pt x="287" y="158"/>
                    </a:cubicBezTo>
                    <a:cubicBezTo>
                      <a:pt x="289" y="158"/>
                      <a:pt x="292" y="157"/>
                      <a:pt x="293" y="158"/>
                    </a:cubicBezTo>
                    <a:cubicBezTo>
                      <a:pt x="297" y="158"/>
                      <a:pt x="297" y="158"/>
                      <a:pt x="297" y="158"/>
                    </a:cubicBezTo>
                    <a:cubicBezTo>
                      <a:pt x="293" y="158"/>
                      <a:pt x="290" y="158"/>
                      <a:pt x="286" y="158"/>
                    </a:cubicBezTo>
                    <a:close/>
                    <a:moveTo>
                      <a:pt x="276" y="158"/>
                    </a:moveTo>
                    <a:cubicBezTo>
                      <a:pt x="276" y="158"/>
                      <a:pt x="276" y="158"/>
                      <a:pt x="277" y="158"/>
                    </a:cubicBezTo>
                    <a:cubicBezTo>
                      <a:pt x="278" y="158"/>
                      <a:pt x="278" y="158"/>
                      <a:pt x="278" y="158"/>
                    </a:cubicBezTo>
                    <a:cubicBezTo>
                      <a:pt x="278" y="158"/>
                      <a:pt x="278" y="158"/>
                      <a:pt x="277" y="158"/>
                    </a:cubicBezTo>
                    <a:cubicBezTo>
                      <a:pt x="277" y="158"/>
                      <a:pt x="276" y="158"/>
                      <a:pt x="276" y="158"/>
                    </a:cubicBezTo>
                    <a:close/>
                    <a:moveTo>
                      <a:pt x="273" y="158"/>
                    </a:moveTo>
                    <a:cubicBezTo>
                      <a:pt x="266" y="158"/>
                      <a:pt x="266" y="158"/>
                      <a:pt x="266" y="158"/>
                    </a:cubicBezTo>
                    <a:cubicBezTo>
                      <a:pt x="266" y="157"/>
                      <a:pt x="266" y="157"/>
                      <a:pt x="266" y="157"/>
                    </a:cubicBezTo>
                    <a:cubicBezTo>
                      <a:pt x="273" y="157"/>
                      <a:pt x="273" y="157"/>
                      <a:pt x="273" y="157"/>
                    </a:cubicBezTo>
                    <a:lnTo>
                      <a:pt x="273" y="158"/>
                    </a:lnTo>
                    <a:close/>
                    <a:moveTo>
                      <a:pt x="309" y="158"/>
                    </a:moveTo>
                    <a:cubicBezTo>
                      <a:pt x="303" y="158"/>
                      <a:pt x="303" y="158"/>
                      <a:pt x="303" y="158"/>
                    </a:cubicBezTo>
                    <a:cubicBezTo>
                      <a:pt x="303" y="158"/>
                      <a:pt x="303" y="158"/>
                      <a:pt x="303" y="158"/>
                    </a:cubicBezTo>
                    <a:cubicBezTo>
                      <a:pt x="309" y="158"/>
                      <a:pt x="309" y="158"/>
                      <a:pt x="309" y="158"/>
                    </a:cubicBezTo>
                    <a:close/>
                    <a:moveTo>
                      <a:pt x="318" y="158"/>
                    </a:moveTo>
                    <a:cubicBezTo>
                      <a:pt x="318" y="157"/>
                      <a:pt x="318" y="157"/>
                      <a:pt x="318" y="157"/>
                    </a:cubicBezTo>
                    <a:cubicBezTo>
                      <a:pt x="320" y="157"/>
                      <a:pt x="320" y="157"/>
                      <a:pt x="320" y="157"/>
                    </a:cubicBezTo>
                    <a:cubicBezTo>
                      <a:pt x="320" y="158"/>
                      <a:pt x="320" y="158"/>
                      <a:pt x="320" y="158"/>
                    </a:cubicBezTo>
                    <a:lnTo>
                      <a:pt x="318" y="158"/>
                    </a:lnTo>
                    <a:close/>
                    <a:moveTo>
                      <a:pt x="353" y="157"/>
                    </a:moveTo>
                    <a:cubicBezTo>
                      <a:pt x="353" y="157"/>
                      <a:pt x="353" y="157"/>
                      <a:pt x="353" y="157"/>
                    </a:cubicBezTo>
                    <a:cubicBezTo>
                      <a:pt x="349" y="157"/>
                      <a:pt x="349" y="157"/>
                      <a:pt x="349" y="157"/>
                    </a:cubicBezTo>
                    <a:cubicBezTo>
                      <a:pt x="349" y="157"/>
                      <a:pt x="349" y="157"/>
                      <a:pt x="349" y="157"/>
                    </a:cubicBezTo>
                    <a:lnTo>
                      <a:pt x="353" y="157"/>
                    </a:lnTo>
                    <a:close/>
                    <a:moveTo>
                      <a:pt x="347" y="157"/>
                    </a:moveTo>
                    <a:cubicBezTo>
                      <a:pt x="347" y="157"/>
                      <a:pt x="347" y="157"/>
                      <a:pt x="347" y="157"/>
                    </a:cubicBezTo>
                    <a:cubicBezTo>
                      <a:pt x="344" y="157"/>
                      <a:pt x="344" y="157"/>
                      <a:pt x="344" y="157"/>
                    </a:cubicBezTo>
                    <a:cubicBezTo>
                      <a:pt x="344" y="157"/>
                      <a:pt x="344" y="157"/>
                      <a:pt x="344" y="157"/>
                    </a:cubicBezTo>
                    <a:lnTo>
                      <a:pt x="347" y="157"/>
                    </a:lnTo>
                    <a:close/>
                    <a:moveTo>
                      <a:pt x="338" y="157"/>
                    </a:moveTo>
                    <a:cubicBezTo>
                      <a:pt x="338" y="157"/>
                      <a:pt x="338" y="157"/>
                      <a:pt x="338" y="157"/>
                    </a:cubicBezTo>
                    <a:cubicBezTo>
                      <a:pt x="334" y="157"/>
                      <a:pt x="334" y="157"/>
                      <a:pt x="334" y="157"/>
                    </a:cubicBezTo>
                    <a:cubicBezTo>
                      <a:pt x="334" y="157"/>
                      <a:pt x="334" y="157"/>
                      <a:pt x="334" y="157"/>
                    </a:cubicBezTo>
                    <a:lnTo>
                      <a:pt x="338" y="157"/>
                    </a:lnTo>
                    <a:close/>
                    <a:moveTo>
                      <a:pt x="327" y="157"/>
                    </a:moveTo>
                    <a:cubicBezTo>
                      <a:pt x="327" y="157"/>
                      <a:pt x="327" y="157"/>
                      <a:pt x="327" y="157"/>
                    </a:cubicBezTo>
                    <a:cubicBezTo>
                      <a:pt x="330" y="157"/>
                      <a:pt x="330" y="157"/>
                      <a:pt x="330" y="157"/>
                    </a:cubicBezTo>
                    <a:lnTo>
                      <a:pt x="327" y="157"/>
                    </a:lnTo>
                    <a:close/>
                    <a:moveTo>
                      <a:pt x="199" y="157"/>
                    </a:moveTo>
                    <a:cubicBezTo>
                      <a:pt x="200" y="157"/>
                      <a:pt x="201" y="157"/>
                      <a:pt x="201" y="158"/>
                    </a:cubicBezTo>
                    <a:cubicBezTo>
                      <a:pt x="199" y="158"/>
                      <a:pt x="199" y="158"/>
                      <a:pt x="199" y="158"/>
                    </a:cubicBezTo>
                    <a:cubicBezTo>
                      <a:pt x="199" y="158"/>
                      <a:pt x="198" y="158"/>
                      <a:pt x="198" y="158"/>
                    </a:cubicBezTo>
                    <a:cubicBezTo>
                      <a:pt x="198" y="158"/>
                      <a:pt x="198" y="158"/>
                      <a:pt x="198" y="158"/>
                    </a:cubicBezTo>
                    <a:cubicBezTo>
                      <a:pt x="191" y="158"/>
                      <a:pt x="191" y="158"/>
                      <a:pt x="191" y="158"/>
                    </a:cubicBezTo>
                    <a:cubicBezTo>
                      <a:pt x="190" y="158"/>
                      <a:pt x="189" y="158"/>
                      <a:pt x="188" y="158"/>
                    </a:cubicBezTo>
                    <a:cubicBezTo>
                      <a:pt x="191" y="158"/>
                      <a:pt x="191" y="158"/>
                      <a:pt x="191" y="158"/>
                    </a:cubicBezTo>
                    <a:cubicBezTo>
                      <a:pt x="194" y="157"/>
                      <a:pt x="197" y="157"/>
                      <a:pt x="198" y="158"/>
                    </a:cubicBezTo>
                    <a:cubicBezTo>
                      <a:pt x="199" y="158"/>
                      <a:pt x="199" y="158"/>
                      <a:pt x="199" y="158"/>
                    </a:cubicBezTo>
                    <a:cubicBezTo>
                      <a:pt x="199" y="158"/>
                      <a:pt x="199" y="157"/>
                      <a:pt x="199" y="157"/>
                    </a:cubicBezTo>
                    <a:close/>
                    <a:moveTo>
                      <a:pt x="184" y="158"/>
                    </a:moveTo>
                    <a:cubicBezTo>
                      <a:pt x="187" y="157"/>
                      <a:pt x="187" y="157"/>
                      <a:pt x="187" y="157"/>
                    </a:cubicBezTo>
                    <a:cubicBezTo>
                      <a:pt x="187" y="158"/>
                      <a:pt x="186" y="158"/>
                      <a:pt x="185" y="158"/>
                    </a:cubicBezTo>
                    <a:lnTo>
                      <a:pt x="184" y="158"/>
                    </a:lnTo>
                    <a:close/>
                    <a:moveTo>
                      <a:pt x="116" y="158"/>
                    </a:moveTo>
                    <a:cubicBezTo>
                      <a:pt x="116" y="158"/>
                      <a:pt x="116" y="158"/>
                      <a:pt x="116" y="158"/>
                    </a:cubicBezTo>
                    <a:cubicBezTo>
                      <a:pt x="118" y="158"/>
                      <a:pt x="118" y="158"/>
                      <a:pt x="118" y="158"/>
                    </a:cubicBezTo>
                    <a:cubicBezTo>
                      <a:pt x="118" y="158"/>
                      <a:pt x="118" y="158"/>
                      <a:pt x="118" y="158"/>
                    </a:cubicBezTo>
                    <a:lnTo>
                      <a:pt x="116" y="158"/>
                    </a:lnTo>
                    <a:close/>
                    <a:moveTo>
                      <a:pt x="210" y="158"/>
                    </a:moveTo>
                    <a:cubicBezTo>
                      <a:pt x="207" y="159"/>
                      <a:pt x="207" y="159"/>
                      <a:pt x="207" y="159"/>
                    </a:cubicBezTo>
                    <a:cubicBezTo>
                      <a:pt x="206" y="159"/>
                      <a:pt x="208" y="158"/>
                      <a:pt x="210" y="158"/>
                    </a:cubicBezTo>
                    <a:close/>
                    <a:moveTo>
                      <a:pt x="207" y="160"/>
                    </a:moveTo>
                    <a:cubicBezTo>
                      <a:pt x="216" y="159"/>
                      <a:pt x="225" y="159"/>
                      <a:pt x="233" y="159"/>
                    </a:cubicBezTo>
                    <a:cubicBezTo>
                      <a:pt x="233" y="159"/>
                      <a:pt x="233" y="159"/>
                      <a:pt x="233" y="159"/>
                    </a:cubicBezTo>
                    <a:cubicBezTo>
                      <a:pt x="233" y="159"/>
                      <a:pt x="233" y="159"/>
                      <a:pt x="233" y="159"/>
                    </a:cubicBezTo>
                    <a:cubicBezTo>
                      <a:pt x="238" y="159"/>
                      <a:pt x="243" y="159"/>
                      <a:pt x="247" y="159"/>
                    </a:cubicBezTo>
                    <a:cubicBezTo>
                      <a:pt x="234" y="159"/>
                      <a:pt x="234" y="159"/>
                      <a:pt x="234" y="159"/>
                    </a:cubicBezTo>
                    <a:cubicBezTo>
                      <a:pt x="233" y="159"/>
                      <a:pt x="233" y="159"/>
                      <a:pt x="233" y="159"/>
                    </a:cubicBezTo>
                    <a:cubicBezTo>
                      <a:pt x="233" y="159"/>
                      <a:pt x="233" y="159"/>
                      <a:pt x="233" y="159"/>
                    </a:cubicBezTo>
                    <a:cubicBezTo>
                      <a:pt x="232" y="159"/>
                      <a:pt x="232" y="159"/>
                      <a:pt x="232" y="159"/>
                    </a:cubicBezTo>
                    <a:cubicBezTo>
                      <a:pt x="225" y="158"/>
                      <a:pt x="217" y="160"/>
                      <a:pt x="209" y="160"/>
                    </a:cubicBezTo>
                    <a:cubicBezTo>
                      <a:pt x="209" y="160"/>
                      <a:pt x="209" y="160"/>
                      <a:pt x="209" y="160"/>
                    </a:cubicBezTo>
                    <a:lnTo>
                      <a:pt x="207" y="160"/>
                    </a:lnTo>
                    <a:close/>
                    <a:moveTo>
                      <a:pt x="120" y="161"/>
                    </a:moveTo>
                    <a:cubicBezTo>
                      <a:pt x="120" y="160"/>
                      <a:pt x="120" y="160"/>
                      <a:pt x="120" y="160"/>
                    </a:cubicBezTo>
                    <a:cubicBezTo>
                      <a:pt x="122" y="160"/>
                      <a:pt x="122" y="160"/>
                      <a:pt x="122" y="160"/>
                    </a:cubicBezTo>
                    <a:cubicBezTo>
                      <a:pt x="122" y="161"/>
                      <a:pt x="122" y="161"/>
                      <a:pt x="122" y="161"/>
                    </a:cubicBezTo>
                    <a:lnTo>
                      <a:pt x="120" y="161"/>
                    </a:lnTo>
                    <a:close/>
                    <a:moveTo>
                      <a:pt x="416" y="161"/>
                    </a:moveTo>
                    <a:cubicBezTo>
                      <a:pt x="416" y="161"/>
                      <a:pt x="416" y="161"/>
                      <a:pt x="416" y="161"/>
                    </a:cubicBezTo>
                    <a:cubicBezTo>
                      <a:pt x="433" y="161"/>
                      <a:pt x="433" y="161"/>
                      <a:pt x="433" y="161"/>
                    </a:cubicBezTo>
                    <a:cubicBezTo>
                      <a:pt x="433" y="161"/>
                      <a:pt x="433" y="161"/>
                      <a:pt x="433" y="161"/>
                    </a:cubicBezTo>
                    <a:lnTo>
                      <a:pt x="416" y="161"/>
                    </a:lnTo>
                    <a:close/>
                    <a:moveTo>
                      <a:pt x="437" y="161"/>
                    </a:moveTo>
                    <a:cubicBezTo>
                      <a:pt x="437" y="161"/>
                      <a:pt x="437" y="161"/>
                      <a:pt x="437" y="161"/>
                    </a:cubicBezTo>
                    <a:cubicBezTo>
                      <a:pt x="439" y="161"/>
                      <a:pt x="439" y="161"/>
                      <a:pt x="439" y="161"/>
                    </a:cubicBezTo>
                    <a:cubicBezTo>
                      <a:pt x="439" y="161"/>
                      <a:pt x="439" y="161"/>
                      <a:pt x="439" y="161"/>
                    </a:cubicBezTo>
                    <a:lnTo>
                      <a:pt x="437" y="161"/>
                    </a:lnTo>
                    <a:close/>
                    <a:moveTo>
                      <a:pt x="118" y="162"/>
                    </a:moveTo>
                    <a:cubicBezTo>
                      <a:pt x="118" y="162"/>
                      <a:pt x="118" y="162"/>
                      <a:pt x="118" y="162"/>
                    </a:cubicBezTo>
                    <a:cubicBezTo>
                      <a:pt x="120" y="162"/>
                      <a:pt x="120" y="162"/>
                      <a:pt x="120" y="162"/>
                    </a:cubicBezTo>
                    <a:cubicBezTo>
                      <a:pt x="120" y="162"/>
                      <a:pt x="120" y="162"/>
                      <a:pt x="120" y="162"/>
                    </a:cubicBezTo>
                    <a:lnTo>
                      <a:pt x="118" y="162"/>
                    </a:lnTo>
                    <a:close/>
                    <a:moveTo>
                      <a:pt x="402" y="162"/>
                    </a:moveTo>
                    <a:cubicBezTo>
                      <a:pt x="402" y="162"/>
                      <a:pt x="402" y="162"/>
                      <a:pt x="402" y="162"/>
                    </a:cubicBezTo>
                    <a:cubicBezTo>
                      <a:pt x="405" y="162"/>
                      <a:pt x="405" y="162"/>
                      <a:pt x="405" y="162"/>
                    </a:cubicBezTo>
                    <a:cubicBezTo>
                      <a:pt x="405" y="162"/>
                      <a:pt x="405" y="162"/>
                      <a:pt x="405" y="162"/>
                    </a:cubicBezTo>
                    <a:lnTo>
                      <a:pt x="402" y="162"/>
                    </a:lnTo>
                    <a:close/>
                    <a:moveTo>
                      <a:pt x="411" y="162"/>
                    </a:moveTo>
                    <a:cubicBezTo>
                      <a:pt x="411" y="162"/>
                      <a:pt x="411" y="162"/>
                      <a:pt x="411" y="162"/>
                    </a:cubicBezTo>
                    <a:cubicBezTo>
                      <a:pt x="415" y="162"/>
                      <a:pt x="415" y="162"/>
                      <a:pt x="415" y="162"/>
                    </a:cubicBezTo>
                    <a:cubicBezTo>
                      <a:pt x="415" y="162"/>
                      <a:pt x="415" y="162"/>
                      <a:pt x="415" y="162"/>
                    </a:cubicBezTo>
                    <a:lnTo>
                      <a:pt x="411" y="162"/>
                    </a:lnTo>
                    <a:close/>
                    <a:moveTo>
                      <a:pt x="424" y="162"/>
                    </a:moveTo>
                    <a:cubicBezTo>
                      <a:pt x="424" y="162"/>
                      <a:pt x="424" y="162"/>
                      <a:pt x="424" y="162"/>
                    </a:cubicBezTo>
                    <a:cubicBezTo>
                      <a:pt x="441" y="162"/>
                      <a:pt x="441" y="162"/>
                      <a:pt x="441" y="162"/>
                    </a:cubicBezTo>
                    <a:cubicBezTo>
                      <a:pt x="441" y="162"/>
                      <a:pt x="441" y="162"/>
                      <a:pt x="441" y="162"/>
                    </a:cubicBezTo>
                    <a:lnTo>
                      <a:pt x="424" y="162"/>
                    </a:lnTo>
                    <a:close/>
                    <a:moveTo>
                      <a:pt x="352" y="165"/>
                    </a:moveTo>
                    <a:cubicBezTo>
                      <a:pt x="351" y="165"/>
                      <a:pt x="351" y="165"/>
                      <a:pt x="351" y="165"/>
                    </a:cubicBezTo>
                    <a:cubicBezTo>
                      <a:pt x="354" y="165"/>
                      <a:pt x="354" y="165"/>
                      <a:pt x="354" y="165"/>
                    </a:cubicBezTo>
                    <a:cubicBezTo>
                      <a:pt x="354" y="165"/>
                      <a:pt x="354" y="165"/>
                      <a:pt x="354" y="165"/>
                    </a:cubicBezTo>
                    <a:lnTo>
                      <a:pt x="352" y="165"/>
                    </a:lnTo>
                    <a:close/>
                    <a:moveTo>
                      <a:pt x="371" y="165"/>
                    </a:moveTo>
                    <a:cubicBezTo>
                      <a:pt x="371" y="165"/>
                      <a:pt x="371" y="165"/>
                      <a:pt x="371" y="165"/>
                    </a:cubicBezTo>
                    <a:cubicBezTo>
                      <a:pt x="375" y="165"/>
                      <a:pt x="375" y="165"/>
                      <a:pt x="375" y="165"/>
                    </a:cubicBezTo>
                    <a:cubicBezTo>
                      <a:pt x="375" y="165"/>
                      <a:pt x="375" y="165"/>
                      <a:pt x="375" y="165"/>
                    </a:cubicBezTo>
                    <a:lnTo>
                      <a:pt x="371" y="165"/>
                    </a:lnTo>
                    <a:close/>
                    <a:moveTo>
                      <a:pt x="308" y="168"/>
                    </a:moveTo>
                    <a:cubicBezTo>
                      <a:pt x="308" y="167"/>
                      <a:pt x="308" y="167"/>
                      <a:pt x="308" y="167"/>
                    </a:cubicBezTo>
                    <a:cubicBezTo>
                      <a:pt x="310" y="167"/>
                      <a:pt x="310" y="167"/>
                      <a:pt x="310" y="167"/>
                    </a:cubicBezTo>
                    <a:cubicBezTo>
                      <a:pt x="310" y="168"/>
                      <a:pt x="310" y="168"/>
                      <a:pt x="310" y="168"/>
                    </a:cubicBezTo>
                    <a:lnTo>
                      <a:pt x="308" y="168"/>
                    </a:lnTo>
                    <a:close/>
                    <a:moveTo>
                      <a:pt x="353" y="168"/>
                    </a:moveTo>
                    <a:cubicBezTo>
                      <a:pt x="353" y="167"/>
                      <a:pt x="353" y="167"/>
                      <a:pt x="353" y="167"/>
                    </a:cubicBezTo>
                    <a:cubicBezTo>
                      <a:pt x="361" y="167"/>
                      <a:pt x="361" y="167"/>
                      <a:pt x="361" y="167"/>
                    </a:cubicBezTo>
                    <a:cubicBezTo>
                      <a:pt x="361" y="168"/>
                      <a:pt x="361" y="168"/>
                      <a:pt x="361" y="168"/>
                    </a:cubicBezTo>
                    <a:lnTo>
                      <a:pt x="353" y="168"/>
                    </a:lnTo>
                    <a:close/>
                    <a:moveTo>
                      <a:pt x="381" y="168"/>
                    </a:moveTo>
                    <a:cubicBezTo>
                      <a:pt x="381" y="167"/>
                      <a:pt x="381" y="167"/>
                      <a:pt x="381" y="167"/>
                    </a:cubicBezTo>
                    <a:cubicBezTo>
                      <a:pt x="393" y="167"/>
                      <a:pt x="393" y="167"/>
                      <a:pt x="393" y="167"/>
                    </a:cubicBezTo>
                    <a:cubicBezTo>
                      <a:pt x="393" y="168"/>
                      <a:pt x="393" y="168"/>
                      <a:pt x="393" y="168"/>
                    </a:cubicBezTo>
                    <a:lnTo>
                      <a:pt x="381" y="168"/>
                    </a:lnTo>
                    <a:close/>
                    <a:moveTo>
                      <a:pt x="405" y="168"/>
                    </a:moveTo>
                    <a:cubicBezTo>
                      <a:pt x="405" y="168"/>
                      <a:pt x="405" y="168"/>
                      <a:pt x="405" y="168"/>
                    </a:cubicBezTo>
                    <a:cubicBezTo>
                      <a:pt x="408" y="167"/>
                      <a:pt x="411" y="168"/>
                      <a:pt x="412" y="166"/>
                    </a:cubicBezTo>
                    <a:cubicBezTo>
                      <a:pt x="413" y="167"/>
                      <a:pt x="413" y="167"/>
                      <a:pt x="413" y="167"/>
                    </a:cubicBezTo>
                    <a:cubicBezTo>
                      <a:pt x="413" y="166"/>
                      <a:pt x="413" y="166"/>
                      <a:pt x="413" y="166"/>
                    </a:cubicBezTo>
                    <a:cubicBezTo>
                      <a:pt x="413" y="167"/>
                      <a:pt x="413" y="167"/>
                      <a:pt x="413" y="167"/>
                    </a:cubicBezTo>
                    <a:cubicBezTo>
                      <a:pt x="416" y="167"/>
                      <a:pt x="416" y="167"/>
                      <a:pt x="416" y="167"/>
                    </a:cubicBezTo>
                    <a:cubicBezTo>
                      <a:pt x="415" y="167"/>
                      <a:pt x="414" y="167"/>
                      <a:pt x="413" y="167"/>
                    </a:cubicBezTo>
                    <a:cubicBezTo>
                      <a:pt x="413" y="167"/>
                      <a:pt x="413" y="167"/>
                      <a:pt x="413" y="167"/>
                    </a:cubicBezTo>
                    <a:cubicBezTo>
                      <a:pt x="412" y="167"/>
                      <a:pt x="412" y="167"/>
                      <a:pt x="412" y="167"/>
                    </a:cubicBezTo>
                    <a:cubicBezTo>
                      <a:pt x="414" y="168"/>
                      <a:pt x="414" y="168"/>
                      <a:pt x="414" y="168"/>
                    </a:cubicBezTo>
                    <a:cubicBezTo>
                      <a:pt x="414" y="168"/>
                      <a:pt x="414" y="168"/>
                      <a:pt x="414" y="168"/>
                    </a:cubicBezTo>
                    <a:lnTo>
                      <a:pt x="405" y="168"/>
                    </a:lnTo>
                    <a:close/>
                    <a:moveTo>
                      <a:pt x="363" y="169"/>
                    </a:moveTo>
                    <a:cubicBezTo>
                      <a:pt x="363" y="169"/>
                      <a:pt x="363" y="169"/>
                      <a:pt x="363" y="169"/>
                    </a:cubicBezTo>
                    <a:cubicBezTo>
                      <a:pt x="373" y="169"/>
                      <a:pt x="373" y="169"/>
                      <a:pt x="373" y="169"/>
                    </a:cubicBezTo>
                    <a:cubicBezTo>
                      <a:pt x="373" y="169"/>
                      <a:pt x="373" y="169"/>
                      <a:pt x="373" y="169"/>
                    </a:cubicBezTo>
                    <a:lnTo>
                      <a:pt x="363" y="169"/>
                    </a:lnTo>
                    <a:close/>
                    <a:moveTo>
                      <a:pt x="382" y="169"/>
                    </a:moveTo>
                    <a:cubicBezTo>
                      <a:pt x="382" y="169"/>
                      <a:pt x="382" y="169"/>
                      <a:pt x="382" y="169"/>
                    </a:cubicBezTo>
                    <a:cubicBezTo>
                      <a:pt x="388" y="169"/>
                      <a:pt x="388" y="169"/>
                      <a:pt x="388" y="169"/>
                    </a:cubicBezTo>
                    <a:cubicBezTo>
                      <a:pt x="388" y="169"/>
                      <a:pt x="388" y="169"/>
                      <a:pt x="388" y="169"/>
                    </a:cubicBezTo>
                    <a:lnTo>
                      <a:pt x="382" y="169"/>
                    </a:lnTo>
                    <a:close/>
                    <a:moveTo>
                      <a:pt x="334" y="171"/>
                    </a:moveTo>
                    <a:cubicBezTo>
                      <a:pt x="334" y="171"/>
                      <a:pt x="334" y="171"/>
                      <a:pt x="334" y="171"/>
                    </a:cubicBezTo>
                    <a:cubicBezTo>
                      <a:pt x="332" y="171"/>
                      <a:pt x="332" y="171"/>
                      <a:pt x="332" y="171"/>
                    </a:cubicBezTo>
                    <a:cubicBezTo>
                      <a:pt x="332" y="171"/>
                      <a:pt x="332" y="171"/>
                      <a:pt x="332" y="171"/>
                    </a:cubicBezTo>
                    <a:lnTo>
                      <a:pt x="334" y="171"/>
                    </a:lnTo>
                    <a:close/>
                    <a:moveTo>
                      <a:pt x="330" y="171"/>
                    </a:moveTo>
                    <a:cubicBezTo>
                      <a:pt x="325" y="171"/>
                      <a:pt x="325" y="171"/>
                      <a:pt x="325" y="171"/>
                    </a:cubicBezTo>
                    <a:cubicBezTo>
                      <a:pt x="298" y="171"/>
                      <a:pt x="298" y="171"/>
                      <a:pt x="298" y="171"/>
                    </a:cubicBezTo>
                    <a:lnTo>
                      <a:pt x="330" y="171"/>
                    </a:lnTo>
                    <a:close/>
                    <a:moveTo>
                      <a:pt x="291" y="171"/>
                    </a:moveTo>
                    <a:cubicBezTo>
                      <a:pt x="291" y="172"/>
                      <a:pt x="291" y="172"/>
                      <a:pt x="291" y="172"/>
                    </a:cubicBezTo>
                    <a:cubicBezTo>
                      <a:pt x="283" y="172"/>
                      <a:pt x="283" y="172"/>
                      <a:pt x="283" y="172"/>
                    </a:cubicBezTo>
                    <a:cubicBezTo>
                      <a:pt x="283" y="171"/>
                      <a:pt x="283" y="171"/>
                      <a:pt x="283" y="171"/>
                    </a:cubicBezTo>
                    <a:lnTo>
                      <a:pt x="291" y="171"/>
                    </a:lnTo>
                    <a:close/>
                    <a:moveTo>
                      <a:pt x="195" y="172"/>
                    </a:moveTo>
                    <a:cubicBezTo>
                      <a:pt x="195" y="172"/>
                      <a:pt x="195" y="172"/>
                      <a:pt x="195" y="172"/>
                    </a:cubicBezTo>
                    <a:cubicBezTo>
                      <a:pt x="199" y="172"/>
                      <a:pt x="199" y="172"/>
                      <a:pt x="199" y="172"/>
                    </a:cubicBezTo>
                    <a:cubicBezTo>
                      <a:pt x="199" y="172"/>
                      <a:pt x="199" y="172"/>
                      <a:pt x="199" y="172"/>
                    </a:cubicBezTo>
                    <a:lnTo>
                      <a:pt x="195" y="172"/>
                    </a:lnTo>
                    <a:close/>
                    <a:moveTo>
                      <a:pt x="209" y="172"/>
                    </a:moveTo>
                    <a:cubicBezTo>
                      <a:pt x="209" y="172"/>
                      <a:pt x="209" y="172"/>
                      <a:pt x="209" y="172"/>
                    </a:cubicBezTo>
                    <a:cubicBezTo>
                      <a:pt x="211" y="172"/>
                      <a:pt x="211" y="172"/>
                      <a:pt x="211" y="172"/>
                    </a:cubicBezTo>
                    <a:cubicBezTo>
                      <a:pt x="211" y="172"/>
                      <a:pt x="211" y="172"/>
                      <a:pt x="211" y="172"/>
                    </a:cubicBezTo>
                    <a:lnTo>
                      <a:pt x="209" y="172"/>
                    </a:lnTo>
                    <a:close/>
                    <a:moveTo>
                      <a:pt x="230" y="172"/>
                    </a:moveTo>
                    <a:cubicBezTo>
                      <a:pt x="230" y="172"/>
                      <a:pt x="230" y="172"/>
                      <a:pt x="230" y="172"/>
                    </a:cubicBezTo>
                    <a:cubicBezTo>
                      <a:pt x="236" y="172"/>
                      <a:pt x="236" y="172"/>
                      <a:pt x="236" y="172"/>
                    </a:cubicBezTo>
                    <a:cubicBezTo>
                      <a:pt x="236" y="172"/>
                      <a:pt x="236" y="172"/>
                      <a:pt x="236" y="172"/>
                    </a:cubicBezTo>
                    <a:lnTo>
                      <a:pt x="230" y="172"/>
                    </a:lnTo>
                    <a:close/>
                    <a:moveTo>
                      <a:pt x="38" y="158"/>
                    </a:moveTo>
                    <a:cubicBezTo>
                      <a:pt x="38" y="158"/>
                      <a:pt x="38" y="158"/>
                      <a:pt x="38" y="158"/>
                    </a:cubicBezTo>
                    <a:cubicBezTo>
                      <a:pt x="42" y="158"/>
                      <a:pt x="42" y="158"/>
                      <a:pt x="42" y="158"/>
                    </a:cubicBezTo>
                    <a:cubicBezTo>
                      <a:pt x="42" y="158"/>
                      <a:pt x="42" y="158"/>
                      <a:pt x="42" y="158"/>
                    </a:cubicBezTo>
                    <a:lnTo>
                      <a:pt x="38" y="158"/>
                    </a:lnTo>
                    <a:close/>
                    <a:moveTo>
                      <a:pt x="50" y="169"/>
                    </a:moveTo>
                    <a:cubicBezTo>
                      <a:pt x="50" y="168"/>
                      <a:pt x="50" y="168"/>
                      <a:pt x="50" y="168"/>
                    </a:cubicBezTo>
                    <a:cubicBezTo>
                      <a:pt x="54" y="168"/>
                      <a:pt x="54" y="168"/>
                      <a:pt x="54" y="168"/>
                    </a:cubicBezTo>
                    <a:cubicBezTo>
                      <a:pt x="54" y="169"/>
                      <a:pt x="54" y="169"/>
                      <a:pt x="54" y="169"/>
                    </a:cubicBezTo>
                    <a:lnTo>
                      <a:pt x="50" y="169"/>
                    </a:lnTo>
                    <a:close/>
                    <a:moveTo>
                      <a:pt x="57" y="175"/>
                    </a:moveTo>
                    <a:cubicBezTo>
                      <a:pt x="57" y="175"/>
                      <a:pt x="57" y="175"/>
                      <a:pt x="57" y="175"/>
                    </a:cubicBezTo>
                    <a:cubicBezTo>
                      <a:pt x="61" y="175"/>
                      <a:pt x="61" y="175"/>
                      <a:pt x="61" y="175"/>
                    </a:cubicBezTo>
                    <a:cubicBezTo>
                      <a:pt x="61" y="175"/>
                      <a:pt x="61" y="175"/>
                      <a:pt x="61" y="175"/>
                    </a:cubicBezTo>
                    <a:lnTo>
                      <a:pt x="57" y="175"/>
                    </a:lnTo>
                    <a:close/>
                    <a:moveTo>
                      <a:pt x="67" y="185"/>
                    </a:moveTo>
                    <a:cubicBezTo>
                      <a:pt x="67" y="186"/>
                      <a:pt x="67" y="186"/>
                      <a:pt x="67" y="186"/>
                    </a:cubicBezTo>
                    <a:cubicBezTo>
                      <a:pt x="65" y="186"/>
                      <a:pt x="65" y="186"/>
                      <a:pt x="65" y="186"/>
                    </a:cubicBezTo>
                    <a:cubicBezTo>
                      <a:pt x="65" y="185"/>
                      <a:pt x="65" y="185"/>
                      <a:pt x="65" y="185"/>
                    </a:cubicBezTo>
                    <a:lnTo>
                      <a:pt x="67" y="185"/>
                    </a:lnTo>
                    <a:close/>
                    <a:moveTo>
                      <a:pt x="40" y="185"/>
                    </a:moveTo>
                    <a:cubicBezTo>
                      <a:pt x="40" y="185"/>
                      <a:pt x="40" y="185"/>
                      <a:pt x="40" y="185"/>
                    </a:cubicBezTo>
                    <a:cubicBezTo>
                      <a:pt x="38" y="185"/>
                      <a:pt x="38" y="185"/>
                      <a:pt x="38" y="185"/>
                    </a:cubicBezTo>
                    <a:cubicBezTo>
                      <a:pt x="38" y="185"/>
                      <a:pt x="38" y="185"/>
                      <a:pt x="38" y="185"/>
                    </a:cubicBezTo>
                    <a:lnTo>
                      <a:pt x="40" y="185"/>
                    </a:lnTo>
                    <a:close/>
                    <a:moveTo>
                      <a:pt x="66" y="184"/>
                    </a:moveTo>
                    <a:cubicBezTo>
                      <a:pt x="66" y="184"/>
                      <a:pt x="66" y="184"/>
                      <a:pt x="66" y="184"/>
                    </a:cubicBezTo>
                    <a:cubicBezTo>
                      <a:pt x="64" y="184"/>
                      <a:pt x="64" y="184"/>
                      <a:pt x="64" y="184"/>
                    </a:cubicBezTo>
                    <a:cubicBezTo>
                      <a:pt x="64" y="184"/>
                      <a:pt x="64" y="184"/>
                      <a:pt x="64" y="184"/>
                    </a:cubicBezTo>
                    <a:lnTo>
                      <a:pt x="66" y="184"/>
                    </a:lnTo>
                    <a:close/>
                    <a:moveTo>
                      <a:pt x="117" y="178"/>
                    </a:moveTo>
                    <a:cubicBezTo>
                      <a:pt x="116" y="178"/>
                      <a:pt x="116" y="178"/>
                      <a:pt x="115" y="178"/>
                    </a:cubicBezTo>
                    <a:cubicBezTo>
                      <a:pt x="115" y="179"/>
                      <a:pt x="115" y="179"/>
                      <a:pt x="115" y="179"/>
                    </a:cubicBezTo>
                    <a:cubicBezTo>
                      <a:pt x="111" y="179"/>
                      <a:pt x="111" y="179"/>
                      <a:pt x="111" y="179"/>
                    </a:cubicBezTo>
                    <a:cubicBezTo>
                      <a:pt x="111" y="179"/>
                      <a:pt x="111" y="179"/>
                      <a:pt x="111" y="179"/>
                    </a:cubicBezTo>
                    <a:cubicBezTo>
                      <a:pt x="111" y="179"/>
                      <a:pt x="110" y="179"/>
                      <a:pt x="110" y="179"/>
                    </a:cubicBezTo>
                    <a:cubicBezTo>
                      <a:pt x="106" y="180"/>
                      <a:pt x="106" y="180"/>
                      <a:pt x="106" y="180"/>
                    </a:cubicBezTo>
                    <a:cubicBezTo>
                      <a:pt x="106" y="179"/>
                      <a:pt x="106" y="179"/>
                      <a:pt x="106" y="179"/>
                    </a:cubicBezTo>
                    <a:cubicBezTo>
                      <a:pt x="108" y="179"/>
                      <a:pt x="108" y="179"/>
                      <a:pt x="110" y="179"/>
                    </a:cubicBezTo>
                    <a:cubicBezTo>
                      <a:pt x="111" y="179"/>
                      <a:pt x="111" y="179"/>
                      <a:pt x="111" y="179"/>
                    </a:cubicBezTo>
                    <a:cubicBezTo>
                      <a:pt x="112" y="178"/>
                      <a:pt x="114" y="178"/>
                      <a:pt x="115" y="178"/>
                    </a:cubicBezTo>
                    <a:cubicBezTo>
                      <a:pt x="116" y="178"/>
                      <a:pt x="116" y="178"/>
                      <a:pt x="117" y="178"/>
                    </a:cubicBezTo>
                    <a:close/>
                    <a:moveTo>
                      <a:pt x="90" y="178"/>
                    </a:moveTo>
                    <a:cubicBezTo>
                      <a:pt x="90" y="179"/>
                      <a:pt x="90" y="179"/>
                      <a:pt x="90" y="179"/>
                    </a:cubicBezTo>
                    <a:cubicBezTo>
                      <a:pt x="88" y="179"/>
                      <a:pt x="88" y="179"/>
                      <a:pt x="88" y="179"/>
                    </a:cubicBezTo>
                    <a:cubicBezTo>
                      <a:pt x="88" y="178"/>
                      <a:pt x="88" y="178"/>
                      <a:pt x="88" y="178"/>
                    </a:cubicBezTo>
                    <a:lnTo>
                      <a:pt x="90" y="178"/>
                    </a:lnTo>
                    <a:close/>
                    <a:moveTo>
                      <a:pt x="93" y="178"/>
                    </a:moveTo>
                    <a:cubicBezTo>
                      <a:pt x="95" y="178"/>
                      <a:pt x="95" y="178"/>
                      <a:pt x="95" y="178"/>
                    </a:cubicBezTo>
                    <a:cubicBezTo>
                      <a:pt x="95" y="178"/>
                      <a:pt x="95" y="178"/>
                      <a:pt x="95" y="178"/>
                    </a:cubicBezTo>
                    <a:cubicBezTo>
                      <a:pt x="93" y="178"/>
                      <a:pt x="93" y="178"/>
                      <a:pt x="93" y="178"/>
                    </a:cubicBezTo>
                    <a:close/>
                    <a:moveTo>
                      <a:pt x="225" y="177"/>
                    </a:moveTo>
                    <a:cubicBezTo>
                      <a:pt x="220" y="177"/>
                      <a:pt x="215" y="177"/>
                      <a:pt x="211" y="177"/>
                    </a:cubicBezTo>
                    <a:cubicBezTo>
                      <a:pt x="211" y="177"/>
                      <a:pt x="211" y="177"/>
                      <a:pt x="210" y="176"/>
                    </a:cubicBezTo>
                    <a:cubicBezTo>
                      <a:pt x="210" y="177"/>
                      <a:pt x="210" y="177"/>
                      <a:pt x="210" y="177"/>
                    </a:cubicBezTo>
                    <a:cubicBezTo>
                      <a:pt x="209" y="176"/>
                      <a:pt x="209" y="176"/>
                      <a:pt x="209" y="176"/>
                    </a:cubicBezTo>
                    <a:cubicBezTo>
                      <a:pt x="208" y="178"/>
                      <a:pt x="205" y="177"/>
                      <a:pt x="202" y="177"/>
                    </a:cubicBezTo>
                    <a:cubicBezTo>
                      <a:pt x="201" y="177"/>
                      <a:pt x="200" y="177"/>
                      <a:pt x="199" y="177"/>
                    </a:cubicBezTo>
                    <a:cubicBezTo>
                      <a:pt x="200" y="177"/>
                      <a:pt x="201" y="177"/>
                      <a:pt x="202" y="177"/>
                    </a:cubicBezTo>
                    <a:cubicBezTo>
                      <a:pt x="202" y="177"/>
                      <a:pt x="202" y="177"/>
                      <a:pt x="203" y="177"/>
                    </a:cubicBezTo>
                    <a:cubicBezTo>
                      <a:pt x="200" y="176"/>
                      <a:pt x="200" y="176"/>
                      <a:pt x="200" y="176"/>
                    </a:cubicBezTo>
                    <a:lnTo>
                      <a:pt x="225" y="177"/>
                    </a:lnTo>
                    <a:close/>
                    <a:moveTo>
                      <a:pt x="198" y="177"/>
                    </a:moveTo>
                    <a:cubicBezTo>
                      <a:pt x="193" y="177"/>
                      <a:pt x="193" y="177"/>
                      <a:pt x="193" y="177"/>
                    </a:cubicBezTo>
                    <a:cubicBezTo>
                      <a:pt x="193" y="177"/>
                      <a:pt x="193" y="177"/>
                      <a:pt x="193" y="177"/>
                    </a:cubicBezTo>
                    <a:cubicBezTo>
                      <a:pt x="198" y="177"/>
                      <a:pt x="198" y="177"/>
                      <a:pt x="198" y="177"/>
                    </a:cubicBezTo>
                    <a:close/>
                    <a:moveTo>
                      <a:pt x="115" y="177"/>
                    </a:moveTo>
                    <a:cubicBezTo>
                      <a:pt x="112" y="177"/>
                      <a:pt x="112" y="177"/>
                      <a:pt x="112" y="177"/>
                    </a:cubicBezTo>
                    <a:cubicBezTo>
                      <a:pt x="112" y="176"/>
                      <a:pt x="112" y="176"/>
                      <a:pt x="112" y="176"/>
                    </a:cubicBezTo>
                    <a:cubicBezTo>
                      <a:pt x="115" y="176"/>
                      <a:pt x="115" y="176"/>
                      <a:pt x="115" y="176"/>
                    </a:cubicBezTo>
                    <a:lnTo>
                      <a:pt x="115" y="177"/>
                    </a:lnTo>
                    <a:close/>
                    <a:moveTo>
                      <a:pt x="210" y="175"/>
                    </a:moveTo>
                    <a:cubicBezTo>
                      <a:pt x="210" y="175"/>
                      <a:pt x="210" y="175"/>
                      <a:pt x="210" y="175"/>
                    </a:cubicBezTo>
                    <a:cubicBezTo>
                      <a:pt x="207" y="175"/>
                      <a:pt x="207" y="175"/>
                      <a:pt x="207" y="175"/>
                    </a:cubicBezTo>
                    <a:cubicBezTo>
                      <a:pt x="207" y="175"/>
                      <a:pt x="207" y="175"/>
                      <a:pt x="207" y="175"/>
                    </a:cubicBezTo>
                    <a:lnTo>
                      <a:pt x="210" y="175"/>
                    </a:lnTo>
                    <a:close/>
                    <a:moveTo>
                      <a:pt x="253" y="174"/>
                    </a:move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56" y="174"/>
                      <a:pt x="258" y="174"/>
                      <a:pt x="259" y="175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54" y="175"/>
                      <a:pt x="254" y="175"/>
                      <a:pt x="253" y="174"/>
                    </a:cubicBezTo>
                    <a:close/>
                    <a:moveTo>
                      <a:pt x="252" y="175"/>
                    </a:moveTo>
                    <a:cubicBezTo>
                      <a:pt x="248" y="175"/>
                      <a:pt x="248" y="175"/>
                      <a:pt x="248" y="175"/>
                    </a:cubicBezTo>
                    <a:cubicBezTo>
                      <a:pt x="248" y="174"/>
                      <a:pt x="248" y="174"/>
                      <a:pt x="248" y="174"/>
                    </a:cubicBezTo>
                    <a:cubicBezTo>
                      <a:pt x="252" y="174"/>
                      <a:pt x="252" y="174"/>
                      <a:pt x="252" y="174"/>
                    </a:cubicBezTo>
                    <a:lnTo>
                      <a:pt x="252" y="175"/>
                    </a:lnTo>
                    <a:close/>
                    <a:moveTo>
                      <a:pt x="277" y="174"/>
                    </a:moveTo>
                    <a:cubicBezTo>
                      <a:pt x="280" y="174"/>
                      <a:pt x="280" y="174"/>
                      <a:pt x="280" y="174"/>
                    </a:cubicBezTo>
                    <a:cubicBezTo>
                      <a:pt x="280" y="175"/>
                      <a:pt x="280" y="175"/>
                      <a:pt x="280" y="175"/>
                    </a:cubicBezTo>
                    <a:cubicBezTo>
                      <a:pt x="277" y="175"/>
                      <a:pt x="277" y="175"/>
                      <a:pt x="277" y="175"/>
                    </a:cubicBezTo>
                    <a:lnTo>
                      <a:pt x="277" y="174"/>
                    </a:lnTo>
                    <a:close/>
                    <a:moveTo>
                      <a:pt x="299" y="174"/>
                    </a:moveTo>
                    <a:cubicBezTo>
                      <a:pt x="299" y="174"/>
                      <a:pt x="299" y="174"/>
                      <a:pt x="299" y="174"/>
                    </a:cubicBezTo>
                    <a:cubicBezTo>
                      <a:pt x="292" y="174"/>
                      <a:pt x="292" y="174"/>
                      <a:pt x="292" y="174"/>
                    </a:cubicBezTo>
                    <a:cubicBezTo>
                      <a:pt x="292" y="174"/>
                      <a:pt x="292" y="174"/>
                      <a:pt x="292" y="174"/>
                    </a:cubicBezTo>
                    <a:lnTo>
                      <a:pt x="299" y="174"/>
                    </a:lnTo>
                    <a:close/>
                    <a:moveTo>
                      <a:pt x="230" y="174"/>
                    </a:moveTo>
                    <a:cubicBezTo>
                      <a:pt x="234" y="175"/>
                      <a:pt x="241" y="173"/>
                      <a:pt x="246" y="174"/>
                    </a:cubicBezTo>
                    <a:cubicBezTo>
                      <a:pt x="235" y="174"/>
                      <a:pt x="223" y="175"/>
                      <a:pt x="214" y="175"/>
                    </a:cubicBezTo>
                    <a:cubicBezTo>
                      <a:pt x="230" y="174"/>
                      <a:pt x="230" y="174"/>
                      <a:pt x="230" y="174"/>
                    </a:cubicBezTo>
                    <a:cubicBezTo>
                      <a:pt x="231" y="174"/>
                      <a:pt x="231" y="174"/>
                      <a:pt x="232" y="174"/>
                    </a:cubicBezTo>
                    <a:cubicBezTo>
                      <a:pt x="230" y="174"/>
                      <a:pt x="230" y="174"/>
                      <a:pt x="230" y="174"/>
                    </a:cubicBezTo>
                    <a:cubicBezTo>
                      <a:pt x="230" y="174"/>
                      <a:pt x="230" y="174"/>
                      <a:pt x="230" y="174"/>
                    </a:cubicBezTo>
                    <a:close/>
                    <a:moveTo>
                      <a:pt x="205" y="174"/>
                    </a:moveTo>
                    <a:cubicBezTo>
                      <a:pt x="202" y="174"/>
                      <a:pt x="202" y="174"/>
                      <a:pt x="202" y="174"/>
                    </a:cubicBezTo>
                    <a:cubicBezTo>
                      <a:pt x="202" y="174"/>
                      <a:pt x="202" y="174"/>
                      <a:pt x="202" y="174"/>
                    </a:cubicBezTo>
                    <a:cubicBezTo>
                      <a:pt x="205" y="174"/>
                      <a:pt x="205" y="174"/>
                      <a:pt x="205" y="174"/>
                    </a:cubicBezTo>
                    <a:close/>
                    <a:moveTo>
                      <a:pt x="280" y="173"/>
                    </a:moveTo>
                    <a:cubicBezTo>
                      <a:pt x="280" y="173"/>
                      <a:pt x="280" y="173"/>
                      <a:pt x="280" y="173"/>
                    </a:cubicBezTo>
                    <a:cubicBezTo>
                      <a:pt x="266" y="174"/>
                      <a:pt x="266" y="174"/>
                      <a:pt x="266" y="174"/>
                    </a:cubicBezTo>
                    <a:cubicBezTo>
                      <a:pt x="266" y="173"/>
                      <a:pt x="266" y="173"/>
                      <a:pt x="266" y="173"/>
                    </a:cubicBezTo>
                    <a:lnTo>
                      <a:pt x="280" y="173"/>
                    </a:lnTo>
                    <a:close/>
                    <a:moveTo>
                      <a:pt x="262" y="173"/>
                    </a:moveTo>
                    <a:cubicBezTo>
                      <a:pt x="262" y="174"/>
                      <a:pt x="262" y="174"/>
                      <a:pt x="262" y="174"/>
                    </a:cubicBezTo>
                    <a:cubicBezTo>
                      <a:pt x="260" y="174"/>
                      <a:pt x="260" y="174"/>
                      <a:pt x="260" y="174"/>
                    </a:cubicBezTo>
                    <a:cubicBezTo>
                      <a:pt x="260" y="173"/>
                      <a:pt x="260" y="173"/>
                      <a:pt x="260" y="173"/>
                    </a:cubicBezTo>
                    <a:lnTo>
                      <a:pt x="262" y="173"/>
                    </a:lnTo>
                    <a:close/>
                    <a:moveTo>
                      <a:pt x="259" y="173"/>
                    </a:moveTo>
                    <a:cubicBezTo>
                      <a:pt x="259" y="174"/>
                      <a:pt x="259" y="174"/>
                      <a:pt x="259" y="174"/>
                    </a:cubicBezTo>
                    <a:cubicBezTo>
                      <a:pt x="255" y="174"/>
                      <a:pt x="255" y="174"/>
                      <a:pt x="255" y="174"/>
                    </a:cubicBezTo>
                    <a:cubicBezTo>
                      <a:pt x="255" y="173"/>
                      <a:pt x="255" y="173"/>
                      <a:pt x="255" y="173"/>
                    </a:cubicBezTo>
                    <a:lnTo>
                      <a:pt x="259" y="173"/>
                    </a:lnTo>
                    <a:close/>
                    <a:moveTo>
                      <a:pt x="249" y="173"/>
                    </a:moveTo>
                    <a:cubicBezTo>
                      <a:pt x="253" y="173"/>
                      <a:pt x="253" y="173"/>
                      <a:pt x="253" y="173"/>
                    </a:cubicBezTo>
                    <a:cubicBezTo>
                      <a:pt x="253" y="174"/>
                      <a:pt x="253" y="174"/>
                      <a:pt x="253" y="174"/>
                    </a:cubicBezTo>
                    <a:cubicBezTo>
                      <a:pt x="249" y="174"/>
                      <a:pt x="249" y="174"/>
                      <a:pt x="249" y="174"/>
                    </a:cubicBezTo>
                    <a:lnTo>
                      <a:pt x="249" y="173"/>
                    </a:lnTo>
                    <a:close/>
                    <a:moveTo>
                      <a:pt x="90" y="174"/>
                    </a:moveTo>
                    <a:cubicBezTo>
                      <a:pt x="91" y="174"/>
                      <a:pt x="91" y="174"/>
                      <a:pt x="92" y="174"/>
                    </a:cubicBezTo>
                    <a:cubicBezTo>
                      <a:pt x="93" y="174"/>
                      <a:pt x="95" y="174"/>
                      <a:pt x="97" y="174"/>
                    </a:cubicBezTo>
                    <a:cubicBezTo>
                      <a:pt x="95" y="174"/>
                      <a:pt x="94" y="174"/>
                      <a:pt x="92" y="174"/>
                    </a:cubicBezTo>
                    <a:cubicBezTo>
                      <a:pt x="91" y="174"/>
                      <a:pt x="91" y="174"/>
                      <a:pt x="90" y="174"/>
                    </a:cubicBezTo>
                    <a:close/>
                    <a:moveTo>
                      <a:pt x="98" y="175"/>
                    </a:moveTo>
                    <a:cubicBezTo>
                      <a:pt x="98" y="175"/>
                      <a:pt x="99" y="175"/>
                      <a:pt x="100" y="175"/>
                    </a:cubicBezTo>
                    <a:cubicBezTo>
                      <a:pt x="99" y="175"/>
                      <a:pt x="99" y="175"/>
                      <a:pt x="98" y="175"/>
                    </a:cubicBezTo>
                    <a:cubicBezTo>
                      <a:pt x="97" y="175"/>
                      <a:pt x="97" y="176"/>
                      <a:pt x="97" y="176"/>
                    </a:cubicBezTo>
                    <a:cubicBezTo>
                      <a:pt x="104" y="176"/>
                      <a:pt x="111" y="175"/>
                      <a:pt x="118" y="174"/>
                    </a:cubicBezTo>
                    <a:cubicBezTo>
                      <a:pt x="109" y="176"/>
                      <a:pt x="99" y="176"/>
                      <a:pt x="89" y="177"/>
                    </a:cubicBezTo>
                    <a:cubicBezTo>
                      <a:pt x="92" y="176"/>
                      <a:pt x="95" y="176"/>
                      <a:pt x="98" y="175"/>
                    </a:cubicBezTo>
                    <a:close/>
                    <a:moveTo>
                      <a:pt x="78" y="178"/>
                    </a:moveTo>
                    <a:cubicBezTo>
                      <a:pt x="78" y="178"/>
                      <a:pt x="78" y="178"/>
                      <a:pt x="78" y="178"/>
                    </a:cubicBezTo>
                    <a:cubicBezTo>
                      <a:pt x="73" y="178"/>
                      <a:pt x="68" y="179"/>
                      <a:pt x="62" y="179"/>
                    </a:cubicBezTo>
                    <a:cubicBezTo>
                      <a:pt x="64" y="178"/>
                      <a:pt x="66" y="178"/>
                      <a:pt x="68" y="177"/>
                    </a:cubicBezTo>
                    <a:cubicBezTo>
                      <a:pt x="70" y="179"/>
                      <a:pt x="73" y="178"/>
                      <a:pt x="76" y="177"/>
                    </a:cubicBezTo>
                    <a:cubicBezTo>
                      <a:pt x="77" y="177"/>
                      <a:pt x="77" y="177"/>
                      <a:pt x="77" y="177"/>
                    </a:cubicBezTo>
                    <a:cubicBezTo>
                      <a:pt x="77" y="177"/>
                      <a:pt x="77" y="177"/>
                      <a:pt x="77" y="177"/>
                    </a:cubicBezTo>
                    <a:cubicBezTo>
                      <a:pt x="79" y="177"/>
                      <a:pt x="83" y="177"/>
                      <a:pt x="86" y="177"/>
                    </a:cubicBezTo>
                    <a:cubicBezTo>
                      <a:pt x="83" y="177"/>
                      <a:pt x="81" y="177"/>
                      <a:pt x="79" y="178"/>
                    </a:cubicBezTo>
                    <a:cubicBezTo>
                      <a:pt x="81" y="179"/>
                      <a:pt x="86" y="178"/>
                      <a:pt x="86" y="179"/>
                    </a:cubicBezTo>
                    <a:cubicBezTo>
                      <a:pt x="61" y="180"/>
                      <a:pt x="61" y="180"/>
                      <a:pt x="61" y="180"/>
                    </a:cubicBezTo>
                    <a:lnTo>
                      <a:pt x="78" y="178"/>
                    </a:lnTo>
                    <a:close/>
                    <a:moveTo>
                      <a:pt x="102" y="179"/>
                    </a:moveTo>
                    <a:cubicBezTo>
                      <a:pt x="102" y="180"/>
                      <a:pt x="102" y="180"/>
                      <a:pt x="103" y="180"/>
                    </a:cubicBezTo>
                    <a:cubicBezTo>
                      <a:pt x="103" y="180"/>
                      <a:pt x="103" y="180"/>
                      <a:pt x="104" y="180"/>
                    </a:cubicBezTo>
                    <a:cubicBezTo>
                      <a:pt x="104" y="180"/>
                      <a:pt x="104" y="179"/>
                      <a:pt x="105" y="180"/>
                    </a:cubicBezTo>
                    <a:cubicBezTo>
                      <a:pt x="104" y="180"/>
                      <a:pt x="104" y="180"/>
                      <a:pt x="104" y="180"/>
                    </a:cubicBezTo>
                    <a:cubicBezTo>
                      <a:pt x="104" y="180"/>
                      <a:pt x="103" y="180"/>
                      <a:pt x="103" y="180"/>
                    </a:cubicBezTo>
                    <a:cubicBezTo>
                      <a:pt x="103" y="180"/>
                      <a:pt x="103" y="180"/>
                      <a:pt x="103" y="180"/>
                    </a:cubicBezTo>
                    <a:cubicBezTo>
                      <a:pt x="101" y="180"/>
                      <a:pt x="99" y="180"/>
                      <a:pt x="98" y="180"/>
                    </a:cubicBezTo>
                    <a:cubicBezTo>
                      <a:pt x="96" y="179"/>
                      <a:pt x="95" y="181"/>
                      <a:pt x="93" y="181"/>
                    </a:cubicBezTo>
                    <a:cubicBezTo>
                      <a:pt x="94" y="179"/>
                      <a:pt x="99" y="180"/>
                      <a:pt x="102" y="179"/>
                    </a:cubicBezTo>
                    <a:close/>
                    <a:moveTo>
                      <a:pt x="114" y="181"/>
                    </a:moveTo>
                    <a:cubicBezTo>
                      <a:pt x="105" y="181"/>
                      <a:pt x="105" y="181"/>
                      <a:pt x="105" y="181"/>
                    </a:cubicBezTo>
                    <a:cubicBezTo>
                      <a:pt x="104" y="181"/>
                      <a:pt x="104" y="181"/>
                      <a:pt x="104" y="181"/>
                    </a:cubicBezTo>
                    <a:lnTo>
                      <a:pt x="114" y="181"/>
                    </a:lnTo>
                    <a:close/>
                    <a:moveTo>
                      <a:pt x="66" y="182"/>
                    </a:moveTo>
                    <a:cubicBezTo>
                      <a:pt x="76" y="181"/>
                      <a:pt x="76" y="181"/>
                      <a:pt x="76" y="181"/>
                    </a:cubicBezTo>
                    <a:cubicBezTo>
                      <a:pt x="77" y="181"/>
                      <a:pt x="77" y="181"/>
                      <a:pt x="78" y="181"/>
                    </a:cubicBezTo>
                    <a:cubicBezTo>
                      <a:pt x="81" y="181"/>
                      <a:pt x="81" y="181"/>
                      <a:pt x="81" y="181"/>
                    </a:cubicBezTo>
                    <a:cubicBezTo>
                      <a:pt x="78" y="181"/>
                      <a:pt x="78" y="181"/>
                      <a:pt x="78" y="181"/>
                    </a:cubicBezTo>
                    <a:cubicBezTo>
                      <a:pt x="78" y="181"/>
                      <a:pt x="78" y="181"/>
                      <a:pt x="78" y="181"/>
                    </a:cubicBezTo>
                    <a:cubicBezTo>
                      <a:pt x="76" y="181"/>
                      <a:pt x="76" y="181"/>
                      <a:pt x="76" y="181"/>
                    </a:cubicBezTo>
                    <a:cubicBezTo>
                      <a:pt x="76" y="181"/>
                      <a:pt x="76" y="182"/>
                      <a:pt x="75" y="182"/>
                    </a:cubicBezTo>
                    <a:lnTo>
                      <a:pt x="66" y="182"/>
                    </a:lnTo>
                    <a:close/>
                    <a:moveTo>
                      <a:pt x="67" y="183"/>
                    </a:moveTo>
                    <a:cubicBezTo>
                      <a:pt x="73" y="184"/>
                      <a:pt x="78" y="182"/>
                      <a:pt x="84" y="183"/>
                    </a:cubicBezTo>
                    <a:cubicBezTo>
                      <a:pt x="78" y="183"/>
                      <a:pt x="73" y="184"/>
                      <a:pt x="67" y="183"/>
                    </a:cubicBezTo>
                    <a:close/>
                    <a:moveTo>
                      <a:pt x="88" y="183"/>
                    </a:moveTo>
                    <a:cubicBezTo>
                      <a:pt x="86" y="183"/>
                      <a:pt x="86" y="183"/>
                      <a:pt x="86" y="183"/>
                    </a:cubicBezTo>
                    <a:cubicBezTo>
                      <a:pt x="86" y="182"/>
                      <a:pt x="86" y="182"/>
                      <a:pt x="86" y="182"/>
                    </a:cubicBezTo>
                    <a:cubicBezTo>
                      <a:pt x="88" y="182"/>
                      <a:pt x="88" y="182"/>
                      <a:pt x="88" y="182"/>
                    </a:cubicBezTo>
                    <a:lnTo>
                      <a:pt x="88" y="183"/>
                    </a:lnTo>
                    <a:close/>
                    <a:moveTo>
                      <a:pt x="93" y="182"/>
                    </a:moveTo>
                    <a:cubicBezTo>
                      <a:pt x="90" y="182"/>
                      <a:pt x="90" y="182"/>
                      <a:pt x="90" y="182"/>
                    </a:cubicBezTo>
                    <a:cubicBezTo>
                      <a:pt x="90" y="182"/>
                      <a:pt x="90" y="182"/>
                      <a:pt x="90" y="182"/>
                    </a:cubicBezTo>
                    <a:cubicBezTo>
                      <a:pt x="93" y="182"/>
                      <a:pt x="93" y="182"/>
                      <a:pt x="93" y="182"/>
                    </a:cubicBezTo>
                    <a:close/>
                    <a:moveTo>
                      <a:pt x="98" y="182"/>
                    </a:moveTo>
                    <a:cubicBezTo>
                      <a:pt x="94" y="182"/>
                      <a:pt x="94" y="182"/>
                      <a:pt x="94" y="182"/>
                    </a:cubicBezTo>
                    <a:cubicBezTo>
                      <a:pt x="94" y="182"/>
                      <a:pt x="94" y="182"/>
                      <a:pt x="94" y="182"/>
                    </a:cubicBezTo>
                    <a:cubicBezTo>
                      <a:pt x="98" y="182"/>
                      <a:pt x="98" y="182"/>
                      <a:pt x="98" y="182"/>
                    </a:cubicBezTo>
                    <a:close/>
                    <a:moveTo>
                      <a:pt x="103" y="182"/>
                    </a:moveTo>
                    <a:cubicBezTo>
                      <a:pt x="99" y="182"/>
                      <a:pt x="99" y="182"/>
                      <a:pt x="99" y="182"/>
                    </a:cubicBezTo>
                    <a:cubicBezTo>
                      <a:pt x="99" y="181"/>
                      <a:pt x="99" y="181"/>
                      <a:pt x="99" y="181"/>
                    </a:cubicBezTo>
                    <a:cubicBezTo>
                      <a:pt x="103" y="181"/>
                      <a:pt x="103" y="181"/>
                      <a:pt x="103" y="181"/>
                    </a:cubicBezTo>
                    <a:lnTo>
                      <a:pt x="103" y="182"/>
                    </a:lnTo>
                    <a:close/>
                    <a:moveTo>
                      <a:pt x="130" y="186"/>
                    </a:moveTo>
                    <a:cubicBezTo>
                      <a:pt x="132" y="186"/>
                      <a:pt x="132" y="186"/>
                      <a:pt x="132" y="186"/>
                    </a:cubicBezTo>
                    <a:cubicBezTo>
                      <a:pt x="132" y="186"/>
                      <a:pt x="132" y="186"/>
                      <a:pt x="132" y="186"/>
                    </a:cubicBezTo>
                    <a:cubicBezTo>
                      <a:pt x="130" y="186"/>
                      <a:pt x="130" y="186"/>
                      <a:pt x="130" y="186"/>
                    </a:cubicBezTo>
                    <a:close/>
                    <a:moveTo>
                      <a:pt x="126" y="187"/>
                    </a:moveTo>
                    <a:cubicBezTo>
                      <a:pt x="126" y="186"/>
                      <a:pt x="126" y="186"/>
                      <a:pt x="126" y="186"/>
                    </a:cubicBezTo>
                    <a:cubicBezTo>
                      <a:pt x="128" y="186"/>
                      <a:pt x="128" y="186"/>
                      <a:pt x="128" y="186"/>
                    </a:cubicBezTo>
                    <a:cubicBezTo>
                      <a:pt x="128" y="187"/>
                      <a:pt x="128" y="187"/>
                      <a:pt x="128" y="187"/>
                    </a:cubicBezTo>
                    <a:lnTo>
                      <a:pt x="126" y="187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86" name="Rectangle 40"/>
              <p:cNvSpPr>
                <a:spLocks noChangeArrowheads="1"/>
              </p:cNvSpPr>
              <p:nvPr/>
            </p:nvSpPr>
            <p:spPr bwMode="auto">
              <a:xfrm>
                <a:off x="11455401" y="1792288"/>
                <a:ext cx="217488" cy="1588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87" name="Freeform 41"/>
              <p:cNvSpPr>
                <a:spLocks/>
              </p:cNvSpPr>
              <p:nvPr/>
            </p:nvSpPr>
            <p:spPr bwMode="auto">
              <a:xfrm>
                <a:off x="11577638" y="1841500"/>
                <a:ext cx="47625" cy="0"/>
              </a:xfrm>
              <a:custGeom>
                <a:avLst/>
                <a:gdLst>
                  <a:gd name="T0" fmla="*/ 30 w 30"/>
                  <a:gd name="T1" fmla="*/ 30 w 30"/>
                  <a:gd name="T2" fmla="*/ 0 w 30"/>
                  <a:gd name="T3" fmla="*/ 30 w 3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0">
                    <a:moveTo>
                      <a:pt x="30" y="0"/>
                    </a:moveTo>
                    <a:lnTo>
                      <a:pt x="30" y="0"/>
                    </a:lnTo>
                    <a:lnTo>
                      <a:pt x="0" y="0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88" name="Freeform 42"/>
              <p:cNvSpPr>
                <a:spLocks noEditPoints="1"/>
              </p:cNvSpPr>
              <p:nvPr/>
            </p:nvSpPr>
            <p:spPr bwMode="auto">
              <a:xfrm>
                <a:off x="9277351" y="1743075"/>
                <a:ext cx="2227263" cy="122238"/>
              </a:xfrm>
              <a:custGeom>
                <a:avLst/>
                <a:gdLst>
                  <a:gd name="T0" fmla="*/ 11 w 92"/>
                  <a:gd name="T1" fmla="*/ 0 h 5"/>
                  <a:gd name="T2" fmla="*/ 9 w 92"/>
                  <a:gd name="T3" fmla="*/ 2 h 5"/>
                  <a:gd name="T4" fmla="*/ 21 w 92"/>
                  <a:gd name="T5" fmla="*/ 2 h 5"/>
                  <a:gd name="T6" fmla="*/ 13 w 92"/>
                  <a:gd name="T7" fmla="*/ 3 h 5"/>
                  <a:gd name="T8" fmla="*/ 17 w 92"/>
                  <a:gd name="T9" fmla="*/ 3 h 5"/>
                  <a:gd name="T10" fmla="*/ 0 w 92"/>
                  <a:gd name="T11" fmla="*/ 3 h 5"/>
                  <a:gd name="T12" fmla="*/ 92 w 92"/>
                  <a:gd name="T13" fmla="*/ 4 h 5"/>
                  <a:gd name="T14" fmla="*/ 41 w 92"/>
                  <a:gd name="T15" fmla="*/ 3 h 5"/>
                  <a:gd name="T16" fmla="*/ 40 w 92"/>
                  <a:gd name="T17" fmla="*/ 3 h 5"/>
                  <a:gd name="T18" fmla="*/ 54 w 92"/>
                  <a:gd name="T19" fmla="*/ 2 h 5"/>
                  <a:gd name="T20" fmla="*/ 62 w 92"/>
                  <a:gd name="T21" fmla="*/ 3 h 5"/>
                  <a:gd name="T22" fmla="*/ 66 w 92"/>
                  <a:gd name="T23" fmla="*/ 2 h 5"/>
                  <a:gd name="T24" fmla="*/ 81 w 92"/>
                  <a:gd name="T25" fmla="*/ 2 h 5"/>
                  <a:gd name="T26" fmla="*/ 70 w 92"/>
                  <a:gd name="T27" fmla="*/ 2 h 5"/>
                  <a:gd name="T28" fmla="*/ 26 w 92"/>
                  <a:gd name="T29" fmla="*/ 0 h 5"/>
                  <a:gd name="T30" fmla="*/ 26 w 92"/>
                  <a:gd name="T31" fmla="*/ 0 h 5"/>
                  <a:gd name="T32" fmla="*/ 24 w 92"/>
                  <a:gd name="T33" fmla="*/ 0 h 5"/>
                  <a:gd name="T34" fmla="*/ 13 w 92"/>
                  <a:gd name="T35" fmla="*/ 1 h 5"/>
                  <a:gd name="T36" fmla="*/ 11 w 92"/>
                  <a:gd name="T37" fmla="*/ 0 h 5"/>
                  <a:gd name="T38" fmla="*/ 18 w 92"/>
                  <a:gd name="T39" fmla="*/ 3 h 5"/>
                  <a:gd name="T40" fmla="*/ 18 w 92"/>
                  <a:gd name="T41" fmla="*/ 3 h 5"/>
                  <a:gd name="T42" fmla="*/ 20 w 92"/>
                  <a:gd name="T43" fmla="*/ 3 h 5"/>
                  <a:gd name="T44" fmla="*/ 20 w 92"/>
                  <a:gd name="T45" fmla="*/ 3 h 5"/>
                  <a:gd name="T46" fmla="*/ 18 w 92"/>
                  <a:gd name="T47" fmla="*/ 3 h 5"/>
                  <a:gd name="T48" fmla="*/ 38 w 92"/>
                  <a:gd name="T49" fmla="*/ 2 h 5"/>
                  <a:gd name="T50" fmla="*/ 40 w 92"/>
                  <a:gd name="T51" fmla="*/ 2 h 5"/>
                  <a:gd name="T52" fmla="*/ 27 w 92"/>
                  <a:gd name="T53" fmla="*/ 3 h 5"/>
                  <a:gd name="T54" fmla="*/ 38 w 92"/>
                  <a:gd name="T5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2" h="5">
                    <a:moveTo>
                      <a:pt x="11" y="0"/>
                    </a:moveTo>
                    <a:cubicBezTo>
                      <a:pt x="11" y="1"/>
                      <a:pt x="9" y="1"/>
                      <a:pt x="9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5" y="3"/>
                      <a:pt x="16" y="2"/>
                      <a:pt x="17" y="3"/>
                    </a:cubicBezTo>
                    <a:cubicBezTo>
                      <a:pt x="12" y="4"/>
                      <a:pt x="5" y="3"/>
                      <a:pt x="0" y="3"/>
                    </a:cubicBezTo>
                    <a:cubicBezTo>
                      <a:pt x="32" y="4"/>
                      <a:pt x="62" y="5"/>
                      <a:pt x="92" y="4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5" y="2"/>
                      <a:pt x="49" y="2"/>
                      <a:pt x="54" y="2"/>
                    </a:cubicBezTo>
                    <a:cubicBezTo>
                      <a:pt x="57" y="2"/>
                      <a:pt x="60" y="2"/>
                      <a:pt x="62" y="3"/>
                    </a:cubicBezTo>
                    <a:cubicBezTo>
                      <a:pt x="63" y="2"/>
                      <a:pt x="66" y="3"/>
                      <a:pt x="66" y="2"/>
                    </a:cubicBezTo>
                    <a:cubicBezTo>
                      <a:pt x="70" y="2"/>
                      <a:pt x="76" y="2"/>
                      <a:pt x="81" y="2"/>
                    </a:cubicBezTo>
                    <a:cubicBezTo>
                      <a:pt x="76" y="2"/>
                      <a:pt x="75" y="2"/>
                      <a:pt x="70" y="2"/>
                    </a:cubicBezTo>
                    <a:cubicBezTo>
                      <a:pt x="56" y="1"/>
                      <a:pt x="38" y="2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1" y="1"/>
                      <a:pt x="15" y="0"/>
                      <a:pt x="13" y="1"/>
                    </a:cubicBezTo>
                    <a:cubicBezTo>
                      <a:pt x="11" y="1"/>
                      <a:pt x="12" y="0"/>
                      <a:pt x="11" y="0"/>
                    </a:cubicBezTo>
                    <a:close/>
                    <a:moveTo>
                      <a:pt x="18" y="3"/>
                    </a:moveTo>
                    <a:cubicBezTo>
                      <a:pt x="18" y="3"/>
                      <a:pt x="18" y="3"/>
                      <a:pt x="18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lnTo>
                      <a:pt x="18" y="3"/>
                    </a:lnTo>
                    <a:close/>
                    <a:moveTo>
                      <a:pt x="38" y="2"/>
                    </a:moveTo>
                    <a:cubicBezTo>
                      <a:pt x="40" y="2"/>
                      <a:pt x="40" y="2"/>
                      <a:pt x="40" y="2"/>
                    </a:cubicBezTo>
                    <a:cubicBezTo>
                      <a:pt x="36" y="2"/>
                      <a:pt x="31" y="4"/>
                      <a:pt x="27" y="3"/>
                    </a:cubicBezTo>
                    <a:cubicBezTo>
                      <a:pt x="30" y="1"/>
                      <a:pt x="35" y="2"/>
                      <a:pt x="3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89" name="Rectangle 43"/>
              <p:cNvSpPr>
                <a:spLocks noChangeArrowheads="1"/>
              </p:cNvSpPr>
              <p:nvPr/>
            </p:nvSpPr>
            <p:spPr bwMode="auto">
              <a:xfrm>
                <a:off x="11334751" y="4773613"/>
                <a:ext cx="120650" cy="23813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0" name="Freeform 44"/>
              <p:cNvSpPr>
                <a:spLocks/>
              </p:cNvSpPr>
              <p:nvPr/>
            </p:nvSpPr>
            <p:spPr bwMode="auto">
              <a:xfrm>
                <a:off x="11358563" y="1792288"/>
                <a:ext cx="49213" cy="0"/>
              </a:xfrm>
              <a:custGeom>
                <a:avLst/>
                <a:gdLst>
                  <a:gd name="T0" fmla="*/ 31 w 31"/>
                  <a:gd name="T1" fmla="*/ 31 w 31"/>
                  <a:gd name="T2" fmla="*/ 0 w 31"/>
                  <a:gd name="T3" fmla="*/ 31 w 3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1">
                    <a:moveTo>
                      <a:pt x="31" y="0"/>
                    </a:moveTo>
                    <a:lnTo>
                      <a:pt x="31" y="0"/>
                    </a:lnTo>
                    <a:lnTo>
                      <a:pt x="0" y="0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1" name="Freeform 45"/>
              <p:cNvSpPr>
                <a:spLocks/>
              </p:cNvSpPr>
              <p:nvPr/>
            </p:nvSpPr>
            <p:spPr bwMode="auto">
              <a:xfrm>
                <a:off x="11261726" y="2330450"/>
                <a:ext cx="96838" cy="23813"/>
              </a:xfrm>
              <a:custGeom>
                <a:avLst/>
                <a:gdLst>
                  <a:gd name="T0" fmla="*/ 31 w 61"/>
                  <a:gd name="T1" fmla="*/ 15 h 15"/>
                  <a:gd name="T2" fmla="*/ 61 w 61"/>
                  <a:gd name="T3" fmla="*/ 0 h 15"/>
                  <a:gd name="T4" fmla="*/ 0 w 61"/>
                  <a:gd name="T5" fmla="*/ 15 h 15"/>
                  <a:gd name="T6" fmla="*/ 31 w 61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15">
                    <a:moveTo>
                      <a:pt x="31" y="15"/>
                    </a:moveTo>
                    <a:lnTo>
                      <a:pt x="61" y="0"/>
                    </a:lnTo>
                    <a:lnTo>
                      <a:pt x="0" y="15"/>
                    </a:lnTo>
                    <a:lnTo>
                      <a:pt x="31" y="1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2" name="Freeform 46"/>
              <p:cNvSpPr>
                <a:spLocks/>
              </p:cNvSpPr>
              <p:nvPr/>
            </p:nvSpPr>
            <p:spPr bwMode="auto">
              <a:xfrm>
                <a:off x="11261726" y="2159000"/>
                <a:ext cx="49213" cy="0"/>
              </a:xfrm>
              <a:custGeom>
                <a:avLst/>
                <a:gdLst>
                  <a:gd name="T0" fmla="*/ 31 w 31"/>
                  <a:gd name="T1" fmla="*/ 31 w 31"/>
                  <a:gd name="T2" fmla="*/ 0 w 31"/>
                  <a:gd name="T3" fmla="*/ 31 w 3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1">
                    <a:moveTo>
                      <a:pt x="31" y="0"/>
                    </a:moveTo>
                    <a:lnTo>
                      <a:pt x="31" y="0"/>
                    </a:lnTo>
                    <a:lnTo>
                      <a:pt x="0" y="0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3" name="Freeform 47"/>
              <p:cNvSpPr>
                <a:spLocks/>
              </p:cNvSpPr>
              <p:nvPr/>
            </p:nvSpPr>
            <p:spPr bwMode="auto">
              <a:xfrm>
                <a:off x="11093451" y="5140325"/>
                <a:ext cx="217488" cy="49213"/>
              </a:xfrm>
              <a:custGeom>
                <a:avLst/>
                <a:gdLst>
                  <a:gd name="T0" fmla="*/ 1 w 9"/>
                  <a:gd name="T1" fmla="*/ 0 h 2"/>
                  <a:gd name="T2" fmla="*/ 0 w 9"/>
                  <a:gd name="T3" fmla="*/ 1 h 2"/>
                  <a:gd name="T4" fmla="*/ 9 w 9"/>
                  <a:gd name="T5" fmla="*/ 1 h 2"/>
                  <a:gd name="T6" fmla="*/ 4 w 9"/>
                  <a:gd name="T7" fmla="*/ 0 h 2"/>
                  <a:gd name="T8" fmla="*/ 4 w 9"/>
                  <a:gd name="T9" fmla="*/ 1 h 2"/>
                  <a:gd name="T10" fmla="*/ 1 w 9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7" y="1"/>
                      <a:pt x="4" y="2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2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4" name="Freeform 48"/>
              <p:cNvSpPr>
                <a:spLocks/>
              </p:cNvSpPr>
              <p:nvPr/>
            </p:nvSpPr>
            <p:spPr bwMode="auto">
              <a:xfrm>
                <a:off x="11237913" y="2109788"/>
                <a:ext cx="49213" cy="25400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5" name="Freeform 49"/>
              <p:cNvSpPr>
                <a:spLocks/>
              </p:cNvSpPr>
              <p:nvPr/>
            </p:nvSpPr>
            <p:spPr bwMode="auto">
              <a:xfrm>
                <a:off x="11237913" y="4872038"/>
                <a:ext cx="49213" cy="0"/>
              </a:xfrm>
              <a:custGeom>
                <a:avLst/>
                <a:gdLst>
                  <a:gd name="T0" fmla="*/ 15 w 31"/>
                  <a:gd name="T1" fmla="*/ 31 w 31"/>
                  <a:gd name="T2" fmla="*/ 0 w 31"/>
                  <a:gd name="T3" fmla="*/ 15 w 3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1">
                    <a:moveTo>
                      <a:pt x="15" y="0"/>
                    </a:moveTo>
                    <a:lnTo>
                      <a:pt x="31" y="0"/>
                    </a:lnTo>
                    <a:lnTo>
                      <a:pt x="0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6" name="Rectangle 50"/>
              <p:cNvSpPr>
                <a:spLocks noChangeArrowheads="1"/>
              </p:cNvSpPr>
              <p:nvPr/>
            </p:nvSpPr>
            <p:spPr bwMode="auto">
              <a:xfrm>
                <a:off x="11044238" y="4994275"/>
                <a:ext cx="120650" cy="1588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7" name="Freeform 51"/>
              <p:cNvSpPr>
                <a:spLocks/>
              </p:cNvSpPr>
              <p:nvPr/>
            </p:nvSpPr>
            <p:spPr bwMode="auto">
              <a:xfrm>
                <a:off x="11117263" y="5262563"/>
                <a:ext cx="47625" cy="0"/>
              </a:xfrm>
              <a:custGeom>
                <a:avLst/>
                <a:gdLst>
                  <a:gd name="T0" fmla="*/ 30 w 30"/>
                  <a:gd name="T1" fmla="*/ 30 w 30"/>
                  <a:gd name="T2" fmla="*/ 0 w 30"/>
                  <a:gd name="T3" fmla="*/ 30 w 3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0">
                    <a:moveTo>
                      <a:pt x="30" y="0"/>
                    </a:moveTo>
                    <a:lnTo>
                      <a:pt x="30" y="0"/>
                    </a:lnTo>
                    <a:lnTo>
                      <a:pt x="0" y="0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8" name="Rectangle 52"/>
              <p:cNvSpPr>
                <a:spLocks noChangeArrowheads="1"/>
              </p:cNvSpPr>
              <p:nvPr/>
            </p:nvSpPr>
            <p:spPr bwMode="auto">
              <a:xfrm>
                <a:off x="11044238" y="4945063"/>
                <a:ext cx="120650" cy="1588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9" name="Rectangle 53"/>
              <p:cNvSpPr>
                <a:spLocks noChangeArrowheads="1"/>
              </p:cNvSpPr>
              <p:nvPr/>
            </p:nvSpPr>
            <p:spPr bwMode="auto">
              <a:xfrm>
                <a:off x="10777538" y="4797425"/>
                <a:ext cx="363538" cy="1588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0" name="Freeform 54"/>
              <p:cNvSpPr>
                <a:spLocks/>
              </p:cNvSpPr>
              <p:nvPr/>
            </p:nvSpPr>
            <p:spPr bwMode="auto">
              <a:xfrm>
                <a:off x="11020426" y="2085975"/>
                <a:ext cx="47625" cy="49213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0 w 2"/>
                  <a:gd name="T5" fmla="*/ 1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2" y="0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1" name="Freeform 55"/>
              <p:cNvSpPr>
                <a:spLocks/>
              </p:cNvSpPr>
              <p:nvPr/>
            </p:nvSpPr>
            <p:spPr bwMode="auto">
              <a:xfrm>
                <a:off x="10947401" y="4846638"/>
                <a:ext cx="120650" cy="25400"/>
              </a:xfrm>
              <a:custGeom>
                <a:avLst/>
                <a:gdLst>
                  <a:gd name="T0" fmla="*/ 5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">
                    <a:moveTo>
                      <a:pt x="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0"/>
                      <a:pt x="2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2" name="Freeform 56"/>
              <p:cNvSpPr>
                <a:spLocks/>
              </p:cNvSpPr>
              <p:nvPr/>
            </p:nvSpPr>
            <p:spPr bwMode="auto">
              <a:xfrm>
                <a:off x="11020426" y="5213350"/>
                <a:ext cx="23813" cy="25400"/>
              </a:xfrm>
              <a:custGeom>
                <a:avLst/>
                <a:gdLst>
                  <a:gd name="T0" fmla="*/ 15 w 15"/>
                  <a:gd name="T1" fmla="*/ 16 h 16"/>
                  <a:gd name="T2" fmla="*/ 15 w 15"/>
                  <a:gd name="T3" fmla="*/ 0 h 16"/>
                  <a:gd name="T4" fmla="*/ 0 w 15"/>
                  <a:gd name="T5" fmla="*/ 16 h 16"/>
                  <a:gd name="T6" fmla="*/ 15 w 15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6">
                    <a:moveTo>
                      <a:pt x="15" y="16"/>
                    </a:moveTo>
                    <a:lnTo>
                      <a:pt x="15" y="0"/>
                    </a:lnTo>
                    <a:lnTo>
                      <a:pt x="0" y="16"/>
                    </a:lnTo>
                    <a:lnTo>
                      <a:pt x="15" y="16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3" name="Freeform 57"/>
              <p:cNvSpPr>
                <a:spLocks/>
              </p:cNvSpPr>
              <p:nvPr/>
            </p:nvSpPr>
            <p:spPr bwMode="auto">
              <a:xfrm>
                <a:off x="10294938" y="2159000"/>
                <a:ext cx="725488" cy="23813"/>
              </a:xfrm>
              <a:custGeom>
                <a:avLst/>
                <a:gdLst>
                  <a:gd name="T0" fmla="*/ 30 w 30"/>
                  <a:gd name="T1" fmla="*/ 0 h 1"/>
                  <a:gd name="T2" fmla="*/ 0 w 30"/>
                  <a:gd name="T3" fmla="*/ 0 h 1"/>
                  <a:gd name="T4" fmla="*/ 30 w 30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1">
                    <a:moveTo>
                      <a:pt x="3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1" y="1"/>
                      <a:pt x="18" y="0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4" name="Freeform 58"/>
              <p:cNvSpPr>
                <a:spLocks/>
              </p:cNvSpPr>
              <p:nvPr/>
            </p:nvSpPr>
            <p:spPr bwMode="auto">
              <a:xfrm>
                <a:off x="10826751" y="2109788"/>
                <a:ext cx="169863" cy="25400"/>
              </a:xfrm>
              <a:custGeom>
                <a:avLst/>
                <a:gdLst>
                  <a:gd name="T0" fmla="*/ 1 w 7"/>
                  <a:gd name="T1" fmla="*/ 1 h 1"/>
                  <a:gd name="T2" fmla="*/ 7 w 7"/>
                  <a:gd name="T3" fmla="*/ 0 h 1"/>
                  <a:gd name="T4" fmla="*/ 1 w 7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">
                    <a:moveTo>
                      <a:pt x="1" y="1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5" name="Freeform 59"/>
              <p:cNvSpPr>
                <a:spLocks/>
              </p:cNvSpPr>
              <p:nvPr/>
            </p:nvSpPr>
            <p:spPr bwMode="auto">
              <a:xfrm>
                <a:off x="10923588" y="5116513"/>
                <a:ext cx="73025" cy="23813"/>
              </a:xfrm>
              <a:custGeom>
                <a:avLst/>
                <a:gdLst>
                  <a:gd name="T0" fmla="*/ 46 w 46"/>
                  <a:gd name="T1" fmla="*/ 15 h 15"/>
                  <a:gd name="T2" fmla="*/ 46 w 46"/>
                  <a:gd name="T3" fmla="*/ 0 h 15"/>
                  <a:gd name="T4" fmla="*/ 0 w 46"/>
                  <a:gd name="T5" fmla="*/ 15 h 15"/>
                  <a:gd name="T6" fmla="*/ 46 w 46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15">
                    <a:moveTo>
                      <a:pt x="46" y="15"/>
                    </a:moveTo>
                    <a:lnTo>
                      <a:pt x="46" y="0"/>
                    </a:lnTo>
                    <a:lnTo>
                      <a:pt x="0" y="15"/>
                    </a:lnTo>
                    <a:lnTo>
                      <a:pt x="46" y="1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6" name="Rectangle 60"/>
              <p:cNvSpPr>
                <a:spLocks noChangeArrowheads="1"/>
              </p:cNvSpPr>
              <p:nvPr/>
            </p:nvSpPr>
            <p:spPr bwMode="auto">
              <a:xfrm>
                <a:off x="10583863" y="5213350"/>
                <a:ext cx="387350" cy="2540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7" name="Freeform 61"/>
              <p:cNvSpPr>
                <a:spLocks/>
              </p:cNvSpPr>
              <p:nvPr/>
            </p:nvSpPr>
            <p:spPr bwMode="auto">
              <a:xfrm>
                <a:off x="10899776" y="1449388"/>
                <a:ext cx="47625" cy="0"/>
              </a:xfrm>
              <a:custGeom>
                <a:avLst/>
                <a:gdLst>
                  <a:gd name="T0" fmla="*/ 15 w 30"/>
                  <a:gd name="T1" fmla="*/ 30 w 30"/>
                  <a:gd name="T2" fmla="*/ 0 w 30"/>
                  <a:gd name="T3" fmla="*/ 15 w 3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0">
                    <a:moveTo>
                      <a:pt x="15" y="0"/>
                    </a:moveTo>
                    <a:lnTo>
                      <a:pt x="30" y="0"/>
                    </a:lnTo>
                    <a:lnTo>
                      <a:pt x="0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8" name="Freeform 62"/>
              <p:cNvSpPr>
                <a:spLocks/>
              </p:cNvSpPr>
              <p:nvPr/>
            </p:nvSpPr>
            <p:spPr bwMode="auto">
              <a:xfrm>
                <a:off x="10802938" y="4872038"/>
                <a:ext cx="96838" cy="0"/>
              </a:xfrm>
              <a:custGeom>
                <a:avLst/>
                <a:gdLst>
                  <a:gd name="T0" fmla="*/ 30 w 61"/>
                  <a:gd name="T1" fmla="*/ 61 w 61"/>
                  <a:gd name="T2" fmla="*/ 0 w 61"/>
                  <a:gd name="T3" fmla="*/ 30 w 6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61">
                    <a:moveTo>
                      <a:pt x="30" y="0"/>
                    </a:moveTo>
                    <a:lnTo>
                      <a:pt x="61" y="0"/>
                    </a:lnTo>
                    <a:lnTo>
                      <a:pt x="0" y="0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9" name="Freeform 63"/>
              <p:cNvSpPr>
                <a:spLocks/>
              </p:cNvSpPr>
              <p:nvPr/>
            </p:nvSpPr>
            <p:spPr bwMode="auto">
              <a:xfrm>
                <a:off x="10802938" y="5116513"/>
                <a:ext cx="96838" cy="23813"/>
              </a:xfrm>
              <a:custGeom>
                <a:avLst/>
                <a:gdLst>
                  <a:gd name="T0" fmla="*/ 4 w 4"/>
                  <a:gd name="T1" fmla="*/ 1 h 1"/>
                  <a:gd name="T2" fmla="*/ 0 w 4"/>
                  <a:gd name="T3" fmla="*/ 0 h 1"/>
                  <a:gd name="T4" fmla="*/ 4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cubicBezTo>
                      <a:pt x="3" y="1"/>
                      <a:pt x="1" y="0"/>
                      <a:pt x="0" y="0"/>
                    </a:cubicBezTo>
                    <a:cubicBezTo>
                      <a:pt x="1" y="0"/>
                      <a:pt x="2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0" name="Freeform 64"/>
              <p:cNvSpPr>
                <a:spLocks/>
              </p:cNvSpPr>
              <p:nvPr/>
            </p:nvSpPr>
            <p:spPr bwMode="auto">
              <a:xfrm>
                <a:off x="10729913" y="4651375"/>
                <a:ext cx="120650" cy="23813"/>
              </a:xfrm>
              <a:custGeom>
                <a:avLst/>
                <a:gdLst>
                  <a:gd name="T0" fmla="*/ 46 w 76"/>
                  <a:gd name="T1" fmla="*/ 15 h 15"/>
                  <a:gd name="T2" fmla="*/ 76 w 76"/>
                  <a:gd name="T3" fmla="*/ 0 h 15"/>
                  <a:gd name="T4" fmla="*/ 0 w 76"/>
                  <a:gd name="T5" fmla="*/ 0 h 15"/>
                  <a:gd name="T6" fmla="*/ 46 w 76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6" h="15">
                    <a:moveTo>
                      <a:pt x="46" y="15"/>
                    </a:moveTo>
                    <a:lnTo>
                      <a:pt x="76" y="0"/>
                    </a:lnTo>
                    <a:lnTo>
                      <a:pt x="0" y="0"/>
                    </a:lnTo>
                    <a:lnTo>
                      <a:pt x="46" y="1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1" name="Freeform 65"/>
              <p:cNvSpPr>
                <a:spLocks/>
              </p:cNvSpPr>
              <p:nvPr/>
            </p:nvSpPr>
            <p:spPr bwMode="auto">
              <a:xfrm>
                <a:off x="10706101" y="1743075"/>
                <a:ext cx="120650" cy="25400"/>
              </a:xfrm>
              <a:custGeom>
                <a:avLst/>
                <a:gdLst>
                  <a:gd name="T0" fmla="*/ 1 w 5"/>
                  <a:gd name="T1" fmla="*/ 1 h 1"/>
                  <a:gd name="T2" fmla="*/ 5 w 5"/>
                  <a:gd name="T3" fmla="*/ 1 h 1"/>
                  <a:gd name="T4" fmla="*/ 5 w 5"/>
                  <a:gd name="T5" fmla="*/ 0 h 1"/>
                  <a:gd name="T6" fmla="*/ 0 w 5"/>
                  <a:gd name="T7" fmla="*/ 0 h 1"/>
                  <a:gd name="T8" fmla="*/ 0 w 5"/>
                  <a:gd name="T9" fmla="*/ 1 h 1"/>
                  <a:gd name="T10" fmla="*/ 1 w 5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1">
                    <a:moveTo>
                      <a:pt x="1" y="1"/>
                    </a:moveTo>
                    <a:cubicBezTo>
                      <a:pt x="2" y="0"/>
                      <a:pt x="3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2" name="Freeform 66"/>
              <p:cNvSpPr>
                <a:spLocks/>
              </p:cNvSpPr>
              <p:nvPr/>
            </p:nvSpPr>
            <p:spPr bwMode="auto">
              <a:xfrm>
                <a:off x="10583863" y="4945063"/>
                <a:ext cx="219075" cy="49213"/>
              </a:xfrm>
              <a:custGeom>
                <a:avLst/>
                <a:gdLst>
                  <a:gd name="T0" fmla="*/ 7 w 9"/>
                  <a:gd name="T1" fmla="*/ 1 h 2"/>
                  <a:gd name="T2" fmla="*/ 7 w 9"/>
                  <a:gd name="T3" fmla="*/ 1 h 2"/>
                  <a:gd name="T4" fmla="*/ 9 w 9"/>
                  <a:gd name="T5" fmla="*/ 0 h 2"/>
                  <a:gd name="T6" fmla="*/ 0 w 9"/>
                  <a:gd name="T7" fmla="*/ 0 h 2"/>
                  <a:gd name="T8" fmla="*/ 7 w 9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5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3" name="Freeform 67"/>
              <p:cNvSpPr>
                <a:spLocks/>
              </p:cNvSpPr>
              <p:nvPr/>
            </p:nvSpPr>
            <p:spPr bwMode="auto">
              <a:xfrm>
                <a:off x="10753726" y="4968875"/>
                <a:ext cx="2381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4" name="Rectangle 68"/>
              <p:cNvSpPr>
                <a:spLocks noChangeArrowheads="1"/>
              </p:cNvSpPr>
              <p:nvPr/>
            </p:nvSpPr>
            <p:spPr bwMode="auto">
              <a:xfrm>
                <a:off x="10680701" y="1449388"/>
                <a:ext cx="96838" cy="1588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5" name="Freeform 69"/>
              <p:cNvSpPr>
                <a:spLocks/>
              </p:cNvSpPr>
              <p:nvPr/>
            </p:nvSpPr>
            <p:spPr bwMode="auto">
              <a:xfrm>
                <a:off x="10439401" y="5116513"/>
                <a:ext cx="338138" cy="23813"/>
              </a:xfrm>
              <a:custGeom>
                <a:avLst/>
                <a:gdLst>
                  <a:gd name="T0" fmla="*/ 14 w 14"/>
                  <a:gd name="T1" fmla="*/ 0 h 1"/>
                  <a:gd name="T2" fmla="*/ 0 w 14"/>
                  <a:gd name="T3" fmla="*/ 0 h 1"/>
                  <a:gd name="T4" fmla="*/ 0 w 14"/>
                  <a:gd name="T5" fmla="*/ 0 h 1"/>
                  <a:gd name="T6" fmla="*/ 14 w 1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">
                    <a:moveTo>
                      <a:pt x="14" y="0"/>
                    </a:moveTo>
                    <a:cubicBezTo>
                      <a:pt x="8" y="0"/>
                      <a:pt x="6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9" y="1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6" name="Rectangle 70"/>
              <p:cNvSpPr>
                <a:spLocks noChangeArrowheads="1"/>
              </p:cNvSpPr>
              <p:nvPr/>
            </p:nvSpPr>
            <p:spPr bwMode="auto">
              <a:xfrm>
                <a:off x="10342563" y="1743075"/>
                <a:ext cx="338138" cy="2540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7" name="Freeform 71"/>
              <p:cNvSpPr>
                <a:spLocks/>
              </p:cNvSpPr>
              <p:nvPr/>
            </p:nvSpPr>
            <p:spPr bwMode="auto">
              <a:xfrm>
                <a:off x="10609263" y="1498600"/>
                <a:ext cx="47625" cy="25400"/>
              </a:xfrm>
              <a:custGeom>
                <a:avLst/>
                <a:gdLst>
                  <a:gd name="T0" fmla="*/ 30 w 30"/>
                  <a:gd name="T1" fmla="*/ 16 h 16"/>
                  <a:gd name="T2" fmla="*/ 30 w 30"/>
                  <a:gd name="T3" fmla="*/ 0 h 16"/>
                  <a:gd name="T4" fmla="*/ 0 w 30"/>
                  <a:gd name="T5" fmla="*/ 16 h 16"/>
                  <a:gd name="T6" fmla="*/ 30 w 30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16">
                    <a:moveTo>
                      <a:pt x="30" y="16"/>
                    </a:moveTo>
                    <a:lnTo>
                      <a:pt x="30" y="0"/>
                    </a:lnTo>
                    <a:lnTo>
                      <a:pt x="0" y="16"/>
                    </a:lnTo>
                    <a:lnTo>
                      <a:pt x="30" y="16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8" name="Freeform 72"/>
              <p:cNvSpPr>
                <a:spLocks/>
              </p:cNvSpPr>
              <p:nvPr/>
            </p:nvSpPr>
            <p:spPr bwMode="auto">
              <a:xfrm>
                <a:off x="10583863" y="1914525"/>
                <a:ext cx="73025" cy="0"/>
              </a:xfrm>
              <a:custGeom>
                <a:avLst/>
                <a:gdLst>
                  <a:gd name="T0" fmla="*/ 16 w 46"/>
                  <a:gd name="T1" fmla="*/ 46 w 46"/>
                  <a:gd name="T2" fmla="*/ 0 w 46"/>
                  <a:gd name="T3" fmla="*/ 16 w 4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6">
                    <a:moveTo>
                      <a:pt x="16" y="0"/>
                    </a:moveTo>
                    <a:lnTo>
                      <a:pt x="46" y="0"/>
                    </a:lnTo>
                    <a:lnTo>
                      <a:pt x="0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9" name="Freeform 73"/>
              <p:cNvSpPr>
                <a:spLocks/>
              </p:cNvSpPr>
              <p:nvPr/>
            </p:nvSpPr>
            <p:spPr bwMode="auto">
              <a:xfrm>
                <a:off x="10318751" y="4456113"/>
                <a:ext cx="338138" cy="49213"/>
              </a:xfrm>
              <a:custGeom>
                <a:avLst/>
                <a:gdLst>
                  <a:gd name="T0" fmla="*/ 0 w 14"/>
                  <a:gd name="T1" fmla="*/ 1 h 2"/>
                  <a:gd name="T2" fmla="*/ 14 w 14"/>
                  <a:gd name="T3" fmla="*/ 1 h 2"/>
                  <a:gd name="T4" fmla="*/ 0 w 14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2">
                    <a:moveTo>
                      <a:pt x="0" y="1"/>
                    </a:moveTo>
                    <a:cubicBezTo>
                      <a:pt x="5" y="1"/>
                      <a:pt x="10" y="2"/>
                      <a:pt x="14" y="1"/>
                    </a:cubicBezTo>
                    <a:cubicBezTo>
                      <a:pt x="9" y="1"/>
                      <a:pt x="4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20" name="Freeform 74"/>
              <p:cNvSpPr>
                <a:spLocks/>
              </p:cNvSpPr>
              <p:nvPr/>
            </p:nvSpPr>
            <p:spPr bwMode="auto">
              <a:xfrm>
                <a:off x="10583863" y="3306763"/>
                <a:ext cx="49213" cy="0"/>
              </a:xfrm>
              <a:custGeom>
                <a:avLst/>
                <a:gdLst>
                  <a:gd name="T0" fmla="*/ 16 w 31"/>
                  <a:gd name="T1" fmla="*/ 31 w 31"/>
                  <a:gd name="T2" fmla="*/ 0 w 31"/>
                  <a:gd name="T3" fmla="*/ 16 w 3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1">
                    <a:moveTo>
                      <a:pt x="16" y="0"/>
                    </a:moveTo>
                    <a:lnTo>
                      <a:pt x="31" y="0"/>
                    </a:lnTo>
                    <a:lnTo>
                      <a:pt x="0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21" name="Freeform 75"/>
              <p:cNvSpPr>
                <a:spLocks/>
              </p:cNvSpPr>
              <p:nvPr/>
            </p:nvSpPr>
            <p:spPr bwMode="auto">
              <a:xfrm>
                <a:off x="10560051" y="2085975"/>
                <a:ext cx="49213" cy="0"/>
              </a:xfrm>
              <a:custGeom>
                <a:avLst/>
                <a:gdLst>
                  <a:gd name="T0" fmla="*/ 15 w 31"/>
                  <a:gd name="T1" fmla="*/ 31 w 31"/>
                  <a:gd name="T2" fmla="*/ 0 w 31"/>
                  <a:gd name="T3" fmla="*/ 15 w 3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1">
                    <a:moveTo>
                      <a:pt x="15" y="0"/>
                    </a:moveTo>
                    <a:lnTo>
                      <a:pt x="31" y="0"/>
                    </a:lnTo>
                    <a:lnTo>
                      <a:pt x="0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22" name="Freeform 76"/>
              <p:cNvSpPr>
                <a:spLocks/>
              </p:cNvSpPr>
              <p:nvPr/>
            </p:nvSpPr>
            <p:spPr bwMode="auto">
              <a:xfrm>
                <a:off x="10366376" y="2085975"/>
                <a:ext cx="120650" cy="23813"/>
              </a:xfrm>
              <a:custGeom>
                <a:avLst/>
                <a:gdLst>
                  <a:gd name="T0" fmla="*/ 0 w 5"/>
                  <a:gd name="T1" fmla="*/ 0 h 1"/>
                  <a:gd name="T2" fmla="*/ 2 w 5"/>
                  <a:gd name="T3" fmla="*/ 1 h 1"/>
                  <a:gd name="T4" fmla="*/ 5 w 5"/>
                  <a:gd name="T5" fmla="*/ 0 h 1"/>
                  <a:gd name="T6" fmla="*/ 0 w 5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cubicBezTo>
                      <a:pt x="1" y="0"/>
                      <a:pt x="1" y="1"/>
                      <a:pt x="2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23" name="Freeform 77"/>
              <p:cNvSpPr>
                <a:spLocks/>
              </p:cNvSpPr>
              <p:nvPr/>
            </p:nvSpPr>
            <p:spPr bwMode="auto">
              <a:xfrm>
                <a:off x="10318751" y="2109788"/>
                <a:ext cx="265113" cy="25400"/>
              </a:xfrm>
              <a:custGeom>
                <a:avLst/>
                <a:gdLst>
                  <a:gd name="T0" fmla="*/ 11 w 11"/>
                  <a:gd name="T1" fmla="*/ 0 h 1"/>
                  <a:gd name="T2" fmla="*/ 4 w 11"/>
                  <a:gd name="T3" fmla="*/ 0 h 1"/>
                  <a:gd name="T4" fmla="*/ 0 w 11"/>
                  <a:gd name="T5" fmla="*/ 1 h 1"/>
                  <a:gd name="T6" fmla="*/ 11 w 1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">
                    <a:moveTo>
                      <a:pt x="11" y="0"/>
                    </a:moveTo>
                    <a:cubicBezTo>
                      <a:pt x="8" y="0"/>
                      <a:pt x="7" y="0"/>
                      <a:pt x="4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4" y="0"/>
                      <a:pt x="8" y="1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24" name="Freeform 78"/>
              <p:cNvSpPr>
                <a:spLocks/>
              </p:cNvSpPr>
              <p:nvPr/>
            </p:nvSpPr>
            <p:spPr bwMode="auto">
              <a:xfrm>
                <a:off x="10245726" y="1987550"/>
                <a:ext cx="241300" cy="25400"/>
              </a:xfrm>
              <a:custGeom>
                <a:avLst/>
                <a:gdLst>
                  <a:gd name="T0" fmla="*/ 0 w 10"/>
                  <a:gd name="T1" fmla="*/ 1 h 1"/>
                  <a:gd name="T2" fmla="*/ 10 w 10"/>
                  <a:gd name="T3" fmla="*/ 1 h 1"/>
                  <a:gd name="T4" fmla="*/ 0 w 10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">
                    <a:moveTo>
                      <a:pt x="0" y="1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6" y="1"/>
                      <a:pt x="3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25" name="Freeform 79"/>
              <p:cNvSpPr>
                <a:spLocks/>
              </p:cNvSpPr>
              <p:nvPr/>
            </p:nvSpPr>
            <p:spPr bwMode="auto">
              <a:xfrm>
                <a:off x="10487026" y="2012950"/>
                <a:ext cx="73025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26" name="Freeform 80"/>
              <p:cNvSpPr>
                <a:spLocks/>
              </p:cNvSpPr>
              <p:nvPr/>
            </p:nvSpPr>
            <p:spPr bwMode="auto">
              <a:xfrm>
                <a:off x="10487026" y="3821113"/>
                <a:ext cx="73025" cy="0"/>
              </a:xfrm>
              <a:custGeom>
                <a:avLst/>
                <a:gdLst>
                  <a:gd name="T0" fmla="*/ 31 w 46"/>
                  <a:gd name="T1" fmla="*/ 46 w 46"/>
                  <a:gd name="T2" fmla="*/ 0 w 46"/>
                  <a:gd name="T3" fmla="*/ 31 w 4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6">
                    <a:moveTo>
                      <a:pt x="31" y="0"/>
                    </a:moveTo>
                    <a:lnTo>
                      <a:pt x="46" y="0"/>
                    </a:lnTo>
                    <a:lnTo>
                      <a:pt x="0" y="0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27" name="Freeform 81"/>
              <p:cNvSpPr>
                <a:spLocks/>
              </p:cNvSpPr>
              <p:nvPr/>
            </p:nvSpPr>
            <p:spPr bwMode="auto">
              <a:xfrm>
                <a:off x="10487026" y="5360988"/>
                <a:ext cx="73025" cy="0"/>
              </a:xfrm>
              <a:custGeom>
                <a:avLst/>
                <a:gdLst>
                  <a:gd name="T0" fmla="*/ 31 w 46"/>
                  <a:gd name="T1" fmla="*/ 46 w 46"/>
                  <a:gd name="T2" fmla="*/ 0 w 46"/>
                  <a:gd name="T3" fmla="*/ 31 w 4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6">
                    <a:moveTo>
                      <a:pt x="31" y="0"/>
                    </a:moveTo>
                    <a:lnTo>
                      <a:pt x="46" y="0"/>
                    </a:lnTo>
                    <a:lnTo>
                      <a:pt x="0" y="0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28" name="Rectangle 82"/>
              <p:cNvSpPr>
                <a:spLocks noChangeArrowheads="1"/>
              </p:cNvSpPr>
              <p:nvPr/>
            </p:nvSpPr>
            <p:spPr bwMode="auto">
              <a:xfrm>
                <a:off x="10439401" y="3306763"/>
                <a:ext cx="96838" cy="1588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29" name="Freeform 83"/>
              <p:cNvSpPr>
                <a:spLocks/>
              </p:cNvSpPr>
              <p:nvPr/>
            </p:nvSpPr>
            <p:spPr bwMode="auto">
              <a:xfrm>
                <a:off x="10366376" y="4432300"/>
                <a:ext cx="146050" cy="23813"/>
              </a:xfrm>
              <a:custGeom>
                <a:avLst/>
                <a:gdLst>
                  <a:gd name="T0" fmla="*/ 1 w 6"/>
                  <a:gd name="T1" fmla="*/ 0 h 1"/>
                  <a:gd name="T2" fmla="*/ 6 w 6"/>
                  <a:gd name="T3" fmla="*/ 0 h 1"/>
                  <a:gd name="T4" fmla="*/ 4 w 6"/>
                  <a:gd name="T5" fmla="*/ 0 h 1"/>
                  <a:gd name="T6" fmla="*/ 1 w 6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">
                    <a:moveTo>
                      <a:pt x="1" y="0"/>
                    </a:moveTo>
                    <a:cubicBezTo>
                      <a:pt x="2" y="1"/>
                      <a:pt x="5" y="1"/>
                      <a:pt x="6" y="0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4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30" name="Freeform 84"/>
              <p:cNvSpPr>
                <a:spLocks/>
              </p:cNvSpPr>
              <p:nvPr/>
            </p:nvSpPr>
            <p:spPr bwMode="auto">
              <a:xfrm>
                <a:off x="10512426" y="4432300"/>
                <a:ext cx="23813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31" name="Freeform 85"/>
              <p:cNvSpPr>
                <a:spLocks/>
              </p:cNvSpPr>
              <p:nvPr/>
            </p:nvSpPr>
            <p:spPr bwMode="auto">
              <a:xfrm>
                <a:off x="10439401" y="4872038"/>
                <a:ext cx="47625" cy="23813"/>
              </a:xfrm>
              <a:custGeom>
                <a:avLst/>
                <a:gdLst>
                  <a:gd name="T0" fmla="*/ 30 w 30"/>
                  <a:gd name="T1" fmla="*/ 15 h 15"/>
                  <a:gd name="T2" fmla="*/ 30 w 30"/>
                  <a:gd name="T3" fmla="*/ 0 h 15"/>
                  <a:gd name="T4" fmla="*/ 0 w 30"/>
                  <a:gd name="T5" fmla="*/ 15 h 15"/>
                  <a:gd name="T6" fmla="*/ 30 w 30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15">
                    <a:moveTo>
                      <a:pt x="30" y="15"/>
                    </a:moveTo>
                    <a:lnTo>
                      <a:pt x="30" y="0"/>
                    </a:lnTo>
                    <a:lnTo>
                      <a:pt x="0" y="15"/>
                    </a:lnTo>
                    <a:lnTo>
                      <a:pt x="30" y="1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32" name="Freeform 86"/>
              <p:cNvSpPr>
                <a:spLocks/>
              </p:cNvSpPr>
              <p:nvPr/>
            </p:nvSpPr>
            <p:spPr bwMode="auto">
              <a:xfrm>
                <a:off x="10269538" y="1865313"/>
                <a:ext cx="193675" cy="49213"/>
              </a:xfrm>
              <a:custGeom>
                <a:avLst/>
                <a:gdLst>
                  <a:gd name="T0" fmla="*/ 1 w 8"/>
                  <a:gd name="T1" fmla="*/ 2 h 2"/>
                  <a:gd name="T2" fmla="*/ 2 w 8"/>
                  <a:gd name="T3" fmla="*/ 1 h 2"/>
                  <a:gd name="T4" fmla="*/ 3 w 8"/>
                  <a:gd name="T5" fmla="*/ 2 h 2"/>
                  <a:gd name="T6" fmla="*/ 8 w 8"/>
                  <a:gd name="T7" fmla="*/ 2 h 2"/>
                  <a:gd name="T8" fmla="*/ 8 w 8"/>
                  <a:gd name="T9" fmla="*/ 1 h 2"/>
                  <a:gd name="T10" fmla="*/ 0 w 8"/>
                  <a:gd name="T11" fmla="*/ 1 h 2"/>
                  <a:gd name="T12" fmla="*/ 1 w 8"/>
                  <a:gd name="T13" fmla="*/ 1 h 2"/>
                  <a:gd name="T14" fmla="*/ 1 w 8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2">
                    <a:moveTo>
                      <a:pt x="1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0"/>
                      <a:pt x="7" y="2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33" name="Rectangle 87"/>
              <p:cNvSpPr>
                <a:spLocks noChangeArrowheads="1"/>
              </p:cNvSpPr>
              <p:nvPr/>
            </p:nvSpPr>
            <p:spPr bwMode="auto">
              <a:xfrm>
                <a:off x="9567863" y="2500313"/>
                <a:ext cx="895350" cy="2540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34" name="Rectangle 88"/>
              <p:cNvSpPr>
                <a:spLocks noChangeArrowheads="1"/>
              </p:cNvSpPr>
              <p:nvPr/>
            </p:nvSpPr>
            <p:spPr bwMode="auto">
              <a:xfrm>
                <a:off x="10390188" y="3355975"/>
                <a:ext cx="49213" cy="2540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35" name="Freeform 89"/>
              <p:cNvSpPr>
                <a:spLocks/>
              </p:cNvSpPr>
              <p:nvPr/>
            </p:nvSpPr>
            <p:spPr bwMode="auto">
              <a:xfrm>
                <a:off x="10415588" y="4945063"/>
                <a:ext cx="23813" cy="0"/>
              </a:xfrm>
              <a:custGeom>
                <a:avLst/>
                <a:gdLst>
                  <a:gd name="T0" fmla="*/ 15 w 15"/>
                  <a:gd name="T1" fmla="*/ 15 w 15"/>
                  <a:gd name="T2" fmla="*/ 0 w 15"/>
                  <a:gd name="T3" fmla="*/ 15 w 1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5">
                    <a:moveTo>
                      <a:pt x="15" y="0"/>
                    </a:moveTo>
                    <a:lnTo>
                      <a:pt x="15" y="0"/>
                    </a:lnTo>
                    <a:lnTo>
                      <a:pt x="0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36" name="Freeform 90"/>
              <p:cNvSpPr>
                <a:spLocks/>
              </p:cNvSpPr>
              <p:nvPr/>
            </p:nvSpPr>
            <p:spPr bwMode="auto">
              <a:xfrm>
                <a:off x="10390188" y="5360988"/>
                <a:ext cx="49213" cy="0"/>
              </a:xfrm>
              <a:custGeom>
                <a:avLst/>
                <a:gdLst>
                  <a:gd name="T0" fmla="*/ 31 w 31"/>
                  <a:gd name="T1" fmla="*/ 31 w 31"/>
                  <a:gd name="T2" fmla="*/ 0 w 31"/>
                  <a:gd name="T3" fmla="*/ 31 w 3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1">
                    <a:moveTo>
                      <a:pt x="31" y="0"/>
                    </a:moveTo>
                    <a:lnTo>
                      <a:pt x="31" y="0"/>
                    </a:lnTo>
                    <a:lnTo>
                      <a:pt x="0" y="0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37" name="Freeform 91"/>
              <p:cNvSpPr>
                <a:spLocks/>
              </p:cNvSpPr>
              <p:nvPr/>
            </p:nvSpPr>
            <p:spPr bwMode="auto">
              <a:xfrm>
                <a:off x="10342563" y="2330450"/>
                <a:ext cx="73025" cy="23813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38" name="Freeform 92"/>
              <p:cNvSpPr>
                <a:spLocks/>
              </p:cNvSpPr>
              <p:nvPr/>
            </p:nvSpPr>
            <p:spPr bwMode="auto">
              <a:xfrm>
                <a:off x="10366376" y="2549525"/>
                <a:ext cx="49213" cy="0"/>
              </a:xfrm>
              <a:custGeom>
                <a:avLst/>
                <a:gdLst>
                  <a:gd name="T0" fmla="*/ 31 w 31"/>
                  <a:gd name="T1" fmla="*/ 31 w 31"/>
                  <a:gd name="T2" fmla="*/ 0 w 31"/>
                  <a:gd name="T3" fmla="*/ 31 w 3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1">
                    <a:moveTo>
                      <a:pt x="31" y="0"/>
                    </a:moveTo>
                    <a:lnTo>
                      <a:pt x="31" y="0"/>
                    </a:lnTo>
                    <a:lnTo>
                      <a:pt x="0" y="0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39" name="Freeform 93"/>
              <p:cNvSpPr>
                <a:spLocks/>
              </p:cNvSpPr>
              <p:nvPr/>
            </p:nvSpPr>
            <p:spPr bwMode="auto">
              <a:xfrm>
                <a:off x="10269538" y="3233738"/>
                <a:ext cx="49213" cy="0"/>
              </a:xfrm>
              <a:custGeom>
                <a:avLst/>
                <a:gdLst>
                  <a:gd name="T0" fmla="*/ 31 w 31"/>
                  <a:gd name="T1" fmla="*/ 31 w 31"/>
                  <a:gd name="T2" fmla="*/ 0 w 31"/>
                  <a:gd name="T3" fmla="*/ 31 w 3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1">
                    <a:moveTo>
                      <a:pt x="31" y="0"/>
                    </a:moveTo>
                    <a:lnTo>
                      <a:pt x="31" y="0"/>
                    </a:lnTo>
                    <a:lnTo>
                      <a:pt x="0" y="0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40" name="Freeform 94"/>
              <p:cNvSpPr>
                <a:spLocks/>
              </p:cNvSpPr>
              <p:nvPr/>
            </p:nvSpPr>
            <p:spPr bwMode="auto">
              <a:xfrm>
                <a:off x="10269538" y="3259138"/>
                <a:ext cx="49213" cy="23813"/>
              </a:xfrm>
              <a:custGeom>
                <a:avLst/>
                <a:gdLst>
                  <a:gd name="T0" fmla="*/ 31 w 31"/>
                  <a:gd name="T1" fmla="*/ 15 h 15"/>
                  <a:gd name="T2" fmla="*/ 31 w 31"/>
                  <a:gd name="T3" fmla="*/ 0 h 15"/>
                  <a:gd name="T4" fmla="*/ 0 w 31"/>
                  <a:gd name="T5" fmla="*/ 15 h 15"/>
                  <a:gd name="T6" fmla="*/ 31 w 31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15">
                    <a:moveTo>
                      <a:pt x="31" y="15"/>
                    </a:moveTo>
                    <a:lnTo>
                      <a:pt x="31" y="0"/>
                    </a:lnTo>
                    <a:lnTo>
                      <a:pt x="0" y="15"/>
                    </a:lnTo>
                    <a:lnTo>
                      <a:pt x="31" y="1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41" name="Freeform 95"/>
              <p:cNvSpPr>
                <a:spLocks/>
              </p:cNvSpPr>
              <p:nvPr/>
            </p:nvSpPr>
            <p:spPr bwMode="auto">
              <a:xfrm>
                <a:off x="10245726" y="2109788"/>
                <a:ext cx="49213" cy="25400"/>
              </a:xfrm>
              <a:custGeom>
                <a:avLst/>
                <a:gdLst>
                  <a:gd name="T0" fmla="*/ 0 w 31"/>
                  <a:gd name="T1" fmla="*/ 0 h 16"/>
                  <a:gd name="T2" fmla="*/ 0 w 31"/>
                  <a:gd name="T3" fmla="*/ 16 h 16"/>
                  <a:gd name="T4" fmla="*/ 31 w 31"/>
                  <a:gd name="T5" fmla="*/ 16 h 16"/>
                  <a:gd name="T6" fmla="*/ 0 w 31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16">
                    <a:moveTo>
                      <a:pt x="0" y="0"/>
                    </a:moveTo>
                    <a:lnTo>
                      <a:pt x="0" y="16"/>
                    </a:lnTo>
                    <a:lnTo>
                      <a:pt x="31" y="1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42" name="Freeform 96"/>
              <p:cNvSpPr>
                <a:spLocks/>
              </p:cNvSpPr>
              <p:nvPr/>
            </p:nvSpPr>
            <p:spPr bwMode="auto">
              <a:xfrm>
                <a:off x="10221913" y="3722688"/>
                <a:ext cx="47625" cy="0"/>
              </a:xfrm>
              <a:custGeom>
                <a:avLst/>
                <a:gdLst>
                  <a:gd name="T0" fmla="*/ 30 w 30"/>
                  <a:gd name="T1" fmla="*/ 30 w 30"/>
                  <a:gd name="T2" fmla="*/ 0 w 30"/>
                  <a:gd name="T3" fmla="*/ 30 w 3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0">
                    <a:moveTo>
                      <a:pt x="30" y="0"/>
                    </a:moveTo>
                    <a:lnTo>
                      <a:pt x="30" y="0"/>
                    </a:lnTo>
                    <a:lnTo>
                      <a:pt x="0" y="0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43" name="Freeform 97"/>
              <p:cNvSpPr>
                <a:spLocks/>
              </p:cNvSpPr>
              <p:nvPr/>
            </p:nvSpPr>
            <p:spPr bwMode="auto">
              <a:xfrm>
                <a:off x="9713913" y="1401763"/>
                <a:ext cx="531813" cy="23813"/>
              </a:xfrm>
              <a:custGeom>
                <a:avLst/>
                <a:gdLst>
                  <a:gd name="T0" fmla="*/ 22 w 22"/>
                  <a:gd name="T1" fmla="*/ 1 h 1"/>
                  <a:gd name="T2" fmla="*/ 0 w 22"/>
                  <a:gd name="T3" fmla="*/ 1 h 1"/>
                  <a:gd name="T4" fmla="*/ 22 w 2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1">
                    <a:moveTo>
                      <a:pt x="22" y="1"/>
                    </a:moveTo>
                    <a:cubicBezTo>
                      <a:pt x="15" y="1"/>
                      <a:pt x="6" y="0"/>
                      <a:pt x="0" y="1"/>
                    </a:cubicBezTo>
                    <a:lnTo>
                      <a:pt x="22" y="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44" name="Freeform 98"/>
              <p:cNvSpPr>
                <a:spLocks/>
              </p:cNvSpPr>
              <p:nvPr/>
            </p:nvSpPr>
            <p:spPr bwMode="auto">
              <a:xfrm>
                <a:off x="10028238" y="4945063"/>
                <a:ext cx="241300" cy="23813"/>
              </a:xfrm>
              <a:custGeom>
                <a:avLst/>
                <a:gdLst>
                  <a:gd name="T0" fmla="*/ 5 w 10"/>
                  <a:gd name="T1" fmla="*/ 1 h 1"/>
                  <a:gd name="T2" fmla="*/ 10 w 10"/>
                  <a:gd name="T3" fmla="*/ 0 h 1"/>
                  <a:gd name="T4" fmla="*/ 0 w 10"/>
                  <a:gd name="T5" fmla="*/ 0 h 1"/>
                  <a:gd name="T6" fmla="*/ 5 w 10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">
                    <a:moveTo>
                      <a:pt x="5" y="1"/>
                    </a:moveTo>
                    <a:cubicBezTo>
                      <a:pt x="6" y="0"/>
                      <a:pt x="9" y="1"/>
                      <a:pt x="1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5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45" name="Freeform 99"/>
              <p:cNvSpPr>
                <a:spLocks/>
              </p:cNvSpPr>
              <p:nvPr/>
            </p:nvSpPr>
            <p:spPr bwMode="auto">
              <a:xfrm>
                <a:off x="9591676" y="1841500"/>
                <a:ext cx="654050" cy="73025"/>
              </a:xfrm>
              <a:custGeom>
                <a:avLst/>
                <a:gdLst>
                  <a:gd name="T0" fmla="*/ 13 w 27"/>
                  <a:gd name="T1" fmla="*/ 1 h 3"/>
                  <a:gd name="T2" fmla="*/ 12 w 27"/>
                  <a:gd name="T3" fmla="*/ 1 h 3"/>
                  <a:gd name="T4" fmla="*/ 10 w 27"/>
                  <a:gd name="T5" fmla="*/ 1 h 3"/>
                  <a:gd name="T6" fmla="*/ 4 w 27"/>
                  <a:gd name="T7" fmla="*/ 1 h 3"/>
                  <a:gd name="T8" fmla="*/ 5 w 27"/>
                  <a:gd name="T9" fmla="*/ 1 h 3"/>
                  <a:gd name="T10" fmla="*/ 4 w 27"/>
                  <a:gd name="T11" fmla="*/ 1 h 3"/>
                  <a:gd name="T12" fmla="*/ 0 w 27"/>
                  <a:gd name="T13" fmla="*/ 3 h 3"/>
                  <a:gd name="T14" fmla="*/ 11 w 27"/>
                  <a:gd name="T15" fmla="*/ 3 h 3"/>
                  <a:gd name="T16" fmla="*/ 10 w 27"/>
                  <a:gd name="T17" fmla="*/ 2 h 3"/>
                  <a:gd name="T18" fmla="*/ 12 w 27"/>
                  <a:gd name="T19" fmla="*/ 2 h 3"/>
                  <a:gd name="T20" fmla="*/ 13 w 27"/>
                  <a:gd name="T21" fmla="*/ 3 h 3"/>
                  <a:gd name="T22" fmla="*/ 15 w 27"/>
                  <a:gd name="T23" fmla="*/ 3 h 3"/>
                  <a:gd name="T24" fmla="*/ 18 w 27"/>
                  <a:gd name="T25" fmla="*/ 2 h 3"/>
                  <a:gd name="T26" fmla="*/ 19 w 27"/>
                  <a:gd name="T27" fmla="*/ 2 h 3"/>
                  <a:gd name="T28" fmla="*/ 22 w 27"/>
                  <a:gd name="T29" fmla="*/ 2 h 3"/>
                  <a:gd name="T30" fmla="*/ 27 w 27"/>
                  <a:gd name="T31" fmla="*/ 2 h 3"/>
                  <a:gd name="T32" fmla="*/ 14 w 27"/>
                  <a:gd name="T33" fmla="*/ 1 h 3"/>
                  <a:gd name="T34" fmla="*/ 15 w 27"/>
                  <a:gd name="T35" fmla="*/ 1 h 3"/>
                  <a:gd name="T36" fmla="*/ 13 w 27"/>
                  <a:gd name="T3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" h="3">
                    <a:moveTo>
                      <a:pt x="13" y="1"/>
                    </a:moveTo>
                    <a:cubicBezTo>
                      <a:pt x="12" y="1"/>
                      <a:pt x="12" y="1"/>
                      <a:pt x="12" y="1"/>
                    </a:cubicBezTo>
                    <a:cubicBezTo>
                      <a:pt x="11" y="1"/>
                      <a:pt x="10" y="0"/>
                      <a:pt x="10" y="1"/>
                    </a:cubicBezTo>
                    <a:cubicBezTo>
                      <a:pt x="9" y="2"/>
                      <a:pt x="6" y="2"/>
                      <a:pt x="4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2"/>
                      <a:pt x="1" y="2"/>
                      <a:pt x="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2"/>
                      <a:pt x="11" y="2"/>
                      <a:pt x="10" y="2"/>
                    </a:cubicBezTo>
                    <a:cubicBezTo>
                      <a:pt x="11" y="2"/>
                      <a:pt x="11" y="2"/>
                      <a:pt x="12" y="2"/>
                    </a:cubicBezTo>
                    <a:cubicBezTo>
                      <a:pt x="12" y="2"/>
                      <a:pt x="13" y="2"/>
                      <a:pt x="13" y="3"/>
                    </a:cubicBezTo>
                    <a:cubicBezTo>
                      <a:pt x="13" y="3"/>
                      <a:pt x="15" y="2"/>
                      <a:pt x="15" y="3"/>
                    </a:cubicBezTo>
                    <a:cubicBezTo>
                      <a:pt x="16" y="2"/>
                      <a:pt x="18" y="3"/>
                      <a:pt x="18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20" y="2"/>
                      <a:pt x="21" y="3"/>
                      <a:pt x="22" y="2"/>
                    </a:cubicBezTo>
                    <a:cubicBezTo>
                      <a:pt x="24" y="3"/>
                      <a:pt x="25" y="2"/>
                      <a:pt x="27" y="2"/>
                    </a:cubicBezTo>
                    <a:cubicBezTo>
                      <a:pt x="23" y="2"/>
                      <a:pt x="18" y="2"/>
                      <a:pt x="14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3" y="0"/>
                      <a:pt x="14" y="2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46" name="Freeform 100"/>
              <p:cNvSpPr>
                <a:spLocks/>
              </p:cNvSpPr>
              <p:nvPr/>
            </p:nvSpPr>
            <p:spPr bwMode="auto">
              <a:xfrm>
                <a:off x="10172701" y="3233738"/>
                <a:ext cx="49213" cy="0"/>
              </a:xfrm>
              <a:custGeom>
                <a:avLst/>
                <a:gdLst>
                  <a:gd name="T0" fmla="*/ 31 w 31"/>
                  <a:gd name="T1" fmla="*/ 31 w 31"/>
                  <a:gd name="T2" fmla="*/ 0 w 31"/>
                  <a:gd name="T3" fmla="*/ 31 w 3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1">
                    <a:moveTo>
                      <a:pt x="31" y="0"/>
                    </a:moveTo>
                    <a:lnTo>
                      <a:pt x="31" y="0"/>
                    </a:lnTo>
                    <a:lnTo>
                      <a:pt x="0" y="0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47" name="Freeform 101"/>
              <p:cNvSpPr>
                <a:spLocks/>
              </p:cNvSpPr>
              <p:nvPr/>
            </p:nvSpPr>
            <p:spPr bwMode="auto">
              <a:xfrm>
                <a:off x="10198101" y="4260850"/>
                <a:ext cx="47625" cy="0"/>
              </a:xfrm>
              <a:custGeom>
                <a:avLst/>
                <a:gdLst>
                  <a:gd name="T0" fmla="*/ 30 w 30"/>
                  <a:gd name="T1" fmla="*/ 30 w 30"/>
                  <a:gd name="T2" fmla="*/ 0 w 30"/>
                  <a:gd name="T3" fmla="*/ 30 w 3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0">
                    <a:moveTo>
                      <a:pt x="30" y="0"/>
                    </a:moveTo>
                    <a:lnTo>
                      <a:pt x="30" y="0"/>
                    </a:lnTo>
                    <a:lnTo>
                      <a:pt x="0" y="0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48" name="Freeform 102"/>
              <p:cNvSpPr>
                <a:spLocks/>
              </p:cNvSpPr>
              <p:nvPr/>
            </p:nvSpPr>
            <p:spPr bwMode="auto">
              <a:xfrm>
                <a:off x="10172701" y="2012950"/>
                <a:ext cx="49213" cy="0"/>
              </a:xfrm>
              <a:custGeom>
                <a:avLst/>
                <a:gdLst>
                  <a:gd name="T0" fmla="*/ 2 w 2"/>
                  <a:gd name="T1" fmla="*/ 0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49" name="Freeform 103"/>
              <p:cNvSpPr>
                <a:spLocks/>
              </p:cNvSpPr>
              <p:nvPr/>
            </p:nvSpPr>
            <p:spPr bwMode="auto">
              <a:xfrm>
                <a:off x="10148888" y="2109788"/>
                <a:ext cx="73025" cy="0"/>
              </a:xfrm>
              <a:custGeom>
                <a:avLst/>
                <a:gdLst>
                  <a:gd name="T0" fmla="*/ 31 w 46"/>
                  <a:gd name="T1" fmla="*/ 46 w 46"/>
                  <a:gd name="T2" fmla="*/ 0 w 46"/>
                  <a:gd name="T3" fmla="*/ 31 w 4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6">
                    <a:moveTo>
                      <a:pt x="31" y="0"/>
                    </a:moveTo>
                    <a:lnTo>
                      <a:pt x="46" y="0"/>
                    </a:lnTo>
                    <a:lnTo>
                      <a:pt x="0" y="0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50" name="Freeform 104"/>
              <p:cNvSpPr>
                <a:spLocks/>
              </p:cNvSpPr>
              <p:nvPr/>
            </p:nvSpPr>
            <p:spPr bwMode="auto">
              <a:xfrm>
                <a:off x="10052051" y="5360988"/>
                <a:ext cx="146050" cy="0"/>
              </a:xfrm>
              <a:custGeom>
                <a:avLst/>
                <a:gdLst>
                  <a:gd name="T0" fmla="*/ 0 w 6"/>
                  <a:gd name="T1" fmla="*/ 6 w 6"/>
                  <a:gd name="T2" fmla="*/ 0 w 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">
                    <a:moveTo>
                      <a:pt x="0" y="0"/>
                    </a:moveTo>
                    <a:cubicBezTo>
                      <a:pt x="2" y="0"/>
                      <a:pt x="4" y="0"/>
                      <a:pt x="6" y="0"/>
                    </a:cubicBezTo>
                    <a:cubicBezTo>
                      <a:pt x="4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51" name="Freeform 105"/>
              <p:cNvSpPr>
                <a:spLocks/>
              </p:cNvSpPr>
              <p:nvPr/>
            </p:nvSpPr>
            <p:spPr bwMode="auto">
              <a:xfrm>
                <a:off x="10148888" y="4089400"/>
                <a:ext cx="49213" cy="0"/>
              </a:xfrm>
              <a:custGeom>
                <a:avLst/>
                <a:gdLst>
                  <a:gd name="T0" fmla="*/ 31 w 31"/>
                  <a:gd name="T1" fmla="*/ 31 w 31"/>
                  <a:gd name="T2" fmla="*/ 0 w 31"/>
                  <a:gd name="T3" fmla="*/ 31 w 3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1">
                    <a:moveTo>
                      <a:pt x="31" y="0"/>
                    </a:moveTo>
                    <a:lnTo>
                      <a:pt x="31" y="0"/>
                    </a:lnTo>
                    <a:lnTo>
                      <a:pt x="0" y="0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52" name="Freeform 106"/>
              <p:cNvSpPr>
                <a:spLocks/>
              </p:cNvSpPr>
              <p:nvPr/>
            </p:nvSpPr>
            <p:spPr bwMode="auto">
              <a:xfrm>
                <a:off x="9012238" y="3111500"/>
                <a:ext cx="1185863" cy="73025"/>
              </a:xfrm>
              <a:custGeom>
                <a:avLst/>
                <a:gdLst>
                  <a:gd name="T0" fmla="*/ 1 w 49"/>
                  <a:gd name="T1" fmla="*/ 0 h 3"/>
                  <a:gd name="T2" fmla="*/ 0 w 49"/>
                  <a:gd name="T3" fmla="*/ 1 h 3"/>
                  <a:gd name="T4" fmla="*/ 13 w 49"/>
                  <a:gd name="T5" fmla="*/ 1 h 3"/>
                  <a:gd name="T6" fmla="*/ 49 w 49"/>
                  <a:gd name="T7" fmla="*/ 1 h 3"/>
                  <a:gd name="T8" fmla="*/ 3 w 49"/>
                  <a:gd name="T9" fmla="*/ 0 h 3"/>
                  <a:gd name="T10" fmla="*/ 3 w 49"/>
                  <a:gd name="T11" fmla="*/ 1 h 3"/>
                  <a:gd name="T12" fmla="*/ 1 w 49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3">
                    <a:moveTo>
                      <a:pt x="1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5" y="1"/>
                      <a:pt x="9" y="3"/>
                      <a:pt x="13" y="1"/>
                    </a:cubicBezTo>
                    <a:cubicBezTo>
                      <a:pt x="26" y="1"/>
                      <a:pt x="36" y="2"/>
                      <a:pt x="49" y="1"/>
                    </a:cubicBezTo>
                    <a:cubicBezTo>
                      <a:pt x="33" y="0"/>
                      <a:pt x="19" y="1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2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53" name="Freeform 107"/>
              <p:cNvSpPr>
                <a:spLocks/>
              </p:cNvSpPr>
              <p:nvPr/>
            </p:nvSpPr>
            <p:spPr bwMode="auto">
              <a:xfrm>
                <a:off x="10148888" y="4529138"/>
                <a:ext cx="49213" cy="0"/>
              </a:xfrm>
              <a:custGeom>
                <a:avLst/>
                <a:gdLst>
                  <a:gd name="T0" fmla="*/ 31 w 31"/>
                  <a:gd name="T1" fmla="*/ 31 w 31"/>
                  <a:gd name="T2" fmla="*/ 0 w 31"/>
                  <a:gd name="T3" fmla="*/ 31 w 3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1">
                    <a:moveTo>
                      <a:pt x="31" y="0"/>
                    </a:moveTo>
                    <a:lnTo>
                      <a:pt x="31" y="0"/>
                    </a:lnTo>
                    <a:lnTo>
                      <a:pt x="0" y="0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54" name="Freeform 108"/>
              <p:cNvSpPr>
                <a:spLocks/>
              </p:cNvSpPr>
              <p:nvPr/>
            </p:nvSpPr>
            <p:spPr bwMode="auto">
              <a:xfrm>
                <a:off x="10101263" y="5629275"/>
                <a:ext cx="96838" cy="0"/>
              </a:xfrm>
              <a:custGeom>
                <a:avLst/>
                <a:gdLst>
                  <a:gd name="T0" fmla="*/ 0 w 61"/>
                  <a:gd name="T1" fmla="*/ 61 w 61"/>
                  <a:gd name="T2" fmla="*/ 0 w 61"/>
                  <a:gd name="T3" fmla="*/ 0 w 6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61">
                    <a:moveTo>
                      <a:pt x="0" y="0"/>
                    </a:moveTo>
                    <a:lnTo>
                      <a:pt x="6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55" name="Freeform 109"/>
              <p:cNvSpPr>
                <a:spLocks/>
              </p:cNvSpPr>
              <p:nvPr/>
            </p:nvSpPr>
            <p:spPr bwMode="auto">
              <a:xfrm>
                <a:off x="10125076" y="4284663"/>
                <a:ext cx="47625" cy="0"/>
              </a:xfrm>
              <a:custGeom>
                <a:avLst/>
                <a:gdLst>
                  <a:gd name="T0" fmla="*/ 15 w 30"/>
                  <a:gd name="T1" fmla="*/ 30 w 30"/>
                  <a:gd name="T2" fmla="*/ 0 w 30"/>
                  <a:gd name="T3" fmla="*/ 15 w 3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0">
                    <a:moveTo>
                      <a:pt x="15" y="0"/>
                    </a:moveTo>
                    <a:lnTo>
                      <a:pt x="30" y="0"/>
                    </a:lnTo>
                    <a:lnTo>
                      <a:pt x="0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56" name="Rectangle 110"/>
              <p:cNvSpPr>
                <a:spLocks noChangeArrowheads="1"/>
              </p:cNvSpPr>
              <p:nvPr/>
            </p:nvSpPr>
            <p:spPr bwMode="auto">
              <a:xfrm>
                <a:off x="10052051" y="4627563"/>
                <a:ext cx="73025" cy="23813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57" name="Freeform 111"/>
              <p:cNvSpPr>
                <a:spLocks/>
              </p:cNvSpPr>
              <p:nvPr/>
            </p:nvSpPr>
            <p:spPr bwMode="auto">
              <a:xfrm>
                <a:off x="9907588" y="3625850"/>
                <a:ext cx="217488" cy="47625"/>
              </a:xfrm>
              <a:custGeom>
                <a:avLst/>
                <a:gdLst>
                  <a:gd name="T0" fmla="*/ 0 w 9"/>
                  <a:gd name="T1" fmla="*/ 1 h 2"/>
                  <a:gd name="T2" fmla="*/ 9 w 9"/>
                  <a:gd name="T3" fmla="*/ 0 h 2"/>
                  <a:gd name="T4" fmla="*/ 0 w 9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2">
                    <a:moveTo>
                      <a:pt x="0" y="1"/>
                    </a:moveTo>
                    <a:cubicBezTo>
                      <a:pt x="3" y="1"/>
                      <a:pt x="8" y="2"/>
                      <a:pt x="9" y="0"/>
                    </a:cubicBezTo>
                    <a:cubicBezTo>
                      <a:pt x="7" y="2"/>
                      <a:pt x="2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58" name="Freeform 112"/>
              <p:cNvSpPr>
                <a:spLocks/>
              </p:cNvSpPr>
              <p:nvPr/>
            </p:nvSpPr>
            <p:spPr bwMode="auto">
              <a:xfrm>
                <a:off x="9761538" y="2012950"/>
                <a:ext cx="314325" cy="0"/>
              </a:xfrm>
              <a:custGeom>
                <a:avLst/>
                <a:gdLst>
                  <a:gd name="T0" fmla="*/ 0 w 198"/>
                  <a:gd name="T1" fmla="*/ 198 w 198"/>
                  <a:gd name="T2" fmla="*/ 0 w 198"/>
                  <a:gd name="T3" fmla="*/ 0 w 19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98">
                    <a:moveTo>
                      <a:pt x="0" y="0"/>
                    </a:moveTo>
                    <a:lnTo>
                      <a:pt x="19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59" name="Freeform 113"/>
              <p:cNvSpPr>
                <a:spLocks/>
              </p:cNvSpPr>
              <p:nvPr/>
            </p:nvSpPr>
            <p:spPr bwMode="auto">
              <a:xfrm>
                <a:off x="8963026" y="2819400"/>
                <a:ext cx="23813" cy="2381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60" name="Freeform 114"/>
              <p:cNvSpPr>
                <a:spLocks/>
              </p:cNvSpPr>
              <p:nvPr/>
            </p:nvSpPr>
            <p:spPr bwMode="auto">
              <a:xfrm>
                <a:off x="8818563" y="2843213"/>
                <a:ext cx="71438" cy="23813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0 w 3"/>
                  <a:gd name="T5" fmla="*/ 0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61" name="Freeform 115"/>
              <p:cNvSpPr>
                <a:spLocks/>
              </p:cNvSpPr>
              <p:nvPr/>
            </p:nvSpPr>
            <p:spPr bwMode="auto">
              <a:xfrm>
                <a:off x="8963026" y="2843213"/>
                <a:ext cx="0" cy="2381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62" name="Freeform 116"/>
              <p:cNvSpPr>
                <a:spLocks/>
              </p:cNvSpPr>
              <p:nvPr/>
            </p:nvSpPr>
            <p:spPr bwMode="auto">
              <a:xfrm>
                <a:off x="8721726" y="2794000"/>
                <a:ext cx="1354138" cy="73025"/>
              </a:xfrm>
              <a:custGeom>
                <a:avLst/>
                <a:gdLst>
                  <a:gd name="T0" fmla="*/ 6 w 56"/>
                  <a:gd name="T1" fmla="*/ 0 h 3"/>
                  <a:gd name="T2" fmla="*/ 0 w 56"/>
                  <a:gd name="T3" fmla="*/ 1 h 3"/>
                  <a:gd name="T4" fmla="*/ 3 w 56"/>
                  <a:gd name="T5" fmla="*/ 2 h 3"/>
                  <a:gd name="T6" fmla="*/ 1 w 56"/>
                  <a:gd name="T7" fmla="*/ 2 h 3"/>
                  <a:gd name="T8" fmla="*/ 4 w 56"/>
                  <a:gd name="T9" fmla="*/ 2 h 3"/>
                  <a:gd name="T10" fmla="*/ 11 w 56"/>
                  <a:gd name="T11" fmla="*/ 1 h 3"/>
                  <a:gd name="T12" fmla="*/ 14 w 56"/>
                  <a:gd name="T13" fmla="*/ 2 h 3"/>
                  <a:gd name="T14" fmla="*/ 14 w 56"/>
                  <a:gd name="T15" fmla="*/ 2 h 3"/>
                  <a:gd name="T16" fmla="*/ 16 w 56"/>
                  <a:gd name="T17" fmla="*/ 1 h 3"/>
                  <a:gd name="T18" fmla="*/ 18 w 56"/>
                  <a:gd name="T19" fmla="*/ 2 h 3"/>
                  <a:gd name="T20" fmla="*/ 20 w 56"/>
                  <a:gd name="T21" fmla="*/ 1 h 3"/>
                  <a:gd name="T22" fmla="*/ 28 w 56"/>
                  <a:gd name="T23" fmla="*/ 1 h 3"/>
                  <a:gd name="T24" fmla="*/ 26 w 56"/>
                  <a:gd name="T25" fmla="*/ 0 h 3"/>
                  <a:gd name="T26" fmla="*/ 38 w 56"/>
                  <a:gd name="T27" fmla="*/ 0 h 3"/>
                  <a:gd name="T28" fmla="*/ 36 w 56"/>
                  <a:gd name="T29" fmla="*/ 1 h 3"/>
                  <a:gd name="T30" fmla="*/ 47 w 56"/>
                  <a:gd name="T31" fmla="*/ 1 h 3"/>
                  <a:gd name="T32" fmla="*/ 45 w 56"/>
                  <a:gd name="T33" fmla="*/ 1 h 3"/>
                  <a:gd name="T34" fmla="*/ 56 w 56"/>
                  <a:gd name="T35" fmla="*/ 0 h 3"/>
                  <a:gd name="T36" fmla="*/ 6 w 56"/>
                  <a:gd name="T3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6" h="3">
                    <a:moveTo>
                      <a:pt x="6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3"/>
                      <a:pt x="2" y="2"/>
                      <a:pt x="4" y="2"/>
                    </a:cubicBezTo>
                    <a:cubicBezTo>
                      <a:pt x="5" y="1"/>
                      <a:pt x="9" y="1"/>
                      <a:pt x="11" y="1"/>
                    </a:cubicBezTo>
                    <a:cubicBezTo>
                      <a:pt x="11" y="1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1"/>
                      <a:pt x="15" y="1"/>
                      <a:pt x="16" y="1"/>
                    </a:cubicBezTo>
                    <a:cubicBezTo>
                      <a:pt x="18" y="1"/>
                      <a:pt x="18" y="2"/>
                      <a:pt x="18" y="2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4" y="2"/>
                      <a:pt x="26" y="1"/>
                      <a:pt x="28" y="1"/>
                    </a:cubicBezTo>
                    <a:cubicBezTo>
                      <a:pt x="27" y="1"/>
                      <a:pt x="27" y="0"/>
                      <a:pt x="26" y="0"/>
                    </a:cubicBezTo>
                    <a:cubicBezTo>
                      <a:pt x="31" y="0"/>
                      <a:pt x="35" y="0"/>
                      <a:pt x="38" y="0"/>
                    </a:cubicBezTo>
                    <a:cubicBezTo>
                      <a:pt x="39" y="1"/>
                      <a:pt x="36" y="0"/>
                      <a:pt x="36" y="1"/>
                    </a:cubicBezTo>
                    <a:cubicBezTo>
                      <a:pt x="40" y="1"/>
                      <a:pt x="44" y="2"/>
                      <a:pt x="47" y="1"/>
                    </a:cubicBezTo>
                    <a:cubicBezTo>
                      <a:pt x="46" y="1"/>
                      <a:pt x="45" y="1"/>
                      <a:pt x="45" y="1"/>
                    </a:cubicBezTo>
                    <a:cubicBezTo>
                      <a:pt x="49" y="0"/>
                      <a:pt x="53" y="1"/>
                      <a:pt x="56" y="0"/>
                    </a:cubicBezTo>
                    <a:cubicBezTo>
                      <a:pt x="6" y="0"/>
                      <a:pt x="6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63" name="Freeform 117"/>
              <p:cNvSpPr>
                <a:spLocks/>
              </p:cNvSpPr>
              <p:nvPr/>
            </p:nvSpPr>
            <p:spPr bwMode="auto">
              <a:xfrm>
                <a:off x="8696326" y="2819400"/>
                <a:ext cx="25400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64" name="Freeform 118"/>
              <p:cNvSpPr>
                <a:spLocks/>
              </p:cNvSpPr>
              <p:nvPr/>
            </p:nvSpPr>
            <p:spPr bwMode="auto">
              <a:xfrm>
                <a:off x="9931401" y="4284663"/>
                <a:ext cx="169863" cy="25400"/>
              </a:xfrm>
              <a:custGeom>
                <a:avLst/>
                <a:gdLst>
                  <a:gd name="T0" fmla="*/ 2 w 7"/>
                  <a:gd name="T1" fmla="*/ 0 h 1"/>
                  <a:gd name="T2" fmla="*/ 3 w 7"/>
                  <a:gd name="T3" fmla="*/ 1 h 1"/>
                  <a:gd name="T4" fmla="*/ 7 w 7"/>
                  <a:gd name="T5" fmla="*/ 1 h 1"/>
                  <a:gd name="T6" fmla="*/ 0 w 7"/>
                  <a:gd name="T7" fmla="*/ 0 h 1"/>
                  <a:gd name="T8" fmla="*/ 2 w 7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">
                    <a:moveTo>
                      <a:pt x="2" y="0"/>
                    </a:moveTo>
                    <a:cubicBezTo>
                      <a:pt x="2" y="0"/>
                      <a:pt x="3" y="1"/>
                      <a:pt x="3" y="1"/>
                    </a:cubicBezTo>
                    <a:cubicBezTo>
                      <a:pt x="4" y="1"/>
                      <a:pt x="6" y="1"/>
                      <a:pt x="7" y="1"/>
                    </a:cubicBezTo>
                    <a:cubicBezTo>
                      <a:pt x="6" y="0"/>
                      <a:pt x="1" y="0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65" name="Freeform 119"/>
              <p:cNvSpPr>
                <a:spLocks/>
              </p:cNvSpPr>
              <p:nvPr/>
            </p:nvSpPr>
            <p:spPr bwMode="auto">
              <a:xfrm>
                <a:off x="9494838" y="1474788"/>
                <a:ext cx="581025" cy="23813"/>
              </a:xfrm>
              <a:custGeom>
                <a:avLst/>
                <a:gdLst>
                  <a:gd name="T0" fmla="*/ 24 w 24"/>
                  <a:gd name="T1" fmla="*/ 1 h 1"/>
                  <a:gd name="T2" fmla="*/ 0 w 24"/>
                  <a:gd name="T3" fmla="*/ 0 h 1"/>
                  <a:gd name="T4" fmla="*/ 24 w 2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1">
                    <a:moveTo>
                      <a:pt x="24" y="1"/>
                    </a:moveTo>
                    <a:cubicBezTo>
                      <a:pt x="16" y="1"/>
                      <a:pt x="7" y="0"/>
                      <a:pt x="0" y="0"/>
                    </a:cubicBezTo>
                    <a:lnTo>
                      <a:pt x="24" y="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66" name="Freeform 120"/>
              <p:cNvSpPr>
                <a:spLocks/>
              </p:cNvSpPr>
              <p:nvPr/>
            </p:nvSpPr>
            <p:spPr bwMode="auto">
              <a:xfrm>
                <a:off x="9955213" y="4235450"/>
                <a:ext cx="96838" cy="49213"/>
              </a:xfrm>
              <a:custGeom>
                <a:avLst/>
                <a:gdLst>
                  <a:gd name="T0" fmla="*/ 1 w 4"/>
                  <a:gd name="T1" fmla="*/ 1 h 2"/>
                  <a:gd name="T2" fmla="*/ 4 w 4"/>
                  <a:gd name="T3" fmla="*/ 0 h 2"/>
                  <a:gd name="T4" fmla="*/ 0 w 4"/>
                  <a:gd name="T5" fmla="*/ 1 h 2"/>
                  <a:gd name="T6" fmla="*/ 1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1" y="1"/>
                    </a:moveTo>
                    <a:cubicBezTo>
                      <a:pt x="2" y="0"/>
                      <a:pt x="4" y="2"/>
                      <a:pt x="4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67" name="Freeform 121"/>
              <p:cNvSpPr>
                <a:spLocks/>
              </p:cNvSpPr>
              <p:nvPr/>
            </p:nvSpPr>
            <p:spPr bwMode="auto">
              <a:xfrm>
                <a:off x="9979026" y="1865313"/>
                <a:ext cx="49213" cy="0"/>
              </a:xfrm>
              <a:custGeom>
                <a:avLst/>
                <a:gdLst>
                  <a:gd name="T0" fmla="*/ 31 w 31"/>
                  <a:gd name="T1" fmla="*/ 31 w 31"/>
                  <a:gd name="T2" fmla="*/ 0 w 31"/>
                  <a:gd name="T3" fmla="*/ 31 w 3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1">
                    <a:moveTo>
                      <a:pt x="31" y="0"/>
                    </a:moveTo>
                    <a:lnTo>
                      <a:pt x="31" y="0"/>
                    </a:lnTo>
                    <a:lnTo>
                      <a:pt x="0" y="0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68" name="Rectangle 122"/>
              <p:cNvSpPr>
                <a:spLocks noChangeArrowheads="1"/>
              </p:cNvSpPr>
              <p:nvPr/>
            </p:nvSpPr>
            <p:spPr bwMode="auto">
              <a:xfrm>
                <a:off x="9955213" y="4627563"/>
                <a:ext cx="73025" cy="23813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69" name="Rectangle 123"/>
              <p:cNvSpPr>
                <a:spLocks noChangeArrowheads="1"/>
              </p:cNvSpPr>
              <p:nvPr/>
            </p:nvSpPr>
            <p:spPr bwMode="auto">
              <a:xfrm>
                <a:off x="9931401" y="5629275"/>
                <a:ext cx="96838" cy="1588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70" name="Rectangle 124"/>
              <p:cNvSpPr>
                <a:spLocks noChangeArrowheads="1"/>
              </p:cNvSpPr>
              <p:nvPr/>
            </p:nvSpPr>
            <p:spPr bwMode="auto">
              <a:xfrm>
                <a:off x="9955213" y="1743075"/>
                <a:ext cx="49213" cy="1588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71" name="Freeform 125"/>
              <p:cNvSpPr>
                <a:spLocks/>
              </p:cNvSpPr>
              <p:nvPr/>
            </p:nvSpPr>
            <p:spPr bwMode="auto">
              <a:xfrm>
                <a:off x="9931401" y="3503613"/>
                <a:ext cx="73025" cy="0"/>
              </a:xfrm>
              <a:custGeom>
                <a:avLst/>
                <a:gdLst>
                  <a:gd name="T0" fmla="*/ 30 w 46"/>
                  <a:gd name="T1" fmla="*/ 46 w 46"/>
                  <a:gd name="T2" fmla="*/ 0 w 46"/>
                  <a:gd name="T3" fmla="*/ 30 w 4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6">
                    <a:moveTo>
                      <a:pt x="30" y="0"/>
                    </a:moveTo>
                    <a:lnTo>
                      <a:pt x="46" y="0"/>
                    </a:lnTo>
                    <a:lnTo>
                      <a:pt x="0" y="0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72" name="Freeform 126"/>
              <p:cNvSpPr>
                <a:spLocks/>
              </p:cNvSpPr>
              <p:nvPr/>
            </p:nvSpPr>
            <p:spPr bwMode="auto">
              <a:xfrm>
                <a:off x="9737726" y="3087688"/>
                <a:ext cx="217488" cy="23813"/>
              </a:xfrm>
              <a:custGeom>
                <a:avLst/>
                <a:gdLst>
                  <a:gd name="T0" fmla="*/ 9 w 9"/>
                  <a:gd name="T1" fmla="*/ 0 h 1"/>
                  <a:gd name="T2" fmla="*/ 0 w 9"/>
                  <a:gd name="T3" fmla="*/ 0 h 1"/>
                  <a:gd name="T4" fmla="*/ 9 w 9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1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1"/>
                      <a:pt x="6" y="1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73" name="Freeform 127"/>
              <p:cNvSpPr>
                <a:spLocks/>
              </p:cNvSpPr>
              <p:nvPr/>
            </p:nvSpPr>
            <p:spPr bwMode="auto">
              <a:xfrm>
                <a:off x="9761538" y="4333875"/>
                <a:ext cx="193675" cy="23813"/>
              </a:xfrm>
              <a:custGeom>
                <a:avLst/>
                <a:gdLst>
                  <a:gd name="T0" fmla="*/ 31 w 122"/>
                  <a:gd name="T1" fmla="*/ 15 h 15"/>
                  <a:gd name="T2" fmla="*/ 122 w 122"/>
                  <a:gd name="T3" fmla="*/ 0 h 15"/>
                  <a:gd name="T4" fmla="*/ 0 w 122"/>
                  <a:gd name="T5" fmla="*/ 15 h 15"/>
                  <a:gd name="T6" fmla="*/ 31 w 122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2" h="15">
                    <a:moveTo>
                      <a:pt x="31" y="15"/>
                    </a:moveTo>
                    <a:lnTo>
                      <a:pt x="122" y="0"/>
                    </a:lnTo>
                    <a:lnTo>
                      <a:pt x="0" y="15"/>
                    </a:lnTo>
                    <a:lnTo>
                      <a:pt x="31" y="1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74" name="Freeform 128"/>
              <p:cNvSpPr>
                <a:spLocks/>
              </p:cNvSpPr>
              <p:nvPr/>
            </p:nvSpPr>
            <p:spPr bwMode="auto">
              <a:xfrm>
                <a:off x="9858376" y="4089400"/>
                <a:ext cx="73025" cy="0"/>
              </a:xfrm>
              <a:custGeom>
                <a:avLst/>
                <a:gdLst>
                  <a:gd name="T0" fmla="*/ 31 w 46"/>
                  <a:gd name="T1" fmla="*/ 46 w 46"/>
                  <a:gd name="T2" fmla="*/ 0 w 46"/>
                  <a:gd name="T3" fmla="*/ 31 w 4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6">
                    <a:moveTo>
                      <a:pt x="31" y="0"/>
                    </a:moveTo>
                    <a:lnTo>
                      <a:pt x="46" y="0"/>
                    </a:lnTo>
                    <a:lnTo>
                      <a:pt x="0" y="0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75" name="Rectangle 129"/>
              <p:cNvSpPr>
                <a:spLocks noChangeArrowheads="1"/>
              </p:cNvSpPr>
              <p:nvPr/>
            </p:nvSpPr>
            <p:spPr bwMode="auto">
              <a:xfrm>
                <a:off x="9301163" y="2403475"/>
                <a:ext cx="606425" cy="23813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76" name="Freeform 130"/>
              <p:cNvSpPr>
                <a:spLocks/>
              </p:cNvSpPr>
              <p:nvPr/>
            </p:nvSpPr>
            <p:spPr bwMode="auto">
              <a:xfrm>
                <a:off x="9834563" y="2744788"/>
                <a:ext cx="47625" cy="0"/>
              </a:xfrm>
              <a:custGeom>
                <a:avLst/>
                <a:gdLst>
                  <a:gd name="T0" fmla="*/ 30 w 30"/>
                  <a:gd name="T1" fmla="*/ 30 w 30"/>
                  <a:gd name="T2" fmla="*/ 0 w 30"/>
                  <a:gd name="T3" fmla="*/ 30 w 3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0">
                    <a:moveTo>
                      <a:pt x="30" y="0"/>
                    </a:moveTo>
                    <a:lnTo>
                      <a:pt x="30" y="0"/>
                    </a:lnTo>
                    <a:lnTo>
                      <a:pt x="0" y="0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77" name="Freeform 131"/>
              <p:cNvSpPr>
                <a:spLocks/>
              </p:cNvSpPr>
              <p:nvPr/>
            </p:nvSpPr>
            <p:spPr bwMode="auto">
              <a:xfrm>
                <a:off x="9180513" y="2427288"/>
                <a:ext cx="581025" cy="49213"/>
              </a:xfrm>
              <a:custGeom>
                <a:avLst/>
                <a:gdLst>
                  <a:gd name="T0" fmla="*/ 15 w 24"/>
                  <a:gd name="T1" fmla="*/ 2 h 2"/>
                  <a:gd name="T2" fmla="*/ 20 w 24"/>
                  <a:gd name="T3" fmla="*/ 2 h 2"/>
                  <a:gd name="T4" fmla="*/ 24 w 24"/>
                  <a:gd name="T5" fmla="*/ 1 h 2"/>
                  <a:gd name="T6" fmla="*/ 0 w 24"/>
                  <a:gd name="T7" fmla="*/ 1 h 2"/>
                  <a:gd name="T8" fmla="*/ 15 w 24"/>
                  <a:gd name="T9" fmla="*/ 1 h 2"/>
                  <a:gd name="T10" fmla="*/ 15 w 2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2">
                    <a:moveTo>
                      <a:pt x="15" y="2"/>
                    </a:moveTo>
                    <a:cubicBezTo>
                      <a:pt x="17" y="2"/>
                      <a:pt x="20" y="1"/>
                      <a:pt x="20" y="2"/>
                    </a:cubicBezTo>
                    <a:cubicBezTo>
                      <a:pt x="19" y="0"/>
                      <a:pt x="23" y="1"/>
                      <a:pt x="24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" y="1"/>
                      <a:pt x="10" y="1"/>
                      <a:pt x="15" y="1"/>
                    </a:cubicBezTo>
                    <a:lnTo>
                      <a:pt x="15" y="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78" name="Freeform 132"/>
              <p:cNvSpPr>
                <a:spLocks/>
              </p:cNvSpPr>
              <p:nvPr/>
            </p:nvSpPr>
            <p:spPr bwMode="auto">
              <a:xfrm>
                <a:off x="9688513" y="2744788"/>
                <a:ext cx="73025" cy="0"/>
              </a:xfrm>
              <a:custGeom>
                <a:avLst/>
                <a:gdLst>
                  <a:gd name="T0" fmla="*/ 31 w 46"/>
                  <a:gd name="T1" fmla="*/ 46 w 46"/>
                  <a:gd name="T2" fmla="*/ 0 w 46"/>
                  <a:gd name="T3" fmla="*/ 31 w 4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6">
                    <a:moveTo>
                      <a:pt x="31" y="0"/>
                    </a:moveTo>
                    <a:lnTo>
                      <a:pt x="46" y="0"/>
                    </a:lnTo>
                    <a:lnTo>
                      <a:pt x="0" y="0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79" name="Freeform 133"/>
              <p:cNvSpPr>
                <a:spLocks/>
              </p:cNvSpPr>
              <p:nvPr/>
            </p:nvSpPr>
            <p:spPr bwMode="auto">
              <a:xfrm>
                <a:off x="9688513" y="2255838"/>
                <a:ext cx="49213" cy="25400"/>
              </a:xfrm>
              <a:custGeom>
                <a:avLst/>
                <a:gdLst>
                  <a:gd name="T0" fmla="*/ 31 w 31"/>
                  <a:gd name="T1" fmla="*/ 16 h 16"/>
                  <a:gd name="T2" fmla="*/ 31 w 31"/>
                  <a:gd name="T3" fmla="*/ 0 h 16"/>
                  <a:gd name="T4" fmla="*/ 0 w 31"/>
                  <a:gd name="T5" fmla="*/ 16 h 16"/>
                  <a:gd name="T6" fmla="*/ 31 w 31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16">
                    <a:moveTo>
                      <a:pt x="31" y="16"/>
                    </a:moveTo>
                    <a:lnTo>
                      <a:pt x="31" y="0"/>
                    </a:lnTo>
                    <a:lnTo>
                      <a:pt x="0" y="16"/>
                    </a:lnTo>
                    <a:lnTo>
                      <a:pt x="31" y="16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80" name="Rectangle 134"/>
              <p:cNvSpPr>
                <a:spLocks noChangeArrowheads="1"/>
              </p:cNvSpPr>
              <p:nvPr/>
            </p:nvSpPr>
            <p:spPr bwMode="auto">
              <a:xfrm>
                <a:off x="9544051" y="2305050"/>
                <a:ext cx="169863" cy="1588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81" name="Freeform 135"/>
              <p:cNvSpPr>
                <a:spLocks/>
              </p:cNvSpPr>
              <p:nvPr/>
            </p:nvSpPr>
            <p:spPr bwMode="auto">
              <a:xfrm>
                <a:off x="9326563" y="5335588"/>
                <a:ext cx="387350" cy="49213"/>
              </a:xfrm>
              <a:custGeom>
                <a:avLst/>
                <a:gdLst>
                  <a:gd name="T0" fmla="*/ 16 w 16"/>
                  <a:gd name="T1" fmla="*/ 1 h 2"/>
                  <a:gd name="T2" fmla="*/ 0 w 16"/>
                  <a:gd name="T3" fmla="*/ 1 h 2"/>
                  <a:gd name="T4" fmla="*/ 0 w 16"/>
                  <a:gd name="T5" fmla="*/ 2 h 2"/>
                  <a:gd name="T6" fmla="*/ 16 w 16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2">
                    <a:moveTo>
                      <a:pt x="16" y="1"/>
                    </a:moveTo>
                    <a:cubicBezTo>
                      <a:pt x="10" y="2"/>
                      <a:pt x="5" y="0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5" y="1"/>
                      <a:pt x="12" y="2"/>
                      <a:pt x="1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82" name="Freeform 136"/>
              <p:cNvSpPr>
                <a:spLocks/>
              </p:cNvSpPr>
              <p:nvPr/>
            </p:nvSpPr>
            <p:spPr bwMode="auto">
              <a:xfrm>
                <a:off x="9617076" y="3990975"/>
                <a:ext cx="71438" cy="25400"/>
              </a:xfrm>
              <a:custGeom>
                <a:avLst/>
                <a:gdLst>
                  <a:gd name="T0" fmla="*/ 1 w 3"/>
                  <a:gd name="T1" fmla="*/ 1 h 1"/>
                  <a:gd name="T2" fmla="*/ 1 w 3"/>
                  <a:gd name="T3" fmla="*/ 1 h 1"/>
                  <a:gd name="T4" fmla="*/ 3 w 3"/>
                  <a:gd name="T5" fmla="*/ 0 h 1"/>
                  <a:gd name="T6" fmla="*/ 0 w 3"/>
                  <a:gd name="T7" fmla="*/ 0 h 1"/>
                  <a:gd name="T8" fmla="*/ 1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83" name="Freeform 137"/>
              <p:cNvSpPr>
                <a:spLocks/>
              </p:cNvSpPr>
              <p:nvPr/>
            </p:nvSpPr>
            <p:spPr bwMode="auto">
              <a:xfrm>
                <a:off x="9617076" y="2330450"/>
                <a:ext cx="47625" cy="0"/>
              </a:xfrm>
              <a:custGeom>
                <a:avLst/>
                <a:gdLst>
                  <a:gd name="T0" fmla="*/ 15 w 30"/>
                  <a:gd name="T1" fmla="*/ 30 w 30"/>
                  <a:gd name="T2" fmla="*/ 0 w 30"/>
                  <a:gd name="T3" fmla="*/ 15 w 3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0">
                    <a:moveTo>
                      <a:pt x="15" y="0"/>
                    </a:moveTo>
                    <a:lnTo>
                      <a:pt x="30" y="0"/>
                    </a:lnTo>
                    <a:lnTo>
                      <a:pt x="0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84" name="Freeform 138"/>
              <p:cNvSpPr>
                <a:spLocks/>
              </p:cNvSpPr>
              <p:nvPr/>
            </p:nvSpPr>
            <p:spPr bwMode="auto">
              <a:xfrm>
                <a:off x="9350376" y="3062288"/>
                <a:ext cx="290513" cy="49213"/>
              </a:xfrm>
              <a:custGeom>
                <a:avLst/>
                <a:gdLst>
                  <a:gd name="T0" fmla="*/ 0 w 12"/>
                  <a:gd name="T1" fmla="*/ 1 h 2"/>
                  <a:gd name="T2" fmla="*/ 12 w 12"/>
                  <a:gd name="T3" fmla="*/ 2 h 2"/>
                  <a:gd name="T4" fmla="*/ 12 w 12"/>
                  <a:gd name="T5" fmla="*/ 1 h 2"/>
                  <a:gd name="T6" fmla="*/ 0 w 1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">
                    <a:moveTo>
                      <a:pt x="0" y="1"/>
                    </a:moveTo>
                    <a:cubicBezTo>
                      <a:pt x="3" y="1"/>
                      <a:pt x="9" y="2"/>
                      <a:pt x="12" y="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8" y="2"/>
                      <a:pt x="4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85" name="Rectangle 139"/>
              <p:cNvSpPr>
                <a:spLocks noChangeArrowheads="1"/>
              </p:cNvSpPr>
              <p:nvPr/>
            </p:nvSpPr>
            <p:spPr bwMode="auto">
              <a:xfrm>
                <a:off x="9494838" y="1547813"/>
                <a:ext cx="146050" cy="1588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86" name="Freeform 140"/>
              <p:cNvSpPr>
                <a:spLocks/>
              </p:cNvSpPr>
              <p:nvPr/>
            </p:nvSpPr>
            <p:spPr bwMode="auto">
              <a:xfrm>
                <a:off x="9544051" y="2255838"/>
                <a:ext cx="73025" cy="25400"/>
              </a:xfrm>
              <a:custGeom>
                <a:avLst/>
                <a:gdLst>
                  <a:gd name="T0" fmla="*/ 15 w 46"/>
                  <a:gd name="T1" fmla="*/ 16 h 16"/>
                  <a:gd name="T2" fmla="*/ 46 w 46"/>
                  <a:gd name="T3" fmla="*/ 0 h 16"/>
                  <a:gd name="T4" fmla="*/ 0 w 46"/>
                  <a:gd name="T5" fmla="*/ 16 h 16"/>
                  <a:gd name="T6" fmla="*/ 15 w 46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16">
                    <a:moveTo>
                      <a:pt x="15" y="16"/>
                    </a:moveTo>
                    <a:lnTo>
                      <a:pt x="46" y="0"/>
                    </a:lnTo>
                    <a:lnTo>
                      <a:pt x="0" y="16"/>
                    </a:lnTo>
                    <a:lnTo>
                      <a:pt x="15" y="16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87" name="Freeform 141"/>
              <p:cNvSpPr>
                <a:spLocks/>
              </p:cNvSpPr>
              <p:nvPr/>
            </p:nvSpPr>
            <p:spPr bwMode="auto">
              <a:xfrm>
                <a:off x="9180513" y="3990975"/>
                <a:ext cx="339725" cy="25400"/>
              </a:xfrm>
              <a:custGeom>
                <a:avLst/>
                <a:gdLst>
                  <a:gd name="T0" fmla="*/ 7 w 14"/>
                  <a:gd name="T1" fmla="*/ 1 h 1"/>
                  <a:gd name="T2" fmla="*/ 14 w 14"/>
                  <a:gd name="T3" fmla="*/ 0 h 1"/>
                  <a:gd name="T4" fmla="*/ 0 w 14"/>
                  <a:gd name="T5" fmla="*/ 0 h 1"/>
                  <a:gd name="T6" fmla="*/ 8 w 14"/>
                  <a:gd name="T7" fmla="*/ 1 h 1"/>
                  <a:gd name="T8" fmla="*/ 7 w 1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">
                    <a:moveTo>
                      <a:pt x="7" y="1"/>
                    </a:moveTo>
                    <a:cubicBezTo>
                      <a:pt x="9" y="1"/>
                      <a:pt x="12" y="0"/>
                      <a:pt x="1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88" name="Freeform 142"/>
              <p:cNvSpPr>
                <a:spLocks/>
              </p:cNvSpPr>
              <p:nvPr/>
            </p:nvSpPr>
            <p:spPr bwMode="auto">
              <a:xfrm>
                <a:off x="9083676" y="2697163"/>
                <a:ext cx="217488" cy="73025"/>
              </a:xfrm>
              <a:custGeom>
                <a:avLst/>
                <a:gdLst>
                  <a:gd name="T0" fmla="*/ 0 w 9"/>
                  <a:gd name="T1" fmla="*/ 2 h 3"/>
                  <a:gd name="T2" fmla="*/ 9 w 9"/>
                  <a:gd name="T3" fmla="*/ 2 h 3"/>
                  <a:gd name="T4" fmla="*/ 8 w 9"/>
                  <a:gd name="T5" fmla="*/ 2 h 3"/>
                  <a:gd name="T6" fmla="*/ 0 w 9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3">
                    <a:moveTo>
                      <a:pt x="0" y="2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4" y="3"/>
                      <a:pt x="2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89" name="Rectangle 143"/>
              <p:cNvSpPr>
                <a:spLocks noChangeArrowheads="1"/>
              </p:cNvSpPr>
              <p:nvPr/>
            </p:nvSpPr>
            <p:spPr bwMode="auto">
              <a:xfrm>
                <a:off x="9301163" y="2744788"/>
                <a:ext cx="242888" cy="1588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90" name="Freeform 144"/>
              <p:cNvSpPr>
                <a:spLocks/>
              </p:cNvSpPr>
              <p:nvPr/>
            </p:nvSpPr>
            <p:spPr bwMode="auto">
              <a:xfrm>
                <a:off x="9494838" y="4310063"/>
                <a:ext cx="49213" cy="23813"/>
              </a:xfrm>
              <a:custGeom>
                <a:avLst/>
                <a:gdLst>
                  <a:gd name="T0" fmla="*/ 31 w 31"/>
                  <a:gd name="T1" fmla="*/ 15 h 15"/>
                  <a:gd name="T2" fmla="*/ 31 w 31"/>
                  <a:gd name="T3" fmla="*/ 0 h 15"/>
                  <a:gd name="T4" fmla="*/ 0 w 31"/>
                  <a:gd name="T5" fmla="*/ 15 h 15"/>
                  <a:gd name="T6" fmla="*/ 31 w 31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15">
                    <a:moveTo>
                      <a:pt x="31" y="15"/>
                    </a:moveTo>
                    <a:lnTo>
                      <a:pt x="31" y="0"/>
                    </a:lnTo>
                    <a:lnTo>
                      <a:pt x="0" y="15"/>
                    </a:lnTo>
                    <a:lnTo>
                      <a:pt x="31" y="1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91" name="Freeform 145"/>
              <p:cNvSpPr>
                <a:spLocks/>
              </p:cNvSpPr>
              <p:nvPr/>
            </p:nvSpPr>
            <p:spPr bwMode="auto">
              <a:xfrm>
                <a:off x="9471026" y="5481638"/>
                <a:ext cx="73025" cy="0"/>
              </a:xfrm>
              <a:custGeom>
                <a:avLst/>
                <a:gdLst>
                  <a:gd name="T0" fmla="*/ 31 w 46"/>
                  <a:gd name="T1" fmla="*/ 46 w 46"/>
                  <a:gd name="T2" fmla="*/ 0 w 46"/>
                  <a:gd name="T3" fmla="*/ 31 w 4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6">
                    <a:moveTo>
                      <a:pt x="31" y="0"/>
                    </a:moveTo>
                    <a:lnTo>
                      <a:pt x="46" y="0"/>
                    </a:lnTo>
                    <a:lnTo>
                      <a:pt x="0" y="0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92" name="Freeform 146"/>
              <p:cNvSpPr>
                <a:spLocks/>
              </p:cNvSpPr>
              <p:nvPr/>
            </p:nvSpPr>
            <p:spPr bwMode="auto">
              <a:xfrm>
                <a:off x="9229726" y="5603875"/>
                <a:ext cx="314325" cy="25400"/>
              </a:xfrm>
              <a:custGeom>
                <a:avLst/>
                <a:gdLst>
                  <a:gd name="T0" fmla="*/ 0 w 13"/>
                  <a:gd name="T1" fmla="*/ 1 h 1"/>
                  <a:gd name="T2" fmla="*/ 13 w 13"/>
                  <a:gd name="T3" fmla="*/ 1 h 1"/>
                  <a:gd name="T4" fmla="*/ 1 w 13"/>
                  <a:gd name="T5" fmla="*/ 0 h 1"/>
                  <a:gd name="T6" fmla="*/ 0 w 1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">
                    <a:moveTo>
                      <a:pt x="0" y="1"/>
                    </a:moveTo>
                    <a:cubicBezTo>
                      <a:pt x="13" y="1"/>
                      <a:pt x="13" y="1"/>
                      <a:pt x="13" y="1"/>
                    </a:cubicBezTo>
                    <a:cubicBezTo>
                      <a:pt x="9" y="1"/>
                      <a:pt x="4" y="1"/>
                      <a:pt x="1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93" name="Freeform 147"/>
              <p:cNvSpPr>
                <a:spLocks/>
              </p:cNvSpPr>
              <p:nvPr/>
            </p:nvSpPr>
            <p:spPr bwMode="auto">
              <a:xfrm>
                <a:off x="9447213" y="2476500"/>
                <a:ext cx="73025" cy="49213"/>
              </a:xfrm>
              <a:custGeom>
                <a:avLst/>
                <a:gdLst>
                  <a:gd name="T0" fmla="*/ 0 w 3"/>
                  <a:gd name="T1" fmla="*/ 1 h 2"/>
                  <a:gd name="T2" fmla="*/ 2 w 3"/>
                  <a:gd name="T3" fmla="*/ 1 h 2"/>
                  <a:gd name="T4" fmla="*/ 2 w 3"/>
                  <a:gd name="T5" fmla="*/ 1 h 2"/>
                  <a:gd name="T6" fmla="*/ 3 w 3"/>
                  <a:gd name="T7" fmla="*/ 1 h 2"/>
                  <a:gd name="T8" fmla="*/ 0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1" y="2"/>
                      <a:pt x="3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94" name="Freeform 148"/>
              <p:cNvSpPr>
                <a:spLocks/>
              </p:cNvSpPr>
              <p:nvPr/>
            </p:nvSpPr>
            <p:spPr bwMode="auto">
              <a:xfrm>
                <a:off x="9447213" y="14017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95" name="Freeform 149"/>
              <p:cNvSpPr>
                <a:spLocks/>
              </p:cNvSpPr>
              <p:nvPr/>
            </p:nvSpPr>
            <p:spPr bwMode="auto">
              <a:xfrm>
                <a:off x="9447213" y="1401763"/>
                <a:ext cx="73025" cy="23813"/>
              </a:xfrm>
              <a:custGeom>
                <a:avLst/>
                <a:gdLst>
                  <a:gd name="T0" fmla="*/ 3 w 3"/>
                  <a:gd name="T1" fmla="*/ 1 h 1"/>
                  <a:gd name="T2" fmla="*/ 0 w 3"/>
                  <a:gd name="T3" fmla="*/ 0 h 1"/>
                  <a:gd name="T4" fmla="*/ 3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96" name="Rectangle 150"/>
              <p:cNvSpPr>
                <a:spLocks noChangeArrowheads="1"/>
              </p:cNvSpPr>
              <p:nvPr/>
            </p:nvSpPr>
            <p:spPr bwMode="auto">
              <a:xfrm>
                <a:off x="9447213" y="1401763"/>
                <a:ext cx="1588" cy="23813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97" name="Freeform 151"/>
              <p:cNvSpPr>
                <a:spLocks/>
              </p:cNvSpPr>
              <p:nvPr/>
            </p:nvSpPr>
            <p:spPr bwMode="auto">
              <a:xfrm>
                <a:off x="9350376" y="3503613"/>
                <a:ext cx="144463" cy="23813"/>
              </a:xfrm>
              <a:custGeom>
                <a:avLst/>
                <a:gdLst>
                  <a:gd name="T0" fmla="*/ 91 w 91"/>
                  <a:gd name="T1" fmla="*/ 0 h 15"/>
                  <a:gd name="T2" fmla="*/ 0 w 91"/>
                  <a:gd name="T3" fmla="*/ 0 h 15"/>
                  <a:gd name="T4" fmla="*/ 61 w 91"/>
                  <a:gd name="T5" fmla="*/ 15 h 15"/>
                  <a:gd name="T6" fmla="*/ 91 w 91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1" h="15">
                    <a:moveTo>
                      <a:pt x="91" y="0"/>
                    </a:moveTo>
                    <a:lnTo>
                      <a:pt x="0" y="0"/>
                    </a:lnTo>
                    <a:lnTo>
                      <a:pt x="61" y="15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98" name="Rectangle 152"/>
              <p:cNvSpPr>
                <a:spLocks noChangeArrowheads="1"/>
              </p:cNvSpPr>
              <p:nvPr/>
            </p:nvSpPr>
            <p:spPr bwMode="auto">
              <a:xfrm>
                <a:off x="9471026" y="5434013"/>
                <a:ext cx="23813" cy="1588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99" name="Freeform 153"/>
              <p:cNvSpPr>
                <a:spLocks/>
              </p:cNvSpPr>
              <p:nvPr/>
            </p:nvSpPr>
            <p:spPr bwMode="auto">
              <a:xfrm>
                <a:off x="9423401" y="1743075"/>
                <a:ext cx="71438" cy="0"/>
              </a:xfrm>
              <a:custGeom>
                <a:avLst/>
                <a:gdLst>
                  <a:gd name="T0" fmla="*/ 15 w 45"/>
                  <a:gd name="T1" fmla="*/ 45 w 45"/>
                  <a:gd name="T2" fmla="*/ 0 w 45"/>
                  <a:gd name="T3" fmla="*/ 15 w 4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5">
                    <a:moveTo>
                      <a:pt x="15" y="0"/>
                    </a:moveTo>
                    <a:lnTo>
                      <a:pt x="45" y="0"/>
                    </a:lnTo>
                    <a:lnTo>
                      <a:pt x="0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00" name="Freeform 154"/>
              <p:cNvSpPr>
                <a:spLocks/>
              </p:cNvSpPr>
              <p:nvPr/>
            </p:nvSpPr>
            <p:spPr bwMode="auto">
              <a:xfrm>
                <a:off x="9253538" y="1768475"/>
                <a:ext cx="193675" cy="23813"/>
              </a:xfrm>
              <a:custGeom>
                <a:avLst/>
                <a:gdLst>
                  <a:gd name="T0" fmla="*/ 0 w 122"/>
                  <a:gd name="T1" fmla="*/ 15 h 15"/>
                  <a:gd name="T2" fmla="*/ 91 w 122"/>
                  <a:gd name="T3" fmla="*/ 15 h 15"/>
                  <a:gd name="T4" fmla="*/ 122 w 122"/>
                  <a:gd name="T5" fmla="*/ 0 h 15"/>
                  <a:gd name="T6" fmla="*/ 0 w 122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2" h="15">
                    <a:moveTo>
                      <a:pt x="0" y="15"/>
                    </a:moveTo>
                    <a:lnTo>
                      <a:pt x="91" y="15"/>
                    </a:lnTo>
                    <a:lnTo>
                      <a:pt x="122" y="0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01" name="Freeform 155"/>
              <p:cNvSpPr>
                <a:spLocks/>
              </p:cNvSpPr>
              <p:nvPr/>
            </p:nvSpPr>
            <p:spPr bwMode="auto">
              <a:xfrm>
                <a:off x="9423401" y="4310063"/>
                <a:ext cx="47625" cy="23813"/>
              </a:xfrm>
              <a:custGeom>
                <a:avLst/>
                <a:gdLst>
                  <a:gd name="T0" fmla="*/ 30 w 30"/>
                  <a:gd name="T1" fmla="*/ 15 h 15"/>
                  <a:gd name="T2" fmla="*/ 30 w 30"/>
                  <a:gd name="T3" fmla="*/ 0 h 15"/>
                  <a:gd name="T4" fmla="*/ 0 w 30"/>
                  <a:gd name="T5" fmla="*/ 15 h 15"/>
                  <a:gd name="T6" fmla="*/ 30 w 30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15">
                    <a:moveTo>
                      <a:pt x="30" y="15"/>
                    </a:moveTo>
                    <a:lnTo>
                      <a:pt x="30" y="0"/>
                    </a:lnTo>
                    <a:lnTo>
                      <a:pt x="0" y="15"/>
                    </a:lnTo>
                    <a:lnTo>
                      <a:pt x="30" y="1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02" name="Rectangle 156"/>
              <p:cNvSpPr>
                <a:spLocks noChangeArrowheads="1"/>
              </p:cNvSpPr>
              <p:nvPr/>
            </p:nvSpPr>
            <p:spPr bwMode="auto">
              <a:xfrm>
                <a:off x="9229726" y="3917950"/>
                <a:ext cx="193675" cy="1588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03" name="Freeform 157"/>
              <p:cNvSpPr>
                <a:spLocks/>
              </p:cNvSpPr>
              <p:nvPr/>
            </p:nvSpPr>
            <p:spPr bwMode="auto">
              <a:xfrm>
                <a:off x="9350376" y="5580063"/>
                <a:ext cx="47625" cy="0"/>
              </a:xfrm>
              <a:custGeom>
                <a:avLst/>
                <a:gdLst>
                  <a:gd name="T0" fmla="*/ 30 w 30"/>
                  <a:gd name="T1" fmla="*/ 30 w 30"/>
                  <a:gd name="T2" fmla="*/ 0 w 30"/>
                  <a:gd name="T3" fmla="*/ 30 w 3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0">
                    <a:moveTo>
                      <a:pt x="30" y="0"/>
                    </a:moveTo>
                    <a:lnTo>
                      <a:pt x="30" y="0"/>
                    </a:lnTo>
                    <a:lnTo>
                      <a:pt x="0" y="0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04" name="Rectangle 158"/>
              <p:cNvSpPr>
                <a:spLocks noChangeArrowheads="1"/>
              </p:cNvSpPr>
              <p:nvPr/>
            </p:nvSpPr>
            <p:spPr bwMode="auto">
              <a:xfrm>
                <a:off x="9180513" y="5434013"/>
                <a:ext cx="217488" cy="1588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05" name="Freeform 159"/>
              <p:cNvSpPr>
                <a:spLocks/>
              </p:cNvSpPr>
              <p:nvPr/>
            </p:nvSpPr>
            <p:spPr bwMode="auto">
              <a:xfrm>
                <a:off x="9229726" y="5507038"/>
                <a:ext cx="47625" cy="23813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06" name="Freeform 160"/>
              <p:cNvSpPr>
                <a:spLocks/>
              </p:cNvSpPr>
              <p:nvPr/>
            </p:nvSpPr>
            <p:spPr bwMode="auto">
              <a:xfrm>
                <a:off x="9277351" y="5507038"/>
                <a:ext cx="120650" cy="23813"/>
              </a:xfrm>
              <a:custGeom>
                <a:avLst/>
                <a:gdLst>
                  <a:gd name="T0" fmla="*/ 5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">
                    <a:moveTo>
                      <a:pt x="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3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07" name="Rectangle 161"/>
              <p:cNvSpPr>
                <a:spLocks noChangeArrowheads="1"/>
              </p:cNvSpPr>
              <p:nvPr/>
            </p:nvSpPr>
            <p:spPr bwMode="auto">
              <a:xfrm>
                <a:off x="8793163" y="1865313"/>
                <a:ext cx="557213" cy="1588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08" name="Freeform 162"/>
              <p:cNvSpPr>
                <a:spLocks/>
              </p:cNvSpPr>
              <p:nvPr/>
            </p:nvSpPr>
            <p:spPr bwMode="auto">
              <a:xfrm>
                <a:off x="9277351" y="2330450"/>
                <a:ext cx="73025" cy="0"/>
              </a:xfrm>
              <a:custGeom>
                <a:avLst/>
                <a:gdLst>
                  <a:gd name="T0" fmla="*/ 31 w 46"/>
                  <a:gd name="T1" fmla="*/ 46 w 46"/>
                  <a:gd name="T2" fmla="*/ 0 w 46"/>
                  <a:gd name="T3" fmla="*/ 31 w 4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6">
                    <a:moveTo>
                      <a:pt x="31" y="0"/>
                    </a:moveTo>
                    <a:lnTo>
                      <a:pt x="46" y="0"/>
                    </a:lnTo>
                    <a:lnTo>
                      <a:pt x="0" y="0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09" name="Freeform 163"/>
              <p:cNvSpPr>
                <a:spLocks/>
              </p:cNvSpPr>
              <p:nvPr/>
            </p:nvSpPr>
            <p:spPr bwMode="auto">
              <a:xfrm>
                <a:off x="9301163" y="3649663"/>
                <a:ext cx="49213" cy="0"/>
              </a:xfrm>
              <a:custGeom>
                <a:avLst/>
                <a:gdLst>
                  <a:gd name="T0" fmla="*/ 31 w 31"/>
                  <a:gd name="T1" fmla="*/ 31 w 31"/>
                  <a:gd name="T2" fmla="*/ 0 w 31"/>
                  <a:gd name="T3" fmla="*/ 31 w 3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1">
                    <a:moveTo>
                      <a:pt x="31" y="0"/>
                    </a:moveTo>
                    <a:lnTo>
                      <a:pt x="31" y="0"/>
                    </a:lnTo>
                    <a:lnTo>
                      <a:pt x="0" y="0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10" name="Freeform 164"/>
              <p:cNvSpPr>
                <a:spLocks/>
              </p:cNvSpPr>
              <p:nvPr/>
            </p:nvSpPr>
            <p:spPr bwMode="auto">
              <a:xfrm>
                <a:off x="9277351" y="2500313"/>
                <a:ext cx="23813" cy="0"/>
              </a:xfrm>
              <a:custGeom>
                <a:avLst/>
                <a:gdLst>
                  <a:gd name="T0" fmla="*/ 15 w 15"/>
                  <a:gd name="T1" fmla="*/ 0 w 15"/>
                  <a:gd name="T2" fmla="*/ 15 w 15"/>
                  <a:gd name="T3" fmla="*/ 15 w 1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5">
                    <a:moveTo>
                      <a:pt x="15" y="0"/>
                    </a:moveTo>
                    <a:lnTo>
                      <a:pt x="0" y="0"/>
                    </a:lnTo>
                    <a:lnTo>
                      <a:pt x="15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11" name="Freeform 165"/>
              <p:cNvSpPr>
                <a:spLocks/>
              </p:cNvSpPr>
              <p:nvPr/>
            </p:nvSpPr>
            <p:spPr bwMode="auto">
              <a:xfrm>
                <a:off x="8915401" y="3087688"/>
                <a:ext cx="411163" cy="23813"/>
              </a:xfrm>
              <a:custGeom>
                <a:avLst/>
                <a:gdLst>
                  <a:gd name="T0" fmla="*/ 14 w 17"/>
                  <a:gd name="T1" fmla="*/ 1 h 1"/>
                  <a:gd name="T2" fmla="*/ 17 w 17"/>
                  <a:gd name="T3" fmla="*/ 0 h 1"/>
                  <a:gd name="T4" fmla="*/ 0 w 17"/>
                  <a:gd name="T5" fmla="*/ 0 h 1"/>
                  <a:gd name="T6" fmla="*/ 14 w 17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">
                    <a:moveTo>
                      <a:pt x="14" y="1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1" y="0"/>
                      <a:pt x="5" y="0"/>
                      <a:pt x="0" y="0"/>
                    </a:cubicBezTo>
                    <a:cubicBezTo>
                      <a:pt x="4" y="0"/>
                      <a:pt x="10" y="1"/>
                      <a:pt x="1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12" name="Rectangle 166"/>
              <p:cNvSpPr>
                <a:spLocks noChangeArrowheads="1"/>
              </p:cNvSpPr>
              <p:nvPr/>
            </p:nvSpPr>
            <p:spPr bwMode="auto">
              <a:xfrm>
                <a:off x="9253538" y="4016375"/>
                <a:ext cx="73025" cy="1588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13" name="Freeform 167"/>
              <p:cNvSpPr>
                <a:spLocks/>
              </p:cNvSpPr>
              <p:nvPr/>
            </p:nvSpPr>
            <p:spPr bwMode="auto">
              <a:xfrm>
                <a:off x="9156701" y="5335588"/>
                <a:ext cx="144463" cy="25400"/>
              </a:xfrm>
              <a:custGeom>
                <a:avLst/>
                <a:gdLst>
                  <a:gd name="T0" fmla="*/ 6 w 6"/>
                  <a:gd name="T1" fmla="*/ 1 h 1"/>
                  <a:gd name="T2" fmla="*/ 0 w 6"/>
                  <a:gd name="T3" fmla="*/ 1 h 1"/>
                  <a:gd name="T4" fmla="*/ 6 w 6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">
                    <a:moveTo>
                      <a:pt x="6" y="1"/>
                    </a:moveTo>
                    <a:cubicBezTo>
                      <a:pt x="4" y="1"/>
                      <a:pt x="1" y="0"/>
                      <a:pt x="0" y="1"/>
                    </a:cubicBezTo>
                    <a:lnTo>
                      <a:pt x="6" y="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14" name="Freeform 168"/>
              <p:cNvSpPr>
                <a:spLocks/>
              </p:cNvSpPr>
              <p:nvPr/>
            </p:nvSpPr>
            <p:spPr bwMode="auto">
              <a:xfrm>
                <a:off x="9229726" y="2403475"/>
                <a:ext cx="47625" cy="0"/>
              </a:xfrm>
              <a:custGeom>
                <a:avLst/>
                <a:gdLst>
                  <a:gd name="T0" fmla="*/ 30 w 30"/>
                  <a:gd name="T1" fmla="*/ 30 w 30"/>
                  <a:gd name="T2" fmla="*/ 0 w 30"/>
                  <a:gd name="T3" fmla="*/ 30 w 3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0">
                    <a:moveTo>
                      <a:pt x="30" y="0"/>
                    </a:moveTo>
                    <a:lnTo>
                      <a:pt x="30" y="0"/>
                    </a:lnTo>
                    <a:lnTo>
                      <a:pt x="0" y="0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15" name="Freeform 169"/>
              <p:cNvSpPr>
                <a:spLocks/>
              </p:cNvSpPr>
              <p:nvPr/>
            </p:nvSpPr>
            <p:spPr bwMode="auto">
              <a:xfrm>
                <a:off x="9180513" y="1816100"/>
                <a:ext cx="73025" cy="0"/>
              </a:xfrm>
              <a:custGeom>
                <a:avLst/>
                <a:gdLst>
                  <a:gd name="T0" fmla="*/ 31 w 46"/>
                  <a:gd name="T1" fmla="*/ 46 w 46"/>
                  <a:gd name="T2" fmla="*/ 0 w 46"/>
                  <a:gd name="T3" fmla="*/ 31 w 4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6">
                    <a:moveTo>
                      <a:pt x="31" y="0"/>
                    </a:moveTo>
                    <a:lnTo>
                      <a:pt x="46" y="0"/>
                    </a:lnTo>
                    <a:lnTo>
                      <a:pt x="0" y="0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16" name="Freeform 170"/>
              <p:cNvSpPr>
                <a:spLocks/>
              </p:cNvSpPr>
              <p:nvPr/>
            </p:nvSpPr>
            <p:spPr bwMode="auto">
              <a:xfrm>
                <a:off x="9180513" y="5629275"/>
                <a:ext cx="23813" cy="0"/>
              </a:xfrm>
              <a:custGeom>
                <a:avLst/>
                <a:gdLst>
                  <a:gd name="T0" fmla="*/ 15 w 15"/>
                  <a:gd name="T1" fmla="*/ 15 w 15"/>
                  <a:gd name="T2" fmla="*/ 0 w 15"/>
                  <a:gd name="T3" fmla="*/ 15 w 1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5">
                    <a:moveTo>
                      <a:pt x="15" y="0"/>
                    </a:moveTo>
                    <a:lnTo>
                      <a:pt x="15" y="0"/>
                    </a:lnTo>
                    <a:lnTo>
                      <a:pt x="0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17" name="Rectangle 171"/>
              <p:cNvSpPr>
                <a:spLocks noChangeArrowheads="1"/>
              </p:cNvSpPr>
              <p:nvPr/>
            </p:nvSpPr>
            <p:spPr bwMode="auto">
              <a:xfrm>
                <a:off x="8866188" y="1890713"/>
                <a:ext cx="314325" cy="1588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18" name="Freeform 172"/>
              <p:cNvSpPr>
                <a:spLocks/>
              </p:cNvSpPr>
              <p:nvPr/>
            </p:nvSpPr>
            <p:spPr bwMode="auto">
              <a:xfrm>
                <a:off x="9132888" y="2330450"/>
                <a:ext cx="47625" cy="0"/>
              </a:xfrm>
              <a:custGeom>
                <a:avLst/>
                <a:gdLst>
                  <a:gd name="T0" fmla="*/ 30 w 30"/>
                  <a:gd name="T1" fmla="*/ 30 w 30"/>
                  <a:gd name="T2" fmla="*/ 0 w 30"/>
                  <a:gd name="T3" fmla="*/ 30 w 3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0">
                    <a:moveTo>
                      <a:pt x="30" y="0"/>
                    </a:moveTo>
                    <a:lnTo>
                      <a:pt x="30" y="0"/>
                    </a:lnTo>
                    <a:lnTo>
                      <a:pt x="0" y="0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19" name="Rectangle 173"/>
              <p:cNvSpPr>
                <a:spLocks noChangeArrowheads="1"/>
              </p:cNvSpPr>
              <p:nvPr/>
            </p:nvSpPr>
            <p:spPr bwMode="auto">
              <a:xfrm>
                <a:off x="9059863" y="3917950"/>
                <a:ext cx="120650" cy="1588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20" name="Freeform 174"/>
              <p:cNvSpPr>
                <a:spLocks/>
              </p:cNvSpPr>
              <p:nvPr/>
            </p:nvSpPr>
            <p:spPr bwMode="auto">
              <a:xfrm>
                <a:off x="9012238" y="1816100"/>
                <a:ext cx="144463" cy="25400"/>
              </a:xfrm>
              <a:custGeom>
                <a:avLst/>
                <a:gdLst>
                  <a:gd name="T0" fmla="*/ 4 w 6"/>
                  <a:gd name="T1" fmla="*/ 0 h 1"/>
                  <a:gd name="T2" fmla="*/ 0 w 6"/>
                  <a:gd name="T3" fmla="*/ 0 h 1"/>
                  <a:gd name="T4" fmla="*/ 4 w 6"/>
                  <a:gd name="T5" fmla="*/ 0 h 1"/>
                  <a:gd name="T6" fmla="*/ 3 w 6"/>
                  <a:gd name="T7" fmla="*/ 1 h 1"/>
                  <a:gd name="T8" fmla="*/ 6 w 6"/>
                  <a:gd name="T9" fmla="*/ 0 h 1"/>
                  <a:gd name="T10" fmla="*/ 5 w 6"/>
                  <a:gd name="T11" fmla="*/ 0 h 1"/>
                  <a:gd name="T12" fmla="*/ 4 w 6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">
                    <a:moveTo>
                      <a:pt x="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3" y="1"/>
                    </a:cubicBezTo>
                    <a:cubicBezTo>
                      <a:pt x="5" y="1"/>
                      <a:pt x="5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21" name="Freeform 175"/>
              <p:cNvSpPr>
                <a:spLocks/>
              </p:cNvSpPr>
              <p:nvPr/>
            </p:nvSpPr>
            <p:spPr bwMode="auto">
              <a:xfrm>
                <a:off x="9059863" y="1646238"/>
                <a:ext cx="49213" cy="0"/>
              </a:xfrm>
              <a:custGeom>
                <a:avLst/>
                <a:gdLst>
                  <a:gd name="T0" fmla="*/ 31 w 31"/>
                  <a:gd name="T1" fmla="*/ 31 w 31"/>
                  <a:gd name="T2" fmla="*/ 0 w 31"/>
                  <a:gd name="T3" fmla="*/ 31 w 3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1">
                    <a:moveTo>
                      <a:pt x="31" y="0"/>
                    </a:moveTo>
                    <a:lnTo>
                      <a:pt x="31" y="0"/>
                    </a:lnTo>
                    <a:lnTo>
                      <a:pt x="0" y="0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22" name="Rectangle 176"/>
              <p:cNvSpPr>
                <a:spLocks noChangeArrowheads="1"/>
              </p:cNvSpPr>
              <p:nvPr/>
            </p:nvSpPr>
            <p:spPr bwMode="auto">
              <a:xfrm>
                <a:off x="9036051" y="5360988"/>
                <a:ext cx="73025" cy="1588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23" name="Freeform 177"/>
              <p:cNvSpPr>
                <a:spLocks/>
              </p:cNvSpPr>
              <p:nvPr/>
            </p:nvSpPr>
            <p:spPr bwMode="auto">
              <a:xfrm>
                <a:off x="8915401" y="1792288"/>
                <a:ext cx="144463" cy="23813"/>
              </a:xfrm>
              <a:custGeom>
                <a:avLst/>
                <a:gdLst>
                  <a:gd name="T0" fmla="*/ 0 w 6"/>
                  <a:gd name="T1" fmla="*/ 1 h 1"/>
                  <a:gd name="T2" fmla="*/ 6 w 6"/>
                  <a:gd name="T3" fmla="*/ 1 h 1"/>
                  <a:gd name="T4" fmla="*/ 3 w 6"/>
                  <a:gd name="T5" fmla="*/ 1 h 1"/>
                  <a:gd name="T6" fmla="*/ 3 w 6"/>
                  <a:gd name="T7" fmla="*/ 1 h 1"/>
                  <a:gd name="T8" fmla="*/ 0 w 6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">
                    <a:moveTo>
                      <a:pt x="0" y="1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1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24" name="Freeform 178"/>
              <p:cNvSpPr>
                <a:spLocks/>
              </p:cNvSpPr>
              <p:nvPr/>
            </p:nvSpPr>
            <p:spPr bwMode="auto">
              <a:xfrm>
                <a:off x="8986838" y="2403475"/>
                <a:ext cx="73025" cy="0"/>
              </a:xfrm>
              <a:custGeom>
                <a:avLst/>
                <a:gdLst>
                  <a:gd name="T0" fmla="*/ 31 w 46"/>
                  <a:gd name="T1" fmla="*/ 46 w 46"/>
                  <a:gd name="T2" fmla="*/ 0 w 46"/>
                  <a:gd name="T3" fmla="*/ 31 w 4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6">
                    <a:moveTo>
                      <a:pt x="31" y="0"/>
                    </a:moveTo>
                    <a:lnTo>
                      <a:pt x="46" y="0"/>
                    </a:lnTo>
                    <a:lnTo>
                      <a:pt x="0" y="0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25" name="Rectangle 179"/>
              <p:cNvSpPr>
                <a:spLocks noChangeArrowheads="1"/>
              </p:cNvSpPr>
              <p:nvPr/>
            </p:nvSpPr>
            <p:spPr bwMode="auto">
              <a:xfrm>
                <a:off x="8963026" y="2671763"/>
                <a:ext cx="96838" cy="1588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26" name="Freeform 180"/>
              <p:cNvSpPr>
                <a:spLocks/>
              </p:cNvSpPr>
              <p:nvPr/>
            </p:nvSpPr>
            <p:spPr bwMode="auto">
              <a:xfrm>
                <a:off x="8575676" y="2720975"/>
                <a:ext cx="460375" cy="49213"/>
              </a:xfrm>
              <a:custGeom>
                <a:avLst/>
                <a:gdLst>
                  <a:gd name="T0" fmla="*/ 0 w 19"/>
                  <a:gd name="T1" fmla="*/ 1 h 2"/>
                  <a:gd name="T2" fmla="*/ 5 w 19"/>
                  <a:gd name="T3" fmla="*/ 2 h 2"/>
                  <a:gd name="T4" fmla="*/ 19 w 19"/>
                  <a:gd name="T5" fmla="*/ 1 h 2"/>
                  <a:gd name="T6" fmla="*/ 0 w 19"/>
                  <a:gd name="T7" fmla="*/ 0 h 2"/>
                  <a:gd name="T8" fmla="*/ 0 w 19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">
                    <a:moveTo>
                      <a:pt x="0" y="1"/>
                    </a:moveTo>
                    <a:cubicBezTo>
                      <a:pt x="2" y="0"/>
                      <a:pt x="4" y="1"/>
                      <a:pt x="5" y="2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4" y="0"/>
                      <a:pt x="6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27" name="Rectangle 181"/>
              <p:cNvSpPr>
                <a:spLocks noChangeArrowheads="1"/>
              </p:cNvSpPr>
              <p:nvPr/>
            </p:nvSpPr>
            <p:spPr bwMode="auto">
              <a:xfrm>
                <a:off x="8939213" y="3917950"/>
                <a:ext cx="73025" cy="1588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28" name="Freeform 182"/>
              <p:cNvSpPr>
                <a:spLocks/>
              </p:cNvSpPr>
              <p:nvPr/>
            </p:nvSpPr>
            <p:spPr bwMode="auto">
              <a:xfrm>
                <a:off x="8721726" y="3111500"/>
                <a:ext cx="265113" cy="25400"/>
              </a:xfrm>
              <a:custGeom>
                <a:avLst/>
                <a:gdLst>
                  <a:gd name="T0" fmla="*/ 152 w 167"/>
                  <a:gd name="T1" fmla="*/ 0 h 16"/>
                  <a:gd name="T2" fmla="*/ 152 w 167"/>
                  <a:gd name="T3" fmla="*/ 16 h 16"/>
                  <a:gd name="T4" fmla="*/ 0 w 167"/>
                  <a:gd name="T5" fmla="*/ 16 h 16"/>
                  <a:gd name="T6" fmla="*/ 167 w 167"/>
                  <a:gd name="T7" fmla="*/ 16 h 16"/>
                  <a:gd name="T8" fmla="*/ 152 w 167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7" h="16">
                    <a:moveTo>
                      <a:pt x="152" y="0"/>
                    </a:moveTo>
                    <a:lnTo>
                      <a:pt x="152" y="16"/>
                    </a:lnTo>
                    <a:lnTo>
                      <a:pt x="0" y="16"/>
                    </a:lnTo>
                    <a:lnTo>
                      <a:pt x="167" y="16"/>
                    </a:lnTo>
                    <a:lnTo>
                      <a:pt x="152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29" name="Freeform 183"/>
              <p:cNvSpPr>
                <a:spLocks/>
              </p:cNvSpPr>
              <p:nvPr/>
            </p:nvSpPr>
            <p:spPr bwMode="auto">
              <a:xfrm>
                <a:off x="8624888" y="3111500"/>
                <a:ext cx="96838" cy="25400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1 h 1"/>
                  <a:gd name="T4" fmla="*/ 0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30" name="Freeform 184"/>
              <p:cNvSpPr>
                <a:spLocks/>
              </p:cNvSpPr>
              <p:nvPr/>
            </p:nvSpPr>
            <p:spPr bwMode="auto">
              <a:xfrm>
                <a:off x="8818563" y="2671763"/>
                <a:ext cx="120650" cy="0"/>
              </a:xfrm>
              <a:custGeom>
                <a:avLst/>
                <a:gdLst>
                  <a:gd name="T0" fmla="*/ 0 w 76"/>
                  <a:gd name="T1" fmla="*/ 0 w 76"/>
                  <a:gd name="T2" fmla="*/ 76 w 76"/>
                  <a:gd name="T3" fmla="*/ 0 w 7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76">
                    <a:moveTo>
                      <a:pt x="0" y="0"/>
                    </a:moveTo>
                    <a:lnTo>
                      <a:pt x="0" y="0"/>
                    </a:lnTo>
                    <a:lnTo>
                      <a:pt x="76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31" name="Freeform 185"/>
              <p:cNvSpPr>
                <a:spLocks/>
              </p:cNvSpPr>
              <p:nvPr/>
            </p:nvSpPr>
            <p:spPr bwMode="auto">
              <a:xfrm>
                <a:off x="8866188" y="2452688"/>
                <a:ext cx="49213" cy="23813"/>
              </a:xfrm>
              <a:custGeom>
                <a:avLst/>
                <a:gdLst>
                  <a:gd name="T0" fmla="*/ 0 w 31"/>
                  <a:gd name="T1" fmla="*/ 0 h 15"/>
                  <a:gd name="T2" fmla="*/ 15 w 31"/>
                  <a:gd name="T3" fmla="*/ 15 h 15"/>
                  <a:gd name="T4" fmla="*/ 31 w 31"/>
                  <a:gd name="T5" fmla="*/ 0 h 15"/>
                  <a:gd name="T6" fmla="*/ 0 w 31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15">
                    <a:moveTo>
                      <a:pt x="0" y="0"/>
                    </a:moveTo>
                    <a:lnTo>
                      <a:pt x="15" y="15"/>
                    </a:lnTo>
                    <a:lnTo>
                      <a:pt x="3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32" name="Freeform 186"/>
              <p:cNvSpPr>
                <a:spLocks/>
              </p:cNvSpPr>
              <p:nvPr/>
            </p:nvSpPr>
            <p:spPr bwMode="auto">
              <a:xfrm>
                <a:off x="8793163" y="5481638"/>
                <a:ext cx="122238" cy="0"/>
              </a:xfrm>
              <a:custGeom>
                <a:avLst/>
                <a:gdLst>
                  <a:gd name="T0" fmla="*/ 5 w 5"/>
                  <a:gd name="T1" fmla="*/ 0 w 5"/>
                  <a:gd name="T2" fmla="*/ 5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5">
                    <a:moveTo>
                      <a:pt x="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5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33" name="Freeform 187"/>
              <p:cNvSpPr>
                <a:spLocks/>
              </p:cNvSpPr>
              <p:nvPr/>
            </p:nvSpPr>
            <p:spPr bwMode="auto">
              <a:xfrm>
                <a:off x="8745538" y="1792288"/>
                <a:ext cx="144463" cy="49213"/>
              </a:xfrm>
              <a:custGeom>
                <a:avLst/>
                <a:gdLst>
                  <a:gd name="T0" fmla="*/ 0 w 6"/>
                  <a:gd name="T1" fmla="*/ 1 h 2"/>
                  <a:gd name="T2" fmla="*/ 6 w 6"/>
                  <a:gd name="T3" fmla="*/ 1 h 2"/>
                  <a:gd name="T4" fmla="*/ 2 w 6"/>
                  <a:gd name="T5" fmla="*/ 1 h 2"/>
                  <a:gd name="T6" fmla="*/ 4 w 6"/>
                  <a:gd name="T7" fmla="*/ 0 h 2"/>
                  <a:gd name="T8" fmla="*/ 0 w 6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0" y="1"/>
                    </a:moveTo>
                    <a:cubicBezTo>
                      <a:pt x="1" y="2"/>
                      <a:pt x="5" y="2"/>
                      <a:pt x="6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4" y="0"/>
                      <a:pt x="4" y="0"/>
                      <a:pt x="4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34" name="Freeform 188"/>
              <p:cNvSpPr>
                <a:spLocks/>
              </p:cNvSpPr>
              <p:nvPr/>
            </p:nvSpPr>
            <p:spPr bwMode="auto">
              <a:xfrm>
                <a:off x="8818563" y="3062288"/>
                <a:ext cx="71438" cy="0"/>
              </a:xfrm>
              <a:custGeom>
                <a:avLst/>
                <a:gdLst>
                  <a:gd name="T0" fmla="*/ 30 w 45"/>
                  <a:gd name="T1" fmla="*/ 45 w 45"/>
                  <a:gd name="T2" fmla="*/ 0 w 45"/>
                  <a:gd name="T3" fmla="*/ 30 w 4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5">
                    <a:moveTo>
                      <a:pt x="30" y="0"/>
                    </a:moveTo>
                    <a:lnTo>
                      <a:pt x="45" y="0"/>
                    </a:lnTo>
                    <a:lnTo>
                      <a:pt x="0" y="0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35" name="Freeform 189"/>
              <p:cNvSpPr>
                <a:spLocks/>
              </p:cNvSpPr>
              <p:nvPr/>
            </p:nvSpPr>
            <p:spPr bwMode="auto">
              <a:xfrm>
                <a:off x="8745538" y="2697163"/>
                <a:ext cx="120650" cy="23813"/>
              </a:xfrm>
              <a:custGeom>
                <a:avLst/>
                <a:gdLst>
                  <a:gd name="T0" fmla="*/ 0 w 76"/>
                  <a:gd name="T1" fmla="*/ 15 h 15"/>
                  <a:gd name="T2" fmla="*/ 76 w 76"/>
                  <a:gd name="T3" fmla="*/ 0 h 15"/>
                  <a:gd name="T4" fmla="*/ 0 w 76"/>
                  <a:gd name="T5" fmla="*/ 15 h 15"/>
                  <a:gd name="T6" fmla="*/ 0 w 76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6" h="15">
                    <a:moveTo>
                      <a:pt x="0" y="15"/>
                    </a:moveTo>
                    <a:lnTo>
                      <a:pt x="76" y="0"/>
                    </a:lnTo>
                    <a:lnTo>
                      <a:pt x="0" y="15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36" name="Freeform 190"/>
              <p:cNvSpPr>
                <a:spLocks/>
              </p:cNvSpPr>
              <p:nvPr/>
            </p:nvSpPr>
            <p:spPr bwMode="auto">
              <a:xfrm>
                <a:off x="8624888" y="5360988"/>
                <a:ext cx="265113" cy="23813"/>
              </a:xfrm>
              <a:custGeom>
                <a:avLst/>
                <a:gdLst>
                  <a:gd name="T0" fmla="*/ 11 w 11"/>
                  <a:gd name="T1" fmla="*/ 0 h 1"/>
                  <a:gd name="T2" fmla="*/ 0 w 11"/>
                  <a:gd name="T3" fmla="*/ 0 h 1"/>
                  <a:gd name="T4" fmla="*/ 0 w 11"/>
                  <a:gd name="T5" fmla="*/ 1 h 1"/>
                  <a:gd name="T6" fmla="*/ 11 w 1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">
                    <a:moveTo>
                      <a:pt x="1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4" y="0"/>
                      <a:pt x="7" y="1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37" name="Freeform 191"/>
              <p:cNvSpPr>
                <a:spLocks/>
              </p:cNvSpPr>
              <p:nvPr/>
            </p:nvSpPr>
            <p:spPr bwMode="auto">
              <a:xfrm>
                <a:off x="7994651" y="3087688"/>
                <a:ext cx="871538" cy="23813"/>
              </a:xfrm>
              <a:custGeom>
                <a:avLst/>
                <a:gdLst>
                  <a:gd name="T0" fmla="*/ 36 w 36"/>
                  <a:gd name="T1" fmla="*/ 0 h 1"/>
                  <a:gd name="T2" fmla="*/ 0 w 36"/>
                  <a:gd name="T3" fmla="*/ 0 h 1"/>
                  <a:gd name="T4" fmla="*/ 0 w 36"/>
                  <a:gd name="T5" fmla="*/ 0 h 1"/>
                  <a:gd name="T6" fmla="*/ 0 w 36"/>
                  <a:gd name="T7" fmla="*/ 0 h 1"/>
                  <a:gd name="T8" fmla="*/ 17 w 36"/>
                  <a:gd name="T9" fmla="*/ 1 h 1"/>
                  <a:gd name="T10" fmla="*/ 17 w 36"/>
                  <a:gd name="T11" fmla="*/ 1 h 1"/>
                  <a:gd name="T12" fmla="*/ 36 w 36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1">
                    <a:moveTo>
                      <a:pt x="36" y="0"/>
                    </a:moveTo>
                    <a:cubicBezTo>
                      <a:pt x="24" y="0"/>
                      <a:pt x="13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1"/>
                      <a:pt x="12" y="0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23" y="0"/>
                      <a:pt x="29" y="1"/>
                      <a:pt x="3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38" name="Freeform 192"/>
              <p:cNvSpPr>
                <a:spLocks/>
              </p:cNvSpPr>
              <p:nvPr/>
            </p:nvSpPr>
            <p:spPr bwMode="auto">
              <a:xfrm>
                <a:off x="7947026" y="3087688"/>
                <a:ext cx="4762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39" name="Rectangle 193"/>
              <p:cNvSpPr>
                <a:spLocks noChangeArrowheads="1"/>
              </p:cNvSpPr>
              <p:nvPr/>
            </p:nvSpPr>
            <p:spPr bwMode="auto">
              <a:xfrm>
                <a:off x="8721726" y="2452688"/>
                <a:ext cx="120650" cy="1588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40" name="Freeform 194"/>
              <p:cNvSpPr>
                <a:spLocks/>
              </p:cNvSpPr>
              <p:nvPr/>
            </p:nvSpPr>
            <p:spPr bwMode="auto">
              <a:xfrm>
                <a:off x="8769351" y="1352550"/>
                <a:ext cx="49213" cy="0"/>
              </a:xfrm>
              <a:custGeom>
                <a:avLst/>
                <a:gdLst>
                  <a:gd name="T0" fmla="*/ 15 w 31"/>
                  <a:gd name="T1" fmla="*/ 31 w 31"/>
                  <a:gd name="T2" fmla="*/ 0 w 31"/>
                  <a:gd name="T3" fmla="*/ 15 w 3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1">
                    <a:moveTo>
                      <a:pt x="15" y="0"/>
                    </a:moveTo>
                    <a:lnTo>
                      <a:pt x="31" y="0"/>
                    </a:lnTo>
                    <a:lnTo>
                      <a:pt x="0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41" name="Freeform 195"/>
              <p:cNvSpPr>
                <a:spLocks/>
              </p:cNvSpPr>
              <p:nvPr/>
            </p:nvSpPr>
            <p:spPr bwMode="auto">
              <a:xfrm>
                <a:off x="8721726" y="5434013"/>
                <a:ext cx="96838" cy="0"/>
              </a:xfrm>
              <a:custGeom>
                <a:avLst/>
                <a:gdLst>
                  <a:gd name="T0" fmla="*/ 15 w 61"/>
                  <a:gd name="T1" fmla="*/ 61 w 61"/>
                  <a:gd name="T2" fmla="*/ 0 w 61"/>
                  <a:gd name="T3" fmla="*/ 15 w 6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61">
                    <a:moveTo>
                      <a:pt x="15" y="0"/>
                    </a:moveTo>
                    <a:lnTo>
                      <a:pt x="61" y="0"/>
                    </a:lnTo>
                    <a:lnTo>
                      <a:pt x="0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42" name="Rectangle 196"/>
              <p:cNvSpPr>
                <a:spLocks noChangeArrowheads="1"/>
              </p:cNvSpPr>
              <p:nvPr/>
            </p:nvSpPr>
            <p:spPr bwMode="auto">
              <a:xfrm>
                <a:off x="8721726" y="1425575"/>
                <a:ext cx="47625" cy="1588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43" name="Freeform 197"/>
              <p:cNvSpPr>
                <a:spLocks/>
              </p:cNvSpPr>
              <p:nvPr/>
            </p:nvSpPr>
            <p:spPr bwMode="auto">
              <a:xfrm>
                <a:off x="8721726" y="2378075"/>
                <a:ext cx="47625" cy="0"/>
              </a:xfrm>
              <a:custGeom>
                <a:avLst/>
                <a:gdLst>
                  <a:gd name="T0" fmla="*/ 15 w 30"/>
                  <a:gd name="T1" fmla="*/ 30 w 30"/>
                  <a:gd name="T2" fmla="*/ 0 w 30"/>
                  <a:gd name="T3" fmla="*/ 15 w 3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0">
                    <a:moveTo>
                      <a:pt x="15" y="0"/>
                    </a:moveTo>
                    <a:lnTo>
                      <a:pt x="30" y="0"/>
                    </a:lnTo>
                    <a:lnTo>
                      <a:pt x="0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44" name="Freeform 198"/>
              <p:cNvSpPr>
                <a:spLocks/>
              </p:cNvSpPr>
              <p:nvPr/>
            </p:nvSpPr>
            <p:spPr bwMode="auto">
              <a:xfrm>
                <a:off x="8745538" y="2500313"/>
                <a:ext cx="23813" cy="0"/>
              </a:xfrm>
              <a:custGeom>
                <a:avLst/>
                <a:gdLst>
                  <a:gd name="T0" fmla="*/ 15 w 15"/>
                  <a:gd name="T1" fmla="*/ 15 w 15"/>
                  <a:gd name="T2" fmla="*/ 0 w 15"/>
                  <a:gd name="T3" fmla="*/ 15 w 1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5">
                    <a:moveTo>
                      <a:pt x="15" y="0"/>
                    </a:moveTo>
                    <a:lnTo>
                      <a:pt x="15" y="0"/>
                    </a:lnTo>
                    <a:lnTo>
                      <a:pt x="0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45" name="Freeform 199"/>
              <p:cNvSpPr>
                <a:spLocks/>
              </p:cNvSpPr>
              <p:nvPr/>
            </p:nvSpPr>
            <p:spPr bwMode="auto">
              <a:xfrm>
                <a:off x="8721726" y="2403475"/>
                <a:ext cx="23813" cy="0"/>
              </a:xfrm>
              <a:custGeom>
                <a:avLst/>
                <a:gdLst>
                  <a:gd name="T0" fmla="*/ 15 w 15"/>
                  <a:gd name="T1" fmla="*/ 15 w 15"/>
                  <a:gd name="T2" fmla="*/ 0 w 15"/>
                  <a:gd name="T3" fmla="*/ 15 w 1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5">
                    <a:moveTo>
                      <a:pt x="15" y="0"/>
                    </a:moveTo>
                    <a:lnTo>
                      <a:pt x="15" y="0"/>
                    </a:lnTo>
                    <a:lnTo>
                      <a:pt x="0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46" name="Rectangle 200"/>
              <p:cNvSpPr>
                <a:spLocks noChangeArrowheads="1"/>
              </p:cNvSpPr>
              <p:nvPr/>
            </p:nvSpPr>
            <p:spPr bwMode="auto">
              <a:xfrm>
                <a:off x="8624888" y="2012950"/>
                <a:ext cx="71438" cy="23813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47" name="Freeform 201"/>
              <p:cNvSpPr>
                <a:spLocks/>
              </p:cNvSpPr>
              <p:nvPr/>
            </p:nvSpPr>
            <p:spPr bwMode="auto">
              <a:xfrm>
                <a:off x="8599488" y="2403475"/>
                <a:ext cx="73025" cy="0"/>
              </a:xfrm>
              <a:custGeom>
                <a:avLst/>
                <a:gdLst>
                  <a:gd name="T0" fmla="*/ 31 w 46"/>
                  <a:gd name="T1" fmla="*/ 46 w 46"/>
                  <a:gd name="T2" fmla="*/ 0 w 46"/>
                  <a:gd name="T3" fmla="*/ 31 w 4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6">
                    <a:moveTo>
                      <a:pt x="31" y="0"/>
                    </a:moveTo>
                    <a:lnTo>
                      <a:pt x="46" y="0"/>
                    </a:lnTo>
                    <a:lnTo>
                      <a:pt x="0" y="0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48" name="Freeform 202"/>
              <p:cNvSpPr>
                <a:spLocks/>
              </p:cNvSpPr>
              <p:nvPr/>
            </p:nvSpPr>
            <p:spPr bwMode="auto">
              <a:xfrm>
                <a:off x="8502651" y="1425575"/>
                <a:ext cx="122238" cy="0"/>
              </a:xfrm>
              <a:custGeom>
                <a:avLst/>
                <a:gdLst>
                  <a:gd name="T0" fmla="*/ 0 w 77"/>
                  <a:gd name="T1" fmla="*/ 16 w 77"/>
                  <a:gd name="T2" fmla="*/ 77 w 77"/>
                  <a:gd name="T3" fmla="*/ 0 w 7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77">
                    <a:moveTo>
                      <a:pt x="0" y="0"/>
                    </a:moveTo>
                    <a:lnTo>
                      <a:pt x="16" y="0"/>
                    </a:lnTo>
                    <a:lnTo>
                      <a:pt x="7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49" name="Freeform 203"/>
              <p:cNvSpPr>
                <a:spLocks/>
              </p:cNvSpPr>
              <p:nvPr/>
            </p:nvSpPr>
            <p:spPr bwMode="auto">
              <a:xfrm>
                <a:off x="8455026" y="2500313"/>
                <a:ext cx="169863" cy="25400"/>
              </a:xfrm>
              <a:custGeom>
                <a:avLst/>
                <a:gdLst>
                  <a:gd name="T0" fmla="*/ 7 w 7"/>
                  <a:gd name="T1" fmla="*/ 1 h 1"/>
                  <a:gd name="T2" fmla="*/ 7 w 7"/>
                  <a:gd name="T3" fmla="*/ 0 h 1"/>
                  <a:gd name="T4" fmla="*/ 0 w 7"/>
                  <a:gd name="T5" fmla="*/ 0 h 1"/>
                  <a:gd name="T6" fmla="*/ 7 w 7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">
                    <a:moveTo>
                      <a:pt x="7" y="1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4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50" name="Freeform 204"/>
              <p:cNvSpPr>
                <a:spLocks/>
              </p:cNvSpPr>
              <p:nvPr/>
            </p:nvSpPr>
            <p:spPr bwMode="auto">
              <a:xfrm>
                <a:off x="8502651" y="2378075"/>
                <a:ext cx="96838" cy="25400"/>
              </a:xfrm>
              <a:custGeom>
                <a:avLst/>
                <a:gdLst>
                  <a:gd name="T0" fmla="*/ 31 w 61"/>
                  <a:gd name="T1" fmla="*/ 16 h 16"/>
                  <a:gd name="T2" fmla="*/ 61 w 61"/>
                  <a:gd name="T3" fmla="*/ 0 h 16"/>
                  <a:gd name="T4" fmla="*/ 0 w 61"/>
                  <a:gd name="T5" fmla="*/ 16 h 16"/>
                  <a:gd name="T6" fmla="*/ 31 w 61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16">
                    <a:moveTo>
                      <a:pt x="31" y="16"/>
                    </a:moveTo>
                    <a:lnTo>
                      <a:pt x="61" y="0"/>
                    </a:lnTo>
                    <a:lnTo>
                      <a:pt x="0" y="16"/>
                    </a:lnTo>
                    <a:lnTo>
                      <a:pt x="31" y="16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51" name="Freeform 206"/>
              <p:cNvSpPr>
                <a:spLocks/>
              </p:cNvSpPr>
              <p:nvPr/>
            </p:nvSpPr>
            <p:spPr bwMode="auto">
              <a:xfrm>
                <a:off x="8308976" y="1620838"/>
                <a:ext cx="266700" cy="25400"/>
              </a:xfrm>
              <a:custGeom>
                <a:avLst/>
                <a:gdLst>
                  <a:gd name="T0" fmla="*/ 168 w 168"/>
                  <a:gd name="T1" fmla="*/ 16 h 16"/>
                  <a:gd name="T2" fmla="*/ 0 w 168"/>
                  <a:gd name="T3" fmla="*/ 0 h 16"/>
                  <a:gd name="T4" fmla="*/ 16 w 168"/>
                  <a:gd name="T5" fmla="*/ 16 h 16"/>
                  <a:gd name="T6" fmla="*/ 168 w 168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8" h="16">
                    <a:moveTo>
                      <a:pt x="168" y="16"/>
                    </a:moveTo>
                    <a:lnTo>
                      <a:pt x="0" y="0"/>
                    </a:lnTo>
                    <a:lnTo>
                      <a:pt x="16" y="16"/>
                    </a:lnTo>
                    <a:lnTo>
                      <a:pt x="168" y="16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52" name="Rectangle 207"/>
              <p:cNvSpPr>
                <a:spLocks noChangeArrowheads="1"/>
              </p:cNvSpPr>
              <p:nvPr/>
            </p:nvSpPr>
            <p:spPr bwMode="auto">
              <a:xfrm>
                <a:off x="8478838" y="5580063"/>
                <a:ext cx="73025" cy="23813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53" name="Freeform 208"/>
              <p:cNvSpPr>
                <a:spLocks/>
              </p:cNvSpPr>
              <p:nvPr/>
            </p:nvSpPr>
            <p:spPr bwMode="auto">
              <a:xfrm>
                <a:off x="8431213" y="4040188"/>
                <a:ext cx="71438" cy="0"/>
              </a:xfrm>
              <a:custGeom>
                <a:avLst/>
                <a:gdLst>
                  <a:gd name="T0" fmla="*/ 0 w 45"/>
                  <a:gd name="T1" fmla="*/ 15 w 45"/>
                  <a:gd name="T2" fmla="*/ 45 w 45"/>
                  <a:gd name="T3" fmla="*/ 0 w 4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5">
                    <a:moveTo>
                      <a:pt x="0" y="0"/>
                    </a:moveTo>
                    <a:lnTo>
                      <a:pt x="15" y="0"/>
                    </a:lnTo>
                    <a:lnTo>
                      <a:pt x="4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54" name="Rectangle 209"/>
              <p:cNvSpPr>
                <a:spLocks noChangeArrowheads="1"/>
              </p:cNvSpPr>
              <p:nvPr/>
            </p:nvSpPr>
            <p:spPr bwMode="auto">
              <a:xfrm>
                <a:off x="8140701" y="5311775"/>
                <a:ext cx="265113" cy="23813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55" name="Freeform 210"/>
              <p:cNvSpPr>
                <a:spLocks/>
              </p:cNvSpPr>
              <p:nvPr/>
            </p:nvSpPr>
            <p:spPr bwMode="auto">
              <a:xfrm>
                <a:off x="8164513" y="3136900"/>
                <a:ext cx="241300" cy="23813"/>
              </a:xfrm>
              <a:custGeom>
                <a:avLst/>
                <a:gdLst>
                  <a:gd name="T0" fmla="*/ 10 w 10"/>
                  <a:gd name="T1" fmla="*/ 0 h 1"/>
                  <a:gd name="T2" fmla="*/ 0 w 10"/>
                  <a:gd name="T3" fmla="*/ 0 h 1"/>
                  <a:gd name="T4" fmla="*/ 8 w 10"/>
                  <a:gd name="T5" fmla="*/ 1 h 1"/>
                  <a:gd name="T6" fmla="*/ 10 w 10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">
                    <a:moveTo>
                      <a:pt x="1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6" y="0"/>
                      <a:pt x="8" y="1"/>
                    </a:cubicBez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56" name="Freeform 211"/>
              <p:cNvSpPr>
                <a:spLocks/>
              </p:cNvSpPr>
              <p:nvPr/>
            </p:nvSpPr>
            <p:spPr bwMode="auto">
              <a:xfrm>
                <a:off x="8308976" y="1963738"/>
                <a:ext cx="49213" cy="0"/>
              </a:xfrm>
              <a:custGeom>
                <a:avLst/>
                <a:gdLst>
                  <a:gd name="T0" fmla="*/ 16 w 31"/>
                  <a:gd name="T1" fmla="*/ 31 w 31"/>
                  <a:gd name="T2" fmla="*/ 0 w 31"/>
                  <a:gd name="T3" fmla="*/ 16 w 3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1">
                    <a:moveTo>
                      <a:pt x="16" y="0"/>
                    </a:moveTo>
                    <a:lnTo>
                      <a:pt x="31" y="0"/>
                    </a:lnTo>
                    <a:lnTo>
                      <a:pt x="0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57" name="Freeform 212"/>
              <p:cNvSpPr>
                <a:spLocks/>
              </p:cNvSpPr>
              <p:nvPr/>
            </p:nvSpPr>
            <p:spPr bwMode="auto">
              <a:xfrm>
                <a:off x="8261351" y="1328738"/>
                <a:ext cx="73025" cy="23813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1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58" name="Rectangle 213"/>
              <p:cNvSpPr>
                <a:spLocks noChangeArrowheads="1"/>
              </p:cNvSpPr>
              <p:nvPr/>
            </p:nvSpPr>
            <p:spPr bwMode="auto">
              <a:xfrm>
                <a:off x="8115301" y="1620838"/>
                <a:ext cx="169863" cy="2540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59" name="Freeform 214"/>
              <p:cNvSpPr>
                <a:spLocks/>
              </p:cNvSpPr>
              <p:nvPr/>
            </p:nvSpPr>
            <p:spPr bwMode="auto">
              <a:xfrm>
                <a:off x="8140701" y="1938338"/>
                <a:ext cx="71438" cy="25400"/>
              </a:xfrm>
              <a:custGeom>
                <a:avLst/>
                <a:gdLst>
                  <a:gd name="T0" fmla="*/ 0 w 45"/>
                  <a:gd name="T1" fmla="*/ 16 h 16"/>
                  <a:gd name="T2" fmla="*/ 30 w 45"/>
                  <a:gd name="T3" fmla="*/ 16 h 16"/>
                  <a:gd name="T4" fmla="*/ 45 w 45"/>
                  <a:gd name="T5" fmla="*/ 0 h 16"/>
                  <a:gd name="T6" fmla="*/ 0 w 45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16">
                    <a:moveTo>
                      <a:pt x="0" y="16"/>
                    </a:moveTo>
                    <a:lnTo>
                      <a:pt x="30" y="16"/>
                    </a:lnTo>
                    <a:lnTo>
                      <a:pt x="45" y="0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60" name="Rectangle 215"/>
              <p:cNvSpPr>
                <a:spLocks noChangeArrowheads="1"/>
              </p:cNvSpPr>
              <p:nvPr/>
            </p:nvSpPr>
            <p:spPr bwMode="auto">
              <a:xfrm>
                <a:off x="8140701" y="1328738"/>
                <a:ext cx="47625" cy="1588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61" name="Rectangle 216"/>
              <p:cNvSpPr>
                <a:spLocks noChangeArrowheads="1"/>
              </p:cNvSpPr>
              <p:nvPr/>
            </p:nvSpPr>
            <p:spPr bwMode="auto">
              <a:xfrm>
                <a:off x="7874001" y="3917950"/>
                <a:ext cx="266700" cy="2540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62" name="Freeform 217"/>
              <p:cNvSpPr>
                <a:spLocks/>
              </p:cNvSpPr>
              <p:nvPr/>
            </p:nvSpPr>
            <p:spPr bwMode="auto">
              <a:xfrm>
                <a:off x="8043863" y="3136900"/>
                <a:ext cx="71438" cy="0"/>
              </a:xfrm>
              <a:custGeom>
                <a:avLst/>
                <a:gdLst>
                  <a:gd name="T0" fmla="*/ 45 w 45"/>
                  <a:gd name="T1" fmla="*/ 45 w 45"/>
                  <a:gd name="T2" fmla="*/ 0 w 45"/>
                  <a:gd name="T3" fmla="*/ 45 w 4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5">
                    <a:moveTo>
                      <a:pt x="45" y="0"/>
                    </a:moveTo>
                    <a:lnTo>
                      <a:pt x="45" y="0"/>
                    </a:lnTo>
                    <a:lnTo>
                      <a:pt x="0" y="0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63" name="Freeform 218"/>
              <p:cNvSpPr>
                <a:spLocks/>
              </p:cNvSpPr>
              <p:nvPr/>
            </p:nvSpPr>
            <p:spPr bwMode="auto">
              <a:xfrm>
                <a:off x="8018463" y="3111500"/>
                <a:ext cx="73025" cy="0"/>
              </a:xfrm>
              <a:custGeom>
                <a:avLst/>
                <a:gdLst>
                  <a:gd name="T0" fmla="*/ 0 w 46"/>
                  <a:gd name="T1" fmla="*/ 31 w 46"/>
                  <a:gd name="T2" fmla="*/ 46 w 46"/>
                  <a:gd name="T3" fmla="*/ 0 w 4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6">
                    <a:moveTo>
                      <a:pt x="0" y="0"/>
                    </a:moveTo>
                    <a:lnTo>
                      <a:pt x="31" y="0"/>
                    </a:lnTo>
                    <a:lnTo>
                      <a:pt x="46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64" name="Rectangle 219"/>
              <p:cNvSpPr>
                <a:spLocks noChangeArrowheads="1"/>
              </p:cNvSpPr>
              <p:nvPr/>
            </p:nvSpPr>
            <p:spPr bwMode="auto">
              <a:xfrm>
                <a:off x="7947026" y="3136900"/>
                <a:ext cx="71438" cy="23813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65" name="Freeform 220"/>
              <p:cNvSpPr>
                <a:spLocks/>
              </p:cNvSpPr>
              <p:nvPr/>
            </p:nvSpPr>
            <p:spPr bwMode="auto">
              <a:xfrm>
                <a:off x="7897813" y="1303338"/>
                <a:ext cx="73025" cy="49213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1 h 2"/>
                  <a:gd name="T4" fmla="*/ 0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3" y="2"/>
                      <a:pt x="3" y="1"/>
                    </a:cubicBezTo>
                    <a:cubicBezTo>
                      <a:pt x="2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66" name="Rectangle 221"/>
              <p:cNvSpPr>
                <a:spLocks noChangeArrowheads="1"/>
              </p:cNvSpPr>
              <p:nvPr/>
            </p:nvSpPr>
            <p:spPr bwMode="auto">
              <a:xfrm>
                <a:off x="7897813" y="1620838"/>
                <a:ext cx="73025" cy="1588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67" name="Freeform 222"/>
              <p:cNvSpPr>
                <a:spLocks/>
              </p:cNvSpPr>
              <p:nvPr/>
            </p:nvSpPr>
            <p:spPr bwMode="auto">
              <a:xfrm>
                <a:off x="7486651" y="1646238"/>
                <a:ext cx="23813" cy="23813"/>
              </a:xfrm>
              <a:custGeom>
                <a:avLst/>
                <a:gdLst>
                  <a:gd name="T0" fmla="*/ 0 w 15"/>
                  <a:gd name="T1" fmla="*/ 15 h 15"/>
                  <a:gd name="T2" fmla="*/ 15 w 15"/>
                  <a:gd name="T3" fmla="*/ 15 h 15"/>
                  <a:gd name="T4" fmla="*/ 15 w 15"/>
                  <a:gd name="T5" fmla="*/ 0 h 15"/>
                  <a:gd name="T6" fmla="*/ 0 w 15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5">
                    <a:moveTo>
                      <a:pt x="0" y="15"/>
                    </a:moveTo>
                    <a:lnTo>
                      <a:pt x="15" y="15"/>
                    </a:lnTo>
                    <a:lnTo>
                      <a:pt x="15" y="0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68" name="Freeform 223"/>
              <p:cNvSpPr>
                <a:spLocks/>
              </p:cNvSpPr>
              <p:nvPr/>
            </p:nvSpPr>
            <p:spPr bwMode="auto">
              <a:xfrm>
                <a:off x="6543676" y="1670050"/>
                <a:ext cx="192088" cy="49213"/>
              </a:xfrm>
              <a:custGeom>
                <a:avLst/>
                <a:gdLst>
                  <a:gd name="T0" fmla="*/ 4 w 8"/>
                  <a:gd name="T1" fmla="*/ 1 h 2"/>
                  <a:gd name="T2" fmla="*/ 0 w 8"/>
                  <a:gd name="T3" fmla="*/ 1 h 2"/>
                  <a:gd name="T4" fmla="*/ 8 w 8"/>
                  <a:gd name="T5" fmla="*/ 0 h 2"/>
                  <a:gd name="T6" fmla="*/ 4 w 8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2">
                    <a:moveTo>
                      <a:pt x="4" y="1"/>
                    </a:moveTo>
                    <a:cubicBezTo>
                      <a:pt x="4" y="1"/>
                      <a:pt x="0" y="1"/>
                      <a:pt x="0" y="1"/>
                    </a:cubicBezTo>
                    <a:cubicBezTo>
                      <a:pt x="2" y="1"/>
                      <a:pt x="7" y="2"/>
                      <a:pt x="8" y="0"/>
                    </a:cubicBezTo>
                    <a:cubicBezTo>
                      <a:pt x="5" y="0"/>
                      <a:pt x="6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69" name="Freeform 224"/>
              <p:cNvSpPr>
                <a:spLocks/>
              </p:cNvSpPr>
              <p:nvPr/>
            </p:nvSpPr>
            <p:spPr bwMode="auto">
              <a:xfrm>
                <a:off x="6470651" y="1547813"/>
                <a:ext cx="217488" cy="23813"/>
              </a:xfrm>
              <a:custGeom>
                <a:avLst/>
                <a:gdLst>
                  <a:gd name="T0" fmla="*/ 0 w 9"/>
                  <a:gd name="T1" fmla="*/ 1 h 1"/>
                  <a:gd name="T2" fmla="*/ 9 w 9"/>
                  <a:gd name="T3" fmla="*/ 1 h 1"/>
                  <a:gd name="T4" fmla="*/ 0 w 9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1">
                    <a:moveTo>
                      <a:pt x="0" y="1"/>
                    </a:moveTo>
                    <a:cubicBezTo>
                      <a:pt x="9" y="1"/>
                      <a:pt x="9" y="1"/>
                      <a:pt x="9" y="1"/>
                    </a:cubicBezTo>
                    <a:cubicBezTo>
                      <a:pt x="6" y="1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70" name="Freeform 225"/>
              <p:cNvSpPr>
                <a:spLocks/>
              </p:cNvSpPr>
              <p:nvPr/>
            </p:nvSpPr>
            <p:spPr bwMode="auto">
              <a:xfrm>
                <a:off x="6300788" y="1670050"/>
                <a:ext cx="23813" cy="0"/>
              </a:xfrm>
              <a:custGeom>
                <a:avLst/>
                <a:gdLst>
                  <a:gd name="T0" fmla="*/ 15 w 15"/>
                  <a:gd name="T1" fmla="*/ 15 w 15"/>
                  <a:gd name="T2" fmla="*/ 0 w 15"/>
                  <a:gd name="T3" fmla="*/ 15 w 1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5">
                    <a:moveTo>
                      <a:pt x="15" y="0"/>
                    </a:moveTo>
                    <a:lnTo>
                      <a:pt x="15" y="0"/>
                    </a:lnTo>
                    <a:lnTo>
                      <a:pt x="0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71" name="Freeform 226"/>
              <p:cNvSpPr>
                <a:spLocks/>
              </p:cNvSpPr>
              <p:nvPr/>
            </p:nvSpPr>
            <p:spPr bwMode="auto">
              <a:xfrm>
                <a:off x="6083301" y="1646238"/>
                <a:ext cx="169863" cy="73025"/>
              </a:xfrm>
              <a:custGeom>
                <a:avLst/>
                <a:gdLst>
                  <a:gd name="T0" fmla="*/ 0 w 7"/>
                  <a:gd name="T1" fmla="*/ 1 h 3"/>
                  <a:gd name="T2" fmla="*/ 1 w 7"/>
                  <a:gd name="T3" fmla="*/ 2 h 3"/>
                  <a:gd name="T4" fmla="*/ 7 w 7"/>
                  <a:gd name="T5" fmla="*/ 1 h 3"/>
                  <a:gd name="T6" fmla="*/ 0 w 7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3">
                    <a:moveTo>
                      <a:pt x="0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7" y="3"/>
                      <a:pt x="7" y="1"/>
                    </a:cubicBezTo>
                    <a:cubicBezTo>
                      <a:pt x="4" y="0"/>
                      <a:pt x="3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72" name="Rectangle 227"/>
              <p:cNvSpPr>
                <a:spLocks noChangeArrowheads="1"/>
              </p:cNvSpPr>
              <p:nvPr/>
            </p:nvSpPr>
            <p:spPr bwMode="auto">
              <a:xfrm>
                <a:off x="5429251" y="1254125"/>
                <a:ext cx="120650" cy="1588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73" name="Freeform 228"/>
              <p:cNvSpPr>
                <a:spLocks/>
              </p:cNvSpPr>
              <p:nvPr/>
            </p:nvSpPr>
            <p:spPr bwMode="auto">
              <a:xfrm>
                <a:off x="5067301" y="5507038"/>
                <a:ext cx="71438" cy="0"/>
              </a:xfrm>
              <a:custGeom>
                <a:avLst/>
                <a:gdLst>
                  <a:gd name="T0" fmla="*/ 3 w 3"/>
                  <a:gd name="T1" fmla="*/ 0 w 3"/>
                  <a:gd name="T2" fmla="*/ 0 w 3"/>
                  <a:gd name="T3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74" name="Freeform 229"/>
              <p:cNvSpPr>
                <a:spLocks/>
              </p:cNvSpPr>
              <p:nvPr/>
            </p:nvSpPr>
            <p:spPr bwMode="auto">
              <a:xfrm>
                <a:off x="4630738" y="1670050"/>
                <a:ext cx="49213" cy="0"/>
              </a:xfrm>
              <a:custGeom>
                <a:avLst/>
                <a:gdLst>
                  <a:gd name="T0" fmla="*/ 2 w 2"/>
                  <a:gd name="T1" fmla="*/ 0 w 2"/>
                  <a:gd name="T2" fmla="*/ 0 w 2"/>
                  <a:gd name="T3" fmla="*/ 1 w 2"/>
                  <a:gd name="T4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75" name="Freeform 230"/>
              <p:cNvSpPr>
                <a:spLocks/>
              </p:cNvSpPr>
              <p:nvPr/>
            </p:nvSpPr>
            <p:spPr bwMode="auto">
              <a:xfrm>
                <a:off x="4437063" y="5653088"/>
                <a:ext cx="23813" cy="0"/>
              </a:xfrm>
              <a:custGeom>
                <a:avLst/>
                <a:gdLst>
                  <a:gd name="T0" fmla="*/ 15 w 15"/>
                  <a:gd name="T1" fmla="*/ 15 w 15"/>
                  <a:gd name="T2" fmla="*/ 0 w 15"/>
                  <a:gd name="T3" fmla="*/ 15 w 1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5">
                    <a:moveTo>
                      <a:pt x="15" y="0"/>
                    </a:moveTo>
                    <a:lnTo>
                      <a:pt x="15" y="0"/>
                    </a:lnTo>
                    <a:lnTo>
                      <a:pt x="0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76" name="Freeform 231"/>
              <p:cNvSpPr>
                <a:spLocks/>
              </p:cNvSpPr>
              <p:nvPr/>
            </p:nvSpPr>
            <p:spPr bwMode="auto">
              <a:xfrm>
                <a:off x="2792413" y="5213350"/>
                <a:ext cx="47625" cy="0"/>
              </a:xfrm>
              <a:custGeom>
                <a:avLst/>
                <a:gdLst>
                  <a:gd name="T0" fmla="*/ 30 w 30"/>
                  <a:gd name="T1" fmla="*/ 0 w 30"/>
                  <a:gd name="T2" fmla="*/ 30 w 30"/>
                  <a:gd name="T3" fmla="*/ 30 w 3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0">
                    <a:moveTo>
                      <a:pt x="30" y="0"/>
                    </a:moveTo>
                    <a:lnTo>
                      <a:pt x="0" y="0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77" name="Freeform 232"/>
              <p:cNvSpPr>
                <a:spLocks/>
              </p:cNvSpPr>
              <p:nvPr/>
            </p:nvSpPr>
            <p:spPr bwMode="auto">
              <a:xfrm>
                <a:off x="2670176" y="50911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78" name="Freeform 233"/>
              <p:cNvSpPr>
                <a:spLocks/>
              </p:cNvSpPr>
              <p:nvPr/>
            </p:nvSpPr>
            <p:spPr bwMode="auto">
              <a:xfrm>
                <a:off x="2573338" y="4872038"/>
                <a:ext cx="25400" cy="23813"/>
              </a:xfrm>
              <a:custGeom>
                <a:avLst/>
                <a:gdLst>
                  <a:gd name="T0" fmla="*/ 16 w 16"/>
                  <a:gd name="T1" fmla="*/ 0 h 15"/>
                  <a:gd name="T2" fmla="*/ 0 w 16"/>
                  <a:gd name="T3" fmla="*/ 15 h 15"/>
                  <a:gd name="T4" fmla="*/ 16 w 16"/>
                  <a:gd name="T5" fmla="*/ 15 h 15"/>
                  <a:gd name="T6" fmla="*/ 16 w 16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5">
                    <a:moveTo>
                      <a:pt x="16" y="0"/>
                    </a:moveTo>
                    <a:lnTo>
                      <a:pt x="0" y="15"/>
                    </a:lnTo>
                    <a:lnTo>
                      <a:pt x="16" y="15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79" name="Freeform 234"/>
              <p:cNvSpPr>
                <a:spLocks/>
              </p:cNvSpPr>
              <p:nvPr/>
            </p:nvSpPr>
            <p:spPr bwMode="auto">
              <a:xfrm>
                <a:off x="2211388" y="5238750"/>
                <a:ext cx="387350" cy="47625"/>
              </a:xfrm>
              <a:custGeom>
                <a:avLst/>
                <a:gdLst>
                  <a:gd name="T0" fmla="*/ 16 w 16"/>
                  <a:gd name="T1" fmla="*/ 0 h 2"/>
                  <a:gd name="T2" fmla="*/ 6 w 16"/>
                  <a:gd name="T3" fmla="*/ 1 h 2"/>
                  <a:gd name="T4" fmla="*/ 6 w 16"/>
                  <a:gd name="T5" fmla="*/ 1 h 2"/>
                  <a:gd name="T6" fmla="*/ 0 w 16"/>
                  <a:gd name="T7" fmla="*/ 2 h 2"/>
                  <a:gd name="T8" fmla="*/ 1 w 16"/>
                  <a:gd name="T9" fmla="*/ 2 h 2"/>
                  <a:gd name="T10" fmla="*/ 2 w 16"/>
                  <a:gd name="T11" fmla="*/ 2 h 2"/>
                  <a:gd name="T12" fmla="*/ 16 w 1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">
                    <a:moveTo>
                      <a:pt x="16" y="0"/>
                    </a:moveTo>
                    <a:cubicBezTo>
                      <a:pt x="12" y="0"/>
                      <a:pt x="9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6" y="1"/>
                      <a:pt x="12" y="1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80" name="Freeform 235"/>
              <p:cNvSpPr>
                <a:spLocks/>
              </p:cNvSpPr>
              <p:nvPr/>
            </p:nvSpPr>
            <p:spPr bwMode="auto">
              <a:xfrm>
                <a:off x="2428876" y="5164138"/>
                <a:ext cx="144463" cy="25400"/>
              </a:xfrm>
              <a:custGeom>
                <a:avLst/>
                <a:gdLst>
                  <a:gd name="T0" fmla="*/ 91 w 91"/>
                  <a:gd name="T1" fmla="*/ 0 h 16"/>
                  <a:gd name="T2" fmla="*/ 0 w 91"/>
                  <a:gd name="T3" fmla="*/ 16 h 16"/>
                  <a:gd name="T4" fmla="*/ 61 w 91"/>
                  <a:gd name="T5" fmla="*/ 16 h 16"/>
                  <a:gd name="T6" fmla="*/ 91 w 91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1" h="16">
                    <a:moveTo>
                      <a:pt x="91" y="0"/>
                    </a:moveTo>
                    <a:lnTo>
                      <a:pt x="0" y="16"/>
                    </a:lnTo>
                    <a:lnTo>
                      <a:pt x="61" y="16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81" name="Rectangle 236"/>
              <p:cNvSpPr>
                <a:spLocks noChangeArrowheads="1"/>
              </p:cNvSpPr>
              <p:nvPr/>
            </p:nvSpPr>
            <p:spPr bwMode="auto">
              <a:xfrm>
                <a:off x="2235201" y="5311775"/>
                <a:ext cx="47625" cy="1588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82" name="Freeform 237"/>
              <p:cNvSpPr>
                <a:spLocks/>
              </p:cNvSpPr>
              <p:nvPr/>
            </p:nvSpPr>
            <p:spPr bwMode="auto">
              <a:xfrm>
                <a:off x="2211388" y="5018088"/>
                <a:ext cx="47625" cy="0"/>
              </a:xfrm>
              <a:custGeom>
                <a:avLst/>
                <a:gdLst>
                  <a:gd name="T0" fmla="*/ 0 w 30"/>
                  <a:gd name="T1" fmla="*/ 15 w 30"/>
                  <a:gd name="T2" fmla="*/ 30 w 30"/>
                  <a:gd name="T3" fmla="*/ 0 w 3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0">
                    <a:moveTo>
                      <a:pt x="0" y="0"/>
                    </a:moveTo>
                    <a:lnTo>
                      <a:pt x="15" y="0"/>
                    </a:lnTo>
                    <a:lnTo>
                      <a:pt x="3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83" name="Rectangle 238"/>
              <p:cNvSpPr>
                <a:spLocks noChangeArrowheads="1"/>
              </p:cNvSpPr>
              <p:nvPr/>
            </p:nvSpPr>
            <p:spPr bwMode="auto">
              <a:xfrm>
                <a:off x="2162176" y="4994275"/>
                <a:ext cx="49213" cy="1588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84" name="Freeform 239"/>
              <p:cNvSpPr>
                <a:spLocks/>
              </p:cNvSpPr>
              <p:nvPr/>
            </p:nvSpPr>
            <p:spPr bwMode="auto">
              <a:xfrm>
                <a:off x="2065338" y="4994275"/>
                <a:ext cx="49213" cy="23813"/>
              </a:xfrm>
              <a:custGeom>
                <a:avLst/>
                <a:gdLst>
                  <a:gd name="T0" fmla="*/ 0 w 31"/>
                  <a:gd name="T1" fmla="*/ 15 h 15"/>
                  <a:gd name="T2" fmla="*/ 15 w 31"/>
                  <a:gd name="T3" fmla="*/ 15 h 15"/>
                  <a:gd name="T4" fmla="*/ 31 w 31"/>
                  <a:gd name="T5" fmla="*/ 0 h 15"/>
                  <a:gd name="T6" fmla="*/ 0 w 31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15">
                    <a:moveTo>
                      <a:pt x="0" y="15"/>
                    </a:moveTo>
                    <a:lnTo>
                      <a:pt x="15" y="15"/>
                    </a:lnTo>
                    <a:lnTo>
                      <a:pt x="31" y="0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85" name="Freeform 240"/>
              <p:cNvSpPr>
                <a:spLocks/>
              </p:cNvSpPr>
              <p:nvPr/>
            </p:nvSpPr>
            <p:spPr bwMode="auto">
              <a:xfrm>
                <a:off x="1920876" y="528637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86" name="Freeform 241"/>
              <p:cNvSpPr>
                <a:spLocks/>
              </p:cNvSpPr>
              <p:nvPr/>
            </p:nvSpPr>
            <p:spPr bwMode="auto">
              <a:xfrm>
                <a:off x="1847851" y="5286375"/>
                <a:ext cx="23813" cy="25400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87" name="Freeform 242"/>
              <p:cNvSpPr>
                <a:spLocks/>
              </p:cNvSpPr>
              <p:nvPr/>
            </p:nvSpPr>
            <p:spPr bwMode="auto">
              <a:xfrm>
                <a:off x="1871663" y="5286375"/>
                <a:ext cx="49213" cy="25400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2 w 2"/>
                  <a:gd name="T5" fmla="*/ 1 h 1"/>
                  <a:gd name="T6" fmla="*/ 2 w 2"/>
                  <a:gd name="T7" fmla="*/ 0 h 1"/>
                  <a:gd name="T8" fmla="*/ 1 w 2"/>
                  <a:gd name="T9" fmla="*/ 1 h 1"/>
                  <a:gd name="T10" fmla="*/ 0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88" name="Freeform 243"/>
              <p:cNvSpPr>
                <a:spLocks/>
              </p:cNvSpPr>
              <p:nvPr/>
            </p:nvSpPr>
            <p:spPr bwMode="auto">
              <a:xfrm>
                <a:off x="1920876" y="5286375"/>
                <a:ext cx="168275" cy="25400"/>
              </a:xfrm>
              <a:custGeom>
                <a:avLst/>
                <a:gdLst>
                  <a:gd name="T0" fmla="*/ 7 w 7"/>
                  <a:gd name="T1" fmla="*/ 0 h 1"/>
                  <a:gd name="T2" fmla="*/ 0 w 7"/>
                  <a:gd name="T3" fmla="*/ 0 h 1"/>
                  <a:gd name="T4" fmla="*/ 7 w 7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">
                    <a:moveTo>
                      <a:pt x="7" y="0"/>
                    </a:moveTo>
                    <a:cubicBezTo>
                      <a:pt x="5" y="0"/>
                      <a:pt x="2" y="0"/>
                      <a:pt x="0" y="0"/>
                    </a:cubicBezTo>
                    <a:cubicBezTo>
                      <a:pt x="2" y="1"/>
                      <a:pt x="5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89" name="Freeform 244"/>
              <p:cNvSpPr>
                <a:spLocks/>
              </p:cNvSpPr>
              <p:nvPr/>
            </p:nvSpPr>
            <p:spPr bwMode="auto">
              <a:xfrm>
                <a:off x="1944688" y="5311775"/>
                <a:ext cx="120650" cy="23813"/>
              </a:xfrm>
              <a:custGeom>
                <a:avLst/>
                <a:gdLst>
                  <a:gd name="T0" fmla="*/ 76 w 76"/>
                  <a:gd name="T1" fmla="*/ 0 h 15"/>
                  <a:gd name="T2" fmla="*/ 0 w 76"/>
                  <a:gd name="T3" fmla="*/ 15 h 15"/>
                  <a:gd name="T4" fmla="*/ 61 w 76"/>
                  <a:gd name="T5" fmla="*/ 15 h 15"/>
                  <a:gd name="T6" fmla="*/ 76 w 76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6" h="15">
                    <a:moveTo>
                      <a:pt x="76" y="0"/>
                    </a:moveTo>
                    <a:lnTo>
                      <a:pt x="0" y="15"/>
                    </a:lnTo>
                    <a:lnTo>
                      <a:pt x="61" y="15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90" name="Freeform 245"/>
              <p:cNvSpPr>
                <a:spLocks/>
              </p:cNvSpPr>
              <p:nvPr/>
            </p:nvSpPr>
            <p:spPr bwMode="auto">
              <a:xfrm>
                <a:off x="1920876" y="5018088"/>
                <a:ext cx="71438" cy="0"/>
              </a:xfrm>
              <a:custGeom>
                <a:avLst/>
                <a:gdLst>
                  <a:gd name="T0" fmla="*/ 0 w 45"/>
                  <a:gd name="T1" fmla="*/ 30 w 45"/>
                  <a:gd name="T2" fmla="*/ 45 w 45"/>
                  <a:gd name="T3" fmla="*/ 0 w 4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5">
                    <a:moveTo>
                      <a:pt x="0" y="0"/>
                    </a:moveTo>
                    <a:lnTo>
                      <a:pt x="30" y="0"/>
                    </a:lnTo>
                    <a:lnTo>
                      <a:pt x="4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91" name="Freeform 246"/>
              <p:cNvSpPr>
                <a:spLocks/>
              </p:cNvSpPr>
              <p:nvPr/>
            </p:nvSpPr>
            <p:spPr bwMode="auto">
              <a:xfrm>
                <a:off x="1895476" y="5238750"/>
                <a:ext cx="96838" cy="23813"/>
              </a:xfrm>
              <a:custGeom>
                <a:avLst/>
                <a:gdLst>
                  <a:gd name="T0" fmla="*/ 31 w 61"/>
                  <a:gd name="T1" fmla="*/ 15 h 15"/>
                  <a:gd name="T2" fmla="*/ 61 w 61"/>
                  <a:gd name="T3" fmla="*/ 0 h 15"/>
                  <a:gd name="T4" fmla="*/ 0 w 61"/>
                  <a:gd name="T5" fmla="*/ 15 h 15"/>
                  <a:gd name="T6" fmla="*/ 31 w 61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15">
                    <a:moveTo>
                      <a:pt x="31" y="15"/>
                    </a:moveTo>
                    <a:lnTo>
                      <a:pt x="61" y="0"/>
                    </a:lnTo>
                    <a:lnTo>
                      <a:pt x="0" y="15"/>
                    </a:lnTo>
                    <a:lnTo>
                      <a:pt x="31" y="1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92" name="Rectangle 247"/>
              <p:cNvSpPr>
                <a:spLocks noChangeArrowheads="1"/>
              </p:cNvSpPr>
              <p:nvPr/>
            </p:nvSpPr>
            <p:spPr bwMode="auto">
              <a:xfrm>
                <a:off x="1847851" y="5018088"/>
                <a:ext cx="47625" cy="1588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93" name="Rectangle 248"/>
              <p:cNvSpPr>
                <a:spLocks noChangeArrowheads="1"/>
              </p:cNvSpPr>
              <p:nvPr/>
            </p:nvSpPr>
            <p:spPr bwMode="auto">
              <a:xfrm>
                <a:off x="1774826" y="4846638"/>
                <a:ext cx="49213" cy="1588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94" name="Freeform 249"/>
              <p:cNvSpPr>
                <a:spLocks/>
              </p:cNvSpPr>
              <p:nvPr/>
            </p:nvSpPr>
            <p:spPr bwMode="auto">
              <a:xfrm>
                <a:off x="1677988" y="5311775"/>
                <a:ext cx="96838" cy="23813"/>
              </a:xfrm>
              <a:custGeom>
                <a:avLst/>
                <a:gdLst>
                  <a:gd name="T0" fmla="*/ 4 w 4"/>
                  <a:gd name="T1" fmla="*/ 0 h 1"/>
                  <a:gd name="T2" fmla="*/ 0 w 4"/>
                  <a:gd name="T3" fmla="*/ 0 h 1"/>
                  <a:gd name="T4" fmla="*/ 4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3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95" name="Freeform 250"/>
              <p:cNvSpPr>
                <a:spLocks/>
              </p:cNvSpPr>
              <p:nvPr/>
            </p:nvSpPr>
            <p:spPr bwMode="auto">
              <a:xfrm>
                <a:off x="1701801" y="5018088"/>
                <a:ext cx="49213" cy="23813"/>
              </a:xfrm>
              <a:custGeom>
                <a:avLst/>
                <a:gdLst>
                  <a:gd name="T0" fmla="*/ 0 w 31"/>
                  <a:gd name="T1" fmla="*/ 15 h 15"/>
                  <a:gd name="T2" fmla="*/ 31 w 31"/>
                  <a:gd name="T3" fmla="*/ 15 h 15"/>
                  <a:gd name="T4" fmla="*/ 31 w 31"/>
                  <a:gd name="T5" fmla="*/ 0 h 15"/>
                  <a:gd name="T6" fmla="*/ 0 w 31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15">
                    <a:moveTo>
                      <a:pt x="0" y="15"/>
                    </a:moveTo>
                    <a:lnTo>
                      <a:pt x="31" y="15"/>
                    </a:lnTo>
                    <a:lnTo>
                      <a:pt x="31" y="0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96" name="Freeform 251"/>
              <p:cNvSpPr>
                <a:spLocks/>
              </p:cNvSpPr>
              <p:nvPr/>
            </p:nvSpPr>
            <p:spPr bwMode="auto">
              <a:xfrm>
                <a:off x="1581151" y="4846638"/>
                <a:ext cx="120650" cy="0"/>
              </a:xfrm>
              <a:custGeom>
                <a:avLst/>
                <a:gdLst>
                  <a:gd name="T0" fmla="*/ 31 w 76"/>
                  <a:gd name="T1" fmla="*/ 76 w 76"/>
                  <a:gd name="T2" fmla="*/ 0 w 76"/>
                  <a:gd name="T3" fmla="*/ 31 w 7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76">
                    <a:moveTo>
                      <a:pt x="31" y="0"/>
                    </a:moveTo>
                    <a:lnTo>
                      <a:pt x="76" y="0"/>
                    </a:lnTo>
                    <a:lnTo>
                      <a:pt x="0" y="0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97" name="Freeform 252"/>
              <p:cNvSpPr>
                <a:spLocks/>
              </p:cNvSpPr>
              <p:nvPr/>
            </p:nvSpPr>
            <p:spPr bwMode="auto">
              <a:xfrm>
                <a:off x="1557338" y="5067300"/>
                <a:ext cx="73025" cy="0"/>
              </a:xfrm>
              <a:custGeom>
                <a:avLst/>
                <a:gdLst>
                  <a:gd name="T0" fmla="*/ 30 w 46"/>
                  <a:gd name="T1" fmla="*/ 46 w 46"/>
                  <a:gd name="T2" fmla="*/ 0 w 46"/>
                  <a:gd name="T3" fmla="*/ 30 w 4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6">
                    <a:moveTo>
                      <a:pt x="30" y="0"/>
                    </a:moveTo>
                    <a:lnTo>
                      <a:pt x="46" y="0"/>
                    </a:lnTo>
                    <a:lnTo>
                      <a:pt x="0" y="0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98" name="Freeform 253"/>
              <p:cNvSpPr>
                <a:spLocks/>
              </p:cNvSpPr>
              <p:nvPr/>
            </p:nvSpPr>
            <p:spPr bwMode="auto">
              <a:xfrm>
                <a:off x="1533526" y="5091113"/>
                <a:ext cx="47625" cy="0"/>
              </a:xfrm>
              <a:custGeom>
                <a:avLst/>
                <a:gdLst>
                  <a:gd name="T0" fmla="*/ 30 w 30"/>
                  <a:gd name="T1" fmla="*/ 30 w 30"/>
                  <a:gd name="T2" fmla="*/ 0 w 30"/>
                  <a:gd name="T3" fmla="*/ 30 w 3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0">
                    <a:moveTo>
                      <a:pt x="30" y="0"/>
                    </a:moveTo>
                    <a:lnTo>
                      <a:pt x="30" y="0"/>
                    </a:lnTo>
                    <a:lnTo>
                      <a:pt x="0" y="0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99" name="Freeform 254"/>
              <p:cNvSpPr>
                <a:spLocks/>
              </p:cNvSpPr>
              <p:nvPr/>
            </p:nvSpPr>
            <p:spPr bwMode="auto">
              <a:xfrm>
                <a:off x="1557338" y="5213350"/>
                <a:ext cx="23813" cy="0"/>
              </a:xfrm>
              <a:custGeom>
                <a:avLst/>
                <a:gdLst>
                  <a:gd name="T0" fmla="*/ 15 w 15"/>
                  <a:gd name="T1" fmla="*/ 0 w 15"/>
                  <a:gd name="T2" fmla="*/ 15 w 15"/>
                  <a:gd name="T3" fmla="*/ 15 w 1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5">
                    <a:moveTo>
                      <a:pt x="15" y="0"/>
                    </a:moveTo>
                    <a:lnTo>
                      <a:pt x="0" y="0"/>
                    </a:lnTo>
                    <a:lnTo>
                      <a:pt x="15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00" name="Freeform 255"/>
              <p:cNvSpPr>
                <a:spLocks/>
              </p:cNvSpPr>
              <p:nvPr/>
            </p:nvSpPr>
            <p:spPr bwMode="auto">
              <a:xfrm>
                <a:off x="1387476" y="5018088"/>
                <a:ext cx="122238" cy="49213"/>
              </a:xfrm>
              <a:custGeom>
                <a:avLst/>
                <a:gdLst>
                  <a:gd name="T0" fmla="*/ 1 w 5"/>
                  <a:gd name="T1" fmla="*/ 1 h 2"/>
                  <a:gd name="T2" fmla="*/ 5 w 5"/>
                  <a:gd name="T3" fmla="*/ 1 h 2"/>
                  <a:gd name="T4" fmla="*/ 0 w 5"/>
                  <a:gd name="T5" fmla="*/ 0 h 2"/>
                  <a:gd name="T6" fmla="*/ 1 w 5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1" y="1"/>
                    </a:moveTo>
                    <a:cubicBezTo>
                      <a:pt x="2" y="1"/>
                      <a:pt x="4" y="2"/>
                      <a:pt x="5" y="1"/>
                    </a:cubicBezTo>
                    <a:cubicBezTo>
                      <a:pt x="3" y="1"/>
                      <a:pt x="1" y="1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01" name="Freeform 256"/>
              <p:cNvSpPr>
                <a:spLocks/>
              </p:cNvSpPr>
              <p:nvPr/>
            </p:nvSpPr>
            <p:spPr bwMode="auto">
              <a:xfrm>
                <a:off x="1316038" y="4895850"/>
                <a:ext cx="71438" cy="0"/>
              </a:xfrm>
              <a:custGeom>
                <a:avLst/>
                <a:gdLst>
                  <a:gd name="T0" fmla="*/ 45 w 45"/>
                  <a:gd name="T1" fmla="*/ 0 w 45"/>
                  <a:gd name="T2" fmla="*/ 30 w 45"/>
                  <a:gd name="T3" fmla="*/ 45 w 4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5">
                    <a:moveTo>
                      <a:pt x="45" y="0"/>
                    </a:moveTo>
                    <a:lnTo>
                      <a:pt x="0" y="0"/>
                    </a:lnTo>
                    <a:lnTo>
                      <a:pt x="30" y="0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02" name="Freeform 257"/>
              <p:cNvSpPr>
                <a:spLocks/>
              </p:cNvSpPr>
              <p:nvPr/>
            </p:nvSpPr>
            <p:spPr bwMode="auto">
              <a:xfrm>
                <a:off x="612776" y="4357688"/>
                <a:ext cx="49213" cy="0"/>
              </a:xfrm>
              <a:custGeom>
                <a:avLst/>
                <a:gdLst>
                  <a:gd name="T0" fmla="*/ 0 w 31"/>
                  <a:gd name="T1" fmla="*/ 16 w 31"/>
                  <a:gd name="T2" fmla="*/ 31 w 31"/>
                  <a:gd name="T3" fmla="*/ 0 w 3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1">
                    <a:moveTo>
                      <a:pt x="0" y="0"/>
                    </a:moveTo>
                    <a:lnTo>
                      <a:pt x="16" y="0"/>
                    </a:lnTo>
                    <a:lnTo>
                      <a:pt x="3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03" name="Freeform 258"/>
              <p:cNvSpPr>
                <a:spLocks/>
              </p:cNvSpPr>
              <p:nvPr/>
            </p:nvSpPr>
            <p:spPr bwMode="auto">
              <a:xfrm>
                <a:off x="419101" y="3259138"/>
                <a:ext cx="122238" cy="0"/>
              </a:xfrm>
              <a:custGeom>
                <a:avLst/>
                <a:gdLst>
                  <a:gd name="T0" fmla="*/ 0 w 77"/>
                  <a:gd name="T1" fmla="*/ 0 w 77"/>
                  <a:gd name="T2" fmla="*/ 77 w 77"/>
                  <a:gd name="T3" fmla="*/ 0 w 7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77">
                    <a:moveTo>
                      <a:pt x="0" y="0"/>
                    </a:moveTo>
                    <a:lnTo>
                      <a:pt x="0" y="0"/>
                    </a:lnTo>
                    <a:lnTo>
                      <a:pt x="7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04" name="Rectangle 259"/>
              <p:cNvSpPr>
                <a:spLocks noChangeArrowheads="1"/>
              </p:cNvSpPr>
              <p:nvPr/>
            </p:nvSpPr>
            <p:spPr bwMode="auto">
              <a:xfrm>
                <a:off x="395288" y="3233738"/>
                <a:ext cx="49213" cy="1588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05" name="Freeform 260"/>
              <p:cNvSpPr>
                <a:spLocks/>
              </p:cNvSpPr>
              <p:nvPr/>
            </p:nvSpPr>
            <p:spPr bwMode="auto">
              <a:xfrm>
                <a:off x="201613" y="2281238"/>
                <a:ext cx="49213" cy="23813"/>
              </a:xfrm>
              <a:custGeom>
                <a:avLst/>
                <a:gdLst>
                  <a:gd name="T0" fmla="*/ 0 w 31"/>
                  <a:gd name="T1" fmla="*/ 15 h 15"/>
                  <a:gd name="T2" fmla="*/ 31 w 31"/>
                  <a:gd name="T3" fmla="*/ 15 h 15"/>
                  <a:gd name="T4" fmla="*/ 31 w 31"/>
                  <a:gd name="T5" fmla="*/ 0 h 15"/>
                  <a:gd name="T6" fmla="*/ 0 w 31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15">
                    <a:moveTo>
                      <a:pt x="0" y="15"/>
                    </a:moveTo>
                    <a:lnTo>
                      <a:pt x="31" y="15"/>
                    </a:lnTo>
                    <a:lnTo>
                      <a:pt x="31" y="0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441" name="Freeform 39"/>
            <p:cNvSpPr>
              <a:spLocks noEditPoints="1"/>
            </p:cNvSpPr>
            <p:nvPr/>
          </p:nvSpPr>
          <p:spPr bwMode="auto">
            <a:xfrm rot="319956">
              <a:off x="-543082" y="2845751"/>
              <a:ext cx="7738573" cy="2788093"/>
            </a:xfrm>
            <a:custGeom>
              <a:avLst/>
              <a:gdLst>
                <a:gd name="T0" fmla="*/ 217 w 472"/>
                <a:gd name="T1" fmla="*/ 183 h 191"/>
                <a:gd name="T2" fmla="*/ 353 w 472"/>
                <a:gd name="T3" fmla="*/ 181 h 191"/>
                <a:gd name="T4" fmla="*/ 342 w 472"/>
                <a:gd name="T5" fmla="*/ 171 h 191"/>
                <a:gd name="T6" fmla="*/ 443 w 472"/>
                <a:gd name="T7" fmla="*/ 162 h 191"/>
                <a:gd name="T8" fmla="*/ 421 w 472"/>
                <a:gd name="T9" fmla="*/ 152 h 191"/>
                <a:gd name="T10" fmla="*/ 342 w 472"/>
                <a:gd name="T11" fmla="*/ 144 h 191"/>
                <a:gd name="T12" fmla="*/ 405 w 472"/>
                <a:gd name="T13" fmla="*/ 130 h 191"/>
                <a:gd name="T14" fmla="*/ 360 w 472"/>
                <a:gd name="T15" fmla="*/ 119 h 191"/>
                <a:gd name="T16" fmla="*/ 406 w 472"/>
                <a:gd name="T17" fmla="*/ 107 h 191"/>
                <a:gd name="T18" fmla="*/ 371 w 472"/>
                <a:gd name="T19" fmla="*/ 100 h 191"/>
                <a:gd name="T20" fmla="*/ 325 w 472"/>
                <a:gd name="T21" fmla="*/ 85 h 191"/>
                <a:gd name="T22" fmla="*/ 395 w 472"/>
                <a:gd name="T23" fmla="*/ 79 h 191"/>
                <a:gd name="T24" fmla="*/ 412 w 472"/>
                <a:gd name="T25" fmla="*/ 73 h 191"/>
                <a:gd name="T26" fmla="*/ 402 w 472"/>
                <a:gd name="T27" fmla="*/ 62 h 191"/>
                <a:gd name="T28" fmla="*/ 322 w 472"/>
                <a:gd name="T29" fmla="*/ 50 h 191"/>
                <a:gd name="T30" fmla="*/ 385 w 472"/>
                <a:gd name="T31" fmla="*/ 40 h 191"/>
                <a:gd name="T32" fmla="*/ 354 w 472"/>
                <a:gd name="T33" fmla="*/ 30 h 191"/>
                <a:gd name="T34" fmla="*/ 263 w 472"/>
                <a:gd name="T35" fmla="*/ 19 h 191"/>
                <a:gd name="T36" fmla="*/ 320 w 472"/>
                <a:gd name="T37" fmla="*/ 11 h 191"/>
                <a:gd name="T38" fmla="*/ 14 w 472"/>
                <a:gd name="T39" fmla="*/ 17 h 191"/>
                <a:gd name="T40" fmla="*/ 8 w 472"/>
                <a:gd name="T41" fmla="*/ 54 h 191"/>
                <a:gd name="T42" fmla="*/ 29 w 472"/>
                <a:gd name="T43" fmla="*/ 84 h 191"/>
                <a:gd name="T44" fmla="*/ 26 w 472"/>
                <a:gd name="T45" fmla="*/ 110 h 191"/>
                <a:gd name="T46" fmla="*/ 25 w 472"/>
                <a:gd name="T47" fmla="*/ 135 h 191"/>
                <a:gd name="T48" fmla="*/ 34 w 472"/>
                <a:gd name="T49" fmla="*/ 151 h 191"/>
                <a:gd name="T50" fmla="*/ 101 w 472"/>
                <a:gd name="T51" fmla="*/ 158 h 191"/>
                <a:gd name="T52" fmla="*/ 122 w 472"/>
                <a:gd name="T53" fmla="*/ 169 h 191"/>
                <a:gd name="T54" fmla="*/ 53 w 472"/>
                <a:gd name="T55" fmla="*/ 161 h 191"/>
                <a:gd name="T56" fmla="*/ 34 w 472"/>
                <a:gd name="T57" fmla="*/ 171 h 191"/>
                <a:gd name="T58" fmla="*/ 105 w 472"/>
                <a:gd name="T59" fmla="*/ 183 h 191"/>
                <a:gd name="T60" fmla="*/ 283 w 472"/>
                <a:gd name="T61" fmla="*/ 186 h 191"/>
                <a:gd name="T62" fmla="*/ 227 w 472"/>
                <a:gd name="T63" fmla="*/ 179 h 191"/>
                <a:gd name="T64" fmla="*/ 337 w 472"/>
                <a:gd name="T65" fmla="*/ 17 h 191"/>
                <a:gd name="T66" fmla="*/ 246 w 472"/>
                <a:gd name="T67" fmla="*/ 16 h 191"/>
                <a:gd name="T68" fmla="*/ 267 w 472"/>
                <a:gd name="T69" fmla="*/ 22 h 191"/>
                <a:gd name="T70" fmla="*/ 169 w 472"/>
                <a:gd name="T71" fmla="*/ 22 h 191"/>
                <a:gd name="T72" fmla="*/ 188 w 472"/>
                <a:gd name="T73" fmla="*/ 24 h 191"/>
                <a:gd name="T74" fmla="*/ 348 w 472"/>
                <a:gd name="T75" fmla="*/ 30 h 191"/>
                <a:gd name="T76" fmla="*/ 365 w 472"/>
                <a:gd name="T77" fmla="*/ 41 h 191"/>
                <a:gd name="T78" fmla="*/ 308 w 472"/>
                <a:gd name="T79" fmla="*/ 49 h 191"/>
                <a:gd name="T80" fmla="*/ 316 w 472"/>
                <a:gd name="T81" fmla="*/ 66 h 191"/>
                <a:gd name="T82" fmla="*/ 288 w 472"/>
                <a:gd name="T83" fmla="*/ 81 h 191"/>
                <a:gd name="T84" fmla="*/ 396 w 472"/>
                <a:gd name="T85" fmla="*/ 89 h 191"/>
                <a:gd name="T86" fmla="*/ 315 w 472"/>
                <a:gd name="T87" fmla="*/ 103 h 191"/>
                <a:gd name="T88" fmla="*/ 332 w 472"/>
                <a:gd name="T89" fmla="*/ 109 h 191"/>
                <a:gd name="T90" fmla="*/ 337 w 472"/>
                <a:gd name="T91" fmla="*/ 118 h 191"/>
                <a:gd name="T92" fmla="*/ 354 w 472"/>
                <a:gd name="T93" fmla="*/ 122 h 191"/>
                <a:gd name="T94" fmla="*/ 343 w 472"/>
                <a:gd name="T95" fmla="*/ 126 h 191"/>
                <a:gd name="T96" fmla="*/ 352 w 472"/>
                <a:gd name="T97" fmla="*/ 132 h 191"/>
                <a:gd name="T98" fmla="*/ 314 w 472"/>
                <a:gd name="T99" fmla="*/ 134 h 191"/>
                <a:gd name="T100" fmla="*/ 46 w 472"/>
                <a:gd name="T101" fmla="*/ 150 h 191"/>
                <a:gd name="T102" fmla="*/ 284 w 472"/>
                <a:gd name="T103" fmla="*/ 158 h 191"/>
                <a:gd name="T104" fmla="*/ 338 w 472"/>
                <a:gd name="T105" fmla="*/ 157 h 191"/>
                <a:gd name="T106" fmla="*/ 234 w 472"/>
                <a:gd name="T107" fmla="*/ 159 h 191"/>
                <a:gd name="T108" fmla="*/ 411 w 472"/>
                <a:gd name="T109" fmla="*/ 162 h 191"/>
                <a:gd name="T110" fmla="*/ 413 w 472"/>
                <a:gd name="T111" fmla="*/ 167 h 191"/>
                <a:gd name="T112" fmla="*/ 195 w 472"/>
                <a:gd name="T113" fmla="*/ 172 h 191"/>
                <a:gd name="T114" fmla="*/ 66 w 472"/>
                <a:gd name="T115" fmla="*/ 184 h 191"/>
                <a:gd name="T116" fmla="*/ 225 w 472"/>
                <a:gd name="T117" fmla="*/ 177 h 191"/>
                <a:gd name="T118" fmla="*/ 246 w 472"/>
                <a:gd name="T119" fmla="*/ 174 h 191"/>
                <a:gd name="T120" fmla="*/ 100 w 472"/>
                <a:gd name="T121" fmla="*/ 175 h 191"/>
                <a:gd name="T122" fmla="*/ 78 w 472"/>
                <a:gd name="T123" fmla="*/ 18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2" h="191">
                  <a:moveTo>
                    <a:pt x="172" y="186"/>
                  </a:moveTo>
                  <a:cubicBezTo>
                    <a:pt x="172" y="185"/>
                    <a:pt x="172" y="185"/>
                    <a:pt x="172" y="185"/>
                  </a:cubicBezTo>
                  <a:cubicBezTo>
                    <a:pt x="179" y="185"/>
                    <a:pt x="186" y="185"/>
                    <a:pt x="193" y="185"/>
                  </a:cubicBezTo>
                  <a:cubicBezTo>
                    <a:pt x="184" y="185"/>
                    <a:pt x="175" y="185"/>
                    <a:pt x="167" y="184"/>
                  </a:cubicBezTo>
                  <a:cubicBezTo>
                    <a:pt x="171" y="184"/>
                    <a:pt x="172" y="182"/>
                    <a:pt x="176" y="183"/>
                  </a:cubicBezTo>
                  <a:cubicBezTo>
                    <a:pt x="176" y="182"/>
                    <a:pt x="176" y="182"/>
                    <a:pt x="176" y="182"/>
                  </a:cubicBezTo>
                  <a:cubicBezTo>
                    <a:pt x="173" y="183"/>
                    <a:pt x="170" y="183"/>
                    <a:pt x="167" y="182"/>
                  </a:cubicBezTo>
                  <a:cubicBezTo>
                    <a:pt x="169" y="183"/>
                    <a:pt x="170" y="181"/>
                    <a:pt x="171" y="182"/>
                  </a:cubicBezTo>
                  <a:cubicBezTo>
                    <a:pt x="172" y="182"/>
                    <a:pt x="172" y="182"/>
                    <a:pt x="172" y="182"/>
                  </a:cubicBezTo>
                  <a:cubicBezTo>
                    <a:pt x="172" y="181"/>
                    <a:pt x="172" y="181"/>
                    <a:pt x="172" y="181"/>
                  </a:cubicBezTo>
                  <a:cubicBezTo>
                    <a:pt x="171" y="181"/>
                    <a:pt x="171" y="181"/>
                    <a:pt x="171" y="181"/>
                  </a:cubicBezTo>
                  <a:cubicBezTo>
                    <a:pt x="171" y="181"/>
                    <a:pt x="171" y="182"/>
                    <a:pt x="171" y="182"/>
                  </a:cubicBezTo>
                  <a:cubicBezTo>
                    <a:pt x="170" y="181"/>
                    <a:pt x="168" y="181"/>
                    <a:pt x="167" y="181"/>
                  </a:cubicBezTo>
                  <a:cubicBezTo>
                    <a:pt x="168" y="181"/>
                    <a:pt x="168" y="180"/>
                    <a:pt x="168" y="180"/>
                  </a:cubicBezTo>
                  <a:cubicBezTo>
                    <a:pt x="167" y="180"/>
                    <a:pt x="165" y="180"/>
                    <a:pt x="165" y="180"/>
                  </a:cubicBezTo>
                  <a:cubicBezTo>
                    <a:pt x="170" y="180"/>
                    <a:pt x="170" y="180"/>
                    <a:pt x="170" y="180"/>
                  </a:cubicBezTo>
                  <a:cubicBezTo>
                    <a:pt x="170" y="180"/>
                    <a:pt x="170" y="179"/>
                    <a:pt x="170" y="179"/>
                  </a:cubicBezTo>
                  <a:cubicBezTo>
                    <a:pt x="177" y="178"/>
                    <a:pt x="190" y="179"/>
                    <a:pt x="199" y="178"/>
                  </a:cubicBezTo>
                  <a:cubicBezTo>
                    <a:pt x="199" y="179"/>
                    <a:pt x="199" y="179"/>
                    <a:pt x="199" y="179"/>
                  </a:cubicBezTo>
                  <a:cubicBezTo>
                    <a:pt x="200" y="179"/>
                    <a:pt x="200" y="179"/>
                    <a:pt x="200" y="179"/>
                  </a:cubicBezTo>
                  <a:cubicBezTo>
                    <a:pt x="200" y="179"/>
                    <a:pt x="200" y="179"/>
                    <a:pt x="200" y="179"/>
                  </a:cubicBezTo>
                  <a:cubicBezTo>
                    <a:pt x="203" y="178"/>
                    <a:pt x="205" y="177"/>
                    <a:pt x="207" y="179"/>
                  </a:cubicBezTo>
                  <a:cubicBezTo>
                    <a:pt x="208" y="178"/>
                    <a:pt x="208" y="178"/>
                    <a:pt x="208" y="178"/>
                  </a:cubicBezTo>
                  <a:cubicBezTo>
                    <a:pt x="208" y="178"/>
                    <a:pt x="209" y="178"/>
                    <a:pt x="210" y="178"/>
                  </a:cubicBezTo>
                  <a:cubicBezTo>
                    <a:pt x="209" y="178"/>
                    <a:pt x="209" y="179"/>
                    <a:pt x="209" y="179"/>
                  </a:cubicBezTo>
                  <a:cubicBezTo>
                    <a:pt x="215" y="179"/>
                    <a:pt x="219" y="179"/>
                    <a:pt x="224" y="179"/>
                  </a:cubicBezTo>
                  <a:cubicBezTo>
                    <a:pt x="221" y="180"/>
                    <a:pt x="216" y="180"/>
                    <a:pt x="212" y="180"/>
                  </a:cubicBezTo>
                  <a:cubicBezTo>
                    <a:pt x="214" y="180"/>
                    <a:pt x="214" y="180"/>
                    <a:pt x="214" y="180"/>
                  </a:cubicBezTo>
                  <a:cubicBezTo>
                    <a:pt x="221" y="181"/>
                    <a:pt x="229" y="180"/>
                    <a:pt x="236" y="181"/>
                  </a:cubicBezTo>
                  <a:cubicBezTo>
                    <a:pt x="236" y="181"/>
                    <a:pt x="236" y="181"/>
                    <a:pt x="236" y="181"/>
                  </a:cubicBezTo>
                  <a:cubicBezTo>
                    <a:pt x="213" y="181"/>
                    <a:pt x="213" y="181"/>
                    <a:pt x="213" y="181"/>
                  </a:cubicBezTo>
                  <a:cubicBezTo>
                    <a:pt x="212" y="182"/>
                    <a:pt x="212" y="182"/>
                    <a:pt x="212" y="182"/>
                  </a:cubicBezTo>
                  <a:cubicBezTo>
                    <a:pt x="204" y="182"/>
                    <a:pt x="199" y="182"/>
                    <a:pt x="194" y="182"/>
                  </a:cubicBezTo>
                  <a:cubicBezTo>
                    <a:pt x="205" y="182"/>
                    <a:pt x="213" y="182"/>
                    <a:pt x="223" y="183"/>
                  </a:cubicBezTo>
                  <a:cubicBezTo>
                    <a:pt x="220" y="183"/>
                    <a:pt x="214" y="183"/>
                    <a:pt x="211" y="183"/>
                  </a:cubicBezTo>
                  <a:cubicBezTo>
                    <a:pt x="213" y="183"/>
                    <a:pt x="215" y="183"/>
                    <a:pt x="217" y="183"/>
                  </a:cubicBezTo>
                  <a:cubicBezTo>
                    <a:pt x="216" y="184"/>
                    <a:pt x="216" y="184"/>
                    <a:pt x="216" y="184"/>
                  </a:cubicBezTo>
                  <a:cubicBezTo>
                    <a:pt x="214" y="183"/>
                    <a:pt x="210" y="185"/>
                    <a:pt x="209" y="183"/>
                  </a:cubicBezTo>
                  <a:cubicBezTo>
                    <a:pt x="207" y="183"/>
                    <a:pt x="207" y="183"/>
                    <a:pt x="205" y="184"/>
                  </a:cubicBezTo>
                  <a:cubicBezTo>
                    <a:pt x="205" y="183"/>
                    <a:pt x="205" y="183"/>
                    <a:pt x="205" y="183"/>
                  </a:cubicBezTo>
                  <a:cubicBezTo>
                    <a:pt x="201" y="184"/>
                    <a:pt x="201" y="184"/>
                    <a:pt x="201" y="184"/>
                  </a:cubicBezTo>
                  <a:cubicBezTo>
                    <a:pt x="202" y="184"/>
                    <a:pt x="203" y="184"/>
                    <a:pt x="204" y="184"/>
                  </a:cubicBezTo>
                  <a:cubicBezTo>
                    <a:pt x="202" y="186"/>
                    <a:pt x="199" y="184"/>
                    <a:pt x="198" y="185"/>
                  </a:cubicBezTo>
                  <a:cubicBezTo>
                    <a:pt x="211" y="186"/>
                    <a:pt x="226" y="186"/>
                    <a:pt x="241" y="186"/>
                  </a:cubicBezTo>
                  <a:cubicBezTo>
                    <a:pt x="242" y="186"/>
                    <a:pt x="245" y="186"/>
                    <a:pt x="247" y="186"/>
                  </a:cubicBezTo>
                  <a:cubicBezTo>
                    <a:pt x="264" y="186"/>
                    <a:pt x="264" y="186"/>
                    <a:pt x="264" y="186"/>
                  </a:cubicBezTo>
                  <a:cubicBezTo>
                    <a:pt x="264" y="186"/>
                    <a:pt x="264" y="186"/>
                    <a:pt x="264" y="186"/>
                  </a:cubicBezTo>
                  <a:cubicBezTo>
                    <a:pt x="268" y="187"/>
                    <a:pt x="273" y="187"/>
                    <a:pt x="277" y="186"/>
                  </a:cubicBezTo>
                  <a:cubicBezTo>
                    <a:pt x="277" y="186"/>
                    <a:pt x="278" y="186"/>
                    <a:pt x="277" y="187"/>
                  </a:cubicBezTo>
                  <a:cubicBezTo>
                    <a:pt x="282" y="186"/>
                    <a:pt x="288" y="187"/>
                    <a:pt x="292" y="186"/>
                  </a:cubicBezTo>
                  <a:cubicBezTo>
                    <a:pt x="291" y="187"/>
                    <a:pt x="291" y="187"/>
                    <a:pt x="291" y="187"/>
                  </a:cubicBezTo>
                  <a:cubicBezTo>
                    <a:pt x="293" y="187"/>
                    <a:pt x="293" y="187"/>
                    <a:pt x="293" y="187"/>
                  </a:cubicBezTo>
                  <a:cubicBezTo>
                    <a:pt x="293" y="187"/>
                    <a:pt x="293" y="187"/>
                    <a:pt x="293" y="187"/>
                  </a:cubicBezTo>
                  <a:cubicBezTo>
                    <a:pt x="305" y="187"/>
                    <a:pt x="305" y="187"/>
                    <a:pt x="305" y="187"/>
                  </a:cubicBezTo>
                  <a:cubicBezTo>
                    <a:pt x="304" y="187"/>
                    <a:pt x="304" y="187"/>
                    <a:pt x="304" y="187"/>
                  </a:cubicBezTo>
                  <a:cubicBezTo>
                    <a:pt x="306" y="187"/>
                    <a:pt x="306" y="187"/>
                    <a:pt x="306" y="187"/>
                  </a:cubicBezTo>
                  <a:cubicBezTo>
                    <a:pt x="309" y="186"/>
                    <a:pt x="305" y="185"/>
                    <a:pt x="308" y="185"/>
                  </a:cubicBezTo>
                  <a:cubicBezTo>
                    <a:pt x="308" y="185"/>
                    <a:pt x="308" y="186"/>
                    <a:pt x="308" y="186"/>
                  </a:cubicBezTo>
                  <a:cubicBezTo>
                    <a:pt x="348" y="186"/>
                    <a:pt x="348" y="186"/>
                    <a:pt x="348" y="186"/>
                  </a:cubicBezTo>
                  <a:cubicBezTo>
                    <a:pt x="328" y="185"/>
                    <a:pt x="328" y="185"/>
                    <a:pt x="328" y="185"/>
                  </a:cubicBezTo>
                  <a:cubicBezTo>
                    <a:pt x="336" y="185"/>
                    <a:pt x="346" y="185"/>
                    <a:pt x="353" y="185"/>
                  </a:cubicBezTo>
                  <a:cubicBezTo>
                    <a:pt x="351" y="184"/>
                    <a:pt x="347" y="185"/>
                    <a:pt x="346" y="184"/>
                  </a:cubicBezTo>
                  <a:cubicBezTo>
                    <a:pt x="346" y="184"/>
                    <a:pt x="346" y="184"/>
                    <a:pt x="345" y="185"/>
                  </a:cubicBezTo>
                  <a:cubicBezTo>
                    <a:pt x="345" y="184"/>
                    <a:pt x="345" y="184"/>
                    <a:pt x="345" y="184"/>
                  </a:cubicBezTo>
                  <a:cubicBezTo>
                    <a:pt x="344" y="184"/>
                    <a:pt x="343" y="184"/>
                    <a:pt x="342" y="184"/>
                  </a:cubicBezTo>
                  <a:cubicBezTo>
                    <a:pt x="343" y="183"/>
                    <a:pt x="343" y="183"/>
                    <a:pt x="344" y="183"/>
                  </a:cubicBezTo>
                  <a:cubicBezTo>
                    <a:pt x="342" y="183"/>
                    <a:pt x="341" y="184"/>
                    <a:pt x="339" y="183"/>
                  </a:cubicBezTo>
                  <a:cubicBezTo>
                    <a:pt x="340" y="182"/>
                    <a:pt x="342" y="183"/>
                    <a:pt x="343" y="182"/>
                  </a:cubicBezTo>
                  <a:cubicBezTo>
                    <a:pt x="345" y="181"/>
                    <a:pt x="348" y="183"/>
                    <a:pt x="348" y="181"/>
                  </a:cubicBezTo>
                  <a:cubicBezTo>
                    <a:pt x="348" y="183"/>
                    <a:pt x="352" y="182"/>
                    <a:pt x="353" y="182"/>
                  </a:cubicBezTo>
                  <a:cubicBezTo>
                    <a:pt x="353" y="182"/>
                    <a:pt x="352" y="182"/>
                    <a:pt x="352" y="181"/>
                  </a:cubicBezTo>
                  <a:cubicBezTo>
                    <a:pt x="353" y="181"/>
                    <a:pt x="353" y="181"/>
                    <a:pt x="353" y="181"/>
                  </a:cubicBezTo>
                  <a:cubicBezTo>
                    <a:pt x="355" y="181"/>
                    <a:pt x="357" y="180"/>
                    <a:pt x="359" y="181"/>
                  </a:cubicBezTo>
                  <a:cubicBezTo>
                    <a:pt x="355" y="182"/>
                    <a:pt x="355" y="182"/>
                    <a:pt x="355" y="182"/>
                  </a:cubicBezTo>
                  <a:cubicBezTo>
                    <a:pt x="357" y="182"/>
                    <a:pt x="359" y="182"/>
                    <a:pt x="359" y="181"/>
                  </a:cubicBezTo>
                  <a:cubicBezTo>
                    <a:pt x="359" y="183"/>
                    <a:pt x="363" y="181"/>
                    <a:pt x="365" y="181"/>
                  </a:cubicBezTo>
                  <a:cubicBezTo>
                    <a:pt x="368" y="182"/>
                    <a:pt x="368" y="180"/>
                    <a:pt x="372" y="181"/>
                  </a:cubicBezTo>
                  <a:cubicBezTo>
                    <a:pt x="371" y="179"/>
                    <a:pt x="366" y="182"/>
                    <a:pt x="364" y="180"/>
                  </a:cubicBezTo>
                  <a:cubicBezTo>
                    <a:pt x="364" y="180"/>
                    <a:pt x="364" y="180"/>
                    <a:pt x="364" y="180"/>
                  </a:cubicBezTo>
                  <a:cubicBezTo>
                    <a:pt x="354" y="181"/>
                    <a:pt x="343" y="180"/>
                    <a:pt x="333" y="181"/>
                  </a:cubicBezTo>
                  <a:cubicBezTo>
                    <a:pt x="331" y="179"/>
                    <a:pt x="326" y="181"/>
                    <a:pt x="323" y="180"/>
                  </a:cubicBezTo>
                  <a:cubicBezTo>
                    <a:pt x="358" y="179"/>
                    <a:pt x="358" y="179"/>
                    <a:pt x="358" y="179"/>
                  </a:cubicBezTo>
                  <a:cubicBezTo>
                    <a:pt x="300" y="178"/>
                    <a:pt x="300" y="178"/>
                    <a:pt x="300" y="178"/>
                  </a:cubicBezTo>
                  <a:cubicBezTo>
                    <a:pt x="304" y="178"/>
                    <a:pt x="309" y="179"/>
                    <a:pt x="313" y="177"/>
                  </a:cubicBezTo>
                  <a:cubicBezTo>
                    <a:pt x="315" y="179"/>
                    <a:pt x="317" y="177"/>
                    <a:pt x="319" y="178"/>
                  </a:cubicBezTo>
                  <a:cubicBezTo>
                    <a:pt x="321" y="178"/>
                    <a:pt x="324" y="177"/>
                    <a:pt x="327" y="177"/>
                  </a:cubicBezTo>
                  <a:cubicBezTo>
                    <a:pt x="328" y="176"/>
                    <a:pt x="331" y="178"/>
                    <a:pt x="332" y="177"/>
                  </a:cubicBezTo>
                  <a:cubicBezTo>
                    <a:pt x="336" y="178"/>
                    <a:pt x="339" y="176"/>
                    <a:pt x="343" y="177"/>
                  </a:cubicBezTo>
                  <a:cubicBezTo>
                    <a:pt x="345" y="177"/>
                    <a:pt x="345" y="177"/>
                    <a:pt x="345" y="177"/>
                  </a:cubicBezTo>
                  <a:cubicBezTo>
                    <a:pt x="347" y="178"/>
                    <a:pt x="347" y="178"/>
                    <a:pt x="347" y="178"/>
                  </a:cubicBezTo>
                  <a:cubicBezTo>
                    <a:pt x="348" y="176"/>
                    <a:pt x="353" y="178"/>
                    <a:pt x="353" y="176"/>
                  </a:cubicBezTo>
                  <a:cubicBezTo>
                    <a:pt x="355" y="177"/>
                    <a:pt x="355" y="177"/>
                    <a:pt x="355" y="177"/>
                  </a:cubicBezTo>
                  <a:cubicBezTo>
                    <a:pt x="355" y="177"/>
                    <a:pt x="355" y="177"/>
                    <a:pt x="355" y="177"/>
                  </a:cubicBezTo>
                  <a:cubicBezTo>
                    <a:pt x="354" y="177"/>
                    <a:pt x="354" y="177"/>
                    <a:pt x="354" y="176"/>
                  </a:cubicBezTo>
                  <a:cubicBezTo>
                    <a:pt x="358" y="176"/>
                    <a:pt x="358" y="176"/>
                    <a:pt x="358" y="176"/>
                  </a:cubicBezTo>
                  <a:cubicBezTo>
                    <a:pt x="337" y="175"/>
                    <a:pt x="317" y="177"/>
                    <a:pt x="296" y="176"/>
                  </a:cubicBezTo>
                  <a:cubicBezTo>
                    <a:pt x="317" y="175"/>
                    <a:pt x="331" y="175"/>
                    <a:pt x="352" y="175"/>
                  </a:cubicBezTo>
                  <a:cubicBezTo>
                    <a:pt x="352" y="174"/>
                    <a:pt x="352" y="174"/>
                    <a:pt x="352" y="174"/>
                  </a:cubicBezTo>
                  <a:cubicBezTo>
                    <a:pt x="349" y="174"/>
                    <a:pt x="347" y="174"/>
                    <a:pt x="345" y="174"/>
                  </a:cubicBezTo>
                  <a:cubicBezTo>
                    <a:pt x="341" y="174"/>
                    <a:pt x="336" y="173"/>
                    <a:pt x="332" y="175"/>
                  </a:cubicBezTo>
                  <a:cubicBezTo>
                    <a:pt x="329" y="174"/>
                    <a:pt x="324" y="174"/>
                    <a:pt x="320" y="175"/>
                  </a:cubicBezTo>
                  <a:cubicBezTo>
                    <a:pt x="315" y="173"/>
                    <a:pt x="308" y="175"/>
                    <a:pt x="303" y="174"/>
                  </a:cubicBezTo>
                  <a:cubicBezTo>
                    <a:pt x="306" y="173"/>
                    <a:pt x="312" y="174"/>
                    <a:pt x="315" y="173"/>
                  </a:cubicBezTo>
                  <a:cubicBezTo>
                    <a:pt x="281" y="173"/>
                    <a:pt x="281" y="173"/>
                    <a:pt x="281" y="173"/>
                  </a:cubicBezTo>
                  <a:cubicBezTo>
                    <a:pt x="302" y="172"/>
                    <a:pt x="321" y="172"/>
                    <a:pt x="339" y="171"/>
                  </a:cubicBezTo>
                  <a:cubicBezTo>
                    <a:pt x="338" y="171"/>
                    <a:pt x="338" y="171"/>
                    <a:pt x="338" y="171"/>
                  </a:cubicBezTo>
                  <a:cubicBezTo>
                    <a:pt x="337" y="171"/>
                    <a:pt x="337" y="171"/>
                    <a:pt x="337" y="171"/>
                  </a:cubicBezTo>
                  <a:cubicBezTo>
                    <a:pt x="339" y="171"/>
                    <a:pt x="340" y="170"/>
                    <a:pt x="342" y="171"/>
                  </a:cubicBezTo>
                  <a:cubicBezTo>
                    <a:pt x="341" y="172"/>
                    <a:pt x="341" y="172"/>
                    <a:pt x="341" y="172"/>
                  </a:cubicBezTo>
                  <a:cubicBezTo>
                    <a:pt x="347" y="171"/>
                    <a:pt x="358" y="172"/>
                    <a:pt x="364" y="171"/>
                  </a:cubicBezTo>
                  <a:cubicBezTo>
                    <a:pt x="363" y="171"/>
                    <a:pt x="363" y="171"/>
                    <a:pt x="363" y="171"/>
                  </a:cubicBezTo>
                  <a:cubicBezTo>
                    <a:pt x="364" y="170"/>
                    <a:pt x="367" y="169"/>
                    <a:pt x="369" y="170"/>
                  </a:cubicBezTo>
                  <a:cubicBezTo>
                    <a:pt x="368" y="170"/>
                    <a:pt x="368" y="170"/>
                    <a:pt x="368" y="171"/>
                  </a:cubicBezTo>
                  <a:cubicBezTo>
                    <a:pt x="371" y="171"/>
                    <a:pt x="374" y="170"/>
                    <a:pt x="377" y="171"/>
                  </a:cubicBezTo>
                  <a:cubicBezTo>
                    <a:pt x="377" y="171"/>
                    <a:pt x="377" y="171"/>
                    <a:pt x="377" y="171"/>
                  </a:cubicBezTo>
                  <a:cubicBezTo>
                    <a:pt x="400" y="171"/>
                    <a:pt x="400" y="171"/>
                    <a:pt x="400" y="171"/>
                  </a:cubicBezTo>
                  <a:cubicBezTo>
                    <a:pt x="402" y="171"/>
                    <a:pt x="402" y="171"/>
                    <a:pt x="402" y="171"/>
                  </a:cubicBezTo>
                  <a:cubicBezTo>
                    <a:pt x="402" y="171"/>
                    <a:pt x="403" y="171"/>
                    <a:pt x="403" y="171"/>
                  </a:cubicBezTo>
                  <a:cubicBezTo>
                    <a:pt x="416" y="170"/>
                    <a:pt x="426" y="171"/>
                    <a:pt x="439" y="171"/>
                  </a:cubicBezTo>
                  <a:cubicBezTo>
                    <a:pt x="441" y="170"/>
                    <a:pt x="441" y="170"/>
                    <a:pt x="441" y="170"/>
                  </a:cubicBezTo>
                  <a:cubicBezTo>
                    <a:pt x="444" y="172"/>
                    <a:pt x="447" y="169"/>
                    <a:pt x="450" y="170"/>
                  </a:cubicBezTo>
                  <a:cubicBezTo>
                    <a:pt x="450" y="170"/>
                    <a:pt x="450" y="170"/>
                    <a:pt x="450" y="170"/>
                  </a:cubicBezTo>
                  <a:cubicBezTo>
                    <a:pt x="429" y="170"/>
                    <a:pt x="409" y="169"/>
                    <a:pt x="388" y="169"/>
                  </a:cubicBezTo>
                  <a:cubicBezTo>
                    <a:pt x="388" y="169"/>
                    <a:pt x="388" y="169"/>
                    <a:pt x="388" y="169"/>
                  </a:cubicBezTo>
                  <a:cubicBezTo>
                    <a:pt x="405" y="169"/>
                    <a:pt x="418" y="168"/>
                    <a:pt x="433" y="168"/>
                  </a:cubicBezTo>
                  <a:cubicBezTo>
                    <a:pt x="428" y="168"/>
                    <a:pt x="420" y="168"/>
                    <a:pt x="415" y="168"/>
                  </a:cubicBezTo>
                  <a:cubicBezTo>
                    <a:pt x="421" y="167"/>
                    <a:pt x="430" y="168"/>
                    <a:pt x="436" y="167"/>
                  </a:cubicBezTo>
                  <a:cubicBezTo>
                    <a:pt x="434" y="167"/>
                    <a:pt x="432" y="167"/>
                    <a:pt x="431" y="167"/>
                  </a:cubicBezTo>
                  <a:cubicBezTo>
                    <a:pt x="431" y="166"/>
                    <a:pt x="431" y="166"/>
                    <a:pt x="431" y="166"/>
                  </a:cubicBezTo>
                  <a:cubicBezTo>
                    <a:pt x="439" y="166"/>
                    <a:pt x="446" y="166"/>
                    <a:pt x="454" y="166"/>
                  </a:cubicBezTo>
                  <a:cubicBezTo>
                    <a:pt x="448" y="165"/>
                    <a:pt x="440" y="166"/>
                    <a:pt x="433" y="166"/>
                  </a:cubicBezTo>
                  <a:cubicBezTo>
                    <a:pt x="432" y="166"/>
                    <a:pt x="430" y="164"/>
                    <a:pt x="429" y="166"/>
                  </a:cubicBezTo>
                  <a:cubicBezTo>
                    <a:pt x="417" y="165"/>
                    <a:pt x="405" y="165"/>
                    <a:pt x="392" y="165"/>
                  </a:cubicBezTo>
                  <a:cubicBezTo>
                    <a:pt x="398" y="164"/>
                    <a:pt x="406" y="165"/>
                    <a:pt x="412" y="164"/>
                  </a:cubicBezTo>
                  <a:cubicBezTo>
                    <a:pt x="414" y="163"/>
                    <a:pt x="419" y="164"/>
                    <a:pt x="421" y="163"/>
                  </a:cubicBezTo>
                  <a:cubicBezTo>
                    <a:pt x="420" y="165"/>
                    <a:pt x="416" y="164"/>
                    <a:pt x="415" y="164"/>
                  </a:cubicBezTo>
                  <a:cubicBezTo>
                    <a:pt x="416" y="165"/>
                    <a:pt x="420" y="165"/>
                    <a:pt x="421" y="164"/>
                  </a:cubicBezTo>
                  <a:cubicBezTo>
                    <a:pt x="421" y="164"/>
                    <a:pt x="421" y="164"/>
                    <a:pt x="421" y="165"/>
                  </a:cubicBezTo>
                  <a:cubicBezTo>
                    <a:pt x="424" y="165"/>
                    <a:pt x="426" y="164"/>
                    <a:pt x="427" y="164"/>
                  </a:cubicBezTo>
                  <a:cubicBezTo>
                    <a:pt x="422" y="164"/>
                    <a:pt x="422" y="164"/>
                    <a:pt x="422" y="164"/>
                  </a:cubicBezTo>
                  <a:cubicBezTo>
                    <a:pt x="422" y="163"/>
                    <a:pt x="422" y="163"/>
                    <a:pt x="422" y="163"/>
                  </a:cubicBezTo>
                  <a:cubicBezTo>
                    <a:pt x="433" y="163"/>
                    <a:pt x="441" y="163"/>
                    <a:pt x="450" y="163"/>
                  </a:cubicBezTo>
                  <a:cubicBezTo>
                    <a:pt x="447" y="163"/>
                    <a:pt x="444" y="163"/>
                    <a:pt x="442" y="162"/>
                  </a:cubicBezTo>
                  <a:cubicBezTo>
                    <a:pt x="443" y="162"/>
                    <a:pt x="443" y="162"/>
                    <a:pt x="443" y="162"/>
                  </a:cubicBezTo>
                  <a:cubicBezTo>
                    <a:pt x="466" y="162"/>
                    <a:pt x="466" y="162"/>
                    <a:pt x="466" y="162"/>
                  </a:cubicBezTo>
                  <a:cubicBezTo>
                    <a:pt x="442" y="161"/>
                    <a:pt x="442" y="161"/>
                    <a:pt x="442" y="161"/>
                  </a:cubicBezTo>
                  <a:cubicBezTo>
                    <a:pt x="442" y="161"/>
                    <a:pt x="442" y="161"/>
                    <a:pt x="442" y="161"/>
                  </a:cubicBezTo>
                  <a:cubicBezTo>
                    <a:pt x="472" y="161"/>
                    <a:pt x="472" y="161"/>
                    <a:pt x="472" y="161"/>
                  </a:cubicBezTo>
                  <a:cubicBezTo>
                    <a:pt x="465" y="160"/>
                    <a:pt x="458" y="160"/>
                    <a:pt x="450" y="160"/>
                  </a:cubicBezTo>
                  <a:cubicBezTo>
                    <a:pt x="451" y="158"/>
                    <a:pt x="451" y="158"/>
                    <a:pt x="451" y="158"/>
                  </a:cubicBezTo>
                  <a:cubicBezTo>
                    <a:pt x="449" y="158"/>
                    <a:pt x="449" y="158"/>
                    <a:pt x="449" y="158"/>
                  </a:cubicBezTo>
                  <a:cubicBezTo>
                    <a:pt x="450" y="158"/>
                    <a:pt x="450" y="158"/>
                    <a:pt x="450" y="159"/>
                  </a:cubicBezTo>
                  <a:cubicBezTo>
                    <a:pt x="446" y="160"/>
                    <a:pt x="438" y="158"/>
                    <a:pt x="434" y="160"/>
                  </a:cubicBezTo>
                  <a:cubicBezTo>
                    <a:pt x="434" y="160"/>
                    <a:pt x="433" y="160"/>
                    <a:pt x="433" y="159"/>
                  </a:cubicBezTo>
                  <a:cubicBezTo>
                    <a:pt x="423" y="159"/>
                    <a:pt x="410" y="160"/>
                    <a:pt x="401" y="159"/>
                  </a:cubicBezTo>
                  <a:cubicBezTo>
                    <a:pt x="401" y="159"/>
                    <a:pt x="401" y="159"/>
                    <a:pt x="401" y="159"/>
                  </a:cubicBezTo>
                  <a:cubicBezTo>
                    <a:pt x="395" y="160"/>
                    <a:pt x="385" y="160"/>
                    <a:pt x="378" y="159"/>
                  </a:cubicBezTo>
                  <a:cubicBezTo>
                    <a:pt x="387" y="157"/>
                    <a:pt x="397" y="160"/>
                    <a:pt x="405" y="158"/>
                  </a:cubicBezTo>
                  <a:cubicBezTo>
                    <a:pt x="400" y="158"/>
                    <a:pt x="392" y="158"/>
                    <a:pt x="386" y="158"/>
                  </a:cubicBezTo>
                  <a:cubicBezTo>
                    <a:pt x="393" y="157"/>
                    <a:pt x="403" y="157"/>
                    <a:pt x="410" y="157"/>
                  </a:cubicBezTo>
                  <a:cubicBezTo>
                    <a:pt x="399" y="157"/>
                    <a:pt x="392" y="156"/>
                    <a:pt x="382" y="156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90" y="155"/>
                    <a:pt x="397" y="155"/>
                    <a:pt x="403" y="155"/>
                  </a:cubicBezTo>
                  <a:cubicBezTo>
                    <a:pt x="403" y="156"/>
                    <a:pt x="403" y="156"/>
                    <a:pt x="403" y="156"/>
                  </a:cubicBezTo>
                  <a:cubicBezTo>
                    <a:pt x="406" y="156"/>
                    <a:pt x="409" y="155"/>
                    <a:pt x="412" y="155"/>
                  </a:cubicBezTo>
                  <a:cubicBezTo>
                    <a:pt x="412" y="155"/>
                    <a:pt x="412" y="155"/>
                    <a:pt x="412" y="155"/>
                  </a:cubicBezTo>
                  <a:cubicBezTo>
                    <a:pt x="413" y="154"/>
                    <a:pt x="415" y="156"/>
                    <a:pt x="415" y="155"/>
                  </a:cubicBezTo>
                  <a:cubicBezTo>
                    <a:pt x="417" y="154"/>
                    <a:pt x="417" y="155"/>
                    <a:pt x="417" y="155"/>
                  </a:cubicBezTo>
                  <a:cubicBezTo>
                    <a:pt x="417" y="155"/>
                    <a:pt x="417" y="155"/>
                    <a:pt x="417" y="155"/>
                  </a:cubicBezTo>
                  <a:cubicBezTo>
                    <a:pt x="426" y="155"/>
                    <a:pt x="426" y="155"/>
                    <a:pt x="426" y="155"/>
                  </a:cubicBezTo>
                  <a:cubicBezTo>
                    <a:pt x="403" y="154"/>
                    <a:pt x="403" y="154"/>
                    <a:pt x="403" y="154"/>
                  </a:cubicBezTo>
                  <a:cubicBezTo>
                    <a:pt x="414" y="153"/>
                    <a:pt x="427" y="154"/>
                    <a:pt x="439" y="154"/>
                  </a:cubicBezTo>
                  <a:cubicBezTo>
                    <a:pt x="439" y="153"/>
                    <a:pt x="439" y="153"/>
                    <a:pt x="439" y="153"/>
                  </a:cubicBezTo>
                  <a:cubicBezTo>
                    <a:pt x="437" y="153"/>
                    <a:pt x="437" y="153"/>
                    <a:pt x="437" y="153"/>
                  </a:cubicBezTo>
                  <a:cubicBezTo>
                    <a:pt x="436" y="153"/>
                    <a:pt x="433" y="153"/>
                    <a:pt x="431" y="153"/>
                  </a:cubicBezTo>
                  <a:cubicBezTo>
                    <a:pt x="431" y="152"/>
                    <a:pt x="431" y="152"/>
                    <a:pt x="431" y="152"/>
                  </a:cubicBezTo>
                  <a:cubicBezTo>
                    <a:pt x="429" y="152"/>
                    <a:pt x="429" y="152"/>
                    <a:pt x="429" y="152"/>
                  </a:cubicBezTo>
                  <a:cubicBezTo>
                    <a:pt x="428" y="152"/>
                    <a:pt x="428" y="153"/>
                    <a:pt x="427" y="153"/>
                  </a:cubicBezTo>
                  <a:cubicBezTo>
                    <a:pt x="423" y="154"/>
                    <a:pt x="425" y="152"/>
                    <a:pt x="422" y="153"/>
                  </a:cubicBezTo>
                  <a:cubicBezTo>
                    <a:pt x="421" y="153"/>
                    <a:pt x="421" y="153"/>
                    <a:pt x="421" y="152"/>
                  </a:cubicBezTo>
                  <a:cubicBezTo>
                    <a:pt x="417" y="153"/>
                    <a:pt x="412" y="152"/>
                    <a:pt x="411" y="153"/>
                  </a:cubicBezTo>
                  <a:cubicBezTo>
                    <a:pt x="409" y="152"/>
                    <a:pt x="406" y="153"/>
                    <a:pt x="405" y="152"/>
                  </a:cubicBezTo>
                  <a:cubicBezTo>
                    <a:pt x="411" y="151"/>
                    <a:pt x="419" y="152"/>
                    <a:pt x="425" y="152"/>
                  </a:cubicBezTo>
                  <a:cubicBezTo>
                    <a:pt x="431" y="150"/>
                    <a:pt x="435" y="152"/>
                    <a:pt x="440" y="151"/>
                  </a:cubicBezTo>
                  <a:cubicBezTo>
                    <a:pt x="433" y="151"/>
                    <a:pt x="433" y="151"/>
                    <a:pt x="433" y="151"/>
                  </a:cubicBezTo>
                  <a:cubicBezTo>
                    <a:pt x="439" y="149"/>
                    <a:pt x="448" y="150"/>
                    <a:pt x="454" y="150"/>
                  </a:cubicBezTo>
                  <a:cubicBezTo>
                    <a:pt x="448" y="150"/>
                    <a:pt x="442" y="147"/>
                    <a:pt x="440" y="147"/>
                  </a:cubicBezTo>
                  <a:cubicBezTo>
                    <a:pt x="440" y="148"/>
                    <a:pt x="440" y="148"/>
                    <a:pt x="440" y="148"/>
                  </a:cubicBezTo>
                  <a:cubicBezTo>
                    <a:pt x="440" y="148"/>
                    <a:pt x="438" y="148"/>
                    <a:pt x="437" y="148"/>
                  </a:cubicBezTo>
                  <a:cubicBezTo>
                    <a:pt x="437" y="148"/>
                    <a:pt x="436" y="148"/>
                    <a:pt x="436" y="147"/>
                  </a:cubicBezTo>
                  <a:cubicBezTo>
                    <a:pt x="436" y="148"/>
                    <a:pt x="437" y="148"/>
                    <a:pt x="436" y="148"/>
                  </a:cubicBezTo>
                  <a:cubicBezTo>
                    <a:pt x="434" y="147"/>
                    <a:pt x="434" y="147"/>
                    <a:pt x="434" y="147"/>
                  </a:cubicBezTo>
                  <a:cubicBezTo>
                    <a:pt x="434" y="147"/>
                    <a:pt x="434" y="147"/>
                    <a:pt x="434" y="147"/>
                  </a:cubicBezTo>
                  <a:cubicBezTo>
                    <a:pt x="422" y="148"/>
                    <a:pt x="411" y="148"/>
                    <a:pt x="398" y="147"/>
                  </a:cubicBezTo>
                  <a:cubicBezTo>
                    <a:pt x="399" y="147"/>
                    <a:pt x="399" y="147"/>
                    <a:pt x="399" y="147"/>
                  </a:cubicBezTo>
                  <a:cubicBezTo>
                    <a:pt x="405" y="147"/>
                    <a:pt x="410" y="148"/>
                    <a:pt x="415" y="146"/>
                  </a:cubicBezTo>
                  <a:cubicBezTo>
                    <a:pt x="415" y="146"/>
                    <a:pt x="416" y="147"/>
                    <a:pt x="416" y="147"/>
                  </a:cubicBezTo>
                  <a:cubicBezTo>
                    <a:pt x="417" y="147"/>
                    <a:pt x="417" y="147"/>
                    <a:pt x="417" y="147"/>
                  </a:cubicBezTo>
                  <a:cubicBezTo>
                    <a:pt x="417" y="147"/>
                    <a:pt x="417" y="147"/>
                    <a:pt x="417" y="147"/>
                  </a:cubicBezTo>
                  <a:cubicBezTo>
                    <a:pt x="419" y="146"/>
                    <a:pt x="422" y="146"/>
                    <a:pt x="423" y="147"/>
                  </a:cubicBezTo>
                  <a:cubicBezTo>
                    <a:pt x="423" y="147"/>
                    <a:pt x="423" y="147"/>
                    <a:pt x="423" y="147"/>
                  </a:cubicBezTo>
                  <a:cubicBezTo>
                    <a:pt x="424" y="147"/>
                    <a:pt x="424" y="146"/>
                    <a:pt x="425" y="147"/>
                  </a:cubicBezTo>
                  <a:cubicBezTo>
                    <a:pt x="425" y="147"/>
                    <a:pt x="425" y="147"/>
                    <a:pt x="425" y="147"/>
                  </a:cubicBezTo>
                  <a:cubicBezTo>
                    <a:pt x="426" y="147"/>
                    <a:pt x="427" y="147"/>
                    <a:pt x="427" y="147"/>
                  </a:cubicBezTo>
                  <a:cubicBezTo>
                    <a:pt x="427" y="147"/>
                    <a:pt x="427" y="147"/>
                    <a:pt x="427" y="147"/>
                  </a:cubicBezTo>
                  <a:cubicBezTo>
                    <a:pt x="437" y="146"/>
                    <a:pt x="437" y="146"/>
                    <a:pt x="437" y="146"/>
                  </a:cubicBezTo>
                  <a:cubicBezTo>
                    <a:pt x="436" y="146"/>
                    <a:pt x="436" y="146"/>
                    <a:pt x="435" y="146"/>
                  </a:cubicBezTo>
                  <a:cubicBezTo>
                    <a:pt x="436" y="145"/>
                    <a:pt x="436" y="145"/>
                    <a:pt x="436" y="145"/>
                  </a:cubicBezTo>
                  <a:cubicBezTo>
                    <a:pt x="427" y="146"/>
                    <a:pt x="419" y="146"/>
                    <a:pt x="411" y="145"/>
                  </a:cubicBezTo>
                  <a:cubicBezTo>
                    <a:pt x="411" y="145"/>
                    <a:pt x="411" y="145"/>
                    <a:pt x="411" y="145"/>
                  </a:cubicBezTo>
                  <a:cubicBezTo>
                    <a:pt x="409" y="146"/>
                    <a:pt x="409" y="146"/>
                    <a:pt x="409" y="146"/>
                  </a:cubicBezTo>
                  <a:cubicBezTo>
                    <a:pt x="409" y="145"/>
                    <a:pt x="408" y="145"/>
                    <a:pt x="409" y="145"/>
                  </a:cubicBezTo>
                  <a:cubicBezTo>
                    <a:pt x="408" y="145"/>
                    <a:pt x="407" y="145"/>
                    <a:pt x="406" y="145"/>
                  </a:cubicBezTo>
                  <a:cubicBezTo>
                    <a:pt x="386" y="143"/>
                    <a:pt x="361" y="145"/>
                    <a:pt x="337" y="144"/>
                  </a:cubicBezTo>
                  <a:cubicBezTo>
                    <a:pt x="338" y="143"/>
                    <a:pt x="340" y="144"/>
                    <a:pt x="342" y="143"/>
                  </a:cubicBezTo>
                  <a:cubicBezTo>
                    <a:pt x="342" y="143"/>
                    <a:pt x="342" y="143"/>
                    <a:pt x="342" y="144"/>
                  </a:cubicBezTo>
                  <a:cubicBezTo>
                    <a:pt x="345" y="143"/>
                    <a:pt x="351" y="143"/>
                    <a:pt x="354" y="143"/>
                  </a:cubicBezTo>
                  <a:cubicBezTo>
                    <a:pt x="365" y="143"/>
                    <a:pt x="376" y="143"/>
                    <a:pt x="390" y="143"/>
                  </a:cubicBezTo>
                  <a:cubicBezTo>
                    <a:pt x="390" y="143"/>
                    <a:pt x="390" y="143"/>
                    <a:pt x="390" y="143"/>
                  </a:cubicBezTo>
                  <a:cubicBezTo>
                    <a:pt x="394" y="142"/>
                    <a:pt x="397" y="143"/>
                    <a:pt x="399" y="143"/>
                  </a:cubicBezTo>
                  <a:cubicBezTo>
                    <a:pt x="411" y="142"/>
                    <a:pt x="426" y="142"/>
                    <a:pt x="439" y="143"/>
                  </a:cubicBezTo>
                  <a:cubicBezTo>
                    <a:pt x="442" y="142"/>
                    <a:pt x="442" y="142"/>
                    <a:pt x="442" y="142"/>
                  </a:cubicBezTo>
                  <a:cubicBezTo>
                    <a:pt x="426" y="142"/>
                    <a:pt x="411" y="141"/>
                    <a:pt x="400" y="140"/>
                  </a:cubicBezTo>
                  <a:cubicBezTo>
                    <a:pt x="409" y="140"/>
                    <a:pt x="409" y="140"/>
                    <a:pt x="409" y="140"/>
                  </a:cubicBezTo>
                  <a:cubicBezTo>
                    <a:pt x="394" y="138"/>
                    <a:pt x="378" y="139"/>
                    <a:pt x="363" y="139"/>
                  </a:cubicBezTo>
                  <a:cubicBezTo>
                    <a:pt x="361" y="141"/>
                    <a:pt x="360" y="138"/>
                    <a:pt x="359" y="138"/>
                  </a:cubicBezTo>
                  <a:cubicBezTo>
                    <a:pt x="377" y="138"/>
                    <a:pt x="397" y="138"/>
                    <a:pt x="416" y="138"/>
                  </a:cubicBezTo>
                  <a:cubicBezTo>
                    <a:pt x="415" y="137"/>
                    <a:pt x="415" y="137"/>
                    <a:pt x="415" y="137"/>
                  </a:cubicBezTo>
                  <a:cubicBezTo>
                    <a:pt x="417" y="136"/>
                    <a:pt x="420" y="137"/>
                    <a:pt x="423" y="136"/>
                  </a:cubicBezTo>
                  <a:cubicBezTo>
                    <a:pt x="415" y="135"/>
                    <a:pt x="406" y="136"/>
                    <a:pt x="398" y="135"/>
                  </a:cubicBezTo>
                  <a:cubicBezTo>
                    <a:pt x="399" y="134"/>
                    <a:pt x="402" y="135"/>
                    <a:pt x="401" y="134"/>
                  </a:cubicBezTo>
                  <a:cubicBezTo>
                    <a:pt x="403" y="134"/>
                    <a:pt x="404" y="134"/>
                    <a:pt x="405" y="134"/>
                  </a:cubicBezTo>
                  <a:cubicBezTo>
                    <a:pt x="410" y="134"/>
                    <a:pt x="410" y="134"/>
                    <a:pt x="410" y="134"/>
                  </a:cubicBezTo>
                  <a:cubicBezTo>
                    <a:pt x="398" y="134"/>
                    <a:pt x="398" y="134"/>
                    <a:pt x="398" y="134"/>
                  </a:cubicBezTo>
                  <a:cubicBezTo>
                    <a:pt x="398" y="134"/>
                    <a:pt x="398" y="134"/>
                    <a:pt x="398" y="134"/>
                  </a:cubicBezTo>
                  <a:cubicBezTo>
                    <a:pt x="398" y="134"/>
                    <a:pt x="398" y="134"/>
                    <a:pt x="398" y="134"/>
                  </a:cubicBezTo>
                  <a:cubicBezTo>
                    <a:pt x="397" y="134"/>
                    <a:pt x="395" y="135"/>
                    <a:pt x="394" y="134"/>
                  </a:cubicBezTo>
                  <a:cubicBezTo>
                    <a:pt x="394" y="134"/>
                    <a:pt x="395" y="134"/>
                    <a:pt x="395" y="134"/>
                  </a:cubicBezTo>
                  <a:cubicBezTo>
                    <a:pt x="394" y="134"/>
                    <a:pt x="393" y="134"/>
                    <a:pt x="393" y="134"/>
                  </a:cubicBezTo>
                  <a:cubicBezTo>
                    <a:pt x="393" y="135"/>
                    <a:pt x="392" y="134"/>
                    <a:pt x="391" y="135"/>
                  </a:cubicBezTo>
                  <a:cubicBezTo>
                    <a:pt x="391" y="134"/>
                    <a:pt x="390" y="134"/>
                    <a:pt x="390" y="134"/>
                  </a:cubicBezTo>
                  <a:cubicBezTo>
                    <a:pt x="348" y="134"/>
                    <a:pt x="348" y="134"/>
                    <a:pt x="348" y="134"/>
                  </a:cubicBezTo>
                  <a:cubicBezTo>
                    <a:pt x="362" y="135"/>
                    <a:pt x="362" y="135"/>
                    <a:pt x="362" y="135"/>
                  </a:cubicBezTo>
                  <a:cubicBezTo>
                    <a:pt x="356" y="135"/>
                    <a:pt x="349" y="135"/>
                    <a:pt x="343" y="135"/>
                  </a:cubicBezTo>
                  <a:cubicBezTo>
                    <a:pt x="346" y="134"/>
                    <a:pt x="347" y="134"/>
                    <a:pt x="349" y="133"/>
                  </a:cubicBezTo>
                  <a:cubicBezTo>
                    <a:pt x="398" y="133"/>
                    <a:pt x="398" y="133"/>
                    <a:pt x="398" y="133"/>
                  </a:cubicBezTo>
                  <a:cubicBezTo>
                    <a:pt x="392" y="132"/>
                    <a:pt x="392" y="132"/>
                    <a:pt x="392" y="132"/>
                  </a:cubicBezTo>
                  <a:cubicBezTo>
                    <a:pt x="392" y="132"/>
                    <a:pt x="392" y="132"/>
                    <a:pt x="392" y="132"/>
                  </a:cubicBezTo>
                  <a:cubicBezTo>
                    <a:pt x="371" y="132"/>
                    <a:pt x="371" y="132"/>
                    <a:pt x="371" y="132"/>
                  </a:cubicBezTo>
                  <a:cubicBezTo>
                    <a:pt x="375" y="131"/>
                    <a:pt x="383" y="133"/>
                    <a:pt x="384" y="131"/>
                  </a:cubicBezTo>
                  <a:cubicBezTo>
                    <a:pt x="405" y="130"/>
                    <a:pt x="405" y="130"/>
                    <a:pt x="405" y="130"/>
                  </a:cubicBezTo>
                  <a:cubicBezTo>
                    <a:pt x="405" y="130"/>
                    <a:pt x="405" y="130"/>
                    <a:pt x="405" y="130"/>
                  </a:cubicBezTo>
                  <a:cubicBezTo>
                    <a:pt x="395" y="130"/>
                    <a:pt x="386" y="130"/>
                    <a:pt x="377" y="130"/>
                  </a:cubicBezTo>
                  <a:cubicBezTo>
                    <a:pt x="385" y="129"/>
                    <a:pt x="395" y="130"/>
                    <a:pt x="404" y="130"/>
                  </a:cubicBezTo>
                  <a:cubicBezTo>
                    <a:pt x="406" y="129"/>
                    <a:pt x="406" y="129"/>
                    <a:pt x="406" y="129"/>
                  </a:cubicBezTo>
                  <a:cubicBezTo>
                    <a:pt x="382" y="129"/>
                    <a:pt x="382" y="129"/>
                    <a:pt x="382" y="129"/>
                  </a:cubicBezTo>
                  <a:cubicBezTo>
                    <a:pt x="381" y="128"/>
                    <a:pt x="381" y="128"/>
                    <a:pt x="381" y="128"/>
                  </a:cubicBezTo>
                  <a:cubicBezTo>
                    <a:pt x="336" y="128"/>
                    <a:pt x="336" y="128"/>
                    <a:pt x="336" y="128"/>
                  </a:cubicBezTo>
                  <a:cubicBezTo>
                    <a:pt x="341" y="126"/>
                    <a:pt x="347" y="127"/>
                    <a:pt x="354" y="127"/>
                  </a:cubicBezTo>
                  <a:cubicBezTo>
                    <a:pt x="354" y="128"/>
                    <a:pt x="354" y="128"/>
                    <a:pt x="354" y="128"/>
                  </a:cubicBezTo>
                  <a:cubicBezTo>
                    <a:pt x="355" y="128"/>
                    <a:pt x="356" y="128"/>
                    <a:pt x="356" y="127"/>
                  </a:cubicBezTo>
                  <a:cubicBezTo>
                    <a:pt x="357" y="128"/>
                    <a:pt x="357" y="128"/>
                    <a:pt x="357" y="128"/>
                  </a:cubicBezTo>
                  <a:cubicBezTo>
                    <a:pt x="357" y="127"/>
                    <a:pt x="357" y="127"/>
                    <a:pt x="357" y="127"/>
                  </a:cubicBezTo>
                  <a:cubicBezTo>
                    <a:pt x="378" y="128"/>
                    <a:pt x="403" y="127"/>
                    <a:pt x="421" y="127"/>
                  </a:cubicBezTo>
                  <a:cubicBezTo>
                    <a:pt x="415" y="127"/>
                    <a:pt x="411" y="126"/>
                    <a:pt x="406" y="127"/>
                  </a:cubicBezTo>
                  <a:cubicBezTo>
                    <a:pt x="405" y="126"/>
                    <a:pt x="405" y="126"/>
                    <a:pt x="405" y="126"/>
                  </a:cubicBezTo>
                  <a:cubicBezTo>
                    <a:pt x="404" y="126"/>
                    <a:pt x="403" y="126"/>
                    <a:pt x="403" y="126"/>
                  </a:cubicBezTo>
                  <a:cubicBezTo>
                    <a:pt x="402" y="126"/>
                    <a:pt x="402" y="126"/>
                    <a:pt x="402" y="126"/>
                  </a:cubicBezTo>
                  <a:cubicBezTo>
                    <a:pt x="400" y="126"/>
                    <a:pt x="400" y="126"/>
                    <a:pt x="400" y="126"/>
                  </a:cubicBezTo>
                  <a:cubicBezTo>
                    <a:pt x="399" y="126"/>
                    <a:pt x="396" y="124"/>
                    <a:pt x="398" y="126"/>
                  </a:cubicBezTo>
                  <a:cubicBezTo>
                    <a:pt x="396" y="126"/>
                    <a:pt x="397" y="125"/>
                    <a:pt x="396" y="125"/>
                  </a:cubicBezTo>
                  <a:cubicBezTo>
                    <a:pt x="404" y="124"/>
                    <a:pt x="404" y="124"/>
                    <a:pt x="404" y="124"/>
                  </a:cubicBezTo>
                  <a:cubicBezTo>
                    <a:pt x="396" y="124"/>
                    <a:pt x="389" y="124"/>
                    <a:pt x="382" y="124"/>
                  </a:cubicBezTo>
                  <a:cubicBezTo>
                    <a:pt x="389" y="123"/>
                    <a:pt x="397" y="124"/>
                    <a:pt x="402" y="123"/>
                  </a:cubicBezTo>
                  <a:cubicBezTo>
                    <a:pt x="401" y="122"/>
                    <a:pt x="398" y="123"/>
                    <a:pt x="398" y="121"/>
                  </a:cubicBezTo>
                  <a:cubicBezTo>
                    <a:pt x="398" y="121"/>
                    <a:pt x="400" y="121"/>
                    <a:pt x="400" y="121"/>
                  </a:cubicBezTo>
                  <a:cubicBezTo>
                    <a:pt x="398" y="120"/>
                    <a:pt x="393" y="122"/>
                    <a:pt x="391" y="120"/>
                  </a:cubicBezTo>
                  <a:cubicBezTo>
                    <a:pt x="389" y="120"/>
                    <a:pt x="389" y="121"/>
                    <a:pt x="387" y="121"/>
                  </a:cubicBezTo>
                  <a:cubicBezTo>
                    <a:pt x="386" y="120"/>
                    <a:pt x="386" y="120"/>
                    <a:pt x="386" y="120"/>
                  </a:cubicBezTo>
                  <a:cubicBezTo>
                    <a:pt x="384" y="121"/>
                    <a:pt x="384" y="121"/>
                    <a:pt x="384" y="121"/>
                  </a:cubicBezTo>
                  <a:cubicBezTo>
                    <a:pt x="384" y="120"/>
                    <a:pt x="384" y="120"/>
                    <a:pt x="384" y="120"/>
                  </a:cubicBezTo>
                  <a:cubicBezTo>
                    <a:pt x="382" y="120"/>
                    <a:pt x="381" y="120"/>
                    <a:pt x="380" y="121"/>
                  </a:cubicBezTo>
                  <a:cubicBezTo>
                    <a:pt x="380" y="120"/>
                    <a:pt x="379" y="120"/>
                    <a:pt x="379" y="120"/>
                  </a:cubicBezTo>
                  <a:cubicBezTo>
                    <a:pt x="377" y="120"/>
                    <a:pt x="374" y="119"/>
                    <a:pt x="373" y="121"/>
                  </a:cubicBezTo>
                  <a:cubicBezTo>
                    <a:pt x="373" y="120"/>
                    <a:pt x="373" y="120"/>
                    <a:pt x="373" y="120"/>
                  </a:cubicBezTo>
                  <a:cubicBezTo>
                    <a:pt x="371" y="121"/>
                    <a:pt x="368" y="119"/>
                    <a:pt x="367" y="121"/>
                  </a:cubicBezTo>
                  <a:cubicBezTo>
                    <a:pt x="365" y="119"/>
                    <a:pt x="361" y="120"/>
                    <a:pt x="359" y="120"/>
                  </a:cubicBezTo>
                  <a:cubicBezTo>
                    <a:pt x="358" y="119"/>
                    <a:pt x="360" y="119"/>
                    <a:pt x="360" y="119"/>
                  </a:cubicBezTo>
                  <a:cubicBezTo>
                    <a:pt x="365" y="119"/>
                    <a:pt x="370" y="119"/>
                    <a:pt x="376" y="119"/>
                  </a:cubicBezTo>
                  <a:cubicBezTo>
                    <a:pt x="375" y="119"/>
                    <a:pt x="375" y="118"/>
                    <a:pt x="374" y="118"/>
                  </a:cubicBezTo>
                  <a:cubicBezTo>
                    <a:pt x="376" y="117"/>
                    <a:pt x="376" y="117"/>
                    <a:pt x="376" y="117"/>
                  </a:cubicBezTo>
                  <a:cubicBezTo>
                    <a:pt x="411" y="117"/>
                    <a:pt x="411" y="117"/>
                    <a:pt x="411" y="117"/>
                  </a:cubicBezTo>
                  <a:cubicBezTo>
                    <a:pt x="331" y="117"/>
                    <a:pt x="331" y="117"/>
                    <a:pt x="331" y="117"/>
                  </a:cubicBezTo>
                  <a:cubicBezTo>
                    <a:pt x="312" y="116"/>
                    <a:pt x="312" y="116"/>
                    <a:pt x="312" y="116"/>
                  </a:cubicBezTo>
                  <a:cubicBezTo>
                    <a:pt x="314" y="115"/>
                    <a:pt x="318" y="116"/>
                    <a:pt x="320" y="115"/>
                  </a:cubicBezTo>
                  <a:cubicBezTo>
                    <a:pt x="316" y="115"/>
                    <a:pt x="313" y="116"/>
                    <a:pt x="309" y="114"/>
                  </a:cubicBezTo>
                  <a:cubicBezTo>
                    <a:pt x="318" y="113"/>
                    <a:pt x="331" y="114"/>
                    <a:pt x="341" y="113"/>
                  </a:cubicBezTo>
                  <a:cubicBezTo>
                    <a:pt x="340" y="113"/>
                    <a:pt x="340" y="113"/>
                    <a:pt x="339" y="113"/>
                  </a:cubicBezTo>
                  <a:cubicBezTo>
                    <a:pt x="341" y="111"/>
                    <a:pt x="343" y="114"/>
                    <a:pt x="345" y="112"/>
                  </a:cubicBezTo>
                  <a:cubicBezTo>
                    <a:pt x="345" y="112"/>
                    <a:pt x="345" y="112"/>
                    <a:pt x="345" y="113"/>
                  </a:cubicBezTo>
                  <a:cubicBezTo>
                    <a:pt x="346" y="113"/>
                    <a:pt x="348" y="113"/>
                    <a:pt x="348" y="113"/>
                  </a:cubicBezTo>
                  <a:cubicBezTo>
                    <a:pt x="348" y="113"/>
                    <a:pt x="348" y="113"/>
                    <a:pt x="348" y="113"/>
                  </a:cubicBezTo>
                  <a:cubicBezTo>
                    <a:pt x="349" y="114"/>
                    <a:pt x="352" y="113"/>
                    <a:pt x="353" y="114"/>
                  </a:cubicBezTo>
                  <a:cubicBezTo>
                    <a:pt x="353" y="114"/>
                    <a:pt x="353" y="114"/>
                    <a:pt x="353" y="114"/>
                  </a:cubicBezTo>
                  <a:cubicBezTo>
                    <a:pt x="359" y="113"/>
                    <a:pt x="365" y="114"/>
                    <a:pt x="371" y="113"/>
                  </a:cubicBezTo>
                  <a:cubicBezTo>
                    <a:pt x="372" y="113"/>
                    <a:pt x="372" y="113"/>
                    <a:pt x="372" y="113"/>
                  </a:cubicBezTo>
                  <a:cubicBezTo>
                    <a:pt x="373" y="113"/>
                    <a:pt x="373" y="113"/>
                    <a:pt x="373" y="113"/>
                  </a:cubicBezTo>
                  <a:cubicBezTo>
                    <a:pt x="375" y="113"/>
                    <a:pt x="379" y="113"/>
                    <a:pt x="382" y="112"/>
                  </a:cubicBezTo>
                  <a:cubicBezTo>
                    <a:pt x="382" y="112"/>
                    <a:pt x="383" y="113"/>
                    <a:pt x="383" y="113"/>
                  </a:cubicBezTo>
                  <a:cubicBezTo>
                    <a:pt x="391" y="113"/>
                    <a:pt x="391" y="113"/>
                    <a:pt x="391" y="113"/>
                  </a:cubicBezTo>
                  <a:cubicBezTo>
                    <a:pt x="390" y="113"/>
                    <a:pt x="389" y="113"/>
                    <a:pt x="388" y="112"/>
                  </a:cubicBezTo>
                  <a:cubicBezTo>
                    <a:pt x="396" y="112"/>
                    <a:pt x="404" y="112"/>
                    <a:pt x="411" y="112"/>
                  </a:cubicBezTo>
                  <a:cubicBezTo>
                    <a:pt x="413" y="112"/>
                    <a:pt x="414" y="111"/>
                    <a:pt x="416" y="111"/>
                  </a:cubicBezTo>
                  <a:cubicBezTo>
                    <a:pt x="416" y="111"/>
                    <a:pt x="414" y="110"/>
                    <a:pt x="416" y="110"/>
                  </a:cubicBezTo>
                  <a:cubicBezTo>
                    <a:pt x="418" y="110"/>
                    <a:pt x="418" y="111"/>
                    <a:pt x="418" y="111"/>
                  </a:cubicBezTo>
                  <a:cubicBezTo>
                    <a:pt x="419" y="110"/>
                    <a:pt x="419" y="110"/>
                    <a:pt x="419" y="110"/>
                  </a:cubicBezTo>
                  <a:cubicBezTo>
                    <a:pt x="445" y="110"/>
                    <a:pt x="445" y="110"/>
                    <a:pt x="445" y="110"/>
                  </a:cubicBezTo>
                  <a:cubicBezTo>
                    <a:pt x="400" y="110"/>
                    <a:pt x="400" y="110"/>
                    <a:pt x="400" y="110"/>
                  </a:cubicBezTo>
                  <a:cubicBezTo>
                    <a:pt x="399" y="109"/>
                    <a:pt x="399" y="109"/>
                    <a:pt x="399" y="109"/>
                  </a:cubicBezTo>
                  <a:cubicBezTo>
                    <a:pt x="379" y="109"/>
                    <a:pt x="379" y="109"/>
                    <a:pt x="379" y="109"/>
                  </a:cubicBezTo>
                  <a:cubicBezTo>
                    <a:pt x="377" y="108"/>
                    <a:pt x="377" y="108"/>
                    <a:pt x="377" y="108"/>
                  </a:cubicBezTo>
                  <a:cubicBezTo>
                    <a:pt x="386" y="108"/>
                    <a:pt x="396" y="108"/>
                    <a:pt x="404" y="108"/>
                  </a:cubicBezTo>
                  <a:cubicBezTo>
                    <a:pt x="403" y="108"/>
                    <a:pt x="402" y="108"/>
                    <a:pt x="401" y="107"/>
                  </a:cubicBezTo>
                  <a:cubicBezTo>
                    <a:pt x="406" y="107"/>
                    <a:pt x="406" y="107"/>
                    <a:pt x="406" y="107"/>
                  </a:cubicBezTo>
                  <a:cubicBezTo>
                    <a:pt x="405" y="107"/>
                    <a:pt x="405" y="107"/>
                    <a:pt x="405" y="107"/>
                  </a:cubicBezTo>
                  <a:cubicBezTo>
                    <a:pt x="403" y="107"/>
                    <a:pt x="398" y="106"/>
                    <a:pt x="399" y="107"/>
                  </a:cubicBezTo>
                  <a:cubicBezTo>
                    <a:pt x="399" y="107"/>
                    <a:pt x="399" y="107"/>
                    <a:pt x="400" y="107"/>
                  </a:cubicBezTo>
                  <a:cubicBezTo>
                    <a:pt x="396" y="109"/>
                    <a:pt x="395" y="105"/>
                    <a:pt x="392" y="106"/>
                  </a:cubicBezTo>
                  <a:cubicBezTo>
                    <a:pt x="389" y="106"/>
                    <a:pt x="385" y="106"/>
                    <a:pt x="382" y="106"/>
                  </a:cubicBezTo>
                  <a:cubicBezTo>
                    <a:pt x="381" y="106"/>
                    <a:pt x="380" y="106"/>
                    <a:pt x="379" y="106"/>
                  </a:cubicBezTo>
                  <a:cubicBezTo>
                    <a:pt x="379" y="106"/>
                    <a:pt x="378" y="106"/>
                    <a:pt x="378" y="106"/>
                  </a:cubicBezTo>
                  <a:cubicBezTo>
                    <a:pt x="368" y="106"/>
                    <a:pt x="368" y="106"/>
                    <a:pt x="368" y="106"/>
                  </a:cubicBezTo>
                  <a:cubicBezTo>
                    <a:pt x="366" y="105"/>
                    <a:pt x="366" y="105"/>
                    <a:pt x="366" y="105"/>
                  </a:cubicBezTo>
                  <a:cubicBezTo>
                    <a:pt x="378" y="104"/>
                    <a:pt x="378" y="104"/>
                    <a:pt x="378" y="104"/>
                  </a:cubicBezTo>
                  <a:cubicBezTo>
                    <a:pt x="367" y="104"/>
                    <a:pt x="367" y="104"/>
                    <a:pt x="367" y="104"/>
                  </a:cubicBezTo>
                  <a:cubicBezTo>
                    <a:pt x="374" y="103"/>
                    <a:pt x="382" y="103"/>
                    <a:pt x="389" y="104"/>
                  </a:cubicBezTo>
                  <a:cubicBezTo>
                    <a:pt x="388" y="104"/>
                    <a:pt x="388" y="104"/>
                    <a:pt x="388" y="104"/>
                  </a:cubicBezTo>
                  <a:cubicBezTo>
                    <a:pt x="389" y="104"/>
                    <a:pt x="389" y="104"/>
                    <a:pt x="389" y="104"/>
                  </a:cubicBezTo>
                  <a:cubicBezTo>
                    <a:pt x="389" y="104"/>
                    <a:pt x="389" y="104"/>
                    <a:pt x="389" y="104"/>
                  </a:cubicBezTo>
                  <a:cubicBezTo>
                    <a:pt x="390" y="104"/>
                    <a:pt x="391" y="103"/>
                    <a:pt x="393" y="104"/>
                  </a:cubicBezTo>
                  <a:cubicBezTo>
                    <a:pt x="393" y="104"/>
                    <a:pt x="393" y="104"/>
                    <a:pt x="393" y="104"/>
                  </a:cubicBezTo>
                  <a:cubicBezTo>
                    <a:pt x="397" y="103"/>
                    <a:pt x="404" y="104"/>
                    <a:pt x="408" y="103"/>
                  </a:cubicBezTo>
                  <a:cubicBezTo>
                    <a:pt x="405" y="103"/>
                    <a:pt x="402" y="103"/>
                    <a:pt x="399" y="103"/>
                  </a:cubicBezTo>
                  <a:cubicBezTo>
                    <a:pt x="398" y="103"/>
                    <a:pt x="395" y="103"/>
                    <a:pt x="395" y="102"/>
                  </a:cubicBezTo>
                  <a:cubicBezTo>
                    <a:pt x="394" y="102"/>
                    <a:pt x="394" y="102"/>
                    <a:pt x="393" y="103"/>
                  </a:cubicBezTo>
                  <a:cubicBezTo>
                    <a:pt x="379" y="103"/>
                    <a:pt x="362" y="101"/>
                    <a:pt x="348" y="103"/>
                  </a:cubicBezTo>
                  <a:cubicBezTo>
                    <a:pt x="350" y="103"/>
                    <a:pt x="352" y="103"/>
                    <a:pt x="353" y="103"/>
                  </a:cubicBezTo>
                  <a:cubicBezTo>
                    <a:pt x="351" y="104"/>
                    <a:pt x="351" y="104"/>
                    <a:pt x="351" y="104"/>
                  </a:cubicBezTo>
                  <a:cubicBezTo>
                    <a:pt x="349" y="105"/>
                    <a:pt x="345" y="103"/>
                    <a:pt x="344" y="103"/>
                  </a:cubicBezTo>
                  <a:cubicBezTo>
                    <a:pt x="345" y="103"/>
                    <a:pt x="345" y="103"/>
                    <a:pt x="345" y="103"/>
                  </a:cubicBezTo>
                  <a:cubicBezTo>
                    <a:pt x="334" y="102"/>
                    <a:pt x="334" y="102"/>
                    <a:pt x="334" y="102"/>
                  </a:cubicBezTo>
                  <a:cubicBezTo>
                    <a:pt x="337" y="101"/>
                    <a:pt x="341" y="101"/>
                    <a:pt x="344" y="101"/>
                  </a:cubicBezTo>
                  <a:cubicBezTo>
                    <a:pt x="343" y="101"/>
                    <a:pt x="343" y="101"/>
                    <a:pt x="343" y="101"/>
                  </a:cubicBezTo>
                  <a:cubicBezTo>
                    <a:pt x="353" y="100"/>
                    <a:pt x="363" y="101"/>
                    <a:pt x="373" y="101"/>
                  </a:cubicBezTo>
                  <a:cubicBezTo>
                    <a:pt x="375" y="100"/>
                    <a:pt x="377" y="100"/>
                    <a:pt x="379" y="101"/>
                  </a:cubicBezTo>
                  <a:cubicBezTo>
                    <a:pt x="379" y="101"/>
                    <a:pt x="379" y="101"/>
                    <a:pt x="379" y="101"/>
                  </a:cubicBezTo>
                  <a:cubicBezTo>
                    <a:pt x="380" y="100"/>
                    <a:pt x="381" y="101"/>
                    <a:pt x="382" y="101"/>
                  </a:cubicBezTo>
                  <a:cubicBezTo>
                    <a:pt x="382" y="101"/>
                    <a:pt x="382" y="101"/>
                    <a:pt x="382" y="101"/>
                  </a:cubicBezTo>
                  <a:cubicBezTo>
                    <a:pt x="383" y="100"/>
                    <a:pt x="383" y="100"/>
                    <a:pt x="384" y="100"/>
                  </a:cubicBezTo>
                  <a:cubicBezTo>
                    <a:pt x="380" y="99"/>
                    <a:pt x="376" y="100"/>
                    <a:pt x="371" y="100"/>
                  </a:cubicBezTo>
                  <a:cubicBezTo>
                    <a:pt x="369" y="101"/>
                    <a:pt x="365" y="101"/>
                    <a:pt x="362" y="100"/>
                  </a:cubicBezTo>
                  <a:cubicBezTo>
                    <a:pt x="362" y="100"/>
                    <a:pt x="362" y="100"/>
                    <a:pt x="363" y="100"/>
                  </a:cubicBezTo>
                  <a:cubicBezTo>
                    <a:pt x="348" y="100"/>
                    <a:pt x="336" y="99"/>
                    <a:pt x="323" y="100"/>
                  </a:cubicBezTo>
                  <a:cubicBezTo>
                    <a:pt x="321" y="99"/>
                    <a:pt x="318" y="99"/>
                    <a:pt x="316" y="99"/>
                  </a:cubicBezTo>
                  <a:cubicBezTo>
                    <a:pt x="349" y="98"/>
                    <a:pt x="376" y="98"/>
                    <a:pt x="408" y="97"/>
                  </a:cubicBezTo>
                  <a:cubicBezTo>
                    <a:pt x="411" y="97"/>
                    <a:pt x="411" y="97"/>
                    <a:pt x="411" y="97"/>
                  </a:cubicBezTo>
                  <a:cubicBezTo>
                    <a:pt x="408" y="96"/>
                    <a:pt x="403" y="98"/>
                    <a:pt x="402" y="96"/>
                  </a:cubicBezTo>
                  <a:cubicBezTo>
                    <a:pt x="401" y="97"/>
                    <a:pt x="401" y="97"/>
                    <a:pt x="401" y="97"/>
                  </a:cubicBezTo>
                  <a:cubicBezTo>
                    <a:pt x="397" y="96"/>
                    <a:pt x="392" y="97"/>
                    <a:pt x="390" y="95"/>
                  </a:cubicBezTo>
                  <a:cubicBezTo>
                    <a:pt x="389" y="96"/>
                    <a:pt x="389" y="96"/>
                    <a:pt x="389" y="96"/>
                  </a:cubicBezTo>
                  <a:cubicBezTo>
                    <a:pt x="386" y="96"/>
                    <a:pt x="388" y="95"/>
                    <a:pt x="388" y="95"/>
                  </a:cubicBezTo>
                  <a:cubicBezTo>
                    <a:pt x="386" y="96"/>
                    <a:pt x="386" y="96"/>
                    <a:pt x="386" y="96"/>
                  </a:cubicBezTo>
                  <a:cubicBezTo>
                    <a:pt x="373" y="95"/>
                    <a:pt x="353" y="96"/>
                    <a:pt x="339" y="94"/>
                  </a:cubicBezTo>
                  <a:cubicBezTo>
                    <a:pt x="361" y="94"/>
                    <a:pt x="385" y="94"/>
                    <a:pt x="406" y="94"/>
                  </a:cubicBezTo>
                  <a:cubicBezTo>
                    <a:pt x="378" y="93"/>
                    <a:pt x="378" y="93"/>
                    <a:pt x="378" y="93"/>
                  </a:cubicBezTo>
                  <a:cubicBezTo>
                    <a:pt x="389" y="93"/>
                    <a:pt x="401" y="94"/>
                    <a:pt x="411" y="93"/>
                  </a:cubicBezTo>
                  <a:cubicBezTo>
                    <a:pt x="410" y="93"/>
                    <a:pt x="409" y="93"/>
                    <a:pt x="408" y="93"/>
                  </a:cubicBezTo>
                  <a:cubicBezTo>
                    <a:pt x="410" y="92"/>
                    <a:pt x="413" y="92"/>
                    <a:pt x="415" y="93"/>
                  </a:cubicBezTo>
                  <a:cubicBezTo>
                    <a:pt x="413" y="93"/>
                    <a:pt x="413" y="93"/>
                    <a:pt x="413" y="93"/>
                  </a:cubicBezTo>
                  <a:cubicBezTo>
                    <a:pt x="417" y="93"/>
                    <a:pt x="417" y="93"/>
                    <a:pt x="417" y="93"/>
                  </a:cubicBezTo>
                  <a:cubicBezTo>
                    <a:pt x="416" y="93"/>
                    <a:pt x="416" y="93"/>
                    <a:pt x="415" y="93"/>
                  </a:cubicBezTo>
                  <a:cubicBezTo>
                    <a:pt x="415" y="93"/>
                    <a:pt x="415" y="93"/>
                    <a:pt x="415" y="93"/>
                  </a:cubicBezTo>
                  <a:cubicBezTo>
                    <a:pt x="424" y="92"/>
                    <a:pt x="424" y="92"/>
                    <a:pt x="424" y="92"/>
                  </a:cubicBezTo>
                  <a:cubicBezTo>
                    <a:pt x="417" y="91"/>
                    <a:pt x="410" y="91"/>
                    <a:pt x="401" y="91"/>
                  </a:cubicBezTo>
                  <a:cubicBezTo>
                    <a:pt x="400" y="91"/>
                    <a:pt x="400" y="91"/>
                    <a:pt x="400" y="91"/>
                  </a:cubicBezTo>
                  <a:cubicBezTo>
                    <a:pt x="406" y="90"/>
                    <a:pt x="413" y="91"/>
                    <a:pt x="419" y="90"/>
                  </a:cubicBezTo>
                  <a:cubicBezTo>
                    <a:pt x="415" y="90"/>
                    <a:pt x="411" y="89"/>
                    <a:pt x="406" y="89"/>
                  </a:cubicBezTo>
                  <a:cubicBezTo>
                    <a:pt x="406" y="89"/>
                    <a:pt x="406" y="89"/>
                    <a:pt x="406" y="89"/>
                  </a:cubicBezTo>
                  <a:cubicBezTo>
                    <a:pt x="413" y="88"/>
                    <a:pt x="413" y="88"/>
                    <a:pt x="413" y="88"/>
                  </a:cubicBezTo>
                  <a:cubicBezTo>
                    <a:pt x="387" y="88"/>
                    <a:pt x="387" y="88"/>
                    <a:pt x="387" y="88"/>
                  </a:cubicBezTo>
                  <a:cubicBezTo>
                    <a:pt x="394" y="87"/>
                    <a:pt x="401" y="88"/>
                    <a:pt x="408" y="88"/>
                  </a:cubicBezTo>
                  <a:cubicBezTo>
                    <a:pt x="412" y="85"/>
                    <a:pt x="417" y="87"/>
                    <a:pt x="422" y="86"/>
                  </a:cubicBezTo>
                  <a:cubicBezTo>
                    <a:pt x="402" y="85"/>
                    <a:pt x="402" y="85"/>
                    <a:pt x="402" y="85"/>
                  </a:cubicBezTo>
                  <a:cubicBezTo>
                    <a:pt x="403" y="85"/>
                    <a:pt x="403" y="85"/>
                    <a:pt x="403" y="85"/>
                  </a:cubicBezTo>
                  <a:cubicBezTo>
                    <a:pt x="400" y="86"/>
                    <a:pt x="398" y="84"/>
                    <a:pt x="395" y="85"/>
                  </a:cubicBezTo>
                  <a:cubicBezTo>
                    <a:pt x="325" y="85"/>
                    <a:pt x="325" y="85"/>
                    <a:pt x="325" y="85"/>
                  </a:cubicBezTo>
                  <a:cubicBezTo>
                    <a:pt x="325" y="84"/>
                    <a:pt x="325" y="84"/>
                    <a:pt x="325" y="84"/>
                  </a:cubicBezTo>
                  <a:cubicBezTo>
                    <a:pt x="323" y="84"/>
                    <a:pt x="322" y="84"/>
                    <a:pt x="321" y="84"/>
                  </a:cubicBezTo>
                  <a:cubicBezTo>
                    <a:pt x="321" y="83"/>
                    <a:pt x="323" y="84"/>
                    <a:pt x="324" y="84"/>
                  </a:cubicBezTo>
                  <a:cubicBezTo>
                    <a:pt x="320" y="83"/>
                    <a:pt x="316" y="84"/>
                    <a:pt x="312" y="83"/>
                  </a:cubicBezTo>
                  <a:cubicBezTo>
                    <a:pt x="311" y="84"/>
                    <a:pt x="311" y="84"/>
                    <a:pt x="311" y="84"/>
                  </a:cubicBezTo>
                  <a:cubicBezTo>
                    <a:pt x="312" y="84"/>
                    <a:pt x="312" y="84"/>
                    <a:pt x="312" y="84"/>
                  </a:cubicBezTo>
                  <a:cubicBezTo>
                    <a:pt x="309" y="85"/>
                    <a:pt x="305" y="85"/>
                    <a:pt x="302" y="84"/>
                  </a:cubicBezTo>
                  <a:cubicBezTo>
                    <a:pt x="304" y="82"/>
                    <a:pt x="310" y="86"/>
                    <a:pt x="309" y="83"/>
                  </a:cubicBezTo>
                  <a:cubicBezTo>
                    <a:pt x="306" y="82"/>
                    <a:pt x="302" y="84"/>
                    <a:pt x="299" y="84"/>
                  </a:cubicBezTo>
                  <a:cubicBezTo>
                    <a:pt x="299" y="84"/>
                    <a:pt x="299" y="84"/>
                    <a:pt x="299" y="84"/>
                  </a:cubicBezTo>
                  <a:cubicBezTo>
                    <a:pt x="298" y="85"/>
                    <a:pt x="298" y="85"/>
                    <a:pt x="298" y="85"/>
                  </a:cubicBezTo>
                  <a:cubicBezTo>
                    <a:pt x="298" y="84"/>
                    <a:pt x="297" y="84"/>
                    <a:pt x="297" y="84"/>
                  </a:cubicBezTo>
                  <a:cubicBezTo>
                    <a:pt x="277" y="84"/>
                    <a:pt x="277" y="84"/>
                    <a:pt x="277" y="84"/>
                  </a:cubicBezTo>
                  <a:cubicBezTo>
                    <a:pt x="275" y="84"/>
                    <a:pt x="277" y="85"/>
                    <a:pt x="275" y="85"/>
                  </a:cubicBezTo>
                  <a:cubicBezTo>
                    <a:pt x="275" y="84"/>
                    <a:pt x="275" y="84"/>
                    <a:pt x="275" y="84"/>
                  </a:cubicBezTo>
                  <a:cubicBezTo>
                    <a:pt x="273" y="84"/>
                    <a:pt x="271" y="84"/>
                    <a:pt x="270" y="83"/>
                  </a:cubicBezTo>
                  <a:cubicBezTo>
                    <a:pt x="272" y="81"/>
                    <a:pt x="278" y="83"/>
                    <a:pt x="280" y="81"/>
                  </a:cubicBezTo>
                  <a:cubicBezTo>
                    <a:pt x="290" y="82"/>
                    <a:pt x="306" y="81"/>
                    <a:pt x="318" y="82"/>
                  </a:cubicBezTo>
                  <a:cubicBezTo>
                    <a:pt x="323" y="81"/>
                    <a:pt x="323" y="81"/>
                    <a:pt x="323" y="81"/>
                  </a:cubicBezTo>
                  <a:cubicBezTo>
                    <a:pt x="322" y="81"/>
                    <a:pt x="321" y="81"/>
                    <a:pt x="322" y="81"/>
                  </a:cubicBezTo>
                  <a:cubicBezTo>
                    <a:pt x="322" y="80"/>
                    <a:pt x="323" y="80"/>
                    <a:pt x="324" y="80"/>
                  </a:cubicBezTo>
                  <a:cubicBezTo>
                    <a:pt x="300" y="80"/>
                    <a:pt x="300" y="80"/>
                    <a:pt x="300" y="80"/>
                  </a:cubicBezTo>
                  <a:cubicBezTo>
                    <a:pt x="305" y="79"/>
                    <a:pt x="307" y="78"/>
                    <a:pt x="312" y="79"/>
                  </a:cubicBezTo>
                  <a:cubicBezTo>
                    <a:pt x="313" y="79"/>
                    <a:pt x="316" y="78"/>
                    <a:pt x="317" y="79"/>
                  </a:cubicBezTo>
                  <a:cubicBezTo>
                    <a:pt x="320" y="79"/>
                    <a:pt x="326" y="79"/>
                    <a:pt x="329" y="79"/>
                  </a:cubicBezTo>
                  <a:cubicBezTo>
                    <a:pt x="332" y="78"/>
                    <a:pt x="341" y="80"/>
                    <a:pt x="341" y="77"/>
                  </a:cubicBezTo>
                  <a:cubicBezTo>
                    <a:pt x="343" y="78"/>
                    <a:pt x="344" y="77"/>
                    <a:pt x="345" y="78"/>
                  </a:cubicBezTo>
                  <a:cubicBezTo>
                    <a:pt x="345" y="78"/>
                    <a:pt x="344" y="78"/>
                    <a:pt x="342" y="78"/>
                  </a:cubicBezTo>
                  <a:cubicBezTo>
                    <a:pt x="346" y="79"/>
                    <a:pt x="346" y="79"/>
                    <a:pt x="346" y="79"/>
                  </a:cubicBezTo>
                  <a:cubicBezTo>
                    <a:pt x="355" y="78"/>
                    <a:pt x="362" y="78"/>
                    <a:pt x="369" y="79"/>
                  </a:cubicBezTo>
                  <a:cubicBezTo>
                    <a:pt x="372" y="78"/>
                    <a:pt x="378" y="78"/>
                    <a:pt x="382" y="79"/>
                  </a:cubicBezTo>
                  <a:cubicBezTo>
                    <a:pt x="382" y="79"/>
                    <a:pt x="382" y="79"/>
                    <a:pt x="382" y="79"/>
                  </a:cubicBezTo>
                  <a:cubicBezTo>
                    <a:pt x="367" y="80"/>
                    <a:pt x="367" y="80"/>
                    <a:pt x="367" y="80"/>
                  </a:cubicBezTo>
                  <a:cubicBezTo>
                    <a:pt x="413" y="80"/>
                    <a:pt x="413" y="80"/>
                    <a:pt x="413" y="80"/>
                  </a:cubicBezTo>
                  <a:cubicBezTo>
                    <a:pt x="409" y="79"/>
                    <a:pt x="401" y="80"/>
                    <a:pt x="395" y="79"/>
                  </a:cubicBezTo>
                  <a:cubicBezTo>
                    <a:pt x="395" y="79"/>
                    <a:pt x="395" y="79"/>
                    <a:pt x="395" y="79"/>
                  </a:cubicBezTo>
                  <a:cubicBezTo>
                    <a:pt x="392" y="79"/>
                    <a:pt x="389" y="80"/>
                    <a:pt x="385" y="79"/>
                  </a:cubicBezTo>
                  <a:cubicBezTo>
                    <a:pt x="386" y="78"/>
                    <a:pt x="389" y="79"/>
                    <a:pt x="390" y="78"/>
                  </a:cubicBezTo>
                  <a:cubicBezTo>
                    <a:pt x="392" y="79"/>
                    <a:pt x="395" y="78"/>
                    <a:pt x="398" y="78"/>
                  </a:cubicBezTo>
                  <a:cubicBezTo>
                    <a:pt x="397" y="78"/>
                    <a:pt x="394" y="79"/>
                    <a:pt x="394" y="77"/>
                  </a:cubicBezTo>
                  <a:cubicBezTo>
                    <a:pt x="401" y="77"/>
                    <a:pt x="409" y="77"/>
                    <a:pt x="418" y="77"/>
                  </a:cubicBezTo>
                  <a:cubicBezTo>
                    <a:pt x="419" y="76"/>
                    <a:pt x="419" y="76"/>
                    <a:pt x="419" y="76"/>
                  </a:cubicBezTo>
                  <a:cubicBezTo>
                    <a:pt x="420" y="76"/>
                    <a:pt x="420" y="76"/>
                    <a:pt x="420" y="77"/>
                  </a:cubicBezTo>
                  <a:cubicBezTo>
                    <a:pt x="420" y="76"/>
                    <a:pt x="422" y="76"/>
                    <a:pt x="423" y="76"/>
                  </a:cubicBezTo>
                  <a:cubicBezTo>
                    <a:pt x="422" y="77"/>
                    <a:pt x="422" y="77"/>
                    <a:pt x="422" y="77"/>
                  </a:cubicBezTo>
                  <a:cubicBezTo>
                    <a:pt x="424" y="77"/>
                    <a:pt x="424" y="77"/>
                    <a:pt x="424" y="77"/>
                  </a:cubicBezTo>
                  <a:cubicBezTo>
                    <a:pt x="424" y="76"/>
                    <a:pt x="424" y="76"/>
                    <a:pt x="424" y="76"/>
                  </a:cubicBezTo>
                  <a:cubicBezTo>
                    <a:pt x="425" y="76"/>
                    <a:pt x="425" y="76"/>
                    <a:pt x="425" y="76"/>
                  </a:cubicBezTo>
                  <a:cubicBezTo>
                    <a:pt x="394" y="75"/>
                    <a:pt x="394" y="75"/>
                    <a:pt x="394" y="75"/>
                  </a:cubicBezTo>
                  <a:cubicBezTo>
                    <a:pt x="394" y="75"/>
                    <a:pt x="394" y="75"/>
                    <a:pt x="394" y="75"/>
                  </a:cubicBezTo>
                  <a:cubicBezTo>
                    <a:pt x="367" y="75"/>
                    <a:pt x="367" y="75"/>
                    <a:pt x="367" y="75"/>
                  </a:cubicBezTo>
                  <a:cubicBezTo>
                    <a:pt x="364" y="75"/>
                    <a:pt x="364" y="75"/>
                    <a:pt x="364" y="75"/>
                  </a:cubicBezTo>
                  <a:cubicBezTo>
                    <a:pt x="363" y="74"/>
                    <a:pt x="360" y="75"/>
                    <a:pt x="360" y="74"/>
                  </a:cubicBezTo>
                  <a:cubicBezTo>
                    <a:pt x="358" y="75"/>
                    <a:pt x="358" y="75"/>
                    <a:pt x="358" y="75"/>
                  </a:cubicBezTo>
                  <a:cubicBezTo>
                    <a:pt x="359" y="75"/>
                    <a:pt x="361" y="75"/>
                    <a:pt x="362" y="75"/>
                  </a:cubicBezTo>
                  <a:cubicBezTo>
                    <a:pt x="359" y="77"/>
                    <a:pt x="354" y="76"/>
                    <a:pt x="350" y="76"/>
                  </a:cubicBezTo>
                  <a:cubicBezTo>
                    <a:pt x="351" y="75"/>
                    <a:pt x="354" y="76"/>
                    <a:pt x="355" y="75"/>
                  </a:cubicBezTo>
                  <a:cubicBezTo>
                    <a:pt x="349" y="75"/>
                    <a:pt x="342" y="75"/>
                    <a:pt x="335" y="75"/>
                  </a:cubicBezTo>
                  <a:cubicBezTo>
                    <a:pt x="340" y="74"/>
                    <a:pt x="344" y="73"/>
                    <a:pt x="349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410" y="74"/>
                    <a:pt x="410" y="74"/>
                    <a:pt x="410" y="74"/>
                  </a:cubicBezTo>
                  <a:cubicBezTo>
                    <a:pt x="413" y="74"/>
                    <a:pt x="424" y="74"/>
                    <a:pt x="428" y="74"/>
                  </a:cubicBezTo>
                  <a:cubicBezTo>
                    <a:pt x="425" y="74"/>
                    <a:pt x="422" y="73"/>
                    <a:pt x="419" y="73"/>
                  </a:cubicBezTo>
                  <a:cubicBezTo>
                    <a:pt x="420" y="73"/>
                    <a:pt x="420" y="73"/>
                    <a:pt x="420" y="73"/>
                  </a:cubicBezTo>
                  <a:cubicBezTo>
                    <a:pt x="419" y="73"/>
                    <a:pt x="419" y="73"/>
                    <a:pt x="419" y="73"/>
                  </a:cubicBezTo>
                  <a:cubicBezTo>
                    <a:pt x="419" y="73"/>
                    <a:pt x="419" y="73"/>
                    <a:pt x="419" y="73"/>
                  </a:cubicBezTo>
                  <a:cubicBezTo>
                    <a:pt x="418" y="74"/>
                    <a:pt x="417" y="73"/>
                    <a:pt x="417" y="73"/>
                  </a:cubicBezTo>
                  <a:cubicBezTo>
                    <a:pt x="416" y="73"/>
                    <a:pt x="416" y="73"/>
                    <a:pt x="416" y="73"/>
                  </a:cubicBezTo>
                  <a:cubicBezTo>
                    <a:pt x="415" y="74"/>
                    <a:pt x="414" y="73"/>
                    <a:pt x="414" y="73"/>
                  </a:cubicBezTo>
                  <a:cubicBezTo>
                    <a:pt x="414" y="73"/>
                    <a:pt x="414" y="73"/>
                    <a:pt x="413" y="73"/>
                  </a:cubicBezTo>
                  <a:cubicBezTo>
                    <a:pt x="413" y="73"/>
                    <a:pt x="412" y="74"/>
                    <a:pt x="411" y="73"/>
                  </a:cubicBezTo>
                  <a:cubicBezTo>
                    <a:pt x="412" y="73"/>
                    <a:pt x="412" y="73"/>
                    <a:pt x="412" y="73"/>
                  </a:cubicBezTo>
                  <a:cubicBezTo>
                    <a:pt x="356" y="73"/>
                    <a:pt x="356" y="73"/>
                    <a:pt x="356" y="73"/>
                  </a:cubicBezTo>
                  <a:cubicBezTo>
                    <a:pt x="351" y="73"/>
                    <a:pt x="346" y="72"/>
                    <a:pt x="340" y="72"/>
                  </a:cubicBezTo>
                  <a:cubicBezTo>
                    <a:pt x="349" y="71"/>
                    <a:pt x="349" y="71"/>
                    <a:pt x="349" y="71"/>
                  </a:cubicBezTo>
                  <a:cubicBezTo>
                    <a:pt x="347" y="71"/>
                    <a:pt x="347" y="71"/>
                    <a:pt x="347" y="71"/>
                  </a:cubicBezTo>
                  <a:cubicBezTo>
                    <a:pt x="346" y="72"/>
                    <a:pt x="344" y="71"/>
                    <a:pt x="345" y="71"/>
                  </a:cubicBezTo>
                  <a:cubicBezTo>
                    <a:pt x="343" y="71"/>
                    <a:pt x="343" y="71"/>
                    <a:pt x="343" y="71"/>
                  </a:cubicBezTo>
                  <a:cubicBezTo>
                    <a:pt x="345" y="71"/>
                    <a:pt x="345" y="71"/>
                    <a:pt x="345" y="71"/>
                  </a:cubicBezTo>
                  <a:cubicBezTo>
                    <a:pt x="343" y="72"/>
                    <a:pt x="340" y="72"/>
                    <a:pt x="338" y="71"/>
                  </a:cubicBezTo>
                  <a:cubicBezTo>
                    <a:pt x="339" y="71"/>
                    <a:pt x="342" y="71"/>
                    <a:pt x="342" y="70"/>
                  </a:cubicBezTo>
                  <a:cubicBezTo>
                    <a:pt x="344" y="70"/>
                    <a:pt x="347" y="70"/>
                    <a:pt x="349" y="71"/>
                  </a:cubicBezTo>
                  <a:cubicBezTo>
                    <a:pt x="349" y="71"/>
                    <a:pt x="349" y="71"/>
                    <a:pt x="349" y="71"/>
                  </a:cubicBezTo>
                  <a:cubicBezTo>
                    <a:pt x="349" y="70"/>
                    <a:pt x="348" y="70"/>
                    <a:pt x="348" y="70"/>
                  </a:cubicBezTo>
                  <a:cubicBezTo>
                    <a:pt x="347" y="70"/>
                    <a:pt x="345" y="70"/>
                    <a:pt x="345" y="69"/>
                  </a:cubicBezTo>
                  <a:cubicBezTo>
                    <a:pt x="350" y="69"/>
                    <a:pt x="350" y="69"/>
                    <a:pt x="350" y="69"/>
                  </a:cubicBezTo>
                  <a:cubicBezTo>
                    <a:pt x="345" y="68"/>
                    <a:pt x="340" y="69"/>
                    <a:pt x="336" y="68"/>
                  </a:cubicBezTo>
                  <a:cubicBezTo>
                    <a:pt x="345" y="67"/>
                    <a:pt x="345" y="67"/>
                    <a:pt x="345" y="67"/>
                  </a:cubicBezTo>
                  <a:cubicBezTo>
                    <a:pt x="342" y="67"/>
                    <a:pt x="340" y="68"/>
                    <a:pt x="337" y="67"/>
                  </a:cubicBezTo>
                  <a:cubicBezTo>
                    <a:pt x="341" y="66"/>
                    <a:pt x="341" y="66"/>
                    <a:pt x="341" y="66"/>
                  </a:cubicBezTo>
                  <a:cubicBezTo>
                    <a:pt x="336" y="65"/>
                    <a:pt x="329" y="66"/>
                    <a:pt x="323" y="65"/>
                  </a:cubicBezTo>
                  <a:cubicBezTo>
                    <a:pt x="336" y="64"/>
                    <a:pt x="348" y="64"/>
                    <a:pt x="359" y="64"/>
                  </a:cubicBezTo>
                  <a:cubicBezTo>
                    <a:pt x="359" y="64"/>
                    <a:pt x="359" y="64"/>
                    <a:pt x="359" y="64"/>
                  </a:cubicBezTo>
                  <a:cubicBezTo>
                    <a:pt x="358" y="64"/>
                    <a:pt x="355" y="64"/>
                    <a:pt x="354" y="64"/>
                  </a:cubicBezTo>
                  <a:cubicBezTo>
                    <a:pt x="363" y="61"/>
                    <a:pt x="370" y="65"/>
                    <a:pt x="379" y="63"/>
                  </a:cubicBezTo>
                  <a:cubicBezTo>
                    <a:pt x="379" y="65"/>
                    <a:pt x="386" y="64"/>
                    <a:pt x="389" y="64"/>
                  </a:cubicBezTo>
                  <a:cubicBezTo>
                    <a:pt x="388" y="64"/>
                    <a:pt x="387" y="64"/>
                    <a:pt x="386" y="63"/>
                  </a:cubicBezTo>
                  <a:cubicBezTo>
                    <a:pt x="387" y="63"/>
                    <a:pt x="387" y="63"/>
                    <a:pt x="387" y="63"/>
                  </a:cubicBezTo>
                  <a:cubicBezTo>
                    <a:pt x="389" y="63"/>
                    <a:pt x="392" y="62"/>
                    <a:pt x="392" y="64"/>
                  </a:cubicBezTo>
                  <a:cubicBezTo>
                    <a:pt x="394" y="64"/>
                    <a:pt x="394" y="64"/>
                    <a:pt x="394" y="64"/>
                  </a:cubicBezTo>
                  <a:cubicBezTo>
                    <a:pt x="394" y="64"/>
                    <a:pt x="394" y="64"/>
                    <a:pt x="394" y="64"/>
                  </a:cubicBezTo>
                  <a:cubicBezTo>
                    <a:pt x="397" y="63"/>
                    <a:pt x="402" y="63"/>
                    <a:pt x="406" y="64"/>
                  </a:cubicBezTo>
                  <a:cubicBezTo>
                    <a:pt x="407" y="64"/>
                    <a:pt x="407" y="64"/>
                    <a:pt x="407" y="64"/>
                  </a:cubicBezTo>
                  <a:cubicBezTo>
                    <a:pt x="418" y="64"/>
                    <a:pt x="418" y="64"/>
                    <a:pt x="418" y="64"/>
                  </a:cubicBezTo>
                  <a:cubicBezTo>
                    <a:pt x="417" y="64"/>
                    <a:pt x="415" y="64"/>
                    <a:pt x="414" y="63"/>
                  </a:cubicBezTo>
                  <a:cubicBezTo>
                    <a:pt x="418" y="62"/>
                    <a:pt x="425" y="63"/>
                    <a:pt x="429" y="62"/>
                  </a:cubicBezTo>
                  <a:cubicBezTo>
                    <a:pt x="405" y="62"/>
                    <a:pt x="405" y="62"/>
                    <a:pt x="405" y="62"/>
                  </a:cubicBezTo>
                  <a:cubicBezTo>
                    <a:pt x="403" y="62"/>
                    <a:pt x="403" y="61"/>
                    <a:pt x="402" y="62"/>
                  </a:cubicBezTo>
                  <a:cubicBezTo>
                    <a:pt x="398" y="61"/>
                    <a:pt x="394" y="62"/>
                    <a:pt x="390" y="61"/>
                  </a:cubicBezTo>
                  <a:cubicBezTo>
                    <a:pt x="389" y="61"/>
                    <a:pt x="387" y="61"/>
                    <a:pt x="386" y="62"/>
                  </a:cubicBezTo>
                  <a:cubicBezTo>
                    <a:pt x="384" y="61"/>
                    <a:pt x="381" y="62"/>
                    <a:pt x="380" y="61"/>
                  </a:cubicBezTo>
                  <a:cubicBezTo>
                    <a:pt x="380" y="61"/>
                    <a:pt x="380" y="61"/>
                    <a:pt x="380" y="61"/>
                  </a:cubicBezTo>
                  <a:cubicBezTo>
                    <a:pt x="380" y="62"/>
                    <a:pt x="376" y="61"/>
                    <a:pt x="375" y="62"/>
                  </a:cubicBezTo>
                  <a:cubicBezTo>
                    <a:pt x="375" y="61"/>
                    <a:pt x="371" y="62"/>
                    <a:pt x="372" y="61"/>
                  </a:cubicBezTo>
                  <a:cubicBezTo>
                    <a:pt x="363" y="61"/>
                    <a:pt x="363" y="61"/>
                    <a:pt x="363" y="61"/>
                  </a:cubicBezTo>
                  <a:cubicBezTo>
                    <a:pt x="363" y="61"/>
                    <a:pt x="363" y="61"/>
                    <a:pt x="363" y="61"/>
                  </a:cubicBezTo>
                  <a:cubicBezTo>
                    <a:pt x="362" y="62"/>
                    <a:pt x="362" y="62"/>
                    <a:pt x="362" y="62"/>
                  </a:cubicBezTo>
                  <a:cubicBezTo>
                    <a:pt x="360" y="61"/>
                    <a:pt x="357" y="61"/>
                    <a:pt x="355" y="60"/>
                  </a:cubicBezTo>
                  <a:cubicBezTo>
                    <a:pt x="360" y="59"/>
                    <a:pt x="369" y="60"/>
                    <a:pt x="375" y="59"/>
                  </a:cubicBezTo>
                  <a:cubicBezTo>
                    <a:pt x="375" y="60"/>
                    <a:pt x="375" y="60"/>
                    <a:pt x="375" y="60"/>
                  </a:cubicBezTo>
                  <a:cubicBezTo>
                    <a:pt x="389" y="59"/>
                    <a:pt x="408" y="60"/>
                    <a:pt x="423" y="59"/>
                  </a:cubicBezTo>
                  <a:cubicBezTo>
                    <a:pt x="396" y="58"/>
                    <a:pt x="367" y="59"/>
                    <a:pt x="340" y="58"/>
                  </a:cubicBezTo>
                  <a:cubicBezTo>
                    <a:pt x="337" y="58"/>
                    <a:pt x="337" y="58"/>
                    <a:pt x="337" y="58"/>
                  </a:cubicBezTo>
                  <a:cubicBezTo>
                    <a:pt x="339" y="57"/>
                    <a:pt x="341" y="57"/>
                    <a:pt x="342" y="57"/>
                  </a:cubicBezTo>
                  <a:cubicBezTo>
                    <a:pt x="342" y="57"/>
                    <a:pt x="342" y="57"/>
                    <a:pt x="342" y="56"/>
                  </a:cubicBezTo>
                  <a:cubicBezTo>
                    <a:pt x="341" y="56"/>
                    <a:pt x="341" y="56"/>
                    <a:pt x="341" y="56"/>
                  </a:cubicBezTo>
                  <a:cubicBezTo>
                    <a:pt x="341" y="57"/>
                    <a:pt x="341" y="57"/>
                    <a:pt x="341" y="57"/>
                  </a:cubicBezTo>
                  <a:cubicBezTo>
                    <a:pt x="341" y="56"/>
                    <a:pt x="342" y="57"/>
                    <a:pt x="342" y="57"/>
                  </a:cubicBezTo>
                  <a:cubicBezTo>
                    <a:pt x="339" y="57"/>
                    <a:pt x="334" y="57"/>
                    <a:pt x="331" y="57"/>
                  </a:cubicBezTo>
                  <a:cubicBezTo>
                    <a:pt x="330" y="57"/>
                    <a:pt x="330" y="56"/>
                    <a:pt x="330" y="55"/>
                  </a:cubicBezTo>
                  <a:cubicBezTo>
                    <a:pt x="336" y="55"/>
                    <a:pt x="344" y="55"/>
                    <a:pt x="350" y="56"/>
                  </a:cubicBezTo>
                  <a:cubicBezTo>
                    <a:pt x="349" y="55"/>
                    <a:pt x="350" y="55"/>
                    <a:pt x="351" y="55"/>
                  </a:cubicBezTo>
                  <a:cubicBezTo>
                    <a:pt x="351" y="55"/>
                    <a:pt x="352" y="54"/>
                    <a:pt x="353" y="55"/>
                  </a:cubicBezTo>
                  <a:cubicBezTo>
                    <a:pt x="352" y="55"/>
                    <a:pt x="351" y="56"/>
                    <a:pt x="352" y="55"/>
                  </a:cubicBezTo>
                  <a:cubicBezTo>
                    <a:pt x="356" y="55"/>
                    <a:pt x="356" y="55"/>
                    <a:pt x="356" y="55"/>
                  </a:cubicBezTo>
                  <a:cubicBezTo>
                    <a:pt x="312" y="54"/>
                    <a:pt x="312" y="54"/>
                    <a:pt x="312" y="54"/>
                  </a:cubicBezTo>
                  <a:cubicBezTo>
                    <a:pt x="324" y="53"/>
                    <a:pt x="337" y="54"/>
                    <a:pt x="347" y="53"/>
                  </a:cubicBezTo>
                  <a:cubicBezTo>
                    <a:pt x="341" y="53"/>
                    <a:pt x="336" y="54"/>
                    <a:pt x="330" y="53"/>
                  </a:cubicBezTo>
                  <a:cubicBezTo>
                    <a:pt x="333" y="52"/>
                    <a:pt x="337" y="53"/>
                    <a:pt x="340" y="52"/>
                  </a:cubicBezTo>
                  <a:cubicBezTo>
                    <a:pt x="338" y="52"/>
                    <a:pt x="337" y="52"/>
                    <a:pt x="335" y="52"/>
                  </a:cubicBezTo>
                  <a:cubicBezTo>
                    <a:pt x="341" y="51"/>
                    <a:pt x="348" y="52"/>
                    <a:pt x="353" y="51"/>
                  </a:cubicBezTo>
                  <a:cubicBezTo>
                    <a:pt x="348" y="51"/>
                    <a:pt x="343" y="51"/>
                    <a:pt x="338" y="51"/>
                  </a:cubicBezTo>
                  <a:cubicBezTo>
                    <a:pt x="341" y="50"/>
                    <a:pt x="341" y="50"/>
                    <a:pt x="341" y="50"/>
                  </a:cubicBezTo>
                  <a:cubicBezTo>
                    <a:pt x="335" y="50"/>
                    <a:pt x="327" y="50"/>
                    <a:pt x="322" y="50"/>
                  </a:cubicBezTo>
                  <a:cubicBezTo>
                    <a:pt x="323" y="49"/>
                    <a:pt x="323" y="49"/>
                    <a:pt x="323" y="49"/>
                  </a:cubicBezTo>
                  <a:cubicBezTo>
                    <a:pt x="322" y="49"/>
                    <a:pt x="321" y="50"/>
                    <a:pt x="321" y="49"/>
                  </a:cubicBezTo>
                  <a:cubicBezTo>
                    <a:pt x="323" y="48"/>
                    <a:pt x="325" y="49"/>
                    <a:pt x="326" y="48"/>
                  </a:cubicBezTo>
                  <a:cubicBezTo>
                    <a:pt x="327" y="48"/>
                    <a:pt x="328" y="48"/>
                    <a:pt x="328" y="49"/>
                  </a:cubicBezTo>
                  <a:cubicBezTo>
                    <a:pt x="328" y="49"/>
                    <a:pt x="328" y="49"/>
                    <a:pt x="328" y="49"/>
                  </a:cubicBezTo>
                  <a:cubicBezTo>
                    <a:pt x="346" y="49"/>
                    <a:pt x="346" y="49"/>
                    <a:pt x="346" y="49"/>
                  </a:cubicBezTo>
                  <a:cubicBezTo>
                    <a:pt x="345" y="49"/>
                    <a:pt x="345" y="49"/>
                    <a:pt x="345" y="49"/>
                  </a:cubicBezTo>
                  <a:cubicBezTo>
                    <a:pt x="359" y="48"/>
                    <a:pt x="359" y="48"/>
                    <a:pt x="359" y="48"/>
                  </a:cubicBezTo>
                  <a:cubicBezTo>
                    <a:pt x="362" y="49"/>
                    <a:pt x="367" y="49"/>
                    <a:pt x="370" y="49"/>
                  </a:cubicBezTo>
                  <a:cubicBezTo>
                    <a:pt x="358" y="48"/>
                    <a:pt x="358" y="48"/>
                    <a:pt x="358" y="48"/>
                  </a:cubicBezTo>
                  <a:cubicBezTo>
                    <a:pt x="359" y="48"/>
                    <a:pt x="361" y="48"/>
                    <a:pt x="362" y="48"/>
                  </a:cubicBezTo>
                  <a:cubicBezTo>
                    <a:pt x="355" y="48"/>
                    <a:pt x="355" y="48"/>
                    <a:pt x="355" y="48"/>
                  </a:cubicBezTo>
                  <a:cubicBezTo>
                    <a:pt x="356" y="47"/>
                    <a:pt x="356" y="47"/>
                    <a:pt x="356" y="47"/>
                  </a:cubicBezTo>
                  <a:cubicBezTo>
                    <a:pt x="386" y="48"/>
                    <a:pt x="414" y="45"/>
                    <a:pt x="445" y="46"/>
                  </a:cubicBezTo>
                  <a:cubicBezTo>
                    <a:pt x="435" y="45"/>
                    <a:pt x="435" y="45"/>
                    <a:pt x="435" y="45"/>
                  </a:cubicBezTo>
                  <a:cubicBezTo>
                    <a:pt x="421" y="45"/>
                    <a:pt x="407" y="44"/>
                    <a:pt x="392" y="44"/>
                  </a:cubicBezTo>
                  <a:cubicBezTo>
                    <a:pt x="399" y="43"/>
                    <a:pt x="405" y="44"/>
                    <a:pt x="413" y="43"/>
                  </a:cubicBezTo>
                  <a:cubicBezTo>
                    <a:pt x="412" y="42"/>
                    <a:pt x="410" y="44"/>
                    <a:pt x="410" y="43"/>
                  </a:cubicBezTo>
                  <a:cubicBezTo>
                    <a:pt x="408" y="45"/>
                    <a:pt x="406" y="42"/>
                    <a:pt x="404" y="42"/>
                  </a:cubicBezTo>
                  <a:cubicBezTo>
                    <a:pt x="405" y="42"/>
                    <a:pt x="407" y="42"/>
                    <a:pt x="409" y="42"/>
                  </a:cubicBezTo>
                  <a:cubicBezTo>
                    <a:pt x="409" y="42"/>
                    <a:pt x="408" y="41"/>
                    <a:pt x="409" y="41"/>
                  </a:cubicBezTo>
                  <a:cubicBezTo>
                    <a:pt x="410" y="41"/>
                    <a:pt x="410" y="41"/>
                    <a:pt x="411" y="42"/>
                  </a:cubicBezTo>
                  <a:cubicBezTo>
                    <a:pt x="412" y="41"/>
                    <a:pt x="412" y="41"/>
                    <a:pt x="412" y="41"/>
                  </a:cubicBezTo>
                  <a:cubicBezTo>
                    <a:pt x="406" y="41"/>
                    <a:pt x="406" y="41"/>
                    <a:pt x="406" y="41"/>
                  </a:cubicBezTo>
                  <a:cubicBezTo>
                    <a:pt x="406" y="42"/>
                    <a:pt x="406" y="42"/>
                    <a:pt x="406" y="42"/>
                  </a:cubicBezTo>
                  <a:cubicBezTo>
                    <a:pt x="405" y="42"/>
                    <a:pt x="405" y="42"/>
                    <a:pt x="404" y="42"/>
                  </a:cubicBezTo>
                  <a:cubicBezTo>
                    <a:pt x="403" y="42"/>
                    <a:pt x="404" y="41"/>
                    <a:pt x="404" y="41"/>
                  </a:cubicBezTo>
                  <a:cubicBezTo>
                    <a:pt x="402" y="40"/>
                    <a:pt x="395" y="40"/>
                    <a:pt x="395" y="41"/>
                  </a:cubicBezTo>
                  <a:cubicBezTo>
                    <a:pt x="393" y="42"/>
                    <a:pt x="394" y="40"/>
                    <a:pt x="394" y="40"/>
                  </a:cubicBezTo>
                  <a:cubicBezTo>
                    <a:pt x="388" y="40"/>
                    <a:pt x="388" y="40"/>
                    <a:pt x="388" y="40"/>
                  </a:cubicBezTo>
                  <a:cubicBezTo>
                    <a:pt x="388" y="41"/>
                    <a:pt x="388" y="41"/>
                    <a:pt x="388" y="41"/>
                  </a:cubicBezTo>
                  <a:cubicBezTo>
                    <a:pt x="389" y="41"/>
                    <a:pt x="391" y="40"/>
                    <a:pt x="392" y="41"/>
                  </a:cubicBezTo>
                  <a:cubicBezTo>
                    <a:pt x="387" y="42"/>
                    <a:pt x="387" y="42"/>
                    <a:pt x="387" y="42"/>
                  </a:cubicBezTo>
                  <a:cubicBezTo>
                    <a:pt x="387" y="42"/>
                    <a:pt x="385" y="42"/>
                    <a:pt x="385" y="42"/>
                  </a:cubicBezTo>
                  <a:cubicBezTo>
                    <a:pt x="383" y="42"/>
                    <a:pt x="383" y="41"/>
                    <a:pt x="382" y="41"/>
                  </a:cubicBezTo>
                  <a:cubicBezTo>
                    <a:pt x="385" y="40"/>
                    <a:pt x="385" y="40"/>
                    <a:pt x="385" y="40"/>
                  </a:cubicBezTo>
                  <a:cubicBezTo>
                    <a:pt x="377" y="40"/>
                    <a:pt x="377" y="40"/>
                    <a:pt x="377" y="40"/>
                  </a:cubicBezTo>
                  <a:cubicBezTo>
                    <a:pt x="375" y="40"/>
                    <a:pt x="373" y="42"/>
                    <a:pt x="372" y="40"/>
                  </a:cubicBezTo>
                  <a:cubicBezTo>
                    <a:pt x="371" y="41"/>
                    <a:pt x="371" y="41"/>
                    <a:pt x="371" y="41"/>
                  </a:cubicBezTo>
                  <a:cubicBezTo>
                    <a:pt x="360" y="39"/>
                    <a:pt x="345" y="41"/>
                    <a:pt x="335" y="39"/>
                  </a:cubicBezTo>
                  <a:cubicBezTo>
                    <a:pt x="339" y="39"/>
                    <a:pt x="339" y="39"/>
                    <a:pt x="339" y="39"/>
                  </a:cubicBezTo>
                  <a:cubicBezTo>
                    <a:pt x="337" y="39"/>
                    <a:pt x="335" y="39"/>
                    <a:pt x="334" y="39"/>
                  </a:cubicBezTo>
                  <a:cubicBezTo>
                    <a:pt x="335" y="38"/>
                    <a:pt x="335" y="38"/>
                    <a:pt x="335" y="38"/>
                  </a:cubicBezTo>
                  <a:cubicBezTo>
                    <a:pt x="361" y="39"/>
                    <a:pt x="361" y="39"/>
                    <a:pt x="361" y="39"/>
                  </a:cubicBezTo>
                  <a:cubicBezTo>
                    <a:pt x="358" y="38"/>
                    <a:pt x="354" y="38"/>
                    <a:pt x="351" y="38"/>
                  </a:cubicBezTo>
                  <a:cubicBezTo>
                    <a:pt x="351" y="38"/>
                    <a:pt x="351" y="37"/>
                    <a:pt x="351" y="37"/>
                  </a:cubicBezTo>
                  <a:cubicBezTo>
                    <a:pt x="346" y="37"/>
                    <a:pt x="341" y="35"/>
                    <a:pt x="336" y="37"/>
                  </a:cubicBezTo>
                  <a:cubicBezTo>
                    <a:pt x="333" y="36"/>
                    <a:pt x="327" y="36"/>
                    <a:pt x="324" y="37"/>
                  </a:cubicBezTo>
                  <a:cubicBezTo>
                    <a:pt x="322" y="36"/>
                    <a:pt x="316" y="37"/>
                    <a:pt x="313" y="36"/>
                  </a:cubicBezTo>
                  <a:cubicBezTo>
                    <a:pt x="313" y="36"/>
                    <a:pt x="314" y="36"/>
                    <a:pt x="315" y="36"/>
                  </a:cubicBezTo>
                  <a:cubicBezTo>
                    <a:pt x="310" y="35"/>
                    <a:pt x="300" y="36"/>
                    <a:pt x="293" y="35"/>
                  </a:cubicBezTo>
                  <a:cubicBezTo>
                    <a:pt x="299" y="34"/>
                    <a:pt x="299" y="34"/>
                    <a:pt x="299" y="34"/>
                  </a:cubicBezTo>
                  <a:cubicBezTo>
                    <a:pt x="297" y="34"/>
                    <a:pt x="295" y="35"/>
                    <a:pt x="294" y="34"/>
                  </a:cubicBezTo>
                  <a:cubicBezTo>
                    <a:pt x="297" y="33"/>
                    <a:pt x="300" y="34"/>
                    <a:pt x="303" y="34"/>
                  </a:cubicBezTo>
                  <a:cubicBezTo>
                    <a:pt x="303" y="35"/>
                    <a:pt x="303" y="35"/>
                    <a:pt x="303" y="35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7" y="35"/>
                    <a:pt x="307" y="35"/>
                    <a:pt x="307" y="35"/>
                  </a:cubicBezTo>
                  <a:cubicBezTo>
                    <a:pt x="307" y="32"/>
                    <a:pt x="315" y="33"/>
                    <a:pt x="319" y="34"/>
                  </a:cubicBezTo>
                  <a:cubicBezTo>
                    <a:pt x="318" y="34"/>
                    <a:pt x="318" y="34"/>
                    <a:pt x="318" y="34"/>
                  </a:cubicBezTo>
                  <a:cubicBezTo>
                    <a:pt x="319" y="34"/>
                    <a:pt x="319" y="34"/>
                    <a:pt x="319" y="34"/>
                  </a:cubicBezTo>
                  <a:cubicBezTo>
                    <a:pt x="319" y="34"/>
                    <a:pt x="319" y="34"/>
                    <a:pt x="320" y="33"/>
                  </a:cubicBezTo>
                  <a:cubicBezTo>
                    <a:pt x="328" y="33"/>
                    <a:pt x="340" y="34"/>
                    <a:pt x="345" y="34"/>
                  </a:cubicBezTo>
                  <a:cubicBezTo>
                    <a:pt x="345" y="33"/>
                    <a:pt x="345" y="33"/>
                    <a:pt x="345" y="33"/>
                  </a:cubicBezTo>
                  <a:cubicBezTo>
                    <a:pt x="347" y="33"/>
                    <a:pt x="351" y="33"/>
                    <a:pt x="353" y="33"/>
                  </a:cubicBezTo>
                  <a:cubicBezTo>
                    <a:pt x="353" y="34"/>
                    <a:pt x="353" y="34"/>
                    <a:pt x="353" y="34"/>
                  </a:cubicBezTo>
                  <a:cubicBezTo>
                    <a:pt x="355" y="33"/>
                    <a:pt x="358" y="34"/>
                    <a:pt x="362" y="34"/>
                  </a:cubicBezTo>
                  <a:cubicBezTo>
                    <a:pt x="362" y="34"/>
                    <a:pt x="362" y="34"/>
                    <a:pt x="362" y="34"/>
                  </a:cubicBezTo>
                  <a:cubicBezTo>
                    <a:pt x="354" y="33"/>
                    <a:pt x="354" y="33"/>
                    <a:pt x="354" y="33"/>
                  </a:cubicBezTo>
                  <a:cubicBezTo>
                    <a:pt x="355" y="32"/>
                    <a:pt x="358" y="32"/>
                    <a:pt x="360" y="31"/>
                  </a:cubicBezTo>
                  <a:cubicBezTo>
                    <a:pt x="359" y="31"/>
                    <a:pt x="357" y="32"/>
                    <a:pt x="357" y="31"/>
                  </a:cubicBezTo>
                  <a:cubicBezTo>
                    <a:pt x="357" y="31"/>
                    <a:pt x="358" y="31"/>
                    <a:pt x="358" y="31"/>
                  </a:cubicBezTo>
                  <a:cubicBezTo>
                    <a:pt x="354" y="30"/>
                    <a:pt x="354" y="30"/>
                    <a:pt x="354" y="30"/>
                  </a:cubicBezTo>
                  <a:cubicBezTo>
                    <a:pt x="358" y="29"/>
                    <a:pt x="358" y="29"/>
                    <a:pt x="358" y="29"/>
                  </a:cubicBezTo>
                  <a:cubicBezTo>
                    <a:pt x="357" y="29"/>
                    <a:pt x="357" y="29"/>
                    <a:pt x="357" y="29"/>
                  </a:cubicBezTo>
                  <a:cubicBezTo>
                    <a:pt x="357" y="29"/>
                    <a:pt x="357" y="29"/>
                    <a:pt x="357" y="29"/>
                  </a:cubicBezTo>
                  <a:cubicBezTo>
                    <a:pt x="356" y="28"/>
                    <a:pt x="356" y="28"/>
                    <a:pt x="356" y="28"/>
                  </a:cubicBezTo>
                  <a:cubicBezTo>
                    <a:pt x="363" y="27"/>
                    <a:pt x="371" y="29"/>
                    <a:pt x="378" y="28"/>
                  </a:cubicBezTo>
                  <a:cubicBezTo>
                    <a:pt x="366" y="27"/>
                    <a:pt x="358" y="28"/>
                    <a:pt x="347" y="27"/>
                  </a:cubicBezTo>
                  <a:cubicBezTo>
                    <a:pt x="348" y="26"/>
                    <a:pt x="349" y="26"/>
                    <a:pt x="350" y="26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5" y="26"/>
                    <a:pt x="345" y="26"/>
                    <a:pt x="346" y="26"/>
                  </a:cubicBezTo>
                  <a:cubicBezTo>
                    <a:pt x="345" y="27"/>
                    <a:pt x="344" y="27"/>
                    <a:pt x="343" y="27"/>
                  </a:cubicBezTo>
                  <a:cubicBezTo>
                    <a:pt x="342" y="27"/>
                    <a:pt x="341" y="26"/>
                    <a:pt x="342" y="26"/>
                  </a:cubicBezTo>
                  <a:cubicBezTo>
                    <a:pt x="341" y="26"/>
                    <a:pt x="340" y="27"/>
                    <a:pt x="339" y="27"/>
                  </a:cubicBezTo>
                  <a:cubicBezTo>
                    <a:pt x="325" y="26"/>
                    <a:pt x="308" y="26"/>
                    <a:pt x="294" y="26"/>
                  </a:cubicBezTo>
                  <a:cubicBezTo>
                    <a:pt x="224" y="24"/>
                    <a:pt x="224" y="24"/>
                    <a:pt x="224" y="24"/>
                  </a:cubicBezTo>
                  <a:cubicBezTo>
                    <a:pt x="210" y="24"/>
                    <a:pt x="210" y="24"/>
                    <a:pt x="210" y="24"/>
                  </a:cubicBezTo>
                  <a:cubicBezTo>
                    <a:pt x="214" y="23"/>
                    <a:pt x="221" y="24"/>
                    <a:pt x="225" y="23"/>
                  </a:cubicBezTo>
                  <a:cubicBezTo>
                    <a:pt x="225" y="23"/>
                    <a:pt x="225" y="23"/>
                    <a:pt x="225" y="24"/>
                  </a:cubicBezTo>
                  <a:cubicBezTo>
                    <a:pt x="231" y="23"/>
                    <a:pt x="231" y="23"/>
                    <a:pt x="231" y="23"/>
                  </a:cubicBezTo>
                  <a:cubicBezTo>
                    <a:pt x="232" y="23"/>
                    <a:pt x="233" y="23"/>
                    <a:pt x="234" y="23"/>
                  </a:cubicBezTo>
                  <a:cubicBezTo>
                    <a:pt x="236" y="23"/>
                    <a:pt x="238" y="23"/>
                    <a:pt x="240" y="23"/>
                  </a:cubicBezTo>
                  <a:cubicBezTo>
                    <a:pt x="238" y="24"/>
                    <a:pt x="237" y="24"/>
                    <a:pt x="235" y="24"/>
                  </a:cubicBezTo>
                  <a:cubicBezTo>
                    <a:pt x="237" y="24"/>
                    <a:pt x="240" y="24"/>
                    <a:pt x="241" y="23"/>
                  </a:cubicBezTo>
                  <a:cubicBezTo>
                    <a:pt x="231" y="23"/>
                    <a:pt x="231" y="23"/>
                    <a:pt x="231" y="23"/>
                  </a:cubicBezTo>
                  <a:cubicBezTo>
                    <a:pt x="230" y="21"/>
                    <a:pt x="230" y="23"/>
                    <a:pt x="228" y="23"/>
                  </a:cubicBezTo>
                  <a:cubicBezTo>
                    <a:pt x="228" y="23"/>
                    <a:pt x="227" y="23"/>
                    <a:pt x="227" y="22"/>
                  </a:cubicBezTo>
                  <a:cubicBezTo>
                    <a:pt x="245" y="21"/>
                    <a:pt x="265" y="22"/>
                    <a:pt x="284" y="22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307" y="21"/>
                    <a:pt x="307" y="21"/>
                    <a:pt x="307" y="21"/>
                  </a:cubicBezTo>
                  <a:cubicBezTo>
                    <a:pt x="307" y="21"/>
                    <a:pt x="306" y="21"/>
                    <a:pt x="306" y="21"/>
                  </a:cubicBezTo>
                  <a:cubicBezTo>
                    <a:pt x="311" y="20"/>
                    <a:pt x="315" y="22"/>
                    <a:pt x="319" y="21"/>
                  </a:cubicBezTo>
                  <a:cubicBezTo>
                    <a:pt x="314" y="20"/>
                    <a:pt x="308" y="21"/>
                    <a:pt x="303" y="20"/>
                  </a:cubicBezTo>
                  <a:cubicBezTo>
                    <a:pt x="304" y="20"/>
                    <a:pt x="304" y="20"/>
                    <a:pt x="304" y="20"/>
                  </a:cubicBezTo>
                  <a:cubicBezTo>
                    <a:pt x="301" y="20"/>
                    <a:pt x="301" y="20"/>
                    <a:pt x="301" y="20"/>
                  </a:cubicBezTo>
                  <a:cubicBezTo>
                    <a:pt x="298" y="20"/>
                    <a:pt x="293" y="21"/>
                    <a:pt x="291" y="19"/>
                  </a:cubicBezTo>
                  <a:cubicBezTo>
                    <a:pt x="285" y="21"/>
                    <a:pt x="272" y="19"/>
                    <a:pt x="263" y="19"/>
                  </a:cubicBezTo>
                  <a:cubicBezTo>
                    <a:pt x="263" y="19"/>
                    <a:pt x="263" y="19"/>
                    <a:pt x="263" y="19"/>
                  </a:cubicBezTo>
                  <a:cubicBezTo>
                    <a:pt x="263" y="19"/>
                    <a:pt x="262" y="18"/>
                    <a:pt x="262" y="18"/>
                  </a:cubicBezTo>
                  <a:cubicBezTo>
                    <a:pt x="243" y="18"/>
                    <a:pt x="243" y="18"/>
                    <a:pt x="243" y="18"/>
                  </a:cubicBezTo>
                  <a:cubicBezTo>
                    <a:pt x="242" y="19"/>
                    <a:pt x="242" y="19"/>
                    <a:pt x="242" y="19"/>
                  </a:cubicBezTo>
                  <a:cubicBezTo>
                    <a:pt x="240" y="18"/>
                    <a:pt x="240" y="18"/>
                    <a:pt x="240" y="18"/>
                  </a:cubicBezTo>
                  <a:cubicBezTo>
                    <a:pt x="240" y="18"/>
                    <a:pt x="240" y="18"/>
                    <a:pt x="240" y="18"/>
                  </a:cubicBezTo>
                  <a:cubicBezTo>
                    <a:pt x="240" y="18"/>
                    <a:pt x="238" y="18"/>
                    <a:pt x="238" y="17"/>
                  </a:cubicBezTo>
                  <a:cubicBezTo>
                    <a:pt x="237" y="17"/>
                    <a:pt x="237" y="17"/>
                    <a:pt x="237" y="17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8" y="18"/>
                    <a:pt x="237" y="18"/>
                    <a:pt x="237" y="18"/>
                  </a:cubicBezTo>
                  <a:cubicBezTo>
                    <a:pt x="236" y="18"/>
                    <a:pt x="235" y="18"/>
                    <a:pt x="235" y="18"/>
                  </a:cubicBezTo>
                  <a:cubicBezTo>
                    <a:pt x="234" y="18"/>
                    <a:pt x="235" y="17"/>
                    <a:pt x="235" y="17"/>
                  </a:cubicBezTo>
                  <a:cubicBezTo>
                    <a:pt x="235" y="17"/>
                    <a:pt x="234" y="17"/>
                    <a:pt x="234" y="17"/>
                  </a:cubicBezTo>
                  <a:cubicBezTo>
                    <a:pt x="235" y="16"/>
                    <a:pt x="235" y="16"/>
                    <a:pt x="235" y="16"/>
                  </a:cubicBezTo>
                  <a:cubicBezTo>
                    <a:pt x="244" y="17"/>
                    <a:pt x="255" y="16"/>
                    <a:pt x="265" y="17"/>
                  </a:cubicBezTo>
                  <a:cubicBezTo>
                    <a:pt x="284" y="16"/>
                    <a:pt x="305" y="18"/>
                    <a:pt x="321" y="17"/>
                  </a:cubicBezTo>
                  <a:cubicBezTo>
                    <a:pt x="316" y="17"/>
                    <a:pt x="314" y="17"/>
                    <a:pt x="310" y="16"/>
                  </a:cubicBezTo>
                  <a:cubicBezTo>
                    <a:pt x="316" y="15"/>
                    <a:pt x="321" y="17"/>
                    <a:pt x="326" y="16"/>
                  </a:cubicBezTo>
                  <a:cubicBezTo>
                    <a:pt x="330" y="18"/>
                    <a:pt x="337" y="18"/>
                    <a:pt x="341" y="18"/>
                  </a:cubicBezTo>
                  <a:cubicBezTo>
                    <a:pt x="342" y="17"/>
                    <a:pt x="342" y="17"/>
                    <a:pt x="342" y="17"/>
                  </a:cubicBezTo>
                  <a:cubicBezTo>
                    <a:pt x="357" y="17"/>
                    <a:pt x="373" y="18"/>
                    <a:pt x="387" y="17"/>
                  </a:cubicBezTo>
                  <a:cubicBezTo>
                    <a:pt x="354" y="17"/>
                    <a:pt x="326" y="16"/>
                    <a:pt x="293" y="15"/>
                  </a:cubicBezTo>
                  <a:cubicBezTo>
                    <a:pt x="293" y="14"/>
                    <a:pt x="293" y="14"/>
                    <a:pt x="293" y="14"/>
                  </a:cubicBezTo>
                  <a:cubicBezTo>
                    <a:pt x="292" y="15"/>
                    <a:pt x="290" y="15"/>
                    <a:pt x="291" y="14"/>
                  </a:cubicBezTo>
                  <a:cubicBezTo>
                    <a:pt x="289" y="14"/>
                    <a:pt x="289" y="14"/>
                    <a:pt x="289" y="14"/>
                  </a:cubicBezTo>
                  <a:cubicBezTo>
                    <a:pt x="287" y="15"/>
                    <a:pt x="283" y="14"/>
                    <a:pt x="280" y="14"/>
                  </a:cubicBezTo>
                  <a:cubicBezTo>
                    <a:pt x="281" y="14"/>
                    <a:pt x="281" y="14"/>
                    <a:pt x="281" y="14"/>
                  </a:cubicBezTo>
                  <a:cubicBezTo>
                    <a:pt x="274" y="13"/>
                    <a:pt x="264" y="14"/>
                    <a:pt x="255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301" y="13"/>
                    <a:pt x="345" y="15"/>
                    <a:pt x="386" y="15"/>
                  </a:cubicBezTo>
                  <a:cubicBezTo>
                    <a:pt x="334" y="13"/>
                    <a:pt x="282" y="12"/>
                    <a:pt x="229" y="11"/>
                  </a:cubicBezTo>
                  <a:cubicBezTo>
                    <a:pt x="248" y="11"/>
                    <a:pt x="269" y="11"/>
                    <a:pt x="288" y="11"/>
                  </a:cubicBezTo>
                  <a:cubicBezTo>
                    <a:pt x="287" y="11"/>
                    <a:pt x="286" y="11"/>
                    <a:pt x="286" y="11"/>
                  </a:cubicBezTo>
                  <a:cubicBezTo>
                    <a:pt x="289" y="10"/>
                    <a:pt x="293" y="10"/>
                    <a:pt x="296" y="11"/>
                  </a:cubicBezTo>
                  <a:cubicBezTo>
                    <a:pt x="297" y="10"/>
                    <a:pt x="297" y="10"/>
                    <a:pt x="297" y="10"/>
                  </a:cubicBezTo>
                  <a:cubicBezTo>
                    <a:pt x="298" y="11"/>
                    <a:pt x="298" y="11"/>
                    <a:pt x="298" y="11"/>
                  </a:cubicBezTo>
                  <a:cubicBezTo>
                    <a:pt x="320" y="11"/>
                    <a:pt x="320" y="11"/>
                    <a:pt x="320" y="11"/>
                  </a:cubicBezTo>
                  <a:cubicBezTo>
                    <a:pt x="322" y="12"/>
                    <a:pt x="321" y="11"/>
                    <a:pt x="324" y="11"/>
                  </a:cubicBezTo>
                  <a:cubicBezTo>
                    <a:pt x="344" y="11"/>
                    <a:pt x="366" y="12"/>
                    <a:pt x="386" y="12"/>
                  </a:cubicBezTo>
                  <a:cubicBezTo>
                    <a:pt x="363" y="11"/>
                    <a:pt x="338" y="11"/>
                    <a:pt x="315" y="10"/>
                  </a:cubicBezTo>
                  <a:cubicBezTo>
                    <a:pt x="315" y="9"/>
                    <a:pt x="315" y="9"/>
                    <a:pt x="315" y="9"/>
                  </a:cubicBezTo>
                  <a:cubicBezTo>
                    <a:pt x="322" y="9"/>
                    <a:pt x="322" y="9"/>
                    <a:pt x="322" y="9"/>
                  </a:cubicBezTo>
                  <a:cubicBezTo>
                    <a:pt x="316" y="9"/>
                    <a:pt x="307" y="8"/>
                    <a:pt x="301" y="8"/>
                  </a:cubicBezTo>
                  <a:cubicBezTo>
                    <a:pt x="297" y="8"/>
                    <a:pt x="297" y="8"/>
                    <a:pt x="297" y="8"/>
                  </a:cubicBezTo>
                  <a:cubicBezTo>
                    <a:pt x="262" y="7"/>
                    <a:pt x="262" y="7"/>
                    <a:pt x="262" y="7"/>
                  </a:cubicBezTo>
                  <a:cubicBezTo>
                    <a:pt x="262" y="7"/>
                    <a:pt x="262" y="7"/>
                    <a:pt x="262" y="7"/>
                  </a:cubicBezTo>
                  <a:cubicBezTo>
                    <a:pt x="253" y="7"/>
                    <a:pt x="245" y="7"/>
                    <a:pt x="238" y="7"/>
                  </a:cubicBezTo>
                  <a:cubicBezTo>
                    <a:pt x="240" y="6"/>
                    <a:pt x="240" y="6"/>
                    <a:pt x="240" y="6"/>
                  </a:cubicBezTo>
                  <a:cubicBezTo>
                    <a:pt x="238" y="6"/>
                    <a:pt x="238" y="6"/>
                    <a:pt x="238" y="6"/>
                  </a:cubicBezTo>
                  <a:cubicBezTo>
                    <a:pt x="238" y="6"/>
                    <a:pt x="238" y="6"/>
                    <a:pt x="238" y="6"/>
                  </a:cubicBezTo>
                  <a:cubicBezTo>
                    <a:pt x="233" y="7"/>
                    <a:pt x="226" y="7"/>
                    <a:pt x="220" y="7"/>
                  </a:cubicBezTo>
                  <a:cubicBezTo>
                    <a:pt x="219" y="6"/>
                    <a:pt x="218" y="7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3" y="6"/>
                    <a:pt x="208" y="7"/>
                    <a:pt x="204" y="6"/>
                  </a:cubicBezTo>
                  <a:cubicBezTo>
                    <a:pt x="208" y="5"/>
                    <a:pt x="208" y="5"/>
                    <a:pt x="208" y="5"/>
                  </a:cubicBezTo>
                  <a:cubicBezTo>
                    <a:pt x="199" y="5"/>
                    <a:pt x="199" y="5"/>
                    <a:pt x="199" y="5"/>
                  </a:cubicBezTo>
                  <a:cubicBezTo>
                    <a:pt x="199" y="6"/>
                    <a:pt x="202" y="5"/>
                    <a:pt x="203" y="6"/>
                  </a:cubicBezTo>
                  <a:cubicBezTo>
                    <a:pt x="202" y="7"/>
                    <a:pt x="199" y="7"/>
                    <a:pt x="197" y="6"/>
                  </a:cubicBezTo>
                  <a:cubicBezTo>
                    <a:pt x="197" y="6"/>
                    <a:pt x="197" y="6"/>
                    <a:pt x="198" y="5"/>
                  </a:cubicBezTo>
                  <a:cubicBezTo>
                    <a:pt x="196" y="5"/>
                    <a:pt x="191" y="4"/>
                    <a:pt x="192" y="6"/>
                  </a:cubicBezTo>
                  <a:cubicBezTo>
                    <a:pt x="191" y="6"/>
                    <a:pt x="190" y="5"/>
                    <a:pt x="190" y="5"/>
                  </a:cubicBezTo>
                  <a:cubicBezTo>
                    <a:pt x="189" y="6"/>
                    <a:pt x="188" y="7"/>
                    <a:pt x="187" y="6"/>
                  </a:cubicBezTo>
                  <a:cubicBezTo>
                    <a:pt x="188" y="6"/>
                    <a:pt x="188" y="5"/>
                    <a:pt x="188" y="5"/>
                  </a:cubicBezTo>
                  <a:cubicBezTo>
                    <a:pt x="147" y="4"/>
                    <a:pt x="103" y="1"/>
                    <a:pt x="60" y="1"/>
                  </a:cubicBezTo>
                  <a:cubicBezTo>
                    <a:pt x="51" y="1"/>
                    <a:pt x="42" y="0"/>
                    <a:pt x="34" y="2"/>
                  </a:cubicBezTo>
                  <a:cubicBezTo>
                    <a:pt x="24" y="2"/>
                    <a:pt x="16" y="5"/>
                    <a:pt x="8" y="8"/>
                  </a:cubicBezTo>
                  <a:cubicBezTo>
                    <a:pt x="10" y="8"/>
                    <a:pt x="12" y="8"/>
                    <a:pt x="12" y="9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2"/>
                    <a:pt x="20" y="12"/>
                    <a:pt x="21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9" y="14"/>
                    <a:pt x="21" y="15"/>
                    <a:pt x="24" y="15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8"/>
                    <a:pt x="17" y="18"/>
                    <a:pt x="16" y="19"/>
                  </a:cubicBezTo>
                  <a:cubicBezTo>
                    <a:pt x="18" y="19"/>
                    <a:pt x="20" y="19"/>
                    <a:pt x="20" y="20"/>
                  </a:cubicBezTo>
                  <a:cubicBezTo>
                    <a:pt x="19" y="20"/>
                    <a:pt x="18" y="22"/>
                    <a:pt x="16" y="21"/>
                  </a:cubicBezTo>
                  <a:cubicBezTo>
                    <a:pt x="16" y="22"/>
                    <a:pt x="14" y="22"/>
                    <a:pt x="13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5"/>
                    <a:pt x="15" y="26"/>
                    <a:pt x="15" y="27"/>
                  </a:cubicBezTo>
                  <a:cubicBezTo>
                    <a:pt x="18" y="28"/>
                    <a:pt x="22" y="28"/>
                    <a:pt x="24" y="29"/>
                  </a:cubicBezTo>
                  <a:cubicBezTo>
                    <a:pt x="20" y="29"/>
                    <a:pt x="17" y="29"/>
                    <a:pt x="14" y="31"/>
                  </a:cubicBezTo>
                  <a:cubicBezTo>
                    <a:pt x="13" y="31"/>
                    <a:pt x="13" y="32"/>
                    <a:pt x="14" y="32"/>
                  </a:cubicBezTo>
                  <a:cubicBezTo>
                    <a:pt x="14" y="32"/>
                    <a:pt x="14" y="32"/>
                    <a:pt x="13" y="32"/>
                  </a:cubicBezTo>
                  <a:cubicBezTo>
                    <a:pt x="13" y="34"/>
                    <a:pt x="17" y="33"/>
                    <a:pt x="19" y="34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9"/>
                    <a:pt x="18" y="39"/>
                    <a:pt x="16" y="39"/>
                  </a:cubicBezTo>
                  <a:cubicBezTo>
                    <a:pt x="17" y="40"/>
                    <a:pt x="20" y="39"/>
                    <a:pt x="20" y="41"/>
                  </a:cubicBezTo>
                  <a:cubicBezTo>
                    <a:pt x="20" y="42"/>
                    <a:pt x="1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3" y="43"/>
                    <a:pt x="6" y="44"/>
                    <a:pt x="0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6"/>
                    <a:pt x="1" y="46"/>
                    <a:pt x="0" y="46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9" y="48"/>
                    <a:pt x="10" y="48"/>
                    <a:pt x="10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2" y="49"/>
                    <a:pt x="20" y="50"/>
                    <a:pt x="18" y="50"/>
                  </a:cubicBezTo>
                  <a:cubicBezTo>
                    <a:pt x="19" y="51"/>
                    <a:pt x="20" y="50"/>
                    <a:pt x="20" y="51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3"/>
                    <a:pt x="18" y="52"/>
                    <a:pt x="19" y="53"/>
                  </a:cubicBezTo>
                  <a:cubicBezTo>
                    <a:pt x="16" y="54"/>
                    <a:pt x="12" y="53"/>
                    <a:pt x="10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10" y="54"/>
                    <a:pt x="10" y="56"/>
                    <a:pt x="13" y="55"/>
                  </a:cubicBezTo>
                  <a:cubicBezTo>
                    <a:pt x="14" y="55"/>
                    <a:pt x="15" y="56"/>
                    <a:pt x="14" y="56"/>
                  </a:cubicBezTo>
                  <a:cubicBezTo>
                    <a:pt x="14" y="55"/>
                    <a:pt x="18" y="55"/>
                    <a:pt x="20" y="55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7"/>
                    <a:pt x="12" y="57"/>
                    <a:pt x="9" y="57"/>
                  </a:cubicBezTo>
                  <a:cubicBezTo>
                    <a:pt x="15" y="58"/>
                    <a:pt x="20" y="56"/>
                    <a:pt x="25" y="58"/>
                  </a:cubicBezTo>
                  <a:cubicBezTo>
                    <a:pt x="21" y="58"/>
                    <a:pt x="16" y="58"/>
                    <a:pt x="12" y="59"/>
                  </a:cubicBezTo>
                  <a:cubicBezTo>
                    <a:pt x="16" y="59"/>
                    <a:pt x="20" y="59"/>
                    <a:pt x="24" y="59"/>
                  </a:cubicBezTo>
                  <a:cubicBezTo>
                    <a:pt x="20" y="61"/>
                    <a:pt x="13" y="60"/>
                    <a:pt x="8" y="61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3" y="63"/>
                    <a:pt x="18" y="62"/>
                    <a:pt x="16" y="63"/>
                  </a:cubicBezTo>
                  <a:cubicBezTo>
                    <a:pt x="16" y="64"/>
                    <a:pt x="10" y="64"/>
                    <a:pt x="7" y="64"/>
                  </a:cubicBezTo>
                  <a:cubicBezTo>
                    <a:pt x="10" y="65"/>
                    <a:pt x="18" y="64"/>
                    <a:pt x="23" y="65"/>
                  </a:cubicBezTo>
                  <a:cubicBezTo>
                    <a:pt x="23" y="67"/>
                    <a:pt x="17" y="65"/>
                    <a:pt x="18" y="6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1" y="67"/>
                    <a:pt x="15" y="68"/>
                    <a:pt x="9" y="68"/>
                  </a:cubicBezTo>
                  <a:cubicBezTo>
                    <a:pt x="10" y="69"/>
                    <a:pt x="12" y="68"/>
                    <a:pt x="13" y="69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0" y="70"/>
                    <a:pt x="19" y="71"/>
                    <a:pt x="18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2"/>
                    <a:pt x="28" y="71"/>
                    <a:pt x="30" y="72"/>
                  </a:cubicBezTo>
                  <a:cubicBezTo>
                    <a:pt x="24" y="72"/>
                    <a:pt x="17" y="72"/>
                    <a:pt x="12" y="73"/>
                  </a:cubicBezTo>
                  <a:cubicBezTo>
                    <a:pt x="16" y="73"/>
                    <a:pt x="21" y="73"/>
                    <a:pt x="25" y="73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74"/>
                    <a:pt x="15" y="74"/>
                    <a:pt x="15" y="7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8" y="76"/>
                    <a:pt x="25" y="75"/>
                    <a:pt x="29" y="76"/>
                  </a:cubicBezTo>
                  <a:cubicBezTo>
                    <a:pt x="24" y="77"/>
                    <a:pt x="18" y="77"/>
                    <a:pt x="13" y="77"/>
                  </a:cubicBezTo>
                  <a:cubicBezTo>
                    <a:pt x="19" y="77"/>
                    <a:pt x="19" y="77"/>
                    <a:pt x="19" y="77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17" y="79"/>
                    <a:pt x="16" y="79"/>
                    <a:pt x="15" y="79"/>
                  </a:cubicBezTo>
                  <a:cubicBezTo>
                    <a:pt x="21" y="79"/>
                    <a:pt x="27" y="79"/>
                    <a:pt x="33" y="80"/>
                  </a:cubicBezTo>
                  <a:cubicBezTo>
                    <a:pt x="30" y="82"/>
                    <a:pt x="26" y="81"/>
                    <a:pt x="23" y="82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4"/>
                    <a:pt x="29" y="84"/>
                    <a:pt x="29" y="84"/>
                  </a:cubicBezTo>
                  <a:cubicBezTo>
                    <a:pt x="30" y="84"/>
                    <a:pt x="30" y="85"/>
                    <a:pt x="32" y="85"/>
                  </a:cubicBezTo>
                  <a:cubicBezTo>
                    <a:pt x="27" y="86"/>
                    <a:pt x="22" y="87"/>
                    <a:pt x="17" y="87"/>
                  </a:cubicBezTo>
                  <a:cubicBezTo>
                    <a:pt x="17" y="87"/>
                    <a:pt x="17" y="87"/>
                    <a:pt x="17" y="87"/>
                  </a:cubicBezTo>
                  <a:cubicBezTo>
                    <a:pt x="20" y="87"/>
                    <a:pt x="24" y="87"/>
                    <a:pt x="26" y="87"/>
                  </a:cubicBezTo>
                  <a:cubicBezTo>
                    <a:pt x="25" y="88"/>
                    <a:pt x="21" y="87"/>
                    <a:pt x="21" y="88"/>
                  </a:cubicBezTo>
                  <a:cubicBezTo>
                    <a:pt x="22" y="88"/>
                    <a:pt x="22" y="88"/>
                    <a:pt x="22" y="88"/>
                  </a:cubicBezTo>
                  <a:cubicBezTo>
                    <a:pt x="20" y="89"/>
                    <a:pt x="16" y="89"/>
                    <a:pt x="14" y="90"/>
                  </a:cubicBezTo>
                  <a:cubicBezTo>
                    <a:pt x="15" y="90"/>
                    <a:pt x="16" y="89"/>
                    <a:pt x="17" y="90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14" y="90"/>
                    <a:pt x="18" y="91"/>
                    <a:pt x="20" y="91"/>
                  </a:cubicBezTo>
                  <a:cubicBezTo>
                    <a:pt x="21" y="92"/>
                    <a:pt x="22" y="91"/>
                    <a:pt x="22" y="92"/>
                  </a:cubicBezTo>
                  <a:cubicBezTo>
                    <a:pt x="12" y="93"/>
                    <a:pt x="12" y="93"/>
                    <a:pt x="12" y="93"/>
                  </a:cubicBezTo>
                  <a:cubicBezTo>
                    <a:pt x="13" y="93"/>
                    <a:pt x="14" y="93"/>
                    <a:pt x="14" y="93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26" y="95"/>
                    <a:pt x="20" y="95"/>
                    <a:pt x="16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4" y="97"/>
                    <a:pt x="20" y="96"/>
                    <a:pt x="18" y="97"/>
                  </a:cubicBezTo>
                  <a:cubicBezTo>
                    <a:pt x="19" y="97"/>
                    <a:pt x="20" y="96"/>
                    <a:pt x="21" y="97"/>
                  </a:cubicBezTo>
                  <a:cubicBezTo>
                    <a:pt x="20" y="97"/>
                    <a:pt x="19" y="98"/>
                    <a:pt x="17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28" y="99"/>
                    <a:pt x="21" y="99"/>
                    <a:pt x="16" y="100"/>
                  </a:cubicBezTo>
                  <a:cubicBezTo>
                    <a:pt x="29" y="100"/>
                    <a:pt x="29" y="100"/>
                    <a:pt x="29" y="100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8" y="100"/>
                    <a:pt x="29" y="101"/>
                    <a:pt x="30" y="101"/>
                  </a:cubicBezTo>
                  <a:cubicBezTo>
                    <a:pt x="27" y="103"/>
                    <a:pt x="22" y="101"/>
                    <a:pt x="19" y="102"/>
                  </a:cubicBezTo>
                  <a:cubicBezTo>
                    <a:pt x="22" y="102"/>
                    <a:pt x="24" y="102"/>
                    <a:pt x="26" y="103"/>
                  </a:cubicBezTo>
                  <a:cubicBezTo>
                    <a:pt x="25" y="104"/>
                    <a:pt x="21" y="103"/>
                    <a:pt x="19" y="104"/>
                  </a:cubicBezTo>
                  <a:cubicBezTo>
                    <a:pt x="22" y="104"/>
                    <a:pt x="25" y="104"/>
                    <a:pt x="27" y="105"/>
                  </a:cubicBezTo>
                  <a:cubicBezTo>
                    <a:pt x="24" y="106"/>
                    <a:pt x="24" y="106"/>
                    <a:pt x="24" y="106"/>
                  </a:cubicBezTo>
                  <a:cubicBezTo>
                    <a:pt x="24" y="106"/>
                    <a:pt x="25" y="106"/>
                    <a:pt x="25" y="106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3" y="107"/>
                    <a:pt x="24" y="107"/>
                    <a:pt x="24" y="107"/>
                  </a:cubicBezTo>
                  <a:cubicBezTo>
                    <a:pt x="24" y="107"/>
                    <a:pt x="24" y="108"/>
                    <a:pt x="23" y="108"/>
                  </a:cubicBezTo>
                  <a:cubicBezTo>
                    <a:pt x="22" y="109"/>
                    <a:pt x="26" y="108"/>
                    <a:pt x="27" y="109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27" y="110"/>
                    <a:pt x="29" y="110"/>
                    <a:pt x="29" y="111"/>
                  </a:cubicBezTo>
                  <a:cubicBezTo>
                    <a:pt x="24" y="113"/>
                    <a:pt x="24" y="113"/>
                    <a:pt x="24" y="113"/>
                  </a:cubicBezTo>
                  <a:cubicBezTo>
                    <a:pt x="24" y="113"/>
                    <a:pt x="24" y="113"/>
                    <a:pt x="24" y="113"/>
                  </a:cubicBezTo>
                  <a:cubicBezTo>
                    <a:pt x="22" y="115"/>
                    <a:pt x="18" y="114"/>
                    <a:pt x="14" y="115"/>
                  </a:cubicBezTo>
                  <a:cubicBezTo>
                    <a:pt x="27" y="114"/>
                    <a:pt x="27" y="114"/>
                    <a:pt x="27" y="114"/>
                  </a:cubicBezTo>
                  <a:cubicBezTo>
                    <a:pt x="30" y="115"/>
                    <a:pt x="27" y="116"/>
                    <a:pt x="27" y="117"/>
                  </a:cubicBezTo>
                  <a:cubicBezTo>
                    <a:pt x="28" y="117"/>
                    <a:pt x="28" y="117"/>
                    <a:pt x="29" y="117"/>
                  </a:cubicBezTo>
                  <a:cubicBezTo>
                    <a:pt x="28" y="117"/>
                    <a:pt x="26" y="117"/>
                    <a:pt x="24" y="117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27" y="119"/>
                    <a:pt x="27" y="119"/>
                    <a:pt x="27" y="119"/>
                  </a:cubicBezTo>
                  <a:cubicBezTo>
                    <a:pt x="27" y="119"/>
                    <a:pt x="28" y="119"/>
                    <a:pt x="29" y="119"/>
                  </a:cubicBezTo>
                  <a:cubicBezTo>
                    <a:pt x="27" y="120"/>
                    <a:pt x="26" y="122"/>
                    <a:pt x="23" y="122"/>
                  </a:cubicBezTo>
                  <a:cubicBezTo>
                    <a:pt x="25" y="122"/>
                    <a:pt x="27" y="122"/>
                    <a:pt x="28" y="123"/>
                  </a:cubicBezTo>
                  <a:cubicBezTo>
                    <a:pt x="27" y="124"/>
                    <a:pt x="25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5" y="124"/>
                    <a:pt x="25" y="124"/>
                    <a:pt x="25" y="124"/>
                  </a:cubicBezTo>
                  <a:cubicBezTo>
                    <a:pt x="26" y="124"/>
                    <a:pt x="26" y="124"/>
                    <a:pt x="27" y="124"/>
                  </a:cubicBezTo>
                  <a:cubicBezTo>
                    <a:pt x="26" y="125"/>
                    <a:pt x="26" y="125"/>
                    <a:pt x="26" y="125"/>
                  </a:cubicBezTo>
                  <a:cubicBezTo>
                    <a:pt x="27" y="125"/>
                    <a:pt x="28" y="125"/>
                    <a:pt x="29" y="125"/>
                  </a:cubicBezTo>
                  <a:cubicBezTo>
                    <a:pt x="29" y="126"/>
                    <a:pt x="28" y="126"/>
                    <a:pt x="27" y="126"/>
                  </a:cubicBezTo>
                  <a:cubicBezTo>
                    <a:pt x="28" y="128"/>
                    <a:pt x="23" y="127"/>
                    <a:pt x="22" y="128"/>
                  </a:cubicBezTo>
                  <a:cubicBezTo>
                    <a:pt x="22" y="128"/>
                    <a:pt x="23" y="127"/>
                    <a:pt x="23" y="128"/>
                  </a:cubicBezTo>
                  <a:cubicBezTo>
                    <a:pt x="21" y="128"/>
                    <a:pt x="21" y="128"/>
                    <a:pt x="21" y="128"/>
                  </a:cubicBezTo>
                  <a:cubicBezTo>
                    <a:pt x="23" y="129"/>
                    <a:pt x="24" y="128"/>
                    <a:pt x="26" y="129"/>
                  </a:cubicBezTo>
                  <a:cubicBezTo>
                    <a:pt x="26" y="129"/>
                    <a:pt x="25" y="129"/>
                    <a:pt x="25" y="129"/>
                  </a:cubicBezTo>
                  <a:cubicBezTo>
                    <a:pt x="29" y="130"/>
                    <a:pt x="29" y="130"/>
                    <a:pt x="29" y="130"/>
                  </a:cubicBezTo>
                  <a:cubicBezTo>
                    <a:pt x="27" y="131"/>
                    <a:pt x="27" y="131"/>
                    <a:pt x="27" y="131"/>
                  </a:cubicBezTo>
                  <a:cubicBezTo>
                    <a:pt x="28" y="131"/>
                    <a:pt x="29" y="131"/>
                    <a:pt x="29" y="132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28" y="132"/>
                    <a:pt x="28" y="132"/>
                    <a:pt x="28" y="132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27" y="133"/>
                    <a:pt x="26" y="133"/>
                    <a:pt x="25" y="133"/>
                  </a:cubicBezTo>
                  <a:cubicBezTo>
                    <a:pt x="25" y="133"/>
                    <a:pt x="26" y="133"/>
                    <a:pt x="27" y="133"/>
                  </a:cubicBezTo>
                  <a:cubicBezTo>
                    <a:pt x="26" y="134"/>
                    <a:pt x="26" y="134"/>
                    <a:pt x="26" y="134"/>
                  </a:cubicBezTo>
                  <a:cubicBezTo>
                    <a:pt x="30" y="134"/>
                    <a:pt x="30" y="134"/>
                    <a:pt x="30" y="134"/>
                  </a:cubicBezTo>
                  <a:cubicBezTo>
                    <a:pt x="25" y="135"/>
                    <a:pt x="25" y="135"/>
                    <a:pt x="25" y="135"/>
                  </a:cubicBezTo>
                  <a:cubicBezTo>
                    <a:pt x="27" y="135"/>
                    <a:pt x="29" y="135"/>
                    <a:pt x="30" y="136"/>
                  </a:cubicBezTo>
                  <a:cubicBezTo>
                    <a:pt x="30" y="136"/>
                    <a:pt x="29" y="136"/>
                    <a:pt x="29" y="136"/>
                  </a:cubicBezTo>
                  <a:cubicBezTo>
                    <a:pt x="30" y="136"/>
                    <a:pt x="31" y="136"/>
                    <a:pt x="32" y="136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9" y="138"/>
                    <a:pt x="29" y="138"/>
                    <a:pt x="29" y="138"/>
                  </a:cubicBezTo>
                  <a:cubicBezTo>
                    <a:pt x="29" y="138"/>
                    <a:pt x="29" y="138"/>
                    <a:pt x="29" y="138"/>
                  </a:cubicBezTo>
                  <a:cubicBezTo>
                    <a:pt x="31" y="139"/>
                    <a:pt x="31" y="139"/>
                    <a:pt x="31" y="139"/>
                  </a:cubicBezTo>
                  <a:cubicBezTo>
                    <a:pt x="31" y="139"/>
                    <a:pt x="31" y="140"/>
                    <a:pt x="30" y="140"/>
                  </a:cubicBezTo>
                  <a:cubicBezTo>
                    <a:pt x="31" y="140"/>
                    <a:pt x="32" y="140"/>
                    <a:pt x="32" y="140"/>
                  </a:cubicBezTo>
                  <a:cubicBezTo>
                    <a:pt x="30" y="141"/>
                    <a:pt x="28" y="141"/>
                    <a:pt x="26" y="141"/>
                  </a:cubicBezTo>
                  <a:cubicBezTo>
                    <a:pt x="32" y="141"/>
                    <a:pt x="32" y="141"/>
                    <a:pt x="32" y="141"/>
                  </a:cubicBezTo>
                  <a:cubicBezTo>
                    <a:pt x="28" y="142"/>
                    <a:pt x="25" y="143"/>
                    <a:pt x="22" y="143"/>
                  </a:cubicBezTo>
                  <a:cubicBezTo>
                    <a:pt x="25" y="143"/>
                    <a:pt x="25" y="143"/>
                    <a:pt x="25" y="143"/>
                  </a:cubicBezTo>
                  <a:cubicBezTo>
                    <a:pt x="25" y="143"/>
                    <a:pt x="24" y="144"/>
                    <a:pt x="24" y="144"/>
                  </a:cubicBezTo>
                  <a:cubicBezTo>
                    <a:pt x="28" y="143"/>
                    <a:pt x="31" y="144"/>
                    <a:pt x="34" y="144"/>
                  </a:cubicBezTo>
                  <a:cubicBezTo>
                    <a:pt x="29" y="145"/>
                    <a:pt x="29" y="145"/>
                    <a:pt x="29" y="145"/>
                  </a:cubicBezTo>
                  <a:cubicBezTo>
                    <a:pt x="33" y="145"/>
                    <a:pt x="33" y="145"/>
                    <a:pt x="33" y="145"/>
                  </a:cubicBezTo>
                  <a:cubicBezTo>
                    <a:pt x="32" y="146"/>
                    <a:pt x="31" y="146"/>
                    <a:pt x="30" y="146"/>
                  </a:cubicBezTo>
                  <a:cubicBezTo>
                    <a:pt x="37" y="146"/>
                    <a:pt x="37" y="146"/>
                    <a:pt x="37" y="146"/>
                  </a:cubicBezTo>
                  <a:cubicBezTo>
                    <a:pt x="34" y="147"/>
                    <a:pt x="31" y="147"/>
                    <a:pt x="28" y="148"/>
                  </a:cubicBezTo>
                  <a:cubicBezTo>
                    <a:pt x="36" y="148"/>
                    <a:pt x="36" y="148"/>
                    <a:pt x="36" y="148"/>
                  </a:cubicBezTo>
                  <a:cubicBezTo>
                    <a:pt x="36" y="148"/>
                    <a:pt x="36" y="148"/>
                    <a:pt x="36" y="148"/>
                  </a:cubicBezTo>
                  <a:cubicBezTo>
                    <a:pt x="40" y="148"/>
                    <a:pt x="40" y="148"/>
                    <a:pt x="40" y="148"/>
                  </a:cubicBezTo>
                  <a:cubicBezTo>
                    <a:pt x="40" y="148"/>
                    <a:pt x="40" y="148"/>
                    <a:pt x="40" y="148"/>
                  </a:cubicBezTo>
                  <a:cubicBezTo>
                    <a:pt x="36" y="148"/>
                    <a:pt x="36" y="148"/>
                    <a:pt x="36" y="148"/>
                  </a:cubicBezTo>
                  <a:cubicBezTo>
                    <a:pt x="34" y="149"/>
                    <a:pt x="31" y="148"/>
                    <a:pt x="29" y="149"/>
                  </a:cubicBezTo>
                  <a:cubicBezTo>
                    <a:pt x="30" y="149"/>
                    <a:pt x="31" y="149"/>
                    <a:pt x="31" y="149"/>
                  </a:cubicBezTo>
                  <a:cubicBezTo>
                    <a:pt x="32" y="149"/>
                    <a:pt x="32" y="149"/>
                    <a:pt x="32" y="149"/>
                  </a:cubicBezTo>
                  <a:cubicBezTo>
                    <a:pt x="32" y="150"/>
                    <a:pt x="32" y="150"/>
                    <a:pt x="32" y="150"/>
                  </a:cubicBezTo>
                  <a:cubicBezTo>
                    <a:pt x="33" y="150"/>
                    <a:pt x="36" y="149"/>
                    <a:pt x="36" y="150"/>
                  </a:cubicBezTo>
                  <a:cubicBezTo>
                    <a:pt x="38" y="150"/>
                    <a:pt x="38" y="150"/>
                    <a:pt x="38" y="150"/>
                  </a:cubicBezTo>
                  <a:cubicBezTo>
                    <a:pt x="38" y="150"/>
                    <a:pt x="39" y="151"/>
                    <a:pt x="39" y="151"/>
                  </a:cubicBezTo>
                  <a:cubicBezTo>
                    <a:pt x="40" y="151"/>
                    <a:pt x="41" y="151"/>
                    <a:pt x="42" y="151"/>
                  </a:cubicBezTo>
                  <a:cubicBezTo>
                    <a:pt x="41" y="152"/>
                    <a:pt x="40" y="152"/>
                    <a:pt x="39" y="152"/>
                  </a:cubicBezTo>
                  <a:cubicBezTo>
                    <a:pt x="37" y="152"/>
                    <a:pt x="35" y="151"/>
                    <a:pt x="34" y="150"/>
                  </a:cubicBezTo>
                  <a:cubicBezTo>
                    <a:pt x="34" y="151"/>
                    <a:pt x="34" y="151"/>
                    <a:pt x="34" y="151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3" y="152"/>
                    <a:pt x="32" y="152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36" y="153"/>
                    <a:pt x="36" y="153"/>
                    <a:pt x="36" y="153"/>
                  </a:cubicBezTo>
                  <a:cubicBezTo>
                    <a:pt x="38" y="153"/>
                    <a:pt x="38" y="153"/>
                    <a:pt x="38" y="153"/>
                  </a:cubicBezTo>
                  <a:cubicBezTo>
                    <a:pt x="38" y="153"/>
                    <a:pt x="39" y="153"/>
                    <a:pt x="39" y="154"/>
                  </a:cubicBezTo>
                  <a:cubicBezTo>
                    <a:pt x="35" y="154"/>
                    <a:pt x="31" y="154"/>
                    <a:pt x="28" y="155"/>
                  </a:cubicBezTo>
                  <a:cubicBezTo>
                    <a:pt x="39" y="154"/>
                    <a:pt x="50" y="154"/>
                    <a:pt x="61" y="153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2" y="152"/>
                    <a:pt x="45" y="153"/>
                    <a:pt x="46" y="152"/>
                  </a:cubicBezTo>
                  <a:cubicBezTo>
                    <a:pt x="45" y="152"/>
                    <a:pt x="44" y="153"/>
                    <a:pt x="43" y="152"/>
                  </a:cubicBezTo>
                  <a:cubicBezTo>
                    <a:pt x="50" y="151"/>
                    <a:pt x="50" y="151"/>
                    <a:pt x="50" y="151"/>
                  </a:cubicBezTo>
                  <a:cubicBezTo>
                    <a:pt x="48" y="151"/>
                    <a:pt x="46" y="152"/>
                    <a:pt x="45" y="151"/>
                  </a:cubicBezTo>
                  <a:cubicBezTo>
                    <a:pt x="47" y="151"/>
                    <a:pt x="48" y="149"/>
                    <a:pt x="49" y="151"/>
                  </a:cubicBezTo>
                  <a:cubicBezTo>
                    <a:pt x="51" y="151"/>
                    <a:pt x="54" y="151"/>
                    <a:pt x="55" y="150"/>
                  </a:cubicBezTo>
                  <a:cubicBezTo>
                    <a:pt x="62" y="152"/>
                    <a:pt x="71" y="150"/>
                    <a:pt x="78" y="151"/>
                  </a:cubicBezTo>
                  <a:cubicBezTo>
                    <a:pt x="79" y="152"/>
                    <a:pt x="79" y="152"/>
                    <a:pt x="79" y="152"/>
                  </a:cubicBezTo>
                  <a:cubicBezTo>
                    <a:pt x="81" y="150"/>
                    <a:pt x="88" y="152"/>
                    <a:pt x="93" y="152"/>
                  </a:cubicBezTo>
                  <a:cubicBezTo>
                    <a:pt x="93" y="152"/>
                    <a:pt x="94" y="152"/>
                    <a:pt x="94" y="152"/>
                  </a:cubicBezTo>
                  <a:cubicBezTo>
                    <a:pt x="94" y="152"/>
                    <a:pt x="94" y="152"/>
                    <a:pt x="94" y="152"/>
                  </a:cubicBezTo>
                  <a:cubicBezTo>
                    <a:pt x="100" y="153"/>
                    <a:pt x="110" y="152"/>
                    <a:pt x="115" y="153"/>
                  </a:cubicBezTo>
                  <a:cubicBezTo>
                    <a:pt x="113" y="153"/>
                    <a:pt x="111" y="154"/>
                    <a:pt x="109" y="154"/>
                  </a:cubicBezTo>
                  <a:cubicBezTo>
                    <a:pt x="116" y="154"/>
                    <a:pt x="116" y="154"/>
                    <a:pt x="116" y="154"/>
                  </a:cubicBezTo>
                  <a:cubicBezTo>
                    <a:pt x="116" y="154"/>
                    <a:pt x="116" y="154"/>
                    <a:pt x="116" y="154"/>
                  </a:cubicBezTo>
                  <a:cubicBezTo>
                    <a:pt x="120" y="155"/>
                    <a:pt x="123" y="153"/>
                    <a:pt x="127" y="154"/>
                  </a:cubicBezTo>
                  <a:cubicBezTo>
                    <a:pt x="124" y="155"/>
                    <a:pt x="121" y="156"/>
                    <a:pt x="118" y="156"/>
                  </a:cubicBezTo>
                  <a:cubicBezTo>
                    <a:pt x="118" y="156"/>
                    <a:pt x="118" y="156"/>
                    <a:pt x="118" y="156"/>
                  </a:cubicBezTo>
                  <a:cubicBezTo>
                    <a:pt x="118" y="157"/>
                    <a:pt x="117" y="156"/>
                    <a:pt x="116" y="157"/>
                  </a:cubicBezTo>
                  <a:cubicBezTo>
                    <a:pt x="116" y="156"/>
                    <a:pt x="116" y="156"/>
                    <a:pt x="116" y="156"/>
                  </a:cubicBezTo>
                  <a:cubicBezTo>
                    <a:pt x="114" y="156"/>
                    <a:pt x="112" y="156"/>
                    <a:pt x="111" y="157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3" y="159"/>
                    <a:pt x="97" y="158"/>
                    <a:pt x="101" y="159"/>
                  </a:cubicBezTo>
                  <a:cubicBezTo>
                    <a:pt x="99" y="159"/>
                    <a:pt x="96" y="160"/>
                    <a:pt x="94" y="160"/>
                  </a:cubicBezTo>
                  <a:cubicBezTo>
                    <a:pt x="97" y="161"/>
                    <a:pt x="99" y="159"/>
                    <a:pt x="101" y="160"/>
                  </a:cubicBezTo>
                  <a:cubicBezTo>
                    <a:pt x="102" y="159"/>
                    <a:pt x="103" y="159"/>
                    <a:pt x="103" y="159"/>
                  </a:cubicBezTo>
                  <a:cubicBezTo>
                    <a:pt x="102" y="159"/>
                    <a:pt x="101" y="159"/>
                    <a:pt x="101" y="158"/>
                  </a:cubicBezTo>
                  <a:cubicBezTo>
                    <a:pt x="101" y="158"/>
                    <a:pt x="103" y="158"/>
                    <a:pt x="104" y="158"/>
                  </a:cubicBezTo>
                  <a:cubicBezTo>
                    <a:pt x="108" y="159"/>
                    <a:pt x="101" y="159"/>
                    <a:pt x="103" y="161"/>
                  </a:cubicBezTo>
                  <a:cubicBezTo>
                    <a:pt x="101" y="161"/>
                    <a:pt x="96" y="160"/>
                    <a:pt x="93" y="161"/>
                  </a:cubicBezTo>
                  <a:cubicBezTo>
                    <a:pt x="96" y="161"/>
                    <a:pt x="98" y="160"/>
                    <a:pt x="100" y="161"/>
                  </a:cubicBezTo>
                  <a:cubicBezTo>
                    <a:pt x="98" y="162"/>
                    <a:pt x="98" y="162"/>
                    <a:pt x="98" y="162"/>
                  </a:cubicBezTo>
                  <a:cubicBezTo>
                    <a:pt x="101" y="162"/>
                    <a:pt x="105" y="161"/>
                    <a:pt x="108" y="162"/>
                  </a:cubicBezTo>
                  <a:cubicBezTo>
                    <a:pt x="104" y="163"/>
                    <a:pt x="98" y="162"/>
                    <a:pt x="94" y="163"/>
                  </a:cubicBezTo>
                  <a:cubicBezTo>
                    <a:pt x="98" y="163"/>
                    <a:pt x="101" y="162"/>
                    <a:pt x="105" y="163"/>
                  </a:cubicBezTo>
                  <a:cubicBezTo>
                    <a:pt x="100" y="163"/>
                    <a:pt x="100" y="163"/>
                    <a:pt x="100" y="163"/>
                  </a:cubicBezTo>
                  <a:cubicBezTo>
                    <a:pt x="103" y="163"/>
                    <a:pt x="103" y="163"/>
                    <a:pt x="103" y="163"/>
                  </a:cubicBezTo>
                  <a:cubicBezTo>
                    <a:pt x="103" y="163"/>
                    <a:pt x="104" y="164"/>
                    <a:pt x="104" y="164"/>
                  </a:cubicBezTo>
                  <a:cubicBezTo>
                    <a:pt x="104" y="163"/>
                    <a:pt x="104" y="163"/>
                    <a:pt x="104" y="163"/>
                  </a:cubicBezTo>
                  <a:cubicBezTo>
                    <a:pt x="104" y="163"/>
                    <a:pt x="105" y="163"/>
                    <a:pt x="106" y="163"/>
                  </a:cubicBezTo>
                  <a:cubicBezTo>
                    <a:pt x="106" y="163"/>
                    <a:pt x="106" y="163"/>
                    <a:pt x="107" y="163"/>
                  </a:cubicBezTo>
                  <a:cubicBezTo>
                    <a:pt x="105" y="163"/>
                    <a:pt x="105" y="163"/>
                    <a:pt x="105" y="163"/>
                  </a:cubicBezTo>
                  <a:cubicBezTo>
                    <a:pt x="105" y="163"/>
                    <a:pt x="105" y="163"/>
                    <a:pt x="105" y="163"/>
                  </a:cubicBezTo>
                  <a:cubicBezTo>
                    <a:pt x="107" y="162"/>
                    <a:pt x="107" y="162"/>
                    <a:pt x="107" y="162"/>
                  </a:cubicBezTo>
                  <a:cubicBezTo>
                    <a:pt x="107" y="163"/>
                    <a:pt x="107" y="163"/>
                    <a:pt x="107" y="163"/>
                  </a:cubicBezTo>
                  <a:cubicBezTo>
                    <a:pt x="109" y="163"/>
                    <a:pt x="110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0" y="163"/>
                    <a:pt x="110" y="163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2" y="162"/>
                    <a:pt x="112" y="162"/>
                    <a:pt x="112" y="162"/>
                  </a:cubicBezTo>
                  <a:cubicBezTo>
                    <a:pt x="112" y="162"/>
                    <a:pt x="112" y="162"/>
                    <a:pt x="112" y="162"/>
                  </a:cubicBezTo>
                  <a:cubicBezTo>
                    <a:pt x="113" y="162"/>
                    <a:pt x="115" y="161"/>
                    <a:pt x="115" y="162"/>
                  </a:cubicBezTo>
                  <a:cubicBezTo>
                    <a:pt x="115" y="162"/>
                    <a:pt x="115" y="162"/>
                    <a:pt x="114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6" y="163"/>
                    <a:pt x="116" y="163"/>
                    <a:pt x="116" y="163"/>
                  </a:cubicBezTo>
                  <a:cubicBezTo>
                    <a:pt x="118" y="163"/>
                    <a:pt x="119" y="163"/>
                    <a:pt x="120" y="163"/>
                  </a:cubicBezTo>
                  <a:cubicBezTo>
                    <a:pt x="119" y="164"/>
                    <a:pt x="119" y="164"/>
                    <a:pt x="119" y="164"/>
                  </a:cubicBezTo>
                  <a:cubicBezTo>
                    <a:pt x="117" y="164"/>
                    <a:pt x="115" y="165"/>
                    <a:pt x="114" y="165"/>
                  </a:cubicBezTo>
                  <a:cubicBezTo>
                    <a:pt x="115" y="165"/>
                    <a:pt x="117" y="165"/>
                    <a:pt x="118" y="165"/>
                  </a:cubicBezTo>
                  <a:cubicBezTo>
                    <a:pt x="111" y="168"/>
                    <a:pt x="104" y="166"/>
                    <a:pt x="96" y="168"/>
                  </a:cubicBezTo>
                  <a:cubicBezTo>
                    <a:pt x="105" y="169"/>
                    <a:pt x="114" y="166"/>
                    <a:pt x="124" y="167"/>
                  </a:cubicBezTo>
                  <a:cubicBezTo>
                    <a:pt x="116" y="168"/>
                    <a:pt x="116" y="168"/>
                    <a:pt x="116" y="168"/>
                  </a:cubicBezTo>
                  <a:cubicBezTo>
                    <a:pt x="122" y="169"/>
                    <a:pt x="122" y="169"/>
                    <a:pt x="122" y="169"/>
                  </a:cubicBezTo>
                  <a:cubicBezTo>
                    <a:pt x="114" y="170"/>
                    <a:pt x="105" y="171"/>
                    <a:pt x="98" y="172"/>
                  </a:cubicBezTo>
                  <a:cubicBezTo>
                    <a:pt x="104" y="172"/>
                    <a:pt x="110" y="170"/>
                    <a:pt x="116" y="171"/>
                  </a:cubicBezTo>
                  <a:cubicBezTo>
                    <a:pt x="104" y="172"/>
                    <a:pt x="92" y="173"/>
                    <a:pt x="78" y="174"/>
                  </a:cubicBezTo>
                  <a:cubicBezTo>
                    <a:pt x="78" y="174"/>
                    <a:pt x="78" y="174"/>
                    <a:pt x="78" y="174"/>
                  </a:cubicBezTo>
                  <a:cubicBezTo>
                    <a:pt x="81" y="174"/>
                    <a:pt x="85" y="174"/>
                    <a:pt x="88" y="173"/>
                  </a:cubicBezTo>
                  <a:cubicBezTo>
                    <a:pt x="89" y="174"/>
                    <a:pt x="90" y="174"/>
                    <a:pt x="90" y="175"/>
                  </a:cubicBezTo>
                  <a:cubicBezTo>
                    <a:pt x="82" y="175"/>
                    <a:pt x="75" y="176"/>
                    <a:pt x="67" y="176"/>
                  </a:cubicBezTo>
                  <a:cubicBezTo>
                    <a:pt x="70" y="175"/>
                    <a:pt x="74" y="176"/>
                    <a:pt x="77" y="174"/>
                  </a:cubicBezTo>
                  <a:cubicBezTo>
                    <a:pt x="62" y="174"/>
                    <a:pt x="62" y="174"/>
                    <a:pt x="62" y="174"/>
                  </a:cubicBezTo>
                  <a:cubicBezTo>
                    <a:pt x="72" y="173"/>
                    <a:pt x="72" y="173"/>
                    <a:pt x="72" y="173"/>
                  </a:cubicBezTo>
                  <a:cubicBezTo>
                    <a:pt x="67" y="174"/>
                    <a:pt x="62" y="175"/>
                    <a:pt x="57" y="174"/>
                  </a:cubicBezTo>
                  <a:cubicBezTo>
                    <a:pt x="65" y="172"/>
                    <a:pt x="65" y="172"/>
                    <a:pt x="65" y="172"/>
                  </a:cubicBezTo>
                  <a:cubicBezTo>
                    <a:pt x="58" y="172"/>
                    <a:pt x="52" y="173"/>
                    <a:pt x="44" y="172"/>
                  </a:cubicBezTo>
                  <a:cubicBezTo>
                    <a:pt x="48" y="172"/>
                    <a:pt x="53" y="172"/>
                    <a:pt x="56" y="171"/>
                  </a:cubicBezTo>
                  <a:cubicBezTo>
                    <a:pt x="56" y="171"/>
                    <a:pt x="56" y="171"/>
                    <a:pt x="55" y="171"/>
                  </a:cubicBezTo>
                  <a:cubicBezTo>
                    <a:pt x="56" y="170"/>
                    <a:pt x="57" y="171"/>
                    <a:pt x="59" y="171"/>
                  </a:cubicBezTo>
                  <a:cubicBezTo>
                    <a:pt x="50" y="170"/>
                    <a:pt x="50" y="170"/>
                    <a:pt x="50" y="170"/>
                  </a:cubicBezTo>
                  <a:cubicBezTo>
                    <a:pt x="50" y="170"/>
                    <a:pt x="50" y="170"/>
                    <a:pt x="50" y="170"/>
                  </a:cubicBezTo>
                  <a:cubicBezTo>
                    <a:pt x="48" y="170"/>
                    <a:pt x="46" y="170"/>
                    <a:pt x="45" y="170"/>
                  </a:cubicBezTo>
                  <a:cubicBezTo>
                    <a:pt x="50" y="170"/>
                    <a:pt x="54" y="169"/>
                    <a:pt x="58" y="169"/>
                  </a:cubicBezTo>
                  <a:cubicBezTo>
                    <a:pt x="57" y="169"/>
                    <a:pt x="57" y="167"/>
                    <a:pt x="55" y="168"/>
                  </a:cubicBezTo>
                  <a:cubicBezTo>
                    <a:pt x="54" y="168"/>
                    <a:pt x="54" y="168"/>
                    <a:pt x="54" y="167"/>
                  </a:cubicBezTo>
                  <a:cubicBezTo>
                    <a:pt x="53" y="167"/>
                    <a:pt x="51" y="167"/>
                    <a:pt x="50" y="167"/>
                  </a:cubicBezTo>
                  <a:cubicBezTo>
                    <a:pt x="54" y="165"/>
                    <a:pt x="59" y="166"/>
                    <a:pt x="63" y="165"/>
                  </a:cubicBezTo>
                  <a:cubicBezTo>
                    <a:pt x="57" y="165"/>
                    <a:pt x="51" y="166"/>
                    <a:pt x="45" y="165"/>
                  </a:cubicBezTo>
                  <a:cubicBezTo>
                    <a:pt x="52" y="165"/>
                    <a:pt x="52" y="165"/>
                    <a:pt x="52" y="165"/>
                  </a:cubicBezTo>
                  <a:cubicBezTo>
                    <a:pt x="51" y="165"/>
                    <a:pt x="51" y="165"/>
                    <a:pt x="50" y="164"/>
                  </a:cubicBezTo>
                  <a:cubicBezTo>
                    <a:pt x="51" y="164"/>
                    <a:pt x="51" y="164"/>
                    <a:pt x="51" y="164"/>
                  </a:cubicBezTo>
                  <a:cubicBezTo>
                    <a:pt x="53" y="164"/>
                    <a:pt x="55" y="164"/>
                    <a:pt x="56" y="165"/>
                  </a:cubicBezTo>
                  <a:cubicBezTo>
                    <a:pt x="57" y="165"/>
                    <a:pt x="58" y="165"/>
                    <a:pt x="58" y="164"/>
                  </a:cubicBezTo>
                  <a:cubicBezTo>
                    <a:pt x="57" y="164"/>
                    <a:pt x="57" y="165"/>
                    <a:pt x="56" y="164"/>
                  </a:cubicBezTo>
                  <a:cubicBezTo>
                    <a:pt x="59" y="163"/>
                    <a:pt x="59" y="163"/>
                    <a:pt x="59" y="163"/>
                  </a:cubicBezTo>
                  <a:cubicBezTo>
                    <a:pt x="56" y="163"/>
                    <a:pt x="50" y="164"/>
                    <a:pt x="46" y="163"/>
                  </a:cubicBezTo>
                  <a:cubicBezTo>
                    <a:pt x="60" y="162"/>
                    <a:pt x="60" y="162"/>
                    <a:pt x="60" y="162"/>
                  </a:cubicBezTo>
                  <a:cubicBezTo>
                    <a:pt x="53" y="162"/>
                    <a:pt x="53" y="162"/>
                    <a:pt x="53" y="162"/>
                  </a:cubicBezTo>
                  <a:cubicBezTo>
                    <a:pt x="53" y="161"/>
                    <a:pt x="53" y="161"/>
                    <a:pt x="53" y="161"/>
                  </a:cubicBezTo>
                  <a:cubicBezTo>
                    <a:pt x="51" y="161"/>
                    <a:pt x="51" y="161"/>
                    <a:pt x="51" y="161"/>
                  </a:cubicBezTo>
                  <a:cubicBezTo>
                    <a:pt x="50" y="161"/>
                    <a:pt x="50" y="161"/>
                    <a:pt x="50" y="161"/>
                  </a:cubicBezTo>
                  <a:cubicBezTo>
                    <a:pt x="37" y="160"/>
                    <a:pt x="37" y="160"/>
                    <a:pt x="37" y="160"/>
                  </a:cubicBezTo>
                  <a:cubicBezTo>
                    <a:pt x="46" y="160"/>
                    <a:pt x="46" y="160"/>
                    <a:pt x="46" y="160"/>
                  </a:cubicBezTo>
                  <a:cubicBezTo>
                    <a:pt x="45" y="160"/>
                    <a:pt x="43" y="160"/>
                    <a:pt x="43" y="159"/>
                  </a:cubicBezTo>
                  <a:cubicBezTo>
                    <a:pt x="43" y="159"/>
                    <a:pt x="43" y="159"/>
                    <a:pt x="43" y="159"/>
                  </a:cubicBezTo>
                  <a:cubicBezTo>
                    <a:pt x="42" y="159"/>
                    <a:pt x="42" y="159"/>
                    <a:pt x="42" y="159"/>
                  </a:cubicBezTo>
                  <a:cubicBezTo>
                    <a:pt x="44" y="158"/>
                    <a:pt x="48" y="159"/>
                    <a:pt x="50" y="158"/>
                  </a:cubicBezTo>
                  <a:cubicBezTo>
                    <a:pt x="49" y="158"/>
                    <a:pt x="47" y="158"/>
                    <a:pt x="46" y="158"/>
                  </a:cubicBezTo>
                  <a:cubicBezTo>
                    <a:pt x="51" y="156"/>
                    <a:pt x="57" y="157"/>
                    <a:pt x="62" y="157"/>
                  </a:cubicBezTo>
                  <a:cubicBezTo>
                    <a:pt x="57" y="157"/>
                    <a:pt x="46" y="157"/>
                    <a:pt x="40" y="157"/>
                  </a:cubicBezTo>
                  <a:cubicBezTo>
                    <a:pt x="42" y="156"/>
                    <a:pt x="47" y="156"/>
                    <a:pt x="49" y="155"/>
                  </a:cubicBezTo>
                  <a:cubicBezTo>
                    <a:pt x="45" y="156"/>
                    <a:pt x="41" y="154"/>
                    <a:pt x="37" y="155"/>
                  </a:cubicBezTo>
                  <a:cubicBezTo>
                    <a:pt x="35" y="156"/>
                    <a:pt x="36" y="157"/>
                    <a:pt x="38" y="157"/>
                  </a:cubicBezTo>
                  <a:cubicBezTo>
                    <a:pt x="33" y="157"/>
                    <a:pt x="27" y="157"/>
                    <a:pt x="23" y="158"/>
                  </a:cubicBezTo>
                  <a:cubicBezTo>
                    <a:pt x="28" y="158"/>
                    <a:pt x="31" y="159"/>
                    <a:pt x="35" y="158"/>
                  </a:cubicBezTo>
                  <a:cubicBezTo>
                    <a:pt x="37" y="158"/>
                    <a:pt x="37" y="159"/>
                    <a:pt x="36" y="159"/>
                  </a:cubicBezTo>
                  <a:cubicBezTo>
                    <a:pt x="37" y="159"/>
                    <a:pt x="38" y="160"/>
                    <a:pt x="39" y="160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5" y="161"/>
                    <a:pt x="36" y="160"/>
                    <a:pt x="37" y="161"/>
                  </a:cubicBezTo>
                  <a:cubicBezTo>
                    <a:pt x="30" y="162"/>
                    <a:pt x="30" y="162"/>
                    <a:pt x="30" y="162"/>
                  </a:cubicBezTo>
                  <a:cubicBezTo>
                    <a:pt x="31" y="162"/>
                    <a:pt x="31" y="162"/>
                    <a:pt x="32" y="162"/>
                  </a:cubicBezTo>
                  <a:cubicBezTo>
                    <a:pt x="31" y="162"/>
                    <a:pt x="30" y="164"/>
                    <a:pt x="28" y="164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31" y="164"/>
                    <a:pt x="31" y="165"/>
                    <a:pt x="30" y="165"/>
                  </a:cubicBezTo>
                  <a:cubicBezTo>
                    <a:pt x="31" y="165"/>
                    <a:pt x="32" y="165"/>
                    <a:pt x="32" y="165"/>
                  </a:cubicBezTo>
                  <a:cubicBezTo>
                    <a:pt x="32" y="165"/>
                    <a:pt x="32" y="165"/>
                    <a:pt x="32" y="165"/>
                  </a:cubicBezTo>
                  <a:cubicBezTo>
                    <a:pt x="37" y="166"/>
                    <a:pt x="37" y="166"/>
                    <a:pt x="37" y="166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3" y="167"/>
                    <a:pt x="33" y="167"/>
                    <a:pt x="33" y="167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3" y="167"/>
                    <a:pt x="34" y="168"/>
                    <a:pt x="36" y="168"/>
                  </a:cubicBezTo>
                  <a:cubicBezTo>
                    <a:pt x="34" y="169"/>
                    <a:pt x="32" y="169"/>
                    <a:pt x="31" y="169"/>
                  </a:cubicBezTo>
                  <a:cubicBezTo>
                    <a:pt x="31" y="170"/>
                    <a:pt x="28" y="169"/>
                    <a:pt x="28" y="170"/>
                  </a:cubicBezTo>
                  <a:cubicBezTo>
                    <a:pt x="30" y="171"/>
                    <a:pt x="33" y="169"/>
                    <a:pt x="34" y="171"/>
                  </a:cubicBezTo>
                  <a:cubicBezTo>
                    <a:pt x="33" y="171"/>
                    <a:pt x="32" y="172"/>
                    <a:pt x="31" y="172"/>
                  </a:cubicBezTo>
                  <a:cubicBezTo>
                    <a:pt x="37" y="173"/>
                    <a:pt x="37" y="173"/>
                    <a:pt x="37" y="173"/>
                  </a:cubicBezTo>
                  <a:cubicBezTo>
                    <a:pt x="34" y="173"/>
                    <a:pt x="32" y="173"/>
                    <a:pt x="29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0" y="174"/>
                    <a:pt x="30" y="174"/>
                    <a:pt x="29" y="174"/>
                  </a:cubicBezTo>
                  <a:cubicBezTo>
                    <a:pt x="33" y="175"/>
                    <a:pt x="33" y="175"/>
                    <a:pt x="33" y="175"/>
                  </a:cubicBezTo>
                  <a:cubicBezTo>
                    <a:pt x="33" y="176"/>
                    <a:pt x="30" y="175"/>
                    <a:pt x="29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4" y="178"/>
                    <a:pt x="25" y="178"/>
                    <a:pt x="26" y="178"/>
                  </a:cubicBezTo>
                  <a:cubicBezTo>
                    <a:pt x="26" y="179"/>
                    <a:pt x="25" y="179"/>
                    <a:pt x="24" y="179"/>
                  </a:cubicBezTo>
                  <a:cubicBezTo>
                    <a:pt x="27" y="179"/>
                    <a:pt x="27" y="179"/>
                    <a:pt x="27" y="179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6" y="180"/>
                    <a:pt x="26" y="180"/>
                    <a:pt x="27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8" y="181"/>
                    <a:pt x="28" y="181"/>
                    <a:pt x="28" y="182"/>
                  </a:cubicBezTo>
                  <a:cubicBezTo>
                    <a:pt x="27" y="182"/>
                    <a:pt x="27" y="182"/>
                    <a:pt x="27" y="182"/>
                  </a:cubicBezTo>
                  <a:cubicBezTo>
                    <a:pt x="29" y="182"/>
                    <a:pt x="31" y="182"/>
                    <a:pt x="32" y="182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1" y="184"/>
                    <a:pt x="26" y="184"/>
                    <a:pt x="25" y="185"/>
                  </a:cubicBezTo>
                  <a:cubicBezTo>
                    <a:pt x="26" y="185"/>
                    <a:pt x="28" y="185"/>
                    <a:pt x="29" y="186"/>
                  </a:cubicBezTo>
                  <a:cubicBezTo>
                    <a:pt x="33" y="186"/>
                    <a:pt x="38" y="185"/>
                    <a:pt x="41" y="187"/>
                  </a:cubicBezTo>
                  <a:cubicBezTo>
                    <a:pt x="52" y="187"/>
                    <a:pt x="63" y="187"/>
                    <a:pt x="72" y="185"/>
                  </a:cubicBezTo>
                  <a:cubicBezTo>
                    <a:pt x="71" y="185"/>
                    <a:pt x="70" y="185"/>
                    <a:pt x="69" y="185"/>
                  </a:cubicBezTo>
                  <a:cubicBezTo>
                    <a:pt x="71" y="185"/>
                    <a:pt x="74" y="184"/>
                    <a:pt x="77" y="184"/>
                  </a:cubicBezTo>
                  <a:cubicBezTo>
                    <a:pt x="80" y="183"/>
                    <a:pt x="87" y="184"/>
                    <a:pt x="90" y="183"/>
                  </a:cubicBezTo>
                  <a:cubicBezTo>
                    <a:pt x="95" y="184"/>
                    <a:pt x="102" y="182"/>
                    <a:pt x="106" y="183"/>
                  </a:cubicBezTo>
                  <a:cubicBezTo>
                    <a:pt x="106" y="183"/>
                    <a:pt x="106" y="183"/>
                    <a:pt x="106" y="183"/>
                  </a:cubicBezTo>
                  <a:cubicBezTo>
                    <a:pt x="106" y="183"/>
                    <a:pt x="106" y="183"/>
                    <a:pt x="105" y="183"/>
                  </a:cubicBezTo>
                  <a:cubicBezTo>
                    <a:pt x="106" y="182"/>
                    <a:pt x="106" y="182"/>
                    <a:pt x="106" y="182"/>
                  </a:cubicBezTo>
                  <a:cubicBezTo>
                    <a:pt x="108" y="183"/>
                    <a:pt x="111" y="182"/>
                    <a:pt x="111" y="183"/>
                  </a:cubicBezTo>
                  <a:cubicBezTo>
                    <a:pt x="112" y="183"/>
                    <a:pt x="111" y="182"/>
                    <a:pt x="114" y="182"/>
                  </a:cubicBezTo>
                  <a:cubicBezTo>
                    <a:pt x="114" y="182"/>
                    <a:pt x="114" y="182"/>
                    <a:pt x="114" y="183"/>
                  </a:cubicBezTo>
                  <a:cubicBezTo>
                    <a:pt x="116" y="183"/>
                    <a:pt x="116" y="182"/>
                    <a:pt x="116" y="182"/>
                  </a:cubicBezTo>
                  <a:cubicBezTo>
                    <a:pt x="118" y="181"/>
                    <a:pt x="117" y="182"/>
                    <a:pt x="118" y="183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20" y="182"/>
                    <a:pt x="122" y="182"/>
                    <a:pt x="123" y="183"/>
                  </a:cubicBezTo>
                  <a:cubicBezTo>
                    <a:pt x="123" y="184"/>
                    <a:pt x="122" y="184"/>
                    <a:pt x="122" y="184"/>
                  </a:cubicBezTo>
                  <a:cubicBezTo>
                    <a:pt x="121" y="184"/>
                    <a:pt x="119" y="184"/>
                    <a:pt x="118" y="184"/>
                  </a:cubicBezTo>
                  <a:cubicBezTo>
                    <a:pt x="122" y="185"/>
                    <a:pt x="122" y="185"/>
                    <a:pt x="122" y="185"/>
                  </a:cubicBezTo>
                  <a:cubicBezTo>
                    <a:pt x="116" y="186"/>
                    <a:pt x="116" y="186"/>
                    <a:pt x="116" y="186"/>
                  </a:cubicBezTo>
                  <a:cubicBezTo>
                    <a:pt x="117" y="187"/>
                    <a:pt x="118" y="186"/>
                    <a:pt x="119" y="187"/>
                  </a:cubicBezTo>
                  <a:cubicBezTo>
                    <a:pt x="118" y="187"/>
                    <a:pt x="118" y="187"/>
                    <a:pt x="117" y="187"/>
                  </a:cubicBezTo>
                  <a:cubicBezTo>
                    <a:pt x="135" y="191"/>
                    <a:pt x="154" y="185"/>
                    <a:pt x="172" y="186"/>
                  </a:cubicBezTo>
                  <a:close/>
                  <a:moveTo>
                    <a:pt x="327" y="185"/>
                  </a:moveTo>
                  <a:cubicBezTo>
                    <a:pt x="327" y="186"/>
                    <a:pt x="327" y="186"/>
                    <a:pt x="327" y="186"/>
                  </a:cubicBezTo>
                  <a:cubicBezTo>
                    <a:pt x="317" y="186"/>
                    <a:pt x="317" y="186"/>
                    <a:pt x="317" y="186"/>
                  </a:cubicBezTo>
                  <a:cubicBezTo>
                    <a:pt x="317" y="185"/>
                    <a:pt x="317" y="185"/>
                    <a:pt x="317" y="185"/>
                  </a:cubicBezTo>
                  <a:lnTo>
                    <a:pt x="327" y="185"/>
                  </a:lnTo>
                  <a:close/>
                  <a:moveTo>
                    <a:pt x="316" y="185"/>
                  </a:moveTo>
                  <a:cubicBezTo>
                    <a:pt x="316" y="186"/>
                    <a:pt x="316" y="186"/>
                    <a:pt x="316" y="186"/>
                  </a:cubicBezTo>
                  <a:cubicBezTo>
                    <a:pt x="314" y="186"/>
                    <a:pt x="314" y="186"/>
                    <a:pt x="314" y="186"/>
                  </a:cubicBezTo>
                  <a:cubicBezTo>
                    <a:pt x="314" y="185"/>
                    <a:pt x="314" y="185"/>
                    <a:pt x="314" y="185"/>
                  </a:cubicBezTo>
                  <a:lnTo>
                    <a:pt x="316" y="185"/>
                  </a:lnTo>
                  <a:close/>
                  <a:moveTo>
                    <a:pt x="236" y="185"/>
                  </a:moveTo>
                  <a:cubicBezTo>
                    <a:pt x="236" y="185"/>
                    <a:pt x="236" y="185"/>
                    <a:pt x="236" y="185"/>
                  </a:cubicBezTo>
                  <a:cubicBezTo>
                    <a:pt x="241" y="185"/>
                    <a:pt x="241" y="185"/>
                    <a:pt x="241" y="185"/>
                  </a:cubicBezTo>
                  <a:cubicBezTo>
                    <a:pt x="241" y="185"/>
                    <a:pt x="241" y="185"/>
                    <a:pt x="241" y="185"/>
                  </a:cubicBezTo>
                  <a:lnTo>
                    <a:pt x="236" y="185"/>
                  </a:lnTo>
                  <a:close/>
                  <a:moveTo>
                    <a:pt x="303" y="186"/>
                  </a:moveTo>
                  <a:cubicBezTo>
                    <a:pt x="303" y="186"/>
                    <a:pt x="303" y="186"/>
                    <a:pt x="303" y="186"/>
                  </a:cubicBezTo>
                  <a:cubicBezTo>
                    <a:pt x="299" y="186"/>
                    <a:pt x="299" y="186"/>
                    <a:pt x="299" y="186"/>
                  </a:cubicBezTo>
                  <a:cubicBezTo>
                    <a:pt x="299" y="186"/>
                    <a:pt x="299" y="186"/>
                    <a:pt x="299" y="186"/>
                  </a:cubicBezTo>
                  <a:lnTo>
                    <a:pt x="303" y="186"/>
                  </a:lnTo>
                  <a:close/>
                  <a:moveTo>
                    <a:pt x="283" y="186"/>
                  </a:moveTo>
                  <a:cubicBezTo>
                    <a:pt x="259" y="186"/>
                    <a:pt x="259" y="186"/>
                    <a:pt x="259" y="186"/>
                  </a:cubicBezTo>
                  <a:cubicBezTo>
                    <a:pt x="259" y="185"/>
                    <a:pt x="259" y="185"/>
                    <a:pt x="259" y="185"/>
                  </a:cubicBezTo>
                  <a:cubicBezTo>
                    <a:pt x="283" y="185"/>
                    <a:pt x="283" y="185"/>
                    <a:pt x="283" y="185"/>
                  </a:cubicBezTo>
                  <a:lnTo>
                    <a:pt x="283" y="186"/>
                  </a:lnTo>
                  <a:close/>
                  <a:moveTo>
                    <a:pt x="293" y="185"/>
                  </a:moveTo>
                  <a:cubicBezTo>
                    <a:pt x="293" y="185"/>
                    <a:pt x="293" y="185"/>
                    <a:pt x="293" y="185"/>
                  </a:cubicBezTo>
                  <a:cubicBezTo>
                    <a:pt x="298" y="185"/>
                    <a:pt x="298" y="185"/>
                    <a:pt x="298" y="185"/>
                  </a:cubicBezTo>
                  <a:cubicBezTo>
                    <a:pt x="298" y="185"/>
                    <a:pt x="298" y="185"/>
                    <a:pt x="298" y="185"/>
                  </a:cubicBezTo>
                  <a:lnTo>
                    <a:pt x="293" y="185"/>
                  </a:lnTo>
                  <a:close/>
                  <a:moveTo>
                    <a:pt x="314" y="185"/>
                  </a:moveTo>
                  <a:cubicBezTo>
                    <a:pt x="314" y="185"/>
                    <a:pt x="314" y="185"/>
                    <a:pt x="314" y="185"/>
                  </a:cubicBezTo>
                  <a:cubicBezTo>
                    <a:pt x="304" y="185"/>
                    <a:pt x="304" y="185"/>
                    <a:pt x="304" y="185"/>
                  </a:cubicBezTo>
                  <a:cubicBezTo>
                    <a:pt x="304" y="185"/>
                    <a:pt x="304" y="185"/>
                    <a:pt x="304" y="185"/>
                  </a:cubicBezTo>
                  <a:lnTo>
                    <a:pt x="314" y="185"/>
                  </a:lnTo>
                  <a:close/>
                  <a:moveTo>
                    <a:pt x="234" y="185"/>
                  </a:moveTo>
                  <a:cubicBezTo>
                    <a:pt x="231" y="184"/>
                    <a:pt x="228" y="186"/>
                    <a:pt x="225" y="185"/>
                  </a:cubicBezTo>
                  <a:cubicBezTo>
                    <a:pt x="229" y="185"/>
                    <a:pt x="231" y="184"/>
                    <a:pt x="234" y="185"/>
                  </a:cubicBezTo>
                  <a:close/>
                  <a:moveTo>
                    <a:pt x="215" y="185"/>
                  </a:moveTo>
                  <a:cubicBezTo>
                    <a:pt x="220" y="185"/>
                    <a:pt x="220" y="185"/>
                    <a:pt x="220" y="185"/>
                  </a:cubicBezTo>
                  <a:cubicBezTo>
                    <a:pt x="218" y="185"/>
                    <a:pt x="217" y="185"/>
                    <a:pt x="215" y="18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7" y="184"/>
                    <a:pt x="211" y="185"/>
                    <a:pt x="215" y="185"/>
                  </a:cubicBezTo>
                  <a:close/>
                  <a:moveTo>
                    <a:pt x="314" y="184"/>
                  </a:moveTo>
                  <a:cubicBezTo>
                    <a:pt x="314" y="184"/>
                    <a:pt x="314" y="184"/>
                    <a:pt x="314" y="184"/>
                  </a:cubicBezTo>
                  <a:cubicBezTo>
                    <a:pt x="311" y="184"/>
                    <a:pt x="311" y="184"/>
                    <a:pt x="311" y="184"/>
                  </a:cubicBezTo>
                  <a:cubicBezTo>
                    <a:pt x="311" y="184"/>
                    <a:pt x="311" y="184"/>
                    <a:pt x="311" y="184"/>
                  </a:cubicBezTo>
                  <a:lnTo>
                    <a:pt x="314" y="184"/>
                  </a:lnTo>
                  <a:close/>
                  <a:moveTo>
                    <a:pt x="251" y="183"/>
                  </a:moveTo>
                  <a:cubicBezTo>
                    <a:pt x="251" y="184"/>
                    <a:pt x="251" y="184"/>
                    <a:pt x="251" y="184"/>
                  </a:cubicBezTo>
                  <a:cubicBezTo>
                    <a:pt x="247" y="184"/>
                    <a:pt x="247" y="184"/>
                    <a:pt x="247" y="184"/>
                  </a:cubicBezTo>
                  <a:cubicBezTo>
                    <a:pt x="247" y="183"/>
                    <a:pt x="247" y="183"/>
                    <a:pt x="247" y="183"/>
                  </a:cubicBezTo>
                  <a:lnTo>
                    <a:pt x="251" y="183"/>
                  </a:lnTo>
                  <a:close/>
                  <a:moveTo>
                    <a:pt x="230" y="179"/>
                  </a:moveTo>
                  <a:cubicBezTo>
                    <a:pt x="230" y="180"/>
                    <a:pt x="230" y="180"/>
                    <a:pt x="230" y="180"/>
                  </a:cubicBezTo>
                  <a:cubicBezTo>
                    <a:pt x="227" y="180"/>
                    <a:pt x="227" y="180"/>
                    <a:pt x="227" y="180"/>
                  </a:cubicBezTo>
                  <a:cubicBezTo>
                    <a:pt x="227" y="179"/>
                    <a:pt x="227" y="179"/>
                    <a:pt x="227" y="179"/>
                  </a:cubicBezTo>
                  <a:lnTo>
                    <a:pt x="230" y="179"/>
                  </a:lnTo>
                  <a:close/>
                  <a:moveTo>
                    <a:pt x="294" y="179"/>
                  </a:moveTo>
                  <a:cubicBezTo>
                    <a:pt x="294" y="179"/>
                    <a:pt x="294" y="179"/>
                    <a:pt x="294" y="179"/>
                  </a:cubicBezTo>
                  <a:cubicBezTo>
                    <a:pt x="291" y="179"/>
                    <a:pt x="291" y="179"/>
                    <a:pt x="291" y="179"/>
                  </a:cubicBezTo>
                  <a:cubicBezTo>
                    <a:pt x="291" y="179"/>
                    <a:pt x="291" y="179"/>
                    <a:pt x="291" y="179"/>
                  </a:cubicBezTo>
                  <a:lnTo>
                    <a:pt x="294" y="179"/>
                  </a:lnTo>
                  <a:close/>
                  <a:moveTo>
                    <a:pt x="343" y="171"/>
                  </a:moveTo>
                  <a:cubicBezTo>
                    <a:pt x="351" y="171"/>
                    <a:pt x="351" y="171"/>
                    <a:pt x="351" y="171"/>
                  </a:cubicBezTo>
                  <a:cubicBezTo>
                    <a:pt x="348" y="171"/>
                    <a:pt x="346" y="171"/>
                    <a:pt x="343" y="171"/>
                  </a:cubicBezTo>
                  <a:close/>
                  <a:moveTo>
                    <a:pt x="389" y="171"/>
                  </a:moveTo>
                  <a:cubicBezTo>
                    <a:pt x="389" y="171"/>
                    <a:pt x="389" y="171"/>
                    <a:pt x="389" y="171"/>
                  </a:cubicBezTo>
                  <a:cubicBezTo>
                    <a:pt x="387" y="171"/>
                    <a:pt x="387" y="171"/>
                    <a:pt x="387" y="171"/>
                  </a:cubicBezTo>
                  <a:cubicBezTo>
                    <a:pt x="387" y="171"/>
                    <a:pt x="387" y="171"/>
                    <a:pt x="387" y="171"/>
                  </a:cubicBezTo>
                  <a:lnTo>
                    <a:pt x="389" y="171"/>
                  </a:lnTo>
                  <a:close/>
                  <a:moveTo>
                    <a:pt x="380" y="171"/>
                  </a:moveTo>
                  <a:cubicBezTo>
                    <a:pt x="380" y="171"/>
                    <a:pt x="380" y="171"/>
                    <a:pt x="380" y="171"/>
                  </a:cubicBezTo>
                  <a:cubicBezTo>
                    <a:pt x="378" y="171"/>
                    <a:pt x="378" y="171"/>
                    <a:pt x="378" y="171"/>
                  </a:cubicBezTo>
                  <a:cubicBezTo>
                    <a:pt x="378" y="171"/>
                    <a:pt x="378" y="171"/>
                    <a:pt x="378" y="171"/>
                  </a:cubicBezTo>
                  <a:lnTo>
                    <a:pt x="380" y="171"/>
                  </a:lnTo>
                  <a:close/>
                  <a:moveTo>
                    <a:pt x="413" y="170"/>
                  </a:moveTo>
                  <a:cubicBezTo>
                    <a:pt x="413" y="171"/>
                    <a:pt x="413" y="171"/>
                    <a:pt x="413" y="171"/>
                  </a:cubicBezTo>
                  <a:cubicBezTo>
                    <a:pt x="409" y="171"/>
                    <a:pt x="409" y="171"/>
                    <a:pt x="409" y="171"/>
                  </a:cubicBezTo>
                  <a:cubicBezTo>
                    <a:pt x="409" y="170"/>
                    <a:pt x="409" y="170"/>
                    <a:pt x="409" y="170"/>
                  </a:cubicBezTo>
                  <a:lnTo>
                    <a:pt x="413" y="170"/>
                  </a:lnTo>
                  <a:close/>
                  <a:moveTo>
                    <a:pt x="383" y="135"/>
                  </a:moveTo>
                  <a:cubicBezTo>
                    <a:pt x="383" y="134"/>
                    <a:pt x="383" y="134"/>
                    <a:pt x="383" y="134"/>
                  </a:cubicBezTo>
                  <a:cubicBezTo>
                    <a:pt x="385" y="134"/>
                    <a:pt x="385" y="134"/>
                    <a:pt x="385" y="134"/>
                  </a:cubicBezTo>
                  <a:cubicBezTo>
                    <a:pt x="385" y="135"/>
                    <a:pt x="385" y="135"/>
                    <a:pt x="385" y="135"/>
                  </a:cubicBezTo>
                  <a:lnTo>
                    <a:pt x="383" y="135"/>
                  </a:lnTo>
                  <a:close/>
                  <a:moveTo>
                    <a:pt x="384" y="63"/>
                  </a:moveTo>
                  <a:cubicBezTo>
                    <a:pt x="384" y="64"/>
                    <a:pt x="384" y="64"/>
                    <a:pt x="384" y="64"/>
                  </a:cubicBezTo>
                  <a:cubicBezTo>
                    <a:pt x="381" y="64"/>
                    <a:pt x="381" y="64"/>
                    <a:pt x="381" y="64"/>
                  </a:cubicBezTo>
                  <a:cubicBezTo>
                    <a:pt x="381" y="63"/>
                    <a:pt x="381" y="63"/>
                    <a:pt x="381" y="63"/>
                  </a:cubicBezTo>
                  <a:lnTo>
                    <a:pt x="384" y="63"/>
                  </a:lnTo>
                  <a:close/>
                  <a:moveTo>
                    <a:pt x="337" y="17"/>
                  </a:moveTo>
                  <a:cubicBezTo>
                    <a:pt x="337" y="17"/>
                    <a:pt x="337" y="17"/>
                    <a:pt x="337" y="17"/>
                  </a:cubicBezTo>
                  <a:cubicBezTo>
                    <a:pt x="331" y="17"/>
                    <a:pt x="331" y="17"/>
                    <a:pt x="331" y="17"/>
                  </a:cubicBezTo>
                  <a:cubicBezTo>
                    <a:pt x="331" y="17"/>
                    <a:pt x="331" y="17"/>
                    <a:pt x="331" y="17"/>
                  </a:cubicBezTo>
                  <a:lnTo>
                    <a:pt x="337" y="17"/>
                  </a:lnTo>
                  <a:close/>
                  <a:moveTo>
                    <a:pt x="171" y="5"/>
                  </a:moveTo>
                  <a:cubicBezTo>
                    <a:pt x="171" y="5"/>
                    <a:pt x="171" y="5"/>
                    <a:pt x="171" y="5"/>
                  </a:cubicBezTo>
                  <a:cubicBezTo>
                    <a:pt x="174" y="5"/>
                    <a:pt x="174" y="5"/>
                    <a:pt x="174" y="5"/>
                  </a:cubicBezTo>
                  <a:cubicBezTo>
                    <a:pt x="174" y="5"/>
                    <a:pt x="174" y="5"/>
                    <a:pt x="174" y="5"/>
                  </a:cubicBezTo>
                  <a:lnTo>
                    <a:pt x="171" y="5"/>
                  </a:lnTo>
                  <a:close/>
                  <a:moveTo>
                    <a:pt x="291" y="9"/>
                  </a:moveTo>
                  <a:cubicBezTo>
                    <a:pt x="291" y="9"/>
                    <a:pt x="291" y="9"/>
                    <a:pt x="291" y="9"/>
                  </a:cubicBezTo>
                  <a:cubicBezTo>
                    <a:pt x="296" y="9"/>
                    <a:pt x="296" y="9"/>
                    <a:pt x="296" y="9"/>
                  </a:cubicBezTo>
                  <a:cubicBezTo>
                    <a:pt x="296" y="9"/>
                    <a:pt x="296" y="9"/>
                    <a:pt x="296" y="9"/>
                  </a:cubicBezTo>
                  <a:lnTo>
                    <a:pt x="291" y="9"/>
                  </a:lnTo>
                  <a:close/>
                  <a:moveTo>
                    <a:pt x="305" y="9"/>
                  </a:moveTo>
                  <a:cubicBezTo>
                    <a:pt x="304" y="9"/>
                    <a:pt x="304" y="9"/>
                    <a:pt x="304" y="9"/>
                  </a:cubicBezTo>
                  <a:cubicBezTo>
                    <a:pt x="314" y="9"/>
                    <a:pt x="314" y="9"/>
                    <a:pt x="314" y="9"/>
                  </a:cubicBezTo>
                  <a:lnTo>
                    <a:pt x="305" y="9"/>
                  </a:lnTo>
                  <a:close/>
                  <a:moveTo>
                    <a:pt x="212" y="11"/>
                  </a:moveTo>
                  <a:cubicBezTo>
                    <a:pt x="212" y="11"/>
                    <a:pt x="212" y="11"/>
                    <a:pt x="212" y="11"/>
                  </a:cubicBezTo>
                  <a:cubicBezTo>
                    <a:pt x="220" y="11"/>
                    <a:pt x="220" y="11"/>
                    <a:pt x="220" y="11"/>
                  </a:cubicBezTo>
                  <a:cubicBezTo>
                    <a:pt x="220" y="11"/>
                    <a:pt x="220" y="11"/>
                    <a:pt x="220" y="11"/>
                  </a:cubicBezTo>
                  <a:lnTo>
                    <a:pt x="212" y="11"/>
                  </a:lnTo>
                  <a:close/>
                  <a:moveTo>
                    <a:pt x="237" y="13"/>
                  </a:moveTo>
                  <a:cubicBezTo>
                    <a:pt x="237" y="13"/>
                    <a:pt x="237" y="13"/>
                    <a:pt x="237" y="13"/>
                  </a:cubicBezTo>
                  <a:cubicBezTo>
                    <a:pt x="253" y="13"/>
                    <a:pt x="253" y="13"/>
                    <a:pt x="253" y="13"/>
                  </a:cubicBezTo>
                  <a:cubicBezTo>
                    <a:pt x="253" y="13"/>
                    <a:pt x="253" y="13"/>
                    <a:pt x="253" y="13"/>
                  </a:cubicBezTo>
                  <a:lnTo>
                    <a:pt x="237" y="13"/>
                  </a:lnTo>
                  <a:close/>
                  <a:moveTo>
                    <a:pt x="308" y="16"/>
                  </a:moveTo>
                  <a:cubicBezTo>
                    <a:pt x="308" y="17"/>
                    <a:pt x="308" y="17"/>
                    <a:pt x="308" y="17"/>
                  </a:cubicBezTo>
                  <a:cubicBezTo>
                    <a:pt x="301" y="17"/>
                    <a:pt x="301" y="17"/>
                    <a:pt x="301" y="17"/>
                  </a:cubicBezTo>
                  <a:cubicBezTo>
                    <a:pt x="301" y="16"/>
                    <a:pt x="301" y="16"/>
                    <a:pt x="301" y="16"/>
                  </a:cubicBezTo>
                  <a:lnTo>
                    <a:pt x="308" y="16"/>
                  </a:lnTo>
                  <a:close/>
                  <a:moveTo>
                    <a:pt x="241" y="16"/>
                  </a:moveTo>
                  <a:cubicBezTo>
                    <a:pt x="241" y="15"/>
                    <a:pt x="241" y="15"/>
                    <a:pt x="241" y="15"/>
                  </a:cubicBezTo>
                  <a:cubicBezTo>
                    <a:pt x="246" y="15"/>
                    <a:pt x="246" y="15"/>
                    <a:pt x="246" y="15"/>
                  </a:cubicBezTo>
                  <a:cubicBezTo>
                    <a:pt x="246" y="16"/>
                    <a:pt x="246" y="16"/>
                    <a:pt x="246" y="16"/>
                  </a:cubicBezTo>
                  <a:lnTo>
                    <a:pt x="241" y="16"/>
                  </a:lnTo>
                  <a:close/>
                  <a:moveTo>
                    <a:pt x="262" y="16"/>
                  </a:moveTo>
                  <a:cubicBezTo>
                    <a:pt x="262" y="15"/>
                    <a:pt x="262" y="15"/>
                    <a:pt x="262" y="15"/>
                  </a:cubicBezTo>
                  <a:cubicBezTo>
                    <a:pt x="266" y="15"/>
                    <a:pt x="266" y="15"/>
                    <a:pt x="266" y="15"/>
                  </a:cubicBezTo>
                  <a:cubicBezTo>
                    <a:pt x="266" y="16"/>
                    <a:pt x="266" y="16"/>
                    <a:pt x="266" y="16"/>
                  </a:cubicBezTo>
                  <a:lnTo>
                    <a:pt x="262" y="16"/>
                  </a:lnTo>
                  <a:close/>
                  <a:moveTo>
                    <a:pt x="273" y="16"/>
                  </a:moveTo>
                  <a:cubicBezTo>
                    <a:pt x="273" y="16"/>
                    <a:pt x="273" y="16"/>
                    <a:pt x="273" y="16"/>
                  </a:cubicBezTo>
                  <a:cubicBezTo>
                    <a:pt x="281" y="16"/>
                    <a:pt x="281" y="16"/>
                    <a:pt x="281" y="16"/>
                  </a:cubicBezTo>
                  <a:cubicBezTo>
                    <a:pt x="281" y="16"/>
                    <a:pt x="281" y="16"/>
                    <a:pt x="281" y="16"/>
                  </a:cubicBezTo>
                  <a:lnTo>
                    <a:pt x="273" y="16"/>
                  </a:lnTo>
                  <a:close/>
                  <a:moveTo>
                    <a:pt x="291" y="16"/>
                  </a:moveTo>
                  <a:cubicBezTo>
                    <a:pt x="293" y="16"/>
                    <a:pt x="293" y="16"/>
                    <a:pt x="293" y="16"/>
                  </a:cubicBezTo>
                  <a:cubicBezTo>
                    <a:pt x="293" y="16"/>
                    <a:pt x="293" y="16"/>
                    <a:pt x="293" y="16"/>
                  </a:cubicBezTo>
                  <a:cubicBezTo>
                    <a:pt x="291" y="16"/>
                    <a:pt x="291" y="16"/>
                    <a:pt x="291" y="16"/>
                  </a:cubicBezTo>
                  <a:close/>
                  <a:moveTo>
                    <a:pt x="196" y="17"/>
                  </a:moveTo>
                  <a:cubicBezTo>
                    <a:pt x="195" y="16"/>
                    <a:pt x="195" y="16"/>
                    <a:pt x="195" y="16"/>
                  </a:cubicBezTo>
                  <a:cubicBezTo>
                    <a:pt x="216" y="17"/>
                    <a:pt x="216" y="17"/>
                    <a:pt x="216" y="17"/>
                  </a:cubicBezTo>
                  <a:lnTo>
                    <a:pt x="196" y="17"/>
                  </a:lnTo>
                  <a:close/>
                  <a:moveTo>
                    <a:pt x="228" y="17"/>
                  </a:moveTo>
                  <a:cubicBezTo>
                    <a:pt x="228" y="17"/>
                    <a:pt x="228" y="17"/>
                    <a:pt x="228" y="17"/>
                  </a:cubicBezTo>
                  <a:cubicBezTo>
                    <a:pt x="230" y="17"/>
                    <a:pt x="230" y="17"/>
                    <a:pt x="230" y="17"/>
                  </a:cubicBezTo>
                  <a:cubicBezTo>
                    <a:pt x="230" y="17"/>
                    <a:pt x="230" y="17"/>
                    <a:pt x="230" y="17"/>
                  </a:cubicBezTo>
                  <a:lnTo>
                    <a:pt x="228" y="17"/>
                  </a:lnTo>
                  <a:close/>
                  <a:moveTo>
                    <a:pt x="242" y="19"/>
                  </a:moveTo>
                  <a:cubicBezTo>
                    <a:pt x="242" y="19"/>
                    <a:pt x="242" y="19"/>
                    <a:pt x="242" y="19"/>
                  </a:cubicBezTo>
                  <a:cubicBezTo>
                    <a:pt x="254" y="19"/>
                    <a:pt x="254" y="19"/>
                    <a:pt x="254" y="19"/>
                  </a:cubicBezTo>
                  <a:cubicBezTo>
                    <a:pt x="254" y="19"/>
                    <a:pt x="254" y="19"/>
                    <a:pt x="254" y="19"/>
                  </a:cubicBezTo>
                  <a:lnTo>
                    <a:pt x="242" y="19"/>
                  </a:lnTo>
                  <a:close/>
                  <a:moveTo>
                    <a:pt x="281" y="22"/>
                  </a:moveTo>
                  <a:cubicBezTo>
                    <a:pt x="281" y="22"/>
                    <a:pt x="281" y="22"/>
                    <a:pt x="281" y="22"/>
                  </a:cubicBezTo>
                  <a:cubicBezTo>
                    <a:pt x="277" y="22"/>
                    <a:pt x="277" y="22"/>
                    <a:pt x="277" y="22"/>
                  </a:cubicBezTo>
                  <a:cubicBezTo>
                    <a:pt x="277" y="22"/>
                    <a:pt x="277" y="22"/>
                    <a:pt x="277" y="22"/>
                  </a:cubicBezTo>
                  <a:lnTo>
                    <a:pt x="281" y="22"/>
                  </a:lnTo>
                  <a:close/>
                  <a:moveTo>
                    <a:pt x="269" y="22"/>
                  </a:moveTo>
                  <a:cubicBezTo>
                    <a:pt x="267" y="22"/>
                    <a:pt x="267" y="22"/>
                    <a:pt x="267" y="22"/>
                  </a:cubicBezTo>
                  <a:cubicBezTo>
                    <a:pt x="267" y="21"/>
                    <a:pt x="267" y="21"/>
                    <a:pt x="267" y="21"/>
                  </a:cubicBezTo>
                  <a:cubicBezTo>
                    <a:pt x="269" y="21"/>
                    <a:pt x="269" y="21"/>
                    <a:pt x="269" y="21"/>
                  </a:cubicBezTo>
                  <a:lnTo>
                    <a:pt x="269" y="22"/>
                  </a:lnTo>
                  <a:close/>
                  <a:moveTo>
                    <a:pt x="264" y="22"/>
                  </a:moveTo>
                  <a:cubicBezTo>
                    <a:pt x="260" y="22"/>
                    <a:pt x="260" y="22"/>
                    <a:pt x="260" y="22"/>
                  </a:cubicBezTo>
                  <a:cubicBezTo>
                    <a:pt x="260" y="21"/>
                    <a:pt x="260" y="21"/>
                    <a:pt x="260" y="21"/>
                  </a:cubicBezTo>
                  <a:cubicBezTo>
                    <a:pt x="264" y="21"/>
                    <a:pt x="264" y="21"/>
                    <a:pt x="264" y="21"/>
                  </a:cubicBezTo>
                  <a:lnTo>
                    <a:pt x="264" y="22"/>
                  </a:lnTo>
                  <a:close/>
                  <a:moveTo>
                    <a:pt x="302" y="21"/>
                  </a:moveTo>
                  <a:cubicBezTo>
                    <a:pt x="304" y="21"/>
                    <a:pt x="304" y="21"/>
                    <a:pt x="304" y="21"/>
                  </a:cubicBezTo>
                  <a:cubicBezTo>
                    <a:pt x="301" y="21"/>
                    <a:pt x="301" y="21"/>
                    <a:pt x="301" y="21"/>
                  </a:cubicBezTo>
                  <a:lnTo>
                    <a:pt x="302" y="21"/>
                  </a:lnTo>
                  <a:close/>
                  <a:moveTo>
                    <a:pt x="289" y="21"/>
                  </a:moveTo>
                  <a:cubicBezTo>
                    <a:pt x="287" y="21"/>
                    <a:pt x="287" y="21"/>
                    <a:pt x="287" y="21"/>
                  </a:cubicBezTo>
                  <a:cubicBezTo>
                    <a:pt x="289" y="21"/>
                    <a:pt x="289" y="21"/>
                    <a:pt x="289" y="21"/>
                  </a:cubicBezTo>
                  <a:close/>
                  <a:moveTo>
                    <a:pt x="285" y="21"/>
                  </a:moveTo>
                  <a:cubicBezTo>
                    <a:pt x="285" y="21"/>
                    <a:pt x="285" y="21"/>
                    <a:pt x="285" y="21"/>
                  </a:cubicBezTo>
                  <a:cubicBezTo>
                    <a:pt x="282" y="21"/>
                    <a:pt x="282" y="21"/>
                    <a:pt x="282" y="21"/>
                  </a:cubicBezTo>
                  <a:cubicBezTo>
                    <a:pt x="282" y="21"/>
                    <a:pt x="282" y="21"/>
                    <a:pt x="282" y="21"/>
                  </a:cubicBezTo>
                  <a:lnTo>
                    <a:pt x="285" y="21"/>
                  </a:lnTo>
                  <a:close/>
                  <a:moveTo>
                    <a:pt x="145" y="21"/>
                  </a:moveTo>
                  <a:cubicBezTo>
                    <a:pt x="141" y="21"/>
                    <a:pt x="137" y="21"/>
                    <a:pt x="132" y="20"/>
                  </a:cubicBezTo>
                  <a:cubicBezTo>
                    <a:pt x="137" y="19"/>
                    <a:pt x="141" y="20"/>
                    <a:pt x="145" y="21"/>
                  </a:cubicBezTo>
                  <a:cubicBezTo>
                    <a:pt x="147" y="21"/>
                    <a:pt x="149" y="21"/>
                    <a:pt x="151" y="21"/>
                  </a:cubicBezTo>
                  <a:cubicBezTo>
                    <a:pt x="149" y="22"/>
                    <a:pt x="147" y="21"/>
                    <a:pt x="145" y="21"/>
                  </a:cubicBezTo>
                  <a:close/>
                  <a:moveTo>
                    <a:pt x="165" y="22"/>
                  </a:moveTo>
                  <a:cubicBezTo>
                    <a:pt x="165" y="22"/>
                    <a:pt x="165" y="22"/>
                    <a:pt x="165" y="22"/>
                  </a:cubicBezTo>
                  <a:cubicBezTo>
                    <a:pt x="162" y="22"/>
                    <a:pt x="162" y="22"/>
                    <a:pt x="162" y="22"/>
                  </a:cubicBezTo>
                  <a:cubicBezTo>
                    <a:pt x="162" y="22"/>
                    <a:pt x="162" y="22"/>
                    <a:pt x="162" y="22"/>
                  </a:cubicBezTo>
                  <a:lnTo>
                    <a:pt x="165" y="22"/>
                  </a:lnTo>
                  <a:close/>
                  <a:moveTo>
                    <a:pt x="131" y="22"/>
                  </a:moveTo>
                  <a:cubicBezTo>
                    <a:pt x="131" y="22"/>
                    <a:pt x="131" y="22"/>
                    <a:pt x="131" y="22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4" y="22"/>
                    <a:pt x="134" y="22"/>
                    <a:pt x="134" y="22"/>
                  </a:cubicBezTo>
                  <a:lnTo>
                    <a:pt x="131" y="22"/>
                  </a:lnTo>
                  <a:close/>
                  <a:moveTo>
                    <a:pt x="169" y="22"/>
                  </a:moveTo>
                  <a:cubicBezTo>
                    <a:pt x="169" y="22"/>
                    <a:pt x="169" y="22"/>
                    <a:pt x="169" y="22"/>
                  </a:cubicBezTo>
                  <a:cubicBezTo>
                    <a:pt x="175" y="22"/>
                    <a:pt x="175" y="22"/>
                    <a:pt x="175" y="22"/>
                  </a:cubicBezTo>
                  <a:cubicBezTo>
                    <a:pt x="175" y="22"/>
                    <a:pt x="175" y="22"/>
                    <a:pt x="175" y="22"/>
                  </a:cubicBezTo>
                  <a:lnTo>
                    <a:pt x="169" y="22"/>
                  </a:lnTo>
                  <a:close/>
                  <a:moveTo>
                    <a:pt x="179" y="22"/>
                  </a:moveTo>
                  <a:cubicBezTo>
                    <a:pt x="179" y="22"/>
                    <a:pt x="179" y="22"/>
                    <a:pt x="179" y="22"/>
                  </a:cubicBezTo>
                  <a:cubicBezTo>
                    <a:pt x="182" y="22"/>
                    <a:pt x="182" y="22"/>
                    <a:pt x="182" y="22"/>
                  </a:cubicBezTo>
                  <a:cubicBezTo>
                    <a:pt x="182" y="22"/>
                    <a:pt x="182" y="22"/>
                    <a:pt x="182" y="22"/>
                  </a:cubicBezTo>
                  <a:lnTo>
                    <a:pt x="179" y="22"/>
                  </a:lnTo>
                  <a:close/>
                  <a:moveTo>
                    <a:pt x="186" y="22"/>
                  </a:moveTo>
                  <a:cubicBezTo>
                    <a:pt x="186" y="22"/>
                    <a:pt x="185" y="22"/>
                    <a:pt x="185" y="22"/>
                  </a:cubicBezTo>
                  <a:cubicBezTo>
                    <a:pt x="224" y="22"/>
                    <a:pt x="224" y="22"/>
                    <a:pt x="224" y="22"/>
                  </a:cubicBezTo>
                  <a:cubicBezTo>
                    <a:pt x="223" y="23"/>
                    <a:pt x="223" y="23"/>
                    <a:pt x="223" y="23"/>
                  </a:cubicBezTo>
                  <a:cubicBezTo>
                    <a:pt x="223" y="23"/>
                    <a:pt x="223" y="23"/>
                    <a:pt x="223" y="23"/>
                  </a:cubicBezTo>
                  <a:cubicBezTo>
                    <a:pt x="221" y="23"/>
                    <a:pt x="221" y="23"/>
                    <a:pt x="221" y="23"/>
                  </a:cubicBezTo>
                  <a:cubicBezTo>
                    <a:pt x="221" y="23"/>
                    <a:pt x="221" y="23"/>
                    <a:pt x="220" y="23"/>
                  </a:cubicBezTo>
                  <a:cubicBezTo>
                    <a:pt x="217" y="23"/>
                    <a:pt x="210" y="24"/>
                    <a:pt x="207" y="22"/>
                  </a:cubicBezTo>
                  <a:cubicBezTo>
                    <a:pt x="205" y="22"/>
                    <a:pt x="204" y="23"/>
                    <a:pt x="204" y="23"/>
                  </a:cubicBezTo>
                  <a:cubicBezTo>
                    <a:pt x="201" y="22"/>
                    <a:pt x="197" y="22"/>
                    <a:pt x="194" y="23"/>
                  </a:cubicBezTo>
                  <a:cubicBezTo>
                    <a:pt x="194" y="23"/>
                    <a:pt x="194" y="23"/>
                    <a:pt x="194" y="23"/>
                  </a:cubicBezTo>
                  <a:cubicBezTo>
                    <a:pt x="193" y="23"/>
                    <a:pt x="193" y="23"/>
                    <a:pt x="193" y="23"/>
                  </a:cubicBezTo>
                  <a:cubicBezTo>
                    <a:pt x="193" y="23"/>
                    <a:pt x="193" y="22"/>
                    <a:pt x="192" y="22"/>
                  </a:cubicBezTo>
                  <a:cubicBezTo>
                    <a:pt x="192" y="23"/>
                    <a:pt x="190" y="23"/>
                    <a:pt x="189" y="23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7" y="23"/>
                    <a:pt x="186" y="23"/>
                    <a:pt x="186" y="23"/>
                  </a:cubicBezTo>
                  <a:cubicBezTo>
                    <a:pt x="184" y="23"/>
                    <a:pt x="184" y="23"/>
                    <a:pt x="184" y="23"/>
                  </a:cubicBezTo>
                  <a:lnTo>
                    <a:pt x="186" y="22"/>
                  </a:lnTo>
                  <a:close/>
                  <a:moveTo>
                    <a:pt x="173" y="23"/>
                  </a:moveTo>
                  <a:cubicBezTo>
                    <a:pt x="175" y="23"/>
                    <a:pt x="177" y="23"/>
                    <a:pt x="179" y="24"/>
                  </a:cubicBezTo>
                  <a:cubicBezTo>
                    <a:pt x="176" y="23"/>
                    <a:pt x="174" y="23"/>
                    <a:pt x="173" y="23"/>
                  </a:cubicBezTo>
                  <a:close/>
                  <a:moveTo>
                    <a:pt x="188" y="24"/>
                  </a:moveTo>
                  <a:cubicBezTo>
                    <a:pt x="188" y="24"/>
                    <a:pt x="188" y="24"/>
                    <a:pt x="188" y="24"/>
                  </a:cubicBezTo>
                  <a:cubicBezTo>
                    <a:pt x="202" y="24"/>
                    <a:pt x="202" y="24"/>
                    <a:pt x="202" y="24"/>
                  </a:cubicBezTo>
                  <a:cubicBezTo>
                    <a:pt x="202" y="24"/>
                    <a:pt x="202" y="24"/>
                    <a:pt x="202" y="24"/>
                  </a:cubicBezTo>
                  <a:lnTo>
                    <a:pt x="188" y="24"/>
                  </a:lnTo>
                  <a:close/>
                  <a:moveTo>
                    <a:pt x="203" y="24"/>
                  </a:moveTo>
                  <a:cubicBezTo>
                    <a:pt x="203" y="24"/>
                    <a:pt x="203" y="24"/>
                    <a:pt x="203" y="24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206" y="24"/>
                    <a:pt x="206" y="24"/>
                    <a:pt x="206" y="24"/>
                  </a:cubicBezTo>
                  <a:lnTo>
                    <a:pt x="203" y="24"/>
                  </a:lnTo>
                  <a:close/>
                  <a:moveTo>
                    <a:pt x="265" y="26"/>
                  </a:moveTo>
                  <a:cubicBezTo>
                    <a:pt x="265" y="26"/>
                    <a:pt x="265" y="26"/>
                    <a:pt x="265" y="26"/>
                  </a:cubicBezTo>
                  <a:cubicBezTo>
                    <a:pt x="270" y="26"/>
                    <a:pt x="270" y="26"/>
                    <a:pt x="270" y="26"/>
                  </a:cubicBezTo>
                  <a:cubicBezTo>
                    <a:pt x="270" y="26"/>
                    <a:pt x="270" y="26"/>
                    <a:pt x="270" y="26"/>
                  </a:cubicBezTo>
                  <a:lnTo>
                    <a:pt x="265" y="26"/>
                  </a:lnTo>
                  <a:close/>
                  <a:moveTo>
                    <a:pt x="339" y="29"/>
                  </a:moveTo>
                  <a:cubicBezTo>
                    <a:pt x="336" y="29"/>
                    <a:pt x="332" y="29"/>
                    <a:pt x="329" y="29"/>
                  </a:cubicBezTo>
                  <a:cubicBezTo>
                    <a:pt x="327" y="29"/>
                    <a:pt x="325" y="29"/>
                    <a:pt x="324" y="29"/>
                  </a:cubicBezTo>
                  <a:cubicBezTo>
                    <a:pt x="325" y="29"/>
                    <a:pt x="327" y="29"/>
                    <a:pt x="329" y="29"/>
                  </a:cubicBezTo>
                  <a:cubicBezTo>
                    <a:pt x="332" y="29"/>
                    <a:pt x="335" y="28"/>
                    <a:pt x="339" y="29"/>
                  </a:cubicBezTo>
                  <a:close/>
                  <a:moveTo>
                    <a:pt x="312" y="29"/>
                  </a:moveTo>
                  <a:cubicBezTo>
                    <a:pt x="312" y="29"/>
                    <a:pt x="312" y="29"/>
                    <a:pt x="312" y="29"/>
                  </a:cubicBezTo>
                  <a:cubicBezTo>
                    <a:pt x="314" y="29"/>
                    <a:pt x="316" y="29"/>
                    <a:pt x="317" y="28"/>
                  </a:cubicBezTo>
                  <a:cubicBezTo>
                    <a:pt x="318" y="28"/>
                    <a:pt x="318" y="28"/>
                    <a:pt x="318" y="28"/>
                  </a:cubicBezTo>
                  <a:cubicBezTo>
                    <a:pt x="318" y="28"/>
                    <a:pt x="318" y="28"/>
                    <a:pt x="317" y="28"/>
                  </a:cubicBezTo>
                  <a:cubicBezTo>
                    <a:pt x="317" y="29"/>
                    <a:pt x="317" y="29"/>
                    <a:pt x="317" y="29"/>
                  </a:cubicBezTo>
                  <a:cubicBezTo>
                    <a:pt x="318" y="29"/>
                    <a:pt x="318" y="29"/>
                    <a:pt x="318" y="29"/>
                  </a:cubicBezTo>
                  <a:cubicBezTo>
                    <a:pt x="318" y="29"/>
                    <a:pt x="318" y="29"/>
                    <a:pt x="318" y="29"/>
                  </a:cubicBezTo>
                  <a:lnTo>
                    <a:pt x="312" y="29"/>
                  </a:lnTo>
                  <a:close/>
                  <a:moveTo>
                    <a:pt x="340" y="29"/>
                  </a:moveTo>
                  <a:cubicBezTo>
                    <a:pt x="340" y="29"/>
                    <a:pt x="340" y="29"/>
                    <a:pt x="340" y="29"/>
                  </a:cubicBezTo>
                  <a:cubicBezTo>
                    <a:pt x="342" y="29"/>
                    <a:pt x="342" y="29"/>
                    <a:pt x="342" y="29"/>
                  </a:cubicBezTo>
                  <a:cubicBezTo>
                    <a:pt x="342" y="29"/>
                    <a:pt x="342" y="29"/>
                    <a:pt x="342" y="29"/>
                  </a:cubicBezTo>
                  <a:lnTo>
                    <a:pt x="340" y="29"/>
                  </a:lnTo>
                  <a:close/>
                  <a:moveTo>
                    <a:pt x="335" y="31"/>
                  </a:moveTo>
                  <a:cubicBezTo>
                    <a:pt x="335" y="30"/>
                    <a:pt x="335" y="30"/>
                    <a:pt x="335" y="30"/>
                  </a:cubicBezTo>
                  <a:cubicBezTo>
                    <a:pt x="337" y="30"/>
                    <a:pt x="337" y="30"/>
                    <a:pt x="337" y="30"/>
                  </a:cubicBezTo>
                  <a:cubicBezTo>
                    <a:pt x="337" y="31"/>
                    <a:pt x="337" y="31"/>
                    <a:pt x="337" y="31"/>
                  </a:cubicBezTo>
                  <a:lnTo>
                    <a:pt x="335" y="31"/>
                  </a:lnTo>
                  <a:close/>
                  <a:moveTo>
                    <a:pt x="348" y="31"/>
                  </a:moveTo>
                  <a:cubicBezTo>
                    <a:pt x="348" y="30"/>
                    <a:pt x="348" y="30"/>
                    <a:pt x="348" y="30"/>
                  </a:cubicBezTo>
                  <a:cubicBezTo>
                    <a:pt x="351" y="30"/>
                    <a:pt x="351" y="30"/>
                    <a:pt x="351" y="30"/>
                  </a:cubicBezTo>
                  <a:cubicBezTo>
                    <a:pt x="351" y="31"/>
                    <a:pt x="351" y="31"/>
                    <a:pt x="351" y="31"/>
                  </a:cubicBezTo>
                  <a:lnTo>
                    <a:pt x="348" y="31"/>
                  </a:lnTo>
                  <a:close/>
                  <a:moveTo>
                    <a:pt x="329" y="32"/>
                  </a:moveTo>
                  <a:cubicBezTo>
                    <a:pt x="329" y="31"/>
                    <a:pt x="329" y="31"/>
                    <a:pt x="329" y="31"/>
                  </a:cubicBezTo>
                  <a:cubicBezTo>
                    <a:pt x="332" y="31"/>
                    <a:pt x="332" y="31"/>
                    <a:pt x="332" y="31"/>
                  </a:cubicBezTo>
                  <a:cubicBezTo>
                    <a:pt x="332" y="32"/>
                    <a:pt x="332" y="32"/>
                    <a:pt x="332" y="32"/>
                  </a:cubicBezTo>
                  <a:lnTo>
                    <a:pt x="329" y="32"/>
                  </a:lnTo>
                  <a:close/>
                  <a:moveTo>
                    <a:pt x="344" y="32"/>
                  </a:moveTo>
                  <a:cubicBezTo>
                    <a:pt x="344" y="32"/>
                    <a:pt x="344" y="32"/>
                    <a:pt x="344" y="32"/>
                  </a:cubicBezTo>
                  <a:cubicBezTo>
                    <a:pt x="351" y="32"/>
                    <a:pt x="351" y="32"/>
                    <a:pt x="351" y="32"/>
                  </a:cubicBezTo>
                  <a:cubicBezTo>
                    <a:pt x="351" y="32"/>
                    <a:pt x="351" y="32"/>
                    <a:pt x="351" y="32"/>
                  </a:cubicBezTo>
                  <a:lnTo>
                    <a:pt x="344" y="32"/>
                  </a:lnTo>
                  <a:close/>
                  <a:moveTo>
                    <a:pt x="321" y="38"/>
                  </a:moveTo>
                  <a:cubicBezTo>
                    <a:pt x="321" y="38"/>
                    <a:pt x="321" y="38"/>
                    <a:pt x="321" y="38"/>
                  </a:cubicBezTo>
                  <a:cubicBezTo>
                    <a:pt x="325" y="38"/>
                    <a:pt x="325" y="38"/>
                    <a:pt x="325" y="38"/>
                  </a:cubicBezTo>
                  <a:cubicBezTo>
                    <a:pt x="325" y="38"/>
                    <a:pt x="325" y="38"/>
                    <a:pt x="325" y="38"/>
                  </a:cubicBezTo>
                  <a:lnTo>
                    <a:pt x="321" y="38"/>
                  </a:lnTo>
                  <a:close/>
                  <a:moveTo>
                    <a:pt x="329" y="39"/>
                  </a:moveTo>
                  <a:cubicBezTo>
                    <a:pt x="329" y="38"/>
                    <a:pt x="329" y="38"/>
                    <a:pt x="329" y="38"/>
                  </a:cubicBezTo>
                  <a:cubicBezTo>
                    <a:pt x="331" y="38"/>
                    <a:pt x="331" y="38"/>
                    <a:pt x="331" y="38"/>
                  </a:cubicBezTo>
                  <a:cubicBezTo>
                    <a:pt x="331" y="39"/>
                    <a:pt x="331" y="39"/>
                    <a:pt x="331" y="39"/>
                  </a:cubicBezTo>
                  <a:lnTo>
                    <a:pt x="329" y="39"/>
                  </a:lnTo>
                  <a:close/>
                  <a:moveTo>
                    <a:pt x="301" y="39"/>
                  </a:moveTo>
                  <a:cubicBezTo>
                    <a:pt x="301" y="39"/>
                    <a:pt x="301" y="39"/>
                    <a:pt x="301" y="39"/>
                  </a:cubicBezTo>
                  <a:cubicBezTo>
                    <a:pt x="313" y="39"/>
                    <a:pt x="313" y="39"/>
                    <a:pt x="313" y="39"/>
                  </a:cubicBezTo>
                  <a:cubicBezTo>
                    <a:pt x="313" y="39"/>
                    <a:pt x="313" y="39"/>
                    <a:pt x="313" y="39"/>
                  </a:cubicBezTo>
                  <a:lnTo>
                    <a:pt x="301" y="39"/>
                  </a:lnTo>
                  <a:close/>
                  <a:moveTo>
                    <a:pt x="314" y="39"/>
                  </a:moveTo>
                  <a:cubicBezTo>
                    <a:pt x="314" y="39"/>
                    <a:pt x="314" y="39"/>
                    <a:pt x="314" y="39"/>
                  </a:cubicBezTo>
                  <a:cubicBezTo>
                    <a:pt x="319" y="39"/>
                    <a:pt x="319" y="39"/>
                    <a:pt x="319" y="39"/>
                  </a:cubicBezTo>
                  <a:cubicBezTo>
                    <a:pt x="319" y="39"/>
                    <a:pt x="319" y="39"/>
                    <a:pt x="319" y="39"/>
                  </a:cubicBezTo>
                  <a:lnTo>
                    <a:pt x="314" y="39"/>
                  </a:lnTo>
                  <a:close/>
                  <a:moveTo>
                    <a:pt x="362" y="41"/>
                  </a:moveTo>
                  <a:cubicBezTo>
                    <a:pt x="362" y="41"/>
                    <a:pt x="362" y="41"/>
                    <a:pt x="362" y="41"/>
                  </a:cubicBezTo>
                  <a:cubicBezTo>
                    <a:pt x="365" y="41"/>
                    <a:pt x="365" y="41"/>
                    <a:pt x="365" y="41"/>
                  </a:cubicBezTo>
                  <a:cubicBezTo>
                    <a:pt x="365" y="41"/>
                    <a:pt x="365" y="41"/>
                    <a:pt x="365" y="41"/>
                  </a:cubicBezTo>
                  <a:lnTo>
                    <a:pt x="362" y="41"/>
                  </a:lnTo>
                  <a:close/>
                  <a:moveTo>
                    <a:pt x="370" y="42"/>
                  </a:moveTo>
                  <a:cubicBezTo>
                    <a:pt x="370" y="41"/>
                    <a:pt x="370" y="41"/>
                    <a:pt x="370" y="41"/>
                  </a:cubicBezTo>
                  <a:cubicBezTo>
                    <a:pt x="373" y="41"/>
                    <a:pt x="373" y="41"/>
                    <a:pt x="373" y="41"/>
                  </a:cubicBezTo>
                  <a:cubicBezTo>
                    <a:pt x="373" y="42"/>
                    <a:pt x="373" y="42"/>
                    <a:pt x="373" y="42"/>
                  </a:cubicBezTo>
                  <a:lnTo>
                    <a:pt x="370" y="42"/>
                  </a:lnTo>
                  <a:close/>
                  <a:moveTo>
                    <a:pt x="369" y="43"/>
                  </a:moveTo>
                  <a:cubicBezTo>
                    <a:pt x="369" y="43"/>
                    <a:pt x="369" y="43"/>
                    <a:pt x="369" y="43"/>
                  </a:cubicBezTo>
                  <a:cubicBezTo>
                    <a:pt x="374" y="43"/>
                    <a:pt x="374" y="43"/>
                    <a:pt x="374" y="43"/>
                  </a:cubicBezTo>
                  <a:cubicBezTo>
                    <a:pt x="374" y="43"/>
                    <a:pt x="374" y="43"/>
                    <a:pt x="374" y="43"/>
                  </a:cubicBezTo>
                  <a:lnTo>
                    <a:pt x="369" y="43"/>
                  </a:lnTo>
                  <a:close/>
                  <a:moveTo>
                    <a:pt x="379" y="43"/>
                  </a:moveTo>
                  <a:cubicBezTo>
                    <a:pt x="389" y="43"/>
                    <a:pt x="389" y="43"/>
                    <a:pt x="389" y="43"/>
                  </a:cubicBezTo>
                  <a:cubicBezTo>
                    <a:pt x="389" y="43"/>
                    <a:pt x="389" y="43"/>
                    <a:pt x="389" y="43"/>
                  </a:cubicBezTo>
                  <a:cubicBezTo>
                    <a:pt x="386" y="43"/>
                    <a:pt x="382" y="43"/>
                    <a:pt x="379" y="43"/>
                  </a:cubicBezTo>
                  <a:close/>
                  <a:moveTo>
                    <a:pt x="392" y="43"/>
                  </a:moveTo>
                  <a:cubicBezTo>
                    <a:pt x="395" y="43"/>
                    <a:pt x="394" y="43"/>
                    <a:pt x="396" y="43"/>
                  </a:cubicBezTo>
                  <a:lnTo>
                    <a:pt x="392" y="43"/>
                  </a:lnTo>
                  <a:close/>
                  <a:moveTo>
                    <a:pt x="381" y="44"/>
                  </a:moveTo>
                  <a:cubicBezTo>
                    <a:pt x="381" y="44"/>
                    <a:pt x="381" y="44"/>
                    <a:pt x="381" y="44"/>
                  </a:cubicBezTo>
                  <a:cubicBezTo>
                    <a:pt x="387" y="44"/>
                    <a:pt x="387" y="44"/>
                    <a:pt x="387" y="44"/>
                  </a:cubicBezTo>
                  <a:cubicBezTo>
                    <a:pt x="387" y="44"/>
                    <a:pt x="387" y="44"/>
                    <a:pt x="387" y="44"/>
                  </a:cubicBezTo>
                  <a:lnTo>
                    <a:pt x="381" y="44"/>
                  </a:lnTo>
                  <a:close/>
                  <a:moveTo>
                    <a:pt x="351" y="48"/>
                  </a:moveTo>
                  <a:cubicBezTo>
                    <a:pt x="351" y="47"/>
                    <a:pt x="351" y="47"/>
                    <a:pt x="351" y="47"/>
                  </a:cubicBezTo>
                  <a:cubicBezTo>
                    <a:pt x="354" y="47"/>
                    <a:pt x="354" y="47"/>
                    <a:pt x="354" y="47"/>
                  </a:cubicBezTo>
                  <a:cubicBezTo>
                    <a:pt x="354" y="48"/>
                    <a:pt x="354" y="48"/>
                    <a:pt x="354" y="48"/>
                  </a:cubicBezTo>
                  <a:lnTo>
                    <a:pt x="351" y="48"/>
                  </a:lnTo>
                  <a:close/>
                  <a:moveTo>
                    <a:pt x="278" y="49"/>
                  </a:moveTo>
                  <a:cubicBezTo>
                    <a:pt x="278" y="49"/>
                    <a:pt x="278" y="49"/>
                    <a:pt x="278" y="49"/>
                  </a:cubicBezTo>
                  <a:cubicBezTo>
                    <a:pt x="285" y="49"/>
                    <a:pt x="285" y="49"/>
                    <a:pt x="285" y="49"/>
                  </a:cubicBezTo>
                  <a:cubicBezTo>
                    <a:pt x="285" y="49"/>
                    <a:pt x="285" y="49"/>
                    <a:pt x="285" y="49"/>
                  </a:cubicBezTo>
                  <a:lnTo>
                    <a:pt x="278" y="49"/>
                  </a:lnTo>
                  <a:close/>
                  <a:moveTo>
                    <a:pt x="308" y="49"/>
                  </a:moveTo>
                  <a:cubicBezTo>
                    <a:pt x="308" y="49"/>
                    <a:pt x="308" y="49"/>
                    <a:pt x="308" y="49"/>
                  </a:cubicBezTo>
                  <a:cubicBezTo>
                    <a:pt x="314" y="49"/>
                    <a:pt x="314" y="49"/>
                    <a:pt x="314" y="49"/>
                  </a:cubicBezTo>
                  <a:cubicBezTo>
                    <a:pt x="314" y="49"/>
                    <a:pt x="314" y="49"/>
                    <a:pt x="314" y="49"/>
                  </a:cubicBezTo>
                  <a:lnTo>
                    <a:pt x="308" y="49"/>
                  </a:lnTo>
                  <a:close/>
                  <a:moveTo>
                    <a:pt x="307" y="50"/>
                  </a:moveTo>
                  <a:cubicBezTo>
                    <a:pt x="307" y="50"/>
                    <a:pt x="307" y="50"/>
                    <a:pt x="307" y="50"/>
                  </a:cubicBezTo>
                  <a:cubicBezTo>
                    <a:pt x="312" y="50"/>
                    <a:pt x="312" y="50"/>
                    <a:pt x="312" y="50"/>
                  </a:cubicBezTo>
                  <a:cubicBezTo>
                    <a:pt x="312" y="50"/>
                    <a:pt x="312" y="50"/>
                    <a:pt x="312" y="50"/>
                  </a:cubicBezTo>
                  <a:lnTo>
                    <a:pt x="307" y="50"/>
                  </a:lnTo>
                  <a:close/>
                  <a:moveTo>
                    <a:pt x="319" y="50"/>
                  </a:moveTo>
                  <a:cubicBezTo>
                    <a:pt x="319" y="50"/>
                    <a:pt x="319" y="50"/>
                    <a:pt x="319" y="50"/>
                  </a:cubicBezTo>
                  <a:cubicBezTo>
                    <a:pt x="322" y="50"/>
                    <a:pt x="322" y="50"/>
                    <a:pt x="322" y="50"/>
                  </a:cubicBezTo>
                  <a:cubicBezTo>
                    <a:pt x="322" y="50"/>
                    <a:pt x="322" y="50"/>
                    <a:pt x="322" y="50"/>
                  </a:cubicBezTo>
                  <a:lnTo>
                    <a:pt x="319" y="50"/>
                  </a:lnTo>
                  <a:close/>
                  <a:moveTo>
                    <a:pt x="321" y="52"/>
                  </a:moveTo>
                  <a:cubicBezTo>
                    <a:pt x="323" y="52"/>
                    <a:pt x="323" y="52"/>
                    <a:pt x="323" y="52"/>
                  </a:cubicBezTo>
                  <a:cubicBezTo>
                    <a:pt x="326" y="52"/>
                    <a:pt x="326" y="52"/>
                    <a:pt x="326" y="52"/>
                  </a:cubicBezTo>
                  <a:lnTo>
                    <a:pt x="321" y="52"/>
                  </a:lnTo>
                  <a:close/>
                  <a:moveTo>
                    <a:pt x="329" y="52"/>
                  </a:moveTo>
                  <a:cubicBezTo>
                    <a:pt x="329" y="52"/>
                    <a:pt x="329" y="52"/>
                    <a:pt x="329" y="52"/>
                  </a:cubicBezTo>
                  <a:cubicBezTo>
                    <a:pt x="332" y="52"/>
                    <a:pt x="332" y="52"/>
                    <a:pt x="332" y="52"/>
                  </a:cubicBezTo>
                  <a:cubicBezTo>
                    <a:pt x="332" y="52"/>
                    <a:pt x="332" y="52"/>
                    <a:pt x="332" y="52"/>
                  </a:cubicBezTo>
                  <a:lnTo>
                    <a:pt x="329" y="52"/>
                  </a:lnTo>
                  <a:close/>
                  <a:moveTo>
                    <a:pt x="24" y="54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1" y="54"/>
                    <a:pt x="21" y="54"/>
                    <a:pt x="21" y="54"/>
                  </a:cubicBezTo>
                  <a:lnTo>
                    <a:pt x="24" y="54"/>
                  </a:lnTo>
                  <a:close/>
                  <a:moveTo>
                    <a:pt x="13" y="55"/>
                  </a:moveTo>
                  <a:cubicBezTo>
                    <a:pt x="13" y="55"/>
                    <a:pt x="13" y="55"/>
                    <a:pt x="13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lnTo>
                    <a:pt x="13" y="55"/>
                  </a:lnTo>
                  <a:close/>
                  <a:moveTo>
                    <a:pt x="336" y="64"/>
                  </a:moveTo>
                  <a:cubicBezTo>
                    <a:pt x="341" y="63"/>
                    <a:pt x="348" y="63"/>
                    <a:pt x="352" y="63"/>
                  </a:cubicBezTo>
                  <a:cubicBezTo>
                    <a:pt x="347" y="64"/>
                    <a:pt x="341" y="64"/>
                    <a:pt x="336" y="64"/>
                  </a:cubicBezTo>
                  <a:close/>
                  <a:moveTo>
                    <a:pt x="316" y="66"/>
                  </a:moveTo>
                  <a:cubicBezTo>
                    <a:pt x="316" y="65"/>
                    <a:pt x="316" y="65"/>
                    <a:pt x="316" y="65"/>
                  </a:cubicBezTo>
                  <a:cubicBezTo>
                    <a:pt x="323" y="65"/>
                    <a:pt x="323" y="65"/>
                    <a:pt x="323" y="65"/>
                  </a:cubicBezTo>
                  <a:cubicBezTo>
                    <a:pt x="323" y="66"/>
                    <a:pt x="323" y="66"/>
                    <a:pt x="323" y="66"/>
                  </a:cubicBezTo>
                  <a:lnTo>
                    <a:pt x="316" y="66"/>
                  </a:lnTo>
                  <a:close/>
                  <a:moveTo>
                    <a:pt x="19" y="68"/>
                  </a:moveTo>
                  <a:cubicBezTo>
                    <a:pt x="23" y="68"/>
                    <a:pt x="23" y="68"/>
                    <a:pt x="23" y="68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19" y="68"/>
                    <a:pt x="19" y="68"/>
                    <a:pt x="19" y="68"/>
                  </a:cubicBezTo>
                  <a:close/>
                  <a:moveTo>
                    <a:pt x="14" y="69"/>
                  </a:moveTo>
                  <a:cubicBezTo>
                    <a:pt x="14" y="68"/>
                    <a:pt x="14" y="68"/>
                    <a:pt x="14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7" y="69"/>
                    <a:pt x="17" y="69"/>
                    <a:pt x="17" y="69"/>
                  </a:cubicBezTo>
                  <a:lnTo>
                    <a:pt x="14" y="69"/>
                  </a:lnTo>
                  <a:close/>
                  <a:moveTo>
                    <a:pt x="331" y="72"/>
                  </a:moveTo>
                  <a:cubicBezTo>
                    <a:pt x="331" y="72"/>
                    <a:pt x="331" y="72"/>
                    <a:pt x="331" y="72"/>
                  </a:cubicBezTo>
                  <a:cubicBezTo>
                    <a:pt x="336" y="72"/>
                    <a:pt x="336" y="72"/>
                    <a:pt x="336" y="72"/>
                  </a:cubicBezTo>
                  <a:cubicBezTo>
                    <a:pt x="336" y="72"/>
                    <a:pt x="336" y="72"/>
                    <a:pt x="336" y="72"/>
                  </a:cubicBezTo>
                  <a:lnTo>
                    <a:pt x="331" y="72"/>
                  </a:lnTo>
                  <a:close/>
                  <a:moveTo>
                    <a:pt x="393" y="78"/>
                  </a:moveTo>
                  <a:cubicBezTo>
                    <a:pt x="392" y="78"/>
                    <a:pt x="392" y="78"/>
                    <a:pt x="392" y="78"/>
                  </a:cubicBezTo>
                  <a:cubicBezTo>
                    <a:pt x="394" y="77"/>
                    <a:pt x="394" y="77"/>
                    <a:pt x="394" y="77"/>
                  </a:cubicBezTo>
                  <a:cubicBezTo>
                    <a:pt x="393" y="77"/>
                    <a:pt x="393" y="77"/>
                    <a:pt x="393" y="78"/>
                  </a:cubicBezTo>
                  <a:close/>
                  <a:moveTo>
                    <a:pt x="360" y="77"/>
                  </a:moveTo>
                  <a:cubicBezTo>
                    <a:pt x="358" y="78"/>
                    <a:pt x="355" y="77"/>
                    <a:pt x="352" y="78"/>
                  </a:cubicBezTo>
                  <a:cubicBezTo>
                    <a:pt x="352" y="77"/>
                    <a:pt x="352" y="77"/>
                    <a:pt x="352" y="77"/>
                  </a:cubicBezTo>
                  <a:lnTo>
                    <a:pt x="360" y="77"/>
                  </a:lnTo>
                  <a:close/>
                  <a:moveTo>
                    <a:pt x="296" y="80"/>
                  </a:moveTo>
                  <a:cubicBezTo>
                    <a:pt x="294" y="80"/>
                    <a:pt x="294" y="80"/>
                    <a:pt x="294" y="80"/>
                  </a:cubicBezTo>
                  <a:cubicBezTo>
                    <a:pt x="294" y="80"/>
                    <a:pt x="295" y="79"/>
                    <a:pt x="296" y="80"/>
                  </a:cubicBezTo>
                  <a:close/>
                  <a:moveTo>
                    <a:pt x="317" y="81"/>
                  </a:moveTo>
                  <a:cubicBezTo>
                    <a:pt x="317" y="81"/>
                    <a:pt x="318" y="81"/>
                    <a:pt x="318" y="81"/>
                  </a:cubicBezTo>
                  <a:cubicBezTo>
                    <a:pt x="315" y="81"/>
                    <a:pt x="315" y="81"/>
                    <a:pt x="315" y="81"/>
                  </a:cubicBezTo>
                  <a:cubicBezTo>
                    <a:pt x="315" y="81"/>
                    <a:pt x="316" y="81"/>
                    <a:pt x="316" y="81"/>
                  </a:cubicBezTo>
                  <a:lnTo>
                    <a:pt x="317" y="81"/>
                  </a:lnTo>
                  <a:close/>
                  <a:moveTo>
                    <a:pt x="297" y="81"/>
                  </a:moveTo>
                  <a:cubicBezTo>
                    <a:pt x="294" y="81"/>
                    <a:pt x="290" y="81"/>
                    <a:pt x="288" y="81"/>
                  </a:cubicBezTo>
                  <a:cubicBezTo>
                    <a:pt x="291" y="81"/>
                    <a:pt x="294" y="81"/>
                    <a:pt x="297" y="81"/>
                  </a:cubicBezTo>
                  <a:cubicBezTo>
                    <a:pt x="303" y="81"/>
                    <a:pt x="309" y="81"/>
                    <a:pt x="314" y="81"/>
                  </a:cubicBezTo>
                  <a:cubicBezTo>
                    <a:pt x="309" y="82"/>
                    <a:pt x="303" y="81"/>
                    <a:pt x="297" y="81"/>
                  </a:cubicBezTo>
                  <a:close/>
                  <a:moveTo>
                    <a:pt x="255" y="83"/>
                  </a:moveTo>
                  <a:cubicBezTo>
                    <a:pt x="255" y="83"/>
                    <a:pt x="255" y="83"/>
                    <a:pt x="255" y="83"/>
                  </a:cubicBezTo>
                  <a:cubicBezTo>
                    <a:pt x="260" y="83"/>
                    <a:pt x="260" y="83"/>
                    <a:pt x="260" y="83"/>
                  </a:cubicBezTo>
                  <a:cubicBezTo>
                    <a:pt x="260" y="83"/>
                    <a:pt x="260" y="83"/>
                    <a:pt x="260" y="83"/>
                  </a:cubicBezTo>
                  <a:lnTo>
                    <a:pt x="255" y="83"/>
                  </a:lnTo>
                  <a:close/>
                  <a:moveTo>
                    <a:pt x="353" y="87"/>
                  </a:moveTo>
                  <a:cubicBezTo>
                    <a:pt x="353" y="86"/>
                    <a:pt x="353" y="86"/>
                    <a:pt x="353" y="86"/>
                  </a:cubicBezTo>
                  <a:cubicBezTo>
                    <a:pt x="357" y="86"/>
                    <a:pt x="357" y="86"/>
                    <a:pt x="357" y="86"/>
                  </a:cubicBezTo>
                  <a:cubicBezTo>
                    <a:pt x="357" y="87"/>
                    <a:pt x="357" y="87"/>
                    <a:pt x="357" y="87"/>
                  </a:cubicBezTo>
                  <a:lnTo>
                    <a:pt x="353" y="87"/>
                  </a:lnTo>
                  <a:close/>
                  <a:moveTo>
                    <a:pt x="378" y="88"/>
                  </a:moveTo>
                  <a:cubicBezTo>
                    <a:pt x="378" y="88"/>
                    <a:pt x="378" y="88"/>
                    <a:pt x="378" y="88"/>
                  </a:cubicBezTo>
                  <a:cubicBezTo>
                    <a:pt x="373" y="88"/>
                    <a:pt x="373" y="88"/>
                    <a:pt x="373" y="88"/>
                  </a:cubicBezTo>
                  <a:cubicBezTo>
                    <a:pt x="373" y="88"/>
                    <a:pt x="373" y="88"/>
                    <a:pt x="373" y="88"/>
                  </a:cubicBezTo>
                  <a:lnTo>
                    <a:pt x="378" y="88"/>
                  </a:lnTo>
                  <a:close/>
                  <a:moveTo>
                    <a:pt x="372" y="88"/>
                  </a:moveTo>
                  <a:cubicBezTo>
                    <a:pt x="372" y="88"/>
                    <a:pt x="372" y="88"/>
                    <a:pt x="372" y="88"/>
                  </a:cubicBezTo>
                  <a:cubicBezTo>
                    <a:pt x="367" y="88"/>
                    <a:pt x="367" y="88"/>
                    <a:pt x="367" y="88"/>
                  </a:cubicBezTo>
                  <a:cubicBezTo>
                    <a:pt x="367" y="88"/>
                    <a:pt x="367" y="88"/>
                    <a:pt x="367" y="88"/>
                  </a:cubicBezTo>
                  <a:lnTo>
                    <a:pt x="372" y="88"/>
                  </a:lnTo>
                  <a:close/>
                  <a:moveTo>
                    <a:pt x="22" y="89"/>
                  </a:moveTo>
                  <a:cubicBezTo>
                    <a:pt x="22" y="88"/>
                    <a:pt x="22" y="88"/>
                    <a:pt x="22" y="88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5" y="89"/>
                    <a:pt x="25" y="89"/>
                    <a:pt x="25" y="89"/>
                  </a:cubicBezTo>
                  <a:lnTo>
                    <a:pt x="22" y="89"/>
                  </a:lnTo>
                  <a:close/>
                  <a:moveTo>
                    <a:pt x="348" y="89"/>
                  </a:moveTo>
                  <a:cubicBezTo>
                    <a:pt x="351" y="88"/>
                    <a:pt x="354" y="88"/>
                    <a:pt x="357" y="88"/>
                  </a:cubicBezTo>
                  <a:cubicBezTo>
                    <a:pt x="357" y="88"/>
                    <a:pt x="357" y="88"/>
                    <a:pt x="357" y="89"/>
                  </a:cubicBezTo>
                  <a:lnTo>
                    <a:pt x="348" y="89"/>
                  </a:lnTo>
                  <a:close/>
                  <a:moveTo>
                    <a:pt x="393" y="89"/>
                  </a:moveTo>
                  <a:cubicBezTo>
                    <a:pt x="393" y="89"/>
                    <a:pt x="393" y="89"/>
                    <a:pt x="393" y="89"/>
                  </a:cubicBezTo>
                  <a:cubicBezTo>
                    <a:pt x="396" y="89"/>
                    <a:pt x="396" y="89"/>
                    <a:pt x="396" y="89"/>
                  </a:cubicBezTo>
                  <a:cubicBezTo>
                    <a:pt x="396" y="89"/>
                    <a:pt x="396" y="89"/>
                    <a:pt x="396" y="89"/>
                  </a:cubicBezTo>
                  <a:lnTo>
                    <a:pt x="393" y="89"/>
                  </a:lnTo>
                  <a:close/>
                  <a:moveTo>
                    <a:pt x="22" y="91"/>
                  </a:moveTo>
                  <a:cubicBezTo>
                    <a:pt x="22" y="91"/>
                    <a:pt x="22" y="91"/>
                    <a:pt x="22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91"/>
                    <a:pt x="24" y="91"/>
                    <a:pt x="25" y="91"/>
                  </a:cubicBezTo>
                  <a:lnTo>
                    <a:pt x="22" y="91"/>
                  </a:lnTo>
                  <a:close/>
                  <a:moveTo>
                    <a:pt x="362" y="93"/>
                  </a:moveTo>
                  <a:cubicBezTo>
                    <a:pt x="362" y="92"/>
                    <a:pt x="362" y="92"/>
                    <a:pt x="362" y="92"/>
                  </a:cubicBezTo>
                  <a:cubicBezTo>
                    <a:pt x="364" y="92"/>
                    <a:pt x="364" y="92"/>
                    <a:pt x="364" y="92"/>
                  </a:cubicBezTo>
                  <a:cubicBezTo>
                    <a:pt x="364" y="93"/>
                    <a:pt x="364" y="93"/>
                    <a:pt x="364" y="93"/>
                  </a:cubicBezTo>
                  <a:lnTo>
                    <a:pt x="362" y="93"/>
                  </a:lnTo>
                  <a:close/>
                  <a:moveTo>
                    <a:pt x="347" y="94"/>
                  </a:moveTo>
                  <a:cubicBezTo>
                    <a:pt x="347" y="94"/>
                    <a:pt x="347" y="94"/>
                    <a:pt x="347" y="94"/>
                  </a:cubicBezTo>
                  <a:cubicBezTo>
                    <a:pt x="354" y="94"/>
                    <a:pt x="354" y="94"/>
                    <a:pt x="354" y="94"/>
                  </a:cubicBezTo>
                  <a:cubicBezTo>
                    <a:pt x="354" y="94"/>
                    <a:pt x="354" y="94"/>
                    <a:pt x="354" y="94"/>
                  </a:cubicBezTo>
                  <a:lnTo>
                    <a:pt x="347" y="94"/>
                  </a:ln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65" y="94"/>
                    <a:pt x="365" y="94"/>
                    <a:pt x="365" y="94"/>
                  </a:cubicBezTo>
                  <a:cubicBezTo>
                    <a:pt x="365" y="94"/>
                    <a:pt x="365" y="94"/>
                    <a:pt x="365" y="94"/>
                  </a:cubicBezTo>
                  <a:lnTo>
                    <a:pt x="357" y="94"/>
                  </a:lnTo>
                  <a:close/>
                  <a:moveTo>
                    <a:pt x="367" y="94"/>
                  </a:moveTo>
                  <a:cubicBezTo>
                    <a:pt x="367" y="94"/>
                    <a:pt x="367" y="94"/>
                    <a:pt x="367" y="94"/>
                  </a:cubicBezTo>
                  <a:cubicBezTo>
                    <a:pt x="377" y="93"/>
                    <a:pt x="377" y="93"/>
                    <a:pt x="377" y="93"/>
                  </a:cubicBezTo>
                  <a:cubicBezTo>
                    <a:pt x="377" y="94"/>
                    <a:pt x="377" y="94"/>
                    <a:pt x="377" y="94"/>
                  </a:cubicBezTo>
                  <a:lnTo>
                    <a:pt x="367" y="94"/>
                  </a:lnTo>
                  <a:close/>
                  <a:moveTo>
                    <a:pt x="349" y="97"/>
                  </a:moveTo>
                  <a:cubicBezTo>
                    <a:pt x="349" y="96"/>
                    <a:pt x="349" y="96"/>
                    <a:pt x="349" y="96"/>
                  </a:cubicBezTo>
                  <a:cubicBezTo>
                    <a:pt x="363" y="96"/>
                    <a:pt x="363" y="96"/>
                    <a:pt x="363" y="96"/>
                  </a:cubicBezTo>
                  <a:cubicBezTo>
                    <a:pt x="363" y="97"/>
                    <a:pt x="363" y="97"/>
                    <a:pt x="363" y="97"/>
                  </a:cubicBezTo>
                  <a:lnTo>
                    <a:pt x="349" y="97"/>
                  </a:lnTo>
                  <a:close/>
                  <a:moveTo>
                    <a:pt x="313" y="102"/>
                  </a:moveTo>
                  <a:cubicBezTo>
                    <a:pt x="304" y="102"/>
                    <a:pt x="304" y="102"/>
                    <a:pt x="304" y="102"/>
                  </a:cubicBezTo>
                  <a:cubicBezTo>
                    <a:pt x="304" y="102"/>
                    <a:pt x="304" y="102"/>
                    <a:pt x="304" y="102"/>
                  </a:cubicBezTo>
                  <a:cubicBezTo>
                    <a:pt x="315" y="102"/>
                    <a:pt x="323" y="102"/>
                    <a:pt x="333" y="102"/>
                  </a:cubicBezTo>
                  <a:cubicBezTo>
                    <a:pt x="327" y="103"/>
                    <a:pt x="321" y="102"/>
                    <a:pt x="315" y="103"/>
                  </a:cubicBezTo>
                  <a:cubicBezTo>
                    <a:pt x="313" y="102"/>
                    <a:pt x="313" y="102"/>
                    <a:pt x="313" y="102"/>
                  </a:cubicBezTo>
                  <a:close/>
                  <a:moveTo>
                    <a:pt x="323" y="104"/>
                  </a:moveTo>
                  <a:cubicBezTo>
                    <a:pt x="328" y="104"/>
                    <a:pt x="328" y="104"/>
                    <a:pt x="328" y="104"/>
                  </a:cubicBezTo>
                  <a:cubicBezTo>
                    <a:pt x="327" y="105"/>
                    <a:pt x="325" y="104"/>
                    <a:pt x="323" y="104"/>
                  </a:cubicBezTo>
                  <a:close/>
                  <a:moveTo>
                    <a:pt x="329" y="104"/>
                  </a:moveTo>
                  <a:cubicBezTo>
                    <a:pt x="329" y="104"/>
                    <a:pt x="329" y="104"/>
                    <a:pt x="329" y="104"/>
                  </a:cubicBezTo>
                  <a:cubicBezTo>
                    <a:pt x="333" y="104"/>
                    <a:pt x="333" y="104"/>
                    <a:pt x="333" y="104"/>
                  </a:cubicBezTo>
                  <a:cubicBezTo>
                    <a:pt x="333" y="104"/>
                    <a:pt x="333" y="104"/>
                    <a:pt x="333" y="104"/>
                  </a:cubicBezTo>
                  <a:lnTo>
                    <a:pt x="329" y="104"/>
                  </a:lnTo>
                  <a:close/>
                  <a:moveTo>
                    <a:pt x="373" y="106"/>
                  </a:moveTo>
                  <a:cubicBezTo>
                    <a:pt x="373" y="106"/>
                    <a:pt x="373" y="106"/>
                    <a:pt x="373" y="106"/>
                  </a:cubicBezTo>
                  <a:cubicBezTo>
                    <a:pt x="370" y="106"/>
                    <a:pt x="370" y="106"/>
                    <a:pt x="370" y="106"/>
                  </a:cubicBezTo>
                  <a:cubicBezTo>
                    <a:pt x="370" y="106"/>
                    <a:pt x="370" y="106"/>
                    <a:pt x="370" y="106"/>
                  </a:cubicBezTo>
                  <a:lnTo>
                    <a:pt x="373" y="106"/>
                  </a:lnTo>
                  <a:close/>
                  <a:moveTo>
                    <a:pt x="341" y="105"/>
                  </a:moveTo>
                  <a:cubicBezTo>
                    <a:pt x="341" y="105"/>
                    <a:pt x="341" y="105"/>
                    <a:pt x="341" y="105"/>
                  </a:cubicBezTo>
                  <a:cubicBezTo>
                    <a:pt x="344" y="105"/>
                    <a:pt x="344" y="105"/>
                    <a:pt x="344" y="105"/>
                  </a:cubicBezTo>
                  <a:cubicBezTo>
                    <a:pt x="344" y="105"/>
                    <a:pt x="344" y="105"/>
                    <a:pt x="344" y="105"/>
                  </a:cubicBezTo>
                  <a:lnTo>
                    <a:pt x="341" y="105"/>
                  </a:lnTo>
                  <a:close/>
                  <a:moveTo>
                    <a:pt x="348" y="107"/>
                  </a:moveTo>
                  <a:cubicBezTo>
                    <a:pt x="348" y="107"/>
                    <a:pt x="349" y="106"/>
                    <a:pt x="349" y="106"/>
                  </a:cubicBezTo>
                  <a:cubicBezTo>
                    <a:pt x="346" y="105"/>
                    <a:pt x="346" y="105"/>
                    <a:pt x="346" y="105"/>
                  </a:cubicBezTo>
                  <a:cubicBezTo>
                    <a:pt x="346" y="105"/>
                    <a:pt x="346" y="105"/>
                    <a:pt x="346" y="105"/>
                  </a:cubicBezTo>
                  <a:cubicBezTo>
                    <a:pt x="354" y="105"/>
                    <a:pt x="354" y="105"/>
                    <a:pt x="354" y="105"/>
                  </a:cubicBezTo>
                  <a:cubicBezTo>
                    <a:pt x="354" y="105"/>
                    <a:pt x="354" y="105"/>
                    <a:pt x="354" y="105"/>
                  </a:cubicBezTo>
                  <a:cubicBezTo>
                    <a:pt x="349" y="105"/>
                    <a:pt x="351" y="107"/>
                    <a:pt x="348" y="107"/>
                  </a:cubicBezTo>
                  <a:close/>
                  <a:moveTo>
                    <a:pt x="375" y="108"/>
                  </a:moveTo>
                  <a:cubicBezTo>
                    <a:pt x="377" y="108"/>
                    <a:pt x="377" y="108"/>
                    <a:pt x="377" y="108"/>
                  </a:cubicBezTo>
                  <a:cubicBezTo>
                    <a:pt x="377" y="109"/>
                    <a:pt x="377" y="109"/>
                    <a:pt x="377" y="109"/>
                  </a:cubicBezTo>
                  <a:cubicBezTo>
                    <a:pt x="375" y="109"/>
                    <a:pt x="375" y="109"/>
                    <a:pt x="375" y="109"/>
                  </a:cubicBezTo>
                  <a:lnTo>
                    <a:pt x="375" y="108"/>
                  </a:lnTo>
                  <a:close/>
                  <a:moveTo>
                    <a:pt x="332" y="109"/>
                  </a:moveTo>
                  <a:cubicBezTo>
                    <a:pt x="332" y="109"/>
                    <a:pt x="332" y="109"/>
                    <a:pt x="332" y="109"/>
                  </a:cubicBezTo>
                  <a:cubicBezTo>
                    <a:pt x="351" y="109"/>
                    <a:pt x="351" y="109"/>
                    <a:pt x="351" y="109"/>
                  </a:cubicBezTo>
                  <a:cubicBezTo>
                    <a:pt x="351" y="109"/>
                    <a:pt x="351" y="109"/>
                    <a:pt x="351" y="109"/>
                  </a:cubicBezTo>
                  <a:lnTo>
                    <a:pt x="332" y="109"/>
                  </a:lnTo>
                  <a:close/>
                  <a:moveTo>
                    <a:pt x="262" y="115"/>
                  </a:moveTo>
                  <a:cubicBezTo>
                    <a:pt x="262" y="115"/>
                    <a:pt x="262" y="115"/>
                    <a:pt x="262" y="115"/>
                  </a:cubicBezTo>
                  <a:cubicBezTo>
                    <a:pt x="265" y="115"/>
                    <a:pt x="265" y="115"/>
                    <a:pt x="265" y="115"/>
                  </a:cubicBezTo>
                  <a:cubicBezTo>
                    <a:pt x="265" y="115"/>
                    <a:pt x="265" y="115"/>
                    <a:pt x="265" y="115"/>
                  </a:cubicBezTo>
                  <a:lnTo>
                    <a:pt x="262" y="115"/>
                  </a:lnTo>
                  <a:close/>
                  <a:moveTo>
                    <a:pt x="266" y="115"/>
                  </a:moveTo>
                  <a:cubicBezTo>
                    <a:pt x="266" y="115"/>
                    <a:pt x="266" y="115"/>
                    <a:pt x="266" y="115"/>
                  </a:cubicBezTo>
                  <a:cubicBezTo>
                    <a:pt x="269" y="115"/>
                    <a:pt x="269" y="115"/>
                    <a:pt x="269" y="115"/>
                  </a:cubicBezTo>
                  <a:cubicBezTo>
                    <a:pt x="269" y="115"/>
                    <a:pt x="269" y="115"/>
                    <a:pt x="269" y="115"/>
                  </a:cubicBezTo>
                  <a:lnTo>
                    <a:pt x="266" y="115"/>
                  </a:lnTo>
                  <a:close/>
                  <a:moveTo>
                    <a:pt x="285" y="115"/>
                  </a:moveTo>
                  <a:cubicBezTo>
                    <a:pt x="285" y="115"/>
                    <a:pt x="285" y="115"/>
                    <a:pt x="285" y="115"/>
                  </a:cubicBezTo>
                  <a:cubicBezTo>
                    <a:pt x="293" y="115"/>
                    <a:pt x="293" y="115"/>
                    <a:pt x="293" y="115"/>
                  </a:cubicBezTo>
                  <a:cubicBezTo>
                    <a:pt x="293" y="115"/>
                    <a:pt x="293" y="115"/>
                    <a:pt x="293" y="115"/>
                  </a:cubicBezTo>
                  <a:lnTo>
                    <a:pt x="285" y="115"/>
                  </a:lnTo>
                  <a:close/>
                  <a:moveTo>
                    <a:pt x="296" y="116"/>
                  </a:moveTo>
                  <a:cubicBezTo>
                    <a:pt x="296" y="115"/>
                    <a:pt x="296" y="115"/>
                    <a:pt x="296" y="115"/>
                  </a:cubicBezTo>
                  <a:cubicBezTo>
                    <a:pt x="303" y="115"/>
                    <a:pt x="303" y="115"/>
                    <a:pt x="303" y="115"/>
                  </a:cubicBezTo>
                  <a:cubicBezTo>
                    <a:pt x="303" y="116"/>
                    <a:pt x="303" y="116"/>
                    <a:pt x="303" y="116"/>
                  </a:cubicBezTo>
                  <a:lnTo>
                    <a:pt x="296" y="116"/>
                  </a:lnTo>
                  <a:close/>
                  <a:moveTo>
                    <a:pt x="305" y="116"/>
                  </a:moveTo>
                  <a:cubicBezTo>
                    <a:pt x="305" y="115"/>
                    <a:pt x="305" y="115"/>
                    <a:pt x="305" y="115"/>
                  </a:cubicBezTo>
                  <a:cubicBezTo>
                    <a:pt x="309" y="115"/>
                    <a:pt x="309" y="115"/>
                    <a:pt x="309" y="115"/>
                  </a:cubicBezTo>
                  <a:cubicBezTo>
                    <a:pt x="309" y="116"/>
                    <a:pt x="309" y="116"/>
                    <a:pt x="309" y="116"/>
                  </a:cubicBezTo>
                  <a:lnTo>
                    <a:pt x="305" y="116"/>
                  </a:lnTo>
                  <a:close/>
                  <a:moveTo>
                    <a:pt x="367" y="118"/>
                  </a:moveTo>
                  <a:cubicBezTo>
                    <a:pt x="365" y="118"/>
                    <a:pt x="365" y="118"/>
                    <a:pt x="365" y="118"/>
                  </a:cubicBezTo>
                  <a:cubicBezTo>
                    <a:pt x="365" y="118"/>
                    <a:pt x="365" y="118"/>
                    <a:pt x="365" y="118"/>
                  </a:cubicBezTo>
                  <a:cubicBezTo>
                    <a:pt x="367" y="118"/>
                    <a:pt x="367" y="118"/>
                    <a:pt x="367" y="118"/>
                  </a:cubicBezTo>
                  <a:close/>
                  <a:moveTo>
                    <a:pt x="372" y="118"/>
                  </a:moveTo>
                  <a:cubicBezTo>
                    <a:pt x="370" y="118"/>
                    <a:pt x="370" y="118"/>
                    <a:pt x="370" y="118"/>
                  </a:cubicBezTo>
                  <a:cubicBezTo>
                    <a:pt x="373" y="117"/>
                    <a:pt x="373" y="117"/>
                    <a:pt x="373" y="117"/>
                  </a:cubicBezTo>
                  <a:lnTo>
                    <a:pt x="372" y="118"/>
                  </a:lnTo>
                  <a:close/>
                  <a:moveTo>
                    <a:pt x="316" y="118"/>
                  </a:moveTo>
                  <a:cubicBezTo>
                    <a:pt x="316" y="118"/>
                    <a:pt x="316" y="118"/>
                    <a:pt x="316" y="118"/>
                  </a:cubicBezTo>
                  <a:cubicBezTo>
                    <a:pt x="337" y="118"/>
                    <a:pt x="337" y="118"/>
                    <a:pt x="337" y="118"/>
                  </a:cubicBezTo>
                  <a:cubicBezTo>
                    <a:pt x="337" y="118"/>
                    <a:pt x="337" y="118"/>
                    <a:pt x="337" y="118"/>
                  </a:cubicBezTo>
                  <a:lnTo>
                    <a:pt x="316" y="118"/>
                  </a:lnTo>
                  <a:close/>
                  <a:moveTo>
                    <a:pt x="321" y="120"/>
                  </a:moveTo>
                  <a:cubicBezTo>
                    <a:pt x="321" y="120"/>
                    <a:pt x="321" y="120"/>
                    <a:pt x="321" y="120"/>
                  </a:cubicBezTo>
                  <a:cubicBezTo>
                    <a:pt x="329" y="120"/>
                    <a:pt x="329" y="120"/>
                    <a:pt x="329" y="120"/>
                  </a:cubicBezTo>
                  <a:cubicBezTo>
                    <a:pt x="329" y="120"/>
                    <a:pt x="329" y="120"/>
                    <a:pt x="329" y="120"/>
                  </a:cubicBezTo>
                  <a:lnTo>
                    <a:pt x="321" y="120"/>
                  </a:lnTo>
                  <a:close/>
                  <a:moveTo>
                    <a:pt x="341" y="121"/>
                  </a:moveTo>
                  <a:cubicBezTo>
                    <a:pt x="337" y="121"/>
                    <a:pt x="337" y="121"/>
                    <a:pt x="337" y="121"/>
                  </a:cubicBezTo>
                  <a:cubicBezTo>
                    <a:pt x="337" y="120"/>
                    <a:pt x="337" y="120"/>
                    <a:pt x="337" y="120"/>
                  </a:cubicBezTo>
                  <a:cubicBezTo>
                    <a:pt x="336" y="120"/>
                    <a:pt x="334" y="120"/>
                    <a:pt x="332" y="120"/>
                  </a:cubicBezTo>
                  <a:cubicBezTo>
                    <a:pt x="332" y="120"/>
                    <a:pt x="332" y="120"/>
                    <a:pt x="333" y="120"/>
                  </a:cubicBezTo>
                  <a:cubicBezTo>
                    <a:pt x="333" y="119"/>
                    <a:pt x="333" y="119"/>
                    <a:pt x="333" y="119"/>
                  </a:cubicBezTo>
                  <a:cubicBezTo>
                    <a:pt x="334" y="119"/>
                    <a:pt x="334" y="119"/>
                    <a:pt x="334" y="119"/>
                  </a:cubicBezTo>
                  <a:cubicBezTo>
                    <a:pt x="333" y="120"/>
                    <a:pt x="333" y="120"/>
                    <a:pt x="333" y="120"/>
                  </a:cubicBezTo>
                  <a:cubicBezTo>
                    <a:pt x="336" y="119"/>
                    <a:pt x="338" y="120"/>
                    <a:pt x="341" y="121"/>
                  </a:cubicBezTo>
                  <a:cubicBezTo>
                    <a:pt x="343" y="121"/>
                    <a:pt x="343" y="121"/>
                    <a:pt x="343" y="121"/>
                  </a:cubicBezTo>
                  <a:cubicBezTo>
                    <a:pt x="343" y="120"/>
                    <a:pt x="344" y="120"/>
                    <a:pt x="344" y="120"/>
                  </a:cubicBezTo>
                  <a:cubicBezTo>
                    <a:pt x="344" y="119"/>
                    <a:pt x="342" y="120"/>
                    <a:pt x="341" y="120"/>
                  </a:cubicBezTo>
                  <a:cubicBezTo>
                    <a:pt x="341" y="119"/>
                    <a:pt x="341" y="119"/>
                    <a:pt x="340" y="119"/>
                  </a:cubicBezTo>
                  <a:cubicBezTo>
                    <a:pt x="342" y="119"/>
                    <a:pt x="347" y="119"/>
                    <a:pt x="349" y="118"/>
                  </a:cubicBezTo>
                  <a:cubicBezTo>
                    <a:pt x="341" y="118"/>
                    <a:pt x="341" y="118"/>
                    <a:pt x="341" y="118"/>
                  </a:cubicBezTo>
                  <a:cubicBezTo>
                    <a:pt x="352" y="118"/>
                    <a:pt x="352" y="118"/>
                    <a:pt x="352" y="118"/>
                  </a:cubicBezTo>
                  <a:cubicBezTo>
                    <a:pt x="351" y="118"/>
                    <a:pt x="351" y="118"/>
                    <a:pt x="350" y="118"/>
                  </a:cubicBezTo>
                  <a:cubicBezTo>
                    <a:pt x="351" y="119"/>
                    <a:pt x="353" y="119"/>
                    <a:pt x="355" y="119"/>
                  </a:cubicBezTo>
                  <a:cubicBezTo>
                    <a:pt x="356" y="119"/>
                    <a:pt x="357" y="119"/>
                    <a:pt x="358" y="120"/>
                  </a:cubicBezTo>
                  <a:cubicBezTo>
                    <a:pt x="357" y="119"/>
                    <a:pt x="356" y="119"/>
                    <a:pt x="355" y="119"/>
                  </a:cubicBezTo>
                  <a:cubicBezTo>
                    <a:pt x="354" y="119"/>
                    <a:pt x="353" y="119"/>
                    <a:pt x="351" y="119"/>
                  </a:cubicBezTo>
                  <a:cubicBezTo>
                    <a:pt x="353" y="120"/>
                    <a:pt x="348" y="119"/>
                    <a:pt x="349" y="120"/>
                  </a:cubicBezTo>
                  <a:cubicBezTo>
                    <a:pt x="349" y="120"/>
                    <a:pt x="350" y="121"/>
                    <a:pt x="350" y="121"/>
                  </a:cubicBezTo>
                  <a:cubicBezTo>
                    <a:pt x="343" y="121"/>
                    <a:pt x="343" y="121"/>
                    <a:pt x="343" y="121"/>
                  </a:cubicBezTo>
                  <a:cubicBezTo>
                    <a:pt x="342" y="121"/>
                    <a:pt x="341" y="121"/>
                    <a:pt x="341" y="121"/>
                  </a:cubicBezTo>
                  <a:close/>
                  <a:moveTo>
                    <a:pt x="350" y="122"/>
                  </a:moveTo>
                  <a:cubicBezTo>
                    <a:pt x="350" y="122"/>
                    <a:pt x="350" y="122"/>
                    <a:pt x="350" y="122"/>
                  </a:cubicBezTo>
                  <a:cubicBezTo>
                    <a:pt x="354" y="122"/>
                    <a:pt x="354" y="122"/>
                    <a:pt x="354" y="122"/>
                  </a:cubicBezTo>
                  <a:cubicBezTo>
                    <a:pt x="354" y="122"/>
                    <a:pt x="354" y="122"/>
                    <a:pt x="354" y="122"/>
                  </a:cubicBezTo>
                  <a:lnTo>
                    <a:pt x="350" y="122"/>
                  </a:lnTo>
                  <a:close/>
                  <a:moveTo>
                    <a:pt x="376" y="124"/>
                  </a:moveTo>
                  <a:cubicBezTo>
                    <a:pt x="376" y="124"/>
                    <a:pt x="376" y="124"/>
                    <a:pt x="376" y="124"/>
                  </a:cubicBezTo>
                  <a:cubicBezTo>
                    <a:pt x="372" y="124"/>
                    <a:pt x="372" y="124"/>
                    <a:pt x="372" y="124"/>
                  </a:cubicBezTo>
                  <a:cubicBezTo>
                    <a:pt x="372" y="124"/>
                    <a:pt x="372" y="124"/>
                    <a:pt x="372" y="124"/>
                  </a:cubicBezTo>
                  <a:lnTo>
                    <a:pt x="376" y="124"/>
                  </a:lnTo>
                  <a:close/>
                  <a:moveTo>
                    <a:pt x="370" y="124"/>
                  </a:moveTo>
                  <a:cubicBezTo>
                    <a:pt x="370" y="124"/>
                    <a:pt x="370" y="124"/>
                    <a:pt x="370" y="124"/>
                  </a:cubicBezTo>
                  <a:cubicBezTo>
                    <a:pt x="349" y="124"/>
                    <a:pt x="349" y="124"/>
                    <a:pt x="349" y="124"/>
                  </a:cubicBezTo>
                  <a:cubicBezTo>
                    <a:pt x="349" y="124"/>
                    <a:pt x="349" y="124"/>
                    <a:pt x="349" y="124"/>
                  </a:cubicBezTo>
                  <a:lnTo>
                    <a:pt x="370" y="124"/>
                  </a:lnTo>
                  <a:close/>
                  <a:moveTo>
                    <a:pt x="344" y="124"/>
                  </a:moveTo>
                  <a:cubicBezTo>
                    <a:pt x="348" y="124"/>
                    <a:pt x="348" y="124"/>
                    <a:pt x="348" y="124"/>
                  </a:cubicBezTo>
                  <a:cubicBezTo>
                    <a:pt x="348" y="124"/>
                    <a:pt x="348" y="124"/>
                    <a:pt x="348" y="124"/>
                  </a:cubicBezTo>
                  <a:cubicBezTo>
                    <a:pt x="344" y="124"/>
                    <a:pt x="344" y="124"/>
                    <a:pt x="344" y="124"/>
                  </a:cubicBezTo>
                  <a:close/>
                  <a:moveTo>
                    <a:pt x="327" y="124"/>
                  </a:moveTo>
                  <a:cubicBezTo>
                    <a:pt x="327" y="124"/>
                    <a:pt x="327" y="124"/>
                    <a:pt x="327" y="124"/>
                  </a:cubicBezTo>
                  <a:cubicBezTo>
                    <a:pt x="331" y="124"/>
                    <a:pt x="331" y="124"/>
                    <a:pt x="331" y="124"/>
                  </a:cubicBezTo>
                  <a:cubicBezTo>
                    <a:pt x="331" y="124"/>
                    <a:pt x="331" y="124"/>
                    <a:pt x="331" y="124"/>
                  </a:cubicBezTo>
                  <a:lnTo>
                    <a:pt x="327" y="124"/>
                  </a:lnTo>
                  <a:close/>
                  <a:moveTo>
                    <a:pt x="392" y="125"/>
                  </a:moveTo>
                  <a:cubicBezTo>
                    <a:pt x="395" y="125"/>
                    <a:pt x="395" y="125"/>
                    <a:pt x="395" y="125"/>
                  </a:cubicBezTo>
                  <a:cubicBezTo>
                    <a:pt x="395" y="125"/>
                    <a:pt x="395" y="125"/>
                    <a:pt x="395" y="125"/>
                  </a:cubicBezTo>
                  <a:cubicBezTo>
                    <a:pt x="392" y="125"/>
                    <a:pt x="392" y="125"/>
                    <a:pt x="392" y="125"/>
                  </a:cubicBezTo>
                  <a:close/>
                  <a:moveTo>
                    <a:pt x="346" y="125"/>
                  </a:moveTo>
                  <a:cubicBezTo>
                    <a:pt x="346" y="125"/>
                    <a:pt x="346" y="125"/>
                    <a:pt x="346" y="125"/>
                  </a:cubicBezTo>
                  <a:cubicBezTo>
                    <a:pt x="349" y="125"/>
                    <a:pt x="349" y="125"/>
                    <a:pt x="349" y="125"/>
                  </a:cubicBezTo>
                  <a:cubicBezTo>
                    <a:pt x="349" y="125"/>
                    <a:pt x="349" y="125"/>
                    <a:pt x="349" y="125"/>
                  </a:cubicBezTo>
                  <a:lnTo>
                    <a:pt x="346" y="125"/>
                  </a:lnTo>
                  <a:close/>
                  <a:moveTo>
                    <a:pt x="360" y="126"/>
                  </a:moveTo>
                  <a:cubicBezTo>
                    <a:pt x="360" y="126"/>
                    <a:pt x="360" y="126"/>
                    <a:pt x="360" y="126"/>
                  </a:cubicBezTo>
                  <a:cubicBezTo>
                    <a:pt x="350" y="126"/>
                    <a:pt x="350" y="126"/>
                    <a:pt x="350" y="126"/>
                  </a:cubicBezTo>
                  <a:cubicBezTo>
                    <a:pt x="350" y="126"/>
                    <a:pt x="350" y="126"/>
                    <a:pt x="350" y="126"/>
                  </a:cubicBezTo>
                  <a:lnTo>
                    <a:pt x="360" y="126"/>
                  </a:lnTo>
                  <a:close/>
                  <a:moveTo>
                    <a:pt x="342" y="126"/>
                  </a:moveTo>
                  <a:cubicBezTo>
                    <a:pt x="343" y="126"/>
                    <a:pt x="343" y="126"/>
                    <a:pt x="343" y="126"/>
                  </a:cubicBezTo>
                  <a:cubicBezTo>
                    <a:pt x="343" y="126"/>
                    <a:pt x="343" y="126"/>
                    <a:pt x="342" y="126"/>
                  </a:cubicBezTo>
                  <a:cubicBezTo>
                    <a:pt x="342" y="126"/>
                    <a:pt x="342" y="126"/>
                    <a:pt x="342" y="126"/>
                  </a:cubicBezTo>
                  <a:cubicBezTo>
                    <a:pt x="340" y="127"/>
                    <a:pt x="341" y="126"/>
                    <a:pt x="342" y="126"/>
                  </a:cubicBezTo>
                  <a:close/>
                  <a:moveTo>
                    <a:pt x="324" y="129"/>
                  </a:moveTo>
                  <a:cubicBezTo>
                    <a:pt x="324" y="128"/>
                    <a:pt x="324" y="128"/>
                    <a:pt x="324" y="128"/>
                  </a:cubicBezTo>
                  <a:cubicBezTo>
                    <a:pt x="332" y="128"/>
                    <a:pt x="332" y="128"/>
                    <a:pt x="332" y="128"/>
                  </a:cubicBezTo>
                  <a:cubicBezTo>
                    <a:pt x="332" y="129"/>
                    <a:pt x="332" y="129"/>
                    <a:pt x="332" y="129"/>
                  </a:cubicBezTo>
                  <a:lnTo>
                    <a:pt x="324" y="129"/>
                  </a:lnTo>
                  <a:close/>
                  <a:moveTo>
                    <a:pt x="366" y="130"/>
                  </a:moveTo>
                  <a:cubicBezTo>
                    <a:pt x="366" y="130"/>
                    <a:pt x="366" y="130"/>
                    <a:pt x="366" y="130"/>
                  </a:cubicBezTo>
                  <a:cubicBezTo>
                    <a:pt x="358" y="130"/>
                    <a:pt x="358" y="130"/>
                    <a:pt x="358" y="130"/>
                  </a:cubicBezTo>
                  <a:cubicBezTo>
                    <a:pt x="358" y="130"/>
                    <a:pt x="358" y="130"/>
                    <a:pt x="358" y="130"/>
                  </a:cubicBezTo>
                  <a:lnTo>
                    <a:pt x="366" y="130"/>
                  </a:lnTo>
                  <a:close/>
                  <a:moveTo>
                    <a:pt x="334" y="130"/>
                  </a:moveTo>
                  <a:cubicBezTo>
                    <a:pt x="354" y="130"/>
                    <a:pt x="354" y="130"/>
                    <a:pt x="354" y="130"/>
                  </a:cubicBezTo>
                  <a:cubicBezTo>
                    <a:pt x="354" y="131"/>
                    <a:pt x="354" y="131"/>
                    <a:pt x="354" y="131"/>
                  </a:cubicBezTo>
                  <a:cubicBezTo>
                    <a:pt x="334" y="131"/>
                    <a:pt x="334" y="131"/>
                    <a:pt x="334" y="131"/>
                  </a:cubicBezTo>
                  <a:lnTo>
                    <a:pt x="334" y="130"/>
                  </a:lnTo>
                  <a:close/>
                  <a:moveTo>
                    <a:pt x="316" y="131"/>
                  </a:moveTo>
                  <a:cubicBezTo>
                    <a:pt x="316" y="131"/>
                    <a:pt x="316" y="131"/>
                    <a:pt x="316" y="131"/>
                  </a:cubicBezTo>
                  <a:cubicBezTo>
                    <a:pt x="319" y="131"/>
                    <a:pt x="319" y="131"/>
                    <a:pt x="319" y="131"/>
                  </a:cubicBezTo>
                  <a:cubicBezTo>
                    <a:pt x="319" y="131"/>
                    <a:pt x="319" y="131"/>
                    <a:pt x="319" y="131"/>
                  </a:cubicBezTo>
                  <a:lnTo>
                    <a:pt x="316" y="131"/>
                  </a:lnTo>
                  <a:close/>
                  <a:moveTo>
                    <a:pt x="382" y="131"/>
                  </a:moveTo>
                  <a:cubicBezTo>
                    <a:pt x="382" y="131"/>
                    <a:pt x="382" y="131"/>
                    <a:pt x="382" y="131"/>
                  </a:cubicBezTo>
                  <a:cubicBezTo>
                    <a:pt x="374" y="131"/>
                    <a:pt x="374" y="131"/>
                    <a:pt x="374" y="131"/>
                  </a:cubicBezTo>
                  <a:cubicBezTo>
                    <a:pt x="374" y="131"/>
                    <a:pt x="374" y="131"/>
                    <a:pt x="374" y="131"/>
                  </a:cubicBezTo>
                  <a:lnTo>
                    <a:pt x="382" y="131"/>
                  </a:lnTo>
                  <a:close/>
                  <a:moveTo>
                    <a:pt x="354" y="131"/>
                  </a:moveTo>
                  <a:cubicBezTo>
                    <a:pt x="354" y="131"/>
                    <a:pt x="354" y="131"/>
                    <a:pt x="354" y="131"/>
                  </a:cubicBezTo>
                  <a:cubicBezTo>
                    <a:pt x="354" y="131"/>
                    <a:pt x="353" y="132"/>
                    <a:pt x="353" y="132"/>
                  </a:cubicBezTo>
                  <a:cubicBezTo>
                    <a:pt x="356" y="132"/>
                    <a:pt x="356" y="132"/>
                    <a:pt x="356" y="132"/>
                  </a:cubicBezTo>
                  <a:cubicBezTo>
                    <a:pt x="355" y="132"/>
                    <a:pt x="353" y="132"/>
                    <a:pt x="352" y="132"/>
                  </a:cubicBezTo>
                  <a:cubicBezTo>
                    <a:pt x="352" y="132"/>
                    <a:pt x="352" y="132"/>
                    <a:pt x="352" y="132"/>
                  </a:cubicBezTo>
                  <a:cubicBezTo>
                    <a:pt x="352" y="132"/>
                    <a:pt x="352" y="132"/>
                    <a:pt x="352" y="132"/>
                  </a:cubicBezTo>
                  <a:cubicBezTo>
                    <a:pt x="352" y="132"/>
                    <a:pt x="352" y="132"/>
                    <a:pt x="352" y="132"/>
                  </a:cubicBezTo>
                  <a:cubicBezTo>
                    <a:pt x="352" y="132"/>
                    <a:pt x="353" y="132"/>
                    <a:pt x="353" y="131"/>
                  </a:cubicBezTo>
                  <a:cubicBezTo>
                    <a:pt x="353" y="131"/>
                    <a:pt x="353" y="131"/>
                    <a:pt x="353" y="131"/>
                  </a:cubicBezTo>
                  <a:lnTo>
                    <a:pt x="354" y="131"/>
                  </a:lnTo>
                  <a:close/>
                  <a:moveTo>
                    <a:pt x="329" y="132"/>
                  </a:moveTo>
                  <a:cubicBezTo>
                    <a:pt x="347" y="131"/>
                    <a:pt x="347" y="131"/>
                    <a:pt x="347" y="131"/>
                  </a:cubicBezTo>
                  <a:cubicBezTo>
                    <a:pt x="347" y="132"/>
                    <a:pt x="347" y="132"/>
                    <a:pt x="348" y="132"/>
                  </a:cubicBezTo>
                  <a:cubicBezTo>
                    <a:pt x="348" y="132"/>
                    <a:pt x="348" y="132"/>
                    <a:pt x="348" y="132"/>
                  </a:cubicBezTo>
                  <a:cubicBezTo>
                    <a:pt x="348" y="132"/>
                    <a:pt x="348" y="131"/>
                    <a:pt x="349" y="131"/>
                  </a:cubicBezTo>
                  <a:cubicBezTo>
                    <a:pt x="349" y="131"/>
                    <a:pt x="349" y="131"/>
                    <a:pt x="349" y="131"/>
                  </a:cubicBezTo>
                  <a:cubicBezTo>
                    <a:pt x="351" y="131"/>
                    <a:pt x="351" y="131"/>
                    <a:pt x="351" y="131"/>
                  </a:cubicBezTo>
                  <a:cubicBezTo>
                    <a:pt x="351" y="131"/>
                    <a:pt x="351" y="131"/>
                    <a:pt x="351" y="131"/>
                  </a:cubicBezTo>
                  <a:cubicBezTo>
                    <a:pt x="350" y="131"/>
                    <a:pt x="350" y="131"/>
                    <a:pt x="349" y="132"/>
                  </a:cubicBezTo>
                  <a:cubicBezTo>
                    <a:pt x="349" y="132"/>
                    <a:pt x="350" y="132"/>
                    <a:pt x="350" y="132"/>
                  </a:cubicBezTo>
                  <a:cubicBezTo>
                    <a:pt x="350" y="132"/>
                    <a:pt x="351" y="132"/>
                    <a:pt x="351" y="132"/>
                  </a:cubicBezTo>
                  <a:cubicBezTo>
                    <a:pt x="351" y="132"/>
                    <a:pt x="350" y="132"/>
                    <a:pt x="350" y="132"/>
                  </a:cubicBezTo>
                  <a:cubicBezTo>
                    <a:pt x="349" y="132"/>
                    <a:pt x="348" y="132"/>
                    <a:pt x="348" y="132"/>
                  </a:cubicBezTo>
                  <a:cubicBezTo>
                    <a:pt x="348" y="132"/>
                    <a:pt x="348" y="132"/>
                    <a:pt x="348" y="132"/>
                  </a:cubicBezTo>
                  <a:cubicBezTo>
                    <a:pt x="348" y="132"/>
                    <a:pt x="348" y="132"/>
                    <a:pt x="348" y="132"/>
                  </a:cubicBezTo>
                  <a:cubicBezTo>
                    <a:pt x="341" y="132"/>
                    <a:pt x="335" y="132"/>
                    <a:pt x="329" y="132"/>
                  </a:cubicBezTo>
                  <a:close/>
                  <a:moveTo>
                    <a:pt x="357" y="132"/>
                  </a:moveTo>
                  <a:cubicBezTo>
                    <a:pt x="358" y="132"/>
                    <a:pt x="358" y="132"/>
                    <a:pt x="358" y="132"/>
                  </a:cubicBezTo>
                  <a:cubicBezTo>
                    <a:pt x="357" y="131"/>
                    <a:pt x="357" y="131"/>
                    <a:pt x="357" y="131"/>
                  </a:cubicBezTo>
                  <a:cubicBezTo>
                    <a:pt x="366" y="131"/>
                    <a:pt x="366" y="131"/>
                    <a:pt x="366" y="131"/>
                  </a:cubicBezTo>
                  <a:cubicBezTo>
                    <a:pt x="366" y="132"/>
                    <a:pt x="366" y="132"/>
                    <a:pt x="366" y="132"/>
                  </a:cubicBezTo>
                  <a:cubicBezTo>
                    <a:pt x="364" y="132"/>
                    <a:pt x="360" y="132"/>
                    <a:pt x="357" y="132"/>
                  </a:cubicBezTo>
                  <a:close/>
                  <a:moveTo>
                    <a:pt x="346" y="134"/>
                  </a:moveTo>
                  <a:cubicBezTo>
                    <a:pt x="346" y="134"/>
                    <a:pt x="346" y="134"/>
                    <a:pt x="346" y="134"/>
                  </a:cubicBezTo>
                  <a:cubicBezTo>
                    <a:pt x="343" y="134"/>
                    <a:pt x="343" y="134"/>
                    <a:pt x="343" y="134"/>
                  </a:cubicBezTo>
                  <a:cubicBezTo>
                    <a:pt x="343" y="134"/>
                    <a:pt x="343" y="134"/>
                    <a:pt x="343" y="134"/>
                  </a:cubicBezTo>
                  <a:lnTo>
                    <a:pt x="346" y="134"/>
                  </a:lnTo>
                  <a:close/>
                  <a:moveTo>
                    <a:pt x="314" y="134"/>
                  </a:moveTo>
                  <a:cubicBezTo>
                    <a:pt x="316" y="134"/>
                    <a:pt x="318" y="134"/>
                    <a:pt x="321" y="134"/>
                  </a:cubicBezTo>
                  <a:cubicBezTo>
                    <a:pt x="327" y="134"/>
                    <a:pt x="334" y="133"/>
                    <a:pt x="341" y="134"/>
                  </a:cubicBezTo>
                  <a:cubicBezTo>
                    <a:pt x="336" y="134"/>
                    <a:pt x="336" y="134"/>
                    <a:pt x="336" y="134"/>
                  </a:cubicBezTo>
                  <a:cubicBezTo>
                    <a:pt x="331" y="134"/>
                    <a:pt x="326" y="134"/>
                    <a:pt x="321" y="134"/>
                  </a:cubicBezTo>
                  <a:cubicBezTo>
                    <a:pt x="318" y="134"/>
                    <a:pt x="316" y="134"/>
                    <a:pt x="314" y="134"/>
                  </a:cubicBezTo>
                  <a:close/>
                  <a:moveTo>
                    <a:pt x="295" y="134"/>
                  </a:moveTo>
                  <a:cubicBezTo>
                    <a:pt x="295" y="134"/>
                    <a:pt x="295" y="134"/>
                    <a:pt x="295" y="134"/>
                  </a:cubicBezTo>
                  <a:cubicBezTo>
                    <a:pt x="297" y="134"/>
                    <a:pt x="297" y="134"/>
                    <a:pt x="297" y="134"/>
                  </a:cubicBezTo>
                  <a:cubicBezTo>
                    <a:pt x="297" y="134"/>
                    <a:pt x="297" y="134"/>
                    <a:pt x="297" y="134"/>
                  </a:cubicBezTo>
                  <a:cubicBezTo>
                    <a:pt x="296" y="134"/>
                    <a:pt x="296" y="134"/>
                    <a:pt x="295" y="135"/>
                  </a:cubicBezTo>
                  <a:lnTo>
                    <a:pt x="295" y="134"/>
                  </a:lnTo>
                  <a:close/>
                  <a:moveTo>
                    <a:pt x="339" y="135"/>
                  </a:moveTo>
                  <a:cubicBezTo>
                    <a:pt x="339" y="135"/>
                    <a:pt x="339" y="135"/>
                    <a:pt x="339" y="135"/>
                  </a:cubicBezTo>
                  <a:cubicBezTo>
                    <a:pt x="343" y="135"/>
                    <a:pt x="343" y="135"/>
                    <a:pt x="343" y="135"/>
                  </a:cubicBezTo>
                  <a:cubicBezTo>
                    <a:pt x="343" y="135"/>
                    <a:pt x="343" y="135"/>
                    <a:pt x="343" y="135"/>
                  </a:cubicBezTo>
                  <a:lnTo>
                    <a:pt x="339" y="135"/>
                  </a:lnTo>
                  <a:close/>
                  <a:moveTo>
                    <a:pt x="390" y="137"/>
                  </a:moveTo>
                  <a:cubicBezTo>
                    <a:pt x="390" y="137"/>
                    <a:pt x="390" y="137"/>
                    <a:pt x="390" y="137"/>
                  </a:cubicBezTo>
                  <a:cubicBezTo>
                    <a:pt x="402" y="137"/>
                    <a:pt x="402" y="137"/>
                    <a:pt x="402" y="137"/>
                  </a:cubicBezTo>
                  <a:cubicBezTo>
                    <a:pt x="402" y="137"/>
                    <a:pt x="402" y="137"/>
                    <a:pt x="402" y="137"/>
                  </a:cubicBezTo>
                  <a:lnTo>
                    <a:pt x="390" y="137"/>
                  </a:lnTo>
                  <a:close/>
                  <a:moveTo>
                    <a:pt x="407" y="138"/>
                  </a:moveTo>
                  <a:cubicBezTo>
                    <a:pt x="407" y="137"/>
                    <a:pt x="407" y="137"/>
                    <a:pt x="407" y="137"/>
                  </a:cubicBezTo>
                  <a:cubicBezTo>
                    <a:pt x="411" y="137"/>
                    <a:pt x="411" y="137"/>
                    <a:pt x="411" y="137"/>
                  </a:cubicBezTo>
                  <a:cubicBezTo>
                    <a:pt x="411" y="138"/>
                    <a:pt x="411" y="138"/>
                    <a:pt x="411" y="138"/>
                  </a:cubicBezTo>
                  <a:lnTo>
                    <a:pt x="407" y="138"/>
                  </a:lnTo>
                  <a:close/>
                  <a:moveTo>
                    <a:pt x="355" y="139"/>
                  </a:moveTo>
                  <a:cubicBezTo>
                    <a:pt x="358" y="138"/>
                    <a:pt x="358" y="138"/>
                    <a:pt x="358" y="138"/>
                  </a:cubicBezTo>
                  <a:cubicBezTo>
                    <a:pt x="357" y="139"/>
                    <a:pt x="357" y="139"/>
                    <a:pt x="357" y="139"/>
                  </a:cubicBezTo>
                  <a:lnTo>
                    <a:pt x="355" y="139"/>
                  </a:lnTo>
                  <a:close/>
                  <a:moveTo>
                    <a:pt x="397" y="141"/>
                  </a:moveTo>
                  <a:cubicBezTo>
                    <a:pt x="397" y="140"/>
                    <a:pt x="397" y="140"/>
                    <a:pt x="397" y="140"/>
                  </a:cubicBezTo>
                  <a:cubicBezTo>
                    <a:pt x="399" y="140"/>
                    <a:pt x="399" y="140"/>
                    <a:pt x="399" y="140"/>
                  </a:cubicBezTo>
                  <a:cubicBezTo>
                    <a:pt x="399" y="141"/>
                    <a:pt x="399" y="141"/>
                    <a:pt x="399" y="141"/>
                  </a:cubicBezTo>
                  <a:lnTo>
                    <a:pt x="397" y="141"/>
                  </a:lnTo>
                  <a:close/>
                  <a:moveTo>
                    <a:pt x="394" y="145"/>
                  </a:moveTo>
                  <a:cubicBezTo>
                    <a:pt x="394" y="145"/>
                    <a:pt x="394" y="145"/>
                    <a:pt x="394" y="145"/>
                  </a:cubicBezTo>
                  <a:cubicBezTo>
                    <a:pt x="398" y="145"/>
                    <a:pt x="398" y="145"/>
                    <a:pt x="398" y="145"/>
                  </a:cubicBezTo>
                  <a:cubicBezTo>
                    <a:pt x="398" y="145"/>
                    <a:pt x="398" y="145"/>
                    <a:pt x="398" y="145"/>
                  </a:cubicBezTo>
                  <a:lnTo>
                    <a:pt x="394" y="145"/>
                  </a:lnTo>
                  <a:close/>
                  <a:moveTo>
                    <a:pt x="46" y="150"/>
                  </a:moveTo>
                  <a:cubicBezTo>
                    <a:pt x="46" y="151"/>
                    <a:pt x="46" y="151"/>
                    <a:pt x="46" y="151"/>
                  </a:cubicBezTo>
                  <a:cubicBezTo>
                    <a:pt x="41" y="151"/>
                    <a:pt x="41" y="151"/>
                    <a:pt x="41" y="151"/>
                  </a:cubicBezTo>
                  <a:cubicBezTo>
                    <a:pt x="41" y="150"/>
                    <a:pt x="41" y="150"/>
                    <a:pt x="41" y="150"/>
                  </a:cubicBezTo>
                  <a:lnTo>
                    <a:pt x="46" y="150"/>
                  </a:lnTo>
                  <a:close/>
                  <a:moveTo>
                    <a:pt x="43" y="150"/>
                  </a:moveTo>
                  <a:cubicBezTo>
                    <a:pt x="39" y="150"/>
                    <a:pt x="39" y="150"/>
                    <a:pt x="39" y="150"/>
                  </a:cubicBezTo>
                  <a:cubicBezTo>
                    <a:pt x="39" y="150"/>
                    <a:pt x="39" y="150"/>
                    <a:pt x="39" y="150"/>
                  </a:cubicBezTo>
                  <a:cubicBezTo>
                    <a:pt x="43" y="150"/>
                    <a:pt x="43" y="150"/>
                    <a:pt x="43" y="150"/>
                  </a:cubicBezTo>
                  <a:close/>
                  <a:moveTo>
                    <a:pt x="54" y="150"/>
                  </a:moveTo>
                  <a:cubicBezTo>
                    <a:pt x="49" y="150"/>
                    <a:pt x="49" y="150"/>
                    <a:pt x="49" y="150"/>
                  </a:cubicBezTo>
                  <a:cubicBezTo>
                    <a:pt x="49" y="150"/>
                    <a:pt x="49" y="150"/>
                    <a:pt x="49" y="150"/>
                  </a:cubicBezTo>
                  <a:cubicBezTo>
                    <a:pt x="54" y="150"/>
                    <a:pt x="54" y="150"/>
                    <a:pt x="54" y="150"/>
                  </a:cubicBezTo>
                  <a:close/>
                  <a:moveTo>
                    <a:pt x="407" y="150"/>
                  </a:moveTo>
                  <a:cubicBezTo>
                    <a:pt x="432" y="150"/>
                    <a:pt x="432" y="150"/>
                    <a:pt x="432" y="150"/>
                  </a:cubicBezTo>
                  <a:cubicBezTo>
                    <a:pt x="404" y="151"/>
                    <a:pt x="404" y="151"/>
                    <a:pt x="404" y="151"/>
                  </a:cubicBezTo>
                  <a:lnTo>
                    <a:pt x="407" y="150"/>
                  </a:lnTo>
                  <a:close/>
                  <a:moveTo>
                    <a:pt x="378" y="155"/>
                  </a:moveTo>
                  <a:cubicBezTo>
                    <a:pt x="380" y="155"/>
                    <a:pt x="380" y="155"/>
                    <a:pt x="380" y="155"/>
                  </a:cubicBezTo>
                  <a:cubicBezTo>
                    <a:pt x="380" y="156"/>
                    <a:pt x="380" y="156"/>
                    <a:pt x="380" y="156"/>
                  </a:cubicBezTo>
                  <a:cubicBezTo>
                    <a:pt x="378" y="156"/>
                    <a:pt x="378" y="156"/>
                    <a:pt x="378" y="156"/>
                  </a:cubicBezTo>
                  <a:lnTo>
                    <a:pt x="378" y="155"/>
                  </a:lnTo>
                  <a:close/>
                  <a:moveTo>
                    <a:pt x="347" y="156"/>
                  </a:moveTo>
                  <a:cubicBezTo>
                    <a:pt x="345" y="156"/>
                    <a:pt x="345" y="156"/>
                    <a:pt x="345" y="156"/>
                  </a:cubicBezTo>
                  <a:cubicBezTo>
                    <a:pt x="343" y="156"/>
                    <a:pt x="343" y="156"/>
                    <a:pt x="343" y="156"/>
                  </a:cubicBezTo>
                  <a:lnTo>
                    <a:pt x="347" y="156"/>
                  </a:lnTo>
                  <a:close/>
                  <a:moveTo>
                    <a:pt x="119" y="157"/>
                  </a:moveTo>
                  <a:cubicBezTo>
                    <a:pt x="119" y="156"/>
                    <a:pt x="119" y="156"/>
                    <a:pt x="119" y="156"/>
                  </a:cubicBezTo>
                  <a:cubicBezTo>
                    <a:pt x="121" y="156"/>
                    <a:pt x="121" y="156"/>
                    <a:pt x="121" y="156"/>
                  </a:cubicBezTo>
                  <a:cubicBezTo>
                    <a:pt x="120" y="156"/>
                    <a:pt x="120" y="157"/>
                    <a:pt x="120" y="157"/>
                  </a:cubicBezTo>
                  <a:lnTo>
                    <a:pt x="119" y="157"/>
                  </a:lnTo>
                  <a:close/>
                  <a:moveTo>
                    <a:pt x="348" y="156"/>
                  </a:moveTo>
                  <a:cubicBezTo>
                    <a:pt x="356" y="156"/>
                    <a:pt x="356" y="156"/>
                    <a:pt x="356" y="156"/>
                  </a:cubicBezTo>
                  <a:cubicBezTo>
                    <a:pt x="356" y="157"/>
                    <a:pt x="356" y="157"/>
                    <a:pt x="356" y="157"/>
                  </a:cubicBezTo>
                  <a:cubicBezTo>
                    <a:pt x="355" y="155"/>
                    <a:pt x="351" y="156"/>
                    <a:pt x="348" y="156"/>
                  </a:cubicBezTo>
                  <a:close/>
                  <a:moveTo>
                    <a:pt x="286" y="158"/>
                  </a:moveTo>
                  <a:cubicBezTo>
                    <a:pt x="285" y="158"/>
                    <a:pt x="284" y="158"/>
                    <a:pt x="284" y="158"/>
                  </a:cubicBezTo>
                  <a:cubicBezTo>
                    <a:pt x="284" y="158"/>
                    <a:pt x="285" y="158"/>
                    <a:pt x="286" y="158"/>
                  </a:cubicBezTo>
                  <a:cubicBezTo>
                    <a:pt x="286" y="158"/>
                    <a:pt x="287" y="158"/>
                    <a:pt x="287" y="158"/>
                  </a:cubicBezTo>
                  <a:cubicBezTo>
                    <a:pt x="289" y="158"/>
                    <a:pt x="292" y="157"/>
                    <a:pt x="293" y="158"/>
                  </a:cubicBezTo>
                  <a:cubicBezTo>
                    <a:pt x="297" y="158"/>
                    <a:pt x="297" y="158"/>
                    <a:pt x="297" y="158"/>
                  </a:cubicBezTo>
                  <a:cubicBezTo>
                    <a:pt x="293" y="158"/>
                    <a:pt x="290" y="158"/>
                    <a:pt x="286" y="158"/>
                  </a:cubicBezTo>
                  <a:close/>
                  <a:moveTo>
                    <a:pt x="276" y="158"/>
                  </a:moveTo>
                  <a:cubicBezTo>
                    <a:pt x="276" y="158"/>
                    <a:pt x="276" y="158"/>
                    <a:pt x="277" y="158"/>
                  </a:cubicBezTo>
                  <a:cubicBezTo>
                    <a:pt x="278" y="158"/>
                    <a:pt x="278" y="158"/>
                    <a:pt x="278" y="158"/>
                  </a:cubicBezTo>
                  <a:cubicBezTo>
                    <a:pt x="278" y="158"/>
                    <a:pt x="278" y="158"/>
                    <a:pt x="277" y="158"/>
                  </a:cubicBezTo>
                  <a:cubicBezTo>
                    <a:pt x="277" y="158"/>
                    <a:pt x="276" y="158"/>
                    <a:pt x="276" y="158"/>
                  </a:cubicBezTo>
                  <a:close/>
                  <a:moveTo>
                    <a:pt x="273" y="158"/>
                  </a:moveTo>
                  <a:cubicBezTo>
                    <a:pt x="266" y="158"/>
                    <a:pt x="266" y="158"/>
                    <a:pt x="266" y="158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73" y="157"/>
                    <a:pt x="273" y="157"/>
                    <a:pt x="273" y="157"/>
                  </a:cubicBezTo>
                  <a:lnTo>
                    <a:pt x="273" y="158"/>
                  </a:lnTo>
                  <a:close/>
                  <a:moveTo>
                    <a:pt x="309" y="158"/>
                  </a:moveTo>
                  <a:cubicBezTo>
                    <a:pt x="303" y="158"/>
                    <a:pt x="303" y="158"/>
                    <a:pt x="303" y="158"/>
                  </a:cubicBezTo>
                  <a:cubicBezTo>
                    <a:pt x="303" y="158"/>
                    <a:pt x="303" y="158"/>
                    <a:pt x="303" y="158"/>
                  </a:cubicBezTo>
                  <a:cubicBezTo>
                    <a:pt x="309" y="158"/>
                    <a:pt x="309" y="158"/>
                    <a:pt x="309" y="158"/>
                  </a:cubicBezTo>
                  <a:close/>
                  <a:moveTo>
                    <a:pt x="318" y="158"/>
                  </a:moveTo>
                  <a:cubicBezTo>
                    <a:pt x="318" y="157"/>
                    <a:pt x="318" y="157"/>
                    <a:pt x="318" y="157"/>
                  </a:cubicBezTo>
                  <a:cubicBezTo>
                    <a:pt x="320" y="157"/>
                    <a:pt x="320" y="157"/>
                    <a:pt x="320" y="157"/>
                  </a:cubicBezTo>
                  <a:cubicBezTo>
                    <a:pt x="320" y="158"/>
                    <a:pt x="320" y="158"/>
                    <a:pt x="320" y="158"/>
                  </a:cubicBezTo>
                  <a:lnTo>
                    <a:pt x="318" y="158"/>
                  </a:lnTo>
                  <a:close/>
                  <a:moveTo>
                    <a:pt x="353" y="157"/>
                  </a:moveTo>
                  <a:cubicBezTo>
                    <a:pt x="353" y="157"/>
                    <a:pt x="353" y="157"/>
                    <a:pt x="353" y="157"/>
                  </a:cubicBezTo>
                  <a:cubicBezTo>
                    <a:pt x="349" y="157"/>
                    <a:pt x="349" y="157"/>
                    <a:pt x="349" y="157"/>
                  </a:cubicBezTo>
                  <a:cubicBezTo>
                    <a:pt x="349" y="157"/>
                    <a:pt x="349" y="157"/>
                    <a:pt x="349" y="157"/>
                  </a:cubicBezTo>
                  <a:lnTo>
                    <a:pt x="353" y="157"/>
                  </a:lnTo>
                  <a:close/>
                  <a:moveTo>
                    <a:pt x="347" y="157"/>
                  </a:moveTo>
                  <a:cubicBezTo>
                    <a:pt x="347" y="157"/>
                    <a:pt x="347" y="157"/>
                    <a:pt x="347" y="157"/>
                  </a:cubicBezTo>
                  <a:cubicBezTo>
                    <a:pt x="344" y="157"/>
                    <a:pt x="344" y="157"/>
                    <a:pt x="344" y="157"/>
                  </a:cubicBezTo>
                  <a:cubicBezTo>
                    <a:pt x="344" y="157"/>
                    <a:pt x="344" y="157"/>
                    <a:pt x="344" y="157"/>
                  </a:cubicBezTo>
                  <a:lnTo>
                    <a:pt x="347" y="157"/>
                  </a:lnTo>
                  <a:close/>
                  <a:moveTo>
                    <a:pt x="338" y="157"/>
                  </a:moveTo>
                  <a:cubicBezTo>
                    <a:pt x="338" y="157"/>
                    <a:pt x="338" y="157"/>
                    <a:pt x="338" y="157"/>
                  </a:cubicBezTo>
                  <a:cubicBezTo>
                    <a:pt x="334" y="157"/>
                    <a:pt x="334" y="157"/>
                    <a:pt x="334" y="157"/>
                  </a:cubicBezTo>
                  <a:cubicBezTo>
                    <a:pt x="334" y="157"/>
                    <a:pt x="334" y="157"/>
                    <a:pt x="334" y="157"/>
                  </a:cubicBezTo>
                  <a:lnTo>
                    <a:pt x="338" y="157"/>
                  </a:lnTo>
                  <a:close/>
                  <a:moveTo>
                    <a:pt x="327" y="157"/>
                  </a:moveTo>
                  <a:cubicBezTo>
                    <a:pt x="327" y="157"/>
                    <a:pt x="327" y="157"/>
                    <a:pt x="327" y="157"/>
                  </a:cubicBezTo>
                  <a:cubicBezTo>
                    <a:pt x="330" y="157"/>
                    <a:pt x="330" y="157"/>
                    <a:pt x="330" y="157"/>
                  </a:cubicBezTo>
                  <a:lnTo>
                    <a:pt x="327" y="157"/>
                  </a:lnTo>
                  <a:close/>
                  <a:moveTo>
                    <a:pt x="199" y="157"/>
                  </a:moveTo>
                  <a:cubicBezTo>
                    <a:pt x="200" y="157"/>
                    <a:pt x="201" y="157"/>
                    <a:pt x="201" y="158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9" y="158"/>
                    <a:pt x="198" y="158"/>
                    <a:pt x="198" y="158"/>
                  </a:cubicBezTo>
                  <a:cubicBezTo>
                    <a:pt x="198" y="158"/>
                    <a:pt x="198" y="158"/>
                    <a:pt x="198" y="158"/>
                  </a:cubicBezTo>
                  <a:cubicBezTo>
                    <a:pt x="191" y="158"/>
                    <a:pt x="191" y="158"/>
                    <a:pt x="191" y="158"/>
                  </a:cubicBezTo>
                  <a:cubicBezTo>
                    <a:pt x="190" y="158"/>
                    <a:pt x="189" y="158"/>
                    <a:pt x="188" y="158"/>
                  </a:cubicBezTo>
                  <a:cubicBezTo>
                    <a:pt x="191" y="158"/>
                    <a:pt x="191" y="158"/>
                    <a:pt x="191" y="158"/>
                  </a:cubicBezTo>
                  <a:cubicBezTo>
                    <a:pt x="194" y="157"/>
                    <a:pt x="197" y="157"/>
                    <a:pt x="198" y="158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9" y="158"/>
                    <a:pt x="199" y="157"/>
                    <a:pt x="199" y="157"/>
                  </a:cubicBezTo>
                  <a:close/>
                  <a:moveTo>
                    <a:pt x="184" y="158"/>
                  </a:moveTo>
                  <a:cubicBezTo>
                    <a:pt x="187" y="157"/>
                    <a:pt x="187" y="157"/>
                    <a:pt x="187" y="157"/>
                  </a:cubicBezTo>
                  <a:cubicBezTo>
                    <a:pt x="187" y="158"/>
                    <a:pt x="186" y="158"/>
                    <a:pt x="185" y="158"/>
                  </a:cubicBezTo>
                  <a:lnTo>
                    <a:pt x="184" y="158"/>
                  </a:lnTo>
                  <a:close/>
                  <a:moveTo>
                    <a:pt x="116" y="158"/>
                  </a:moveTo>
                  <a:cubicBezTo>
                    <a:pt x="116" y="158"/>
                    <a:pt x="116" y="158"/>
                    <a:pt x="116" y="158"/>
                  </a:cubicBezTo>
                  <a:cubicBezTo>
                    <a:pt x="118" y="158"/>
                    <a:pt x="118" y="158"/>
                    <a:pt x="118" y="158"/>
                  </a:cubicBezTo>
                  <a:cubicBezTo>
                    <a:pt x="118" y="158"/>
                    <a:pt x="118" y="158"/>
                    <a:pt x="118" y="158"/>
                  </a:cubicBezTo>
                  <a:lnTo>
                    <a:pt x="116" y="158"/>
                  </a:lnTo>
                  <a:close/>
                  <a:moveTo>
                    <a:pt x="210" y="158"/>
                  </a:moveTo>
                  <a:cubicBezTo>
                    <a:pt x="207" y="159"/>
                    <a:pt x="207" y="159"/>
                    <a:pt x="207" y="159"/>
                  </a:cubicBezTo>
                  <a:cubicBezTo>
                    <a:pt x="206" y="159"/>
                    <a:pt x="208" y="158"/>
                    <a:pt x="210" y="158"/>
                  </a:cubicBezTo>
                  <a:close/>
                  <a:moveTo>
                    <a:pt x="207" y="160"/>
                  </a:moveTo>
                  <a:cubicBezTo>
                    <a:pt x="216" y="159"/>
                    <a:pt x="225" y="159"/>
                    <a:pt x="233" y="159"/>
                  </a:cubicBezTo>
                  <a:cubicBezTo>
                    <a:pt x="233" y="159"/>
                    <a:pt x="233" y="159"/>
                    <a:pt x="233" y="159"/>
                  </a:cubicBezTo>
                  <a:cubicBezTo>
                    <a:pt x="233" y="159"/>
                    <a:pt x="233" y="159"/>
                    <a:pt x="233" y="159"/>
                  </a:cubicBezTo>
                  <a:cubicBezTo>
                    <a:pt x="238" y="159"/>
                    <a:pt x="243" y="159"/>
                    <a:pt x="247" y="159"/>
                  </a:cubicBezTo>
                  <a:cubicBezTo>
                    <a:pt x="234" y="159"/>
                    <a:pt x="234" y="159"/>
                    <a:pt x="234" y="159"/>
                  </a:cubicBezTo>
                  <a:cubicBezTo>
                    <a:pt x="233" y="159"/>
                    <a:pt x="233" y="159"/>
                    <a:pt x="233" y="159"/>
                  </a:cubicBezTo>
                  <a:cubicBezTo>
                    <a:pt x="233" y="159"/>
                    <a:pt x="233" y="159"/>
                    <a:pt x="233" y="159"/>
                  </a:cubicBezTo>
                  <a:cubicBezTo>
                    <a:pt x="232" y="159"/>
                    <a:pt x="232" y="159"/>
                    <a:pt x="232" y="159"/>
                  </a:cubicBezTo>
                  <a:cubicBezTo>
                    <a:pt x="225" y="158"/>
                    <a:pt x="217" y="160"/>
                    <a:pt x="209" y="160"/>
                  </a:cubicBezTo>
                  <a:cubicBezTo>
                    <a:pt x="209" y="160"/>
                    <a:pt x="209" y="160"/>
                    <a:pt x="209" y="160"/>
                  </a:cubicBezTo>
                  <a:lnTo>
                    <a:pt x="207" y="160"/>
                  </a:lnTo>
                  <a:close/>
                  <a:moveTo>
                    <a:pt x="120" y="161"/>
                  </a:moveTo>
                  <a:cubicBezTo>
                    <a:pt x="120" y="160"/>
                    <a:pt x="120" y="160"/>
                    <a:pt x="120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61"/>
                    <a:pt x="122" y="161"/>
                    <a:pt x="122" y="161"/>
                  </a:cubicBezTo>
                  <a:lnTo>
                    <a:pt x="120" y="161"/>
                  </a:lnTo>
                  <a:close/>
                  <a:moveTo>
                    <a:pt x="416" y="161"/>
                  </a:moveTo>
                  <a:cubicBezTo>
                    <a:pt x="416" y="161"/>
                    <a:pt x="416" y="161"/>
                    <a:pt x="416" y="161"/>
                  </a:cubicBezTo>
                  <a:cubicBezTo>
                    <a:pt x="433" y="161"/>
                    <a:pt x="433" y="161"/>
                    <a:pt x="433" y="161"/>
                  </a:cubicBezTo>
                  <a:cubicBezTo>
                    <a:pt x="433" y="161"/>
                    <a:pt x="433" y="161"/>
                    <a:pt x="433" y="161"/>
                  </a:cubicBezTo>
                  <a:lnTo>
                    <a:pt x="416" y="161"/>
                  </a:lnTo>
                  <a:close/>
                  <a:moveTo>
                    <a:pt x="437" y="161"/>
                  </a:moveTo>
                  <a:cubicBezTo>
                    <a:pt x="437" y="161"/>
                    <a:pt x="437" y="161"/>
                    <a:pt x="437" y="161"/>
                  </a:cubicBezTo>
                  <a:cubicBezTo>
                    <a:pt x="439" y="161"/>
                    <a:pt x="439" y="161"/>
                    <a:pt x="439" y="161"/>
                  </a:cubicBezTo>
                  <a:cubicBezTo>
                    <a:pt x="439" y="161"/>
                    <a:pt x="439" y="161"/>
                    <a:pt x="439" y="161"/>
                  </a:cubicBezTo>
                  <a:lnTo>
                    <a:pt x="437" y="161"/>
                  </a:lnTo>
                  <a:close/>
                  <a:moveTo>
                    <a:pt x="118" y="162"/>
                  </a:moveTo>
                  <a:cubicBezTo>
                    <a:pt x="118" y="162"/>
                    <a:pt x="118" y="162"/>
                    <a:pt x="118" y="162"/>
                  </a:cubicBezTo>
                  <a:cubicBezTo>
                    <a:pt x="120" y="162"/>
                    <a:pt x="120" y="162"/>
                    <a:pt x="120" y="162"/>
                  </a:cubicBezTo>
                  <a:cubicBezTo>
                    <a:pt x="120" y="162"/>
                    <a:pt x="120" y="162"/>
                    <a:pt x="120" y="162"/>
                  </a:cubicBezTo>
                  <a:lnTo>
                    <a:pt x="118" y="162"/>
                  </a:lnTo>
                  <a:close/>
                  <a:moveTo>
                    <a:pt x="402" y="162"/>
                  </a:moveTo>
                  <a:cubicBezTo>
                    <a:pt x="402" y="162"/>
                    <a:pt x="402" y="162"/>
                    <a:pt x="402" y="162"/>
                  </a:cubicBezTo>
                  <a:cubicBezTo>
                    <a:pt x="405" y="162"/>
                    <a:pt x="405" y="162"/>
                    <a:pt x="405" y="162"/>
                  </a:cubicBezTo>
                  <a:cubicBezTo>
                    <a:pt x="405" y="162"/>
                    <a:pt x="405" y="162"/>
                    <a:pt x="405" y="162"/>
                  </a:cubicBezTo>
                  <a:lnTo>
                    <a:pt x="402" y="162"/>
                  </a:lnTo>
                  <a:close/>
                  <a:moveTo>
                    <a:pt x="411" y="162"/>
                  </a:moveTo>
                  <a:cubicBezTo>
                    <a:pt x="411" y="162"/>
                    <a:pt x="411" y="162"/>
                    <a:pt x="411" y="162"/>
                  </a:cubicBezTo>
                  <a:cubicBezTo>
                    <a:pt x="415" y="162"/>
                    <a:pt x="415" y="162"/>
                    <a:pt x="415" y="162"/>
                  </a:cubicBezTo>
                  <a:cubicBezTo>
                    <a:pt x="415" y="162"/>
                    <a:pt x="415" y="162"/>
                    <a:pt x="415" y="162"/>
                  </a:cubicBezTo>
                  <a:lnTo>
                    <a:pt x="411" y="162"/>
                  </a:lnTo>
                  <a:close/>
                  <a:moveTo>
                    <a:pt x="424" y="162"/>
                  </a:moveTo>
                  <a:cubicBezTo>
                    <a:pt x="424" y="162"/>
                    <a:pt x="424" y="162"/>
                    <a:pt x="424" y="162"/>
                  </a:cubicBezTo>
                  <a:cubicBezTo>
                    <a:pt x="441" y="162"/>
                    <a:pt x="441" y="162"/>
                    <a:pt x="441" y="162"/>
                  </a:cubicBezTo>
                  <a:cubicBezTo>
                    <a:pt x="441" y="162"/>
                    <a:pt x="441" y="162"/>
                    <a:pt x="441" y="162"/>
                  </a:cubicBezTo>
                  <a:lnTo>
                    <a:pt x="424" y="162"/>
                  </a:lnTo>
                  <a:close/>
                  <a:moveTo>
                    <a:pt x="352" y="165"/>
                  </a:moveTo>
                  <a:cubicBezTo>
                    <a:pt x="351" y="165"/>
                    <a:pt x="351" y="165"/>
                    <a:pt x="351" y="165"/>
                  </a:cubicBezTo>
                  <a:cubicBezTo>
                    <a:pt x="354" y="165"/>
                    <a:pt x="354" y="165"/>
                    <a:pt x="354" y="165"/>
                  </a:cubicBezTo>
                  <a:cubicBezTo>
                    <a:pt x="354" y="165"/>
                    <a:pt x="354" y="165"/>
                    <a:pt x="354" y="165"/>
                  </a:cubicBezTo>
                  <a:lnTo>
                    <a:pt x="352" y="165"/>
                  </a:lnTo>
                  <a:close/>
                  <a:moveTo>
                    <a:pt x="371" y="165"/>
                  </a:moveTo>
                  <a:cubicBezTo>
                    <a:pt x="371" y="165"/>
                    <a:pt x="371" y="165"/>
                    <a:pt x="371" y="165"/>
                  </a:cubicBezTo>
                  <a:cubicBezTo>
                    <a:pt x="375" y="165"/>
                    <a:pt x="375" y="165"/>
                    <a:pt x="375" y="165"/>
                  </a:cubicBezTo>
                  <a:cubicBezTo>
                    <a:pt x="375" y="165"/>
                    <a:pt x="375" y="165"/>
                    <a:pt x="375" y="165"/>
                  </a:cubicBezTo>
                  <a:lnTo>
                    <a:pt x="371" y="165"/>
                  </a:lnTo>
                  <a:close/>
                  <a:moveTo>
                    <a:pt x="308" y="168"/>
                  </a:moveTo>
                  <a:cubicBezTo>
                    <a:pt x="308" y="167"/>
                    <a:pt x="308" y="167"/>
                    <a:pt x="308" y="167"/>
                  </a:cubicBezTo>
                  <a:cubicBezTo>
                    <a:pt x="310" y="167"/>
                    <a:pt x="310" y="167"/>
                    <a:pt x="310" y="167"/>
                  </a:cubicBezTo>
                  <a:cubicBezTo>
                    <a:pt x="310" y="168"/>
                    <a:pt x="310" y="168"/>
                    <a:pt x="310" y="168"/>
                  </a:cubicBezTo>
                  <a:lnTo>
                    <a:pt x="308" y="168"/>
                  </a:lnTo>
                  <a:close/>
                  <a:moveTo>
                    <a:pt x="353" y="168"/>
                  </a:moveTo>
                  <a:cubicBezTo>
                    <a:pt x="353" y="167"/>
                    <a:pt x="353" y="167"/>
                    <a:pt x="353" y="167"/>
                  </a:cubicBezTo>
                  <a:cubicBezTo>
                    <a:pt x="361" y="167"/>
                    <a:pt x="361" y="167"/>
                    <a:pt x="361" y="167"/>
                  </a:cubicBezTo>
                  <a:cubicBezTo>
                    <a:pt x="361" y="168"/>
                    <a:pt x="361" y="168"/>
                    <a:pt x="361" y="168"/>
                  </a:cubicBezTo>
                  <a:lnTo>
                    <a:pt x="353" y="168"/>
                  </a:lnTo>
                  <a:close/>
                  <a:moveTo>
                    <a:pt x="381" y="168"/>
                  </a:moveTo>
                  <a:cubicBezTo>
                    <a:pt x="381" y="167"/>
                    <a:pt x="381" y="167"/>
                    <a:pt x="381" y="167"/>
                  </a:cubicBezTo>
                  <a:cubicBezTo>
                    <a:pt x="393" y="167"/>
                    <a:pt x="393" y="167"/>
                    <a:pt x="393" y="167"/>
                  </a:cubicBezTo>
                  <a:cubicBezTo>
                    <a:pt x="393" y="168"/>
                    <a:pt x="393" y="168"/>
                    <a:pt x="393" y="168"/>
                  </a:cubicBezTo>
                  <a:lnTo>
                    <a:pt x="381" y="168"/>
                  </a:lnTo>
                  <a:close/>
                  <a:moveTo>
                    <a:pt x="405" y="168"/>
                  </a:moveTo>
                  <a:cubicBezTo>
                    <a:pt x="405" y="168"/>
                    <a:pt x="405" y="168"/>
                    <a:pt x="405" y="168"/>
                  </a:cubicBezTo>
                  <a:cubicBezTo>
                    <a:pt x="408" y="167"/>
                    <a:pt x="411" y="168"/>
                    <a:pt x="412" y="166"/>
                  </a:cubicBezTo>
                  <a:cubicBezTo>
                    <a:pt x="413" y="167"/>
                    <a:pt x="413" y="167"/>
                    <a:pt x="413" y="167"/>
                  </a:cubicBezTo>
                  <a:cubicBezTo>
                    <a:pt x="413" y="166"/>
                    <a:pt x="413" y="166"/>
                    <a:pt x="413" y="166"/>
                  </a:cubicBezTo>
                  <a:cubicBezTo>
                    <a:pt x="413" y="167"/>
                    <a:pt x="413" y="167"/>
                    <a:pt x="413" y="167"/>
                  </a:cubicBezTo>
                  <a:cubicBezTo>
                    <a:pt x="416" y="167"/>
                    <a:pt x="416" y="167"/>
                    <a:pt x="416" y="167"/>
                  </a:cubicBezTo>
                  <a:cubicBezTo>
                    <a:pt x="415" y="167"/>
                    <a:pt x="414" y="167"/>
                    <a:pt x="413" y="167"/>
                  </a:cubicBezTo>
                  <a:cubicBezTo>
                    <a:pt x="413" y="167"/>
                    <a:pt x="413" y="167"/>
                    <a:pt x="413" y="167"/>
                  </a:cubicBezTo>
                  <a:cubicBezTo>
                    <a:pt x="412" y="167"/>
                    <a:pt x="412" y="167"/>
                    <a:pt x="412" y="167"/>
                  </a:cubicBezTo>
                  <a:cubicBezTo>
                    <a:pt x="414" y="168"/>
                    <a:pt x="414" y="168"/>
                    <a:pt x="414" y="168"/>
                  </a:cubicBezTo>
                  <a:cubicBezTo>
                    <a:pt x="414" y="168"/>
                    <a:pt x="414" y="168"/>
                    <a:pt x="414" y="168"/>
                  </a:cubicBezTo>
                  <a:lnTo>
                    <a:pt x="405" y="168"/>
                  </a:lnTo>
                  <a:close/>
                  <a:moveTo>
                    <a:pt x="363" y="169"/>
                  </a:moveTo>
                  <a:cubicBezTo>
                    <a:pt x="363" y="169"/>
                    <a:pt x="363" y="169"/>
                    <a:pt x="363" y="169"/>
                  </a:cubicBezTo>
                  <a:cubicBezTo>
                    <a:pt x="373" y="169"/>
                    <a:pt x="373" y="169"/>
                    <a:pt x="373" y="169"/>
                  </a:cubicBezTo>
                  <a:cubicBezTo>
                    <a:pt x="373" y="169"/>
                    <a:pt x="373" y="169"/>
                    <a:pt x="373" y="169"/>
                  </a:cubicBezTo>
                  <a:lnTo>
                    <a:pt x="363" y="169"/>
                  </a:lnTo>
                  <a:close/>
                  <a:moveTo>
                    <a:pt x="382" y="169"/>
                  </a:moveTo>
                  <a:cubicBezTo>
                    <a:pt x="382" y="169"/>
                    <a:pt x="382" y="169"/>
                    <a:pt x="382" y="169"/>
                  </a:cubicBezTo>
                  <a:cubicBezTo>
                    <a:pt x="388" y="169"/>
                    <a:pt x="388" y="169"/>
                    <a:pt x="388" y="169"/>
                  </a:cubicBezTo>
                  <a:cubicBezTo>
                    <a:pt x="388" y="169"/>
                    <a:pt x="388" y="169"/>
                    <a:pt x="388" y="169"/>
                  </a:cubicBezTo>
                  <a:lnTo>
                    <a:pt x="382" y="169"/>
                  </a:lnTo>
                  <a:close/>
                  <a:moveTo>
                    <a:pt x="334" y="171"/>
                  </a:moveTo>
                  <a:cubicBezTo>
                    <a:pt x="334" y="171"/>
                    <a:pt x="334" y="171"/>
                    <a:pt x="334" y="171"/>
                  </a:cubicBezTo>
                  <a:cubicBezTo>
                    <a:pt x="332" y="171"/>
                    <a:pt x="332" y="171"/>
                    <a:pt x="332" y="171"/>
                  </a:cubicBezTo>
                  <a:cubicBezTo>
                    <a:pt x="332" y="171"/>
                    <a:pt x="332" y="171"/>
                    <a:pt x="332" y="171"/>
                  </a:cubicBezTo>
                  <a:lnTo>
                    <a:pt x="334" y="171"/>
                  </a:lnTo>
                  <a:close/>
                  <a:moveTo>
                    <a:pt x="330" y="171"/>
                  </a:moveTo>
                  <a:cubicBezTo>
                    <a:pt x="325" y="171"/>
                    <a:pt x="325" y="171"/>
                    <a:pt x="325" y="171"/>
                  </a:cubicBezTo>
                  <a:cubicBezTo>
                    <a:pt x="298" y="171"/>
                    <a:pt x="298" y="171"/>
                    <a:pt x="298" y="171"/>
                  </a:cubicBezTo>
                  <a:lnTo>
                    <a:pt x="330" y="171"/>
                  </a:lnTo>
                  <a:close/>
                  <a:moveTo>
                    <a:pt x="291" y="171"/>
                  </a:moveTo>
                  <a:cubicBezTo>
                    <a:pt x="291" y="172"/>
                    <a:pt x="291" y="172"/>
                    <a:pt x="291" y="172"/>
                  </a:cubicBezTo>
                  <a:cubicBezTo>
                    <a:pt x="283" y="172"/>
                    <a:pt x="283" y="172"/>
                    <a:pt x="283" y="172"/>
                  </a:cubicBezTo>
                  <a:cubicBezTo>
                    <a:pt x="283" y="171"/>
                    <a:pt x="283" y="171"/>
                    <a:pt x="283" y="171"/>
                  </a:cubicBezTo>
                  <a:lnTo>
                    <a:pt x="291" y="171"/>
                  </a:lnTo>
                  <a:close/>
                  <a:moveTo>
                    <a:pt x="195" y="172"/>
                  </a:moveTo>
                  <a:cubicBezTo>
                    <a:pt x="195" y="172"/>
                    <a:pt x="195" y="172"/>
                    <a:pt x="195" y="172"/>
                  </a:cubicBezTo>
                  <a:cubicBezTo>
                    <a:pt x="199" y="172"/>
                    <a:pt x="199" y="172"/>
                    <a:pt x="199" y="172"/>
                  </a:cubicBezTo>
                  <a:cubicBezTo>
                    <a:pt x="199" y="172"/>
                    <a:pt x="199" y="172"/>
                    <a:pt x="199" y="172"/>
                  </a:cubicBezTo>
                  <a:lnTo>
                    <a:pt x="195" y="172"/>
                  </a:lnTo>
                  <a:close/>
                  <a:moveTo>
                    <a:pt x="209" y="172"/>
                  </a:moveTo>
                  <a:cubicBezTo>
                    <a:pt x="209" y="172"/>
                    <a:pt x="209" y="172"/>
                    <a:pt x="209" y="172"/>
                  </a:cubicBezTo>
                  <a:cubicBezTo>
                    <a:pt x="211" y="172"/>
                    <a:pt x="211" y="172"/>
                    <a:pt x="211" y="172"/>
                  </a:cubicBezTo>
                  <a:cubicBezTo>
                    <a:pt x="211" y="172"/>
                    <a:pt x="211" y="172"/>
                    <a:pt x="211" y="172"/>
                  </a:cubicBezTo>
                  <a:lnTo>
                    <a:pt x="209" y="172"/>
                  </a:lnTo>
                  <a:close/>
                  <a:moveTo>
                    <a:pt x="230" y="172"/>
                  </a:moveTo>
                  <a:cubicBezTo>
                    <a:pt x="230" y="172"/>
                    <a:pt x="230" y="172"/>
                    <a:pt x="230" y="172"/>
                  </a:cubicBezTo>
                  <a:cubicBezTo>
                    <a:pt x="236" y="172"/>
                    <a:pt x="236" y="172"/>
                    <a:pt x="236" y="172"/>
                  </a:cubicBezTo>
                  <a:cubicBezTo>
                    <a:pt x="236" y="172"/>
                    <a:pt x="236" y="172"/>
                    <a:pt x="236" y="172"/>
                  </a:cubicBezTo>
                  <a:lnTo>
                    <a:pt x="230" y="172"/>
                  </a:lnTo>
                  <a:close/>
                  <a:moveTo>
                    <a:pt x="38" y="158"/>
                  </a:moveTo>
                  <a:cubicBezTo>
                    <a:pt x="38" y="158"/>
                    <a:pt x="38" y="158"/>
                    <a:pt x="38" y="158"/>
                  </a:cubicBezTo>
                  <a:cubicBezTo>
                    <a:pt x="42" y="158"/>
                    <a:pt x="42" y="158"/>
                    <a:pt x="42" y="158"/>
                  </a:cubicBezTo>
                  <a:cubicBezTo>
                    <a:pt x="42" y="158"/>
                    <a:pt x="42" y="158"/>
                    <a:pt x="42" y="158"/>
                  </a:cubicBezTo>
                  <a:lnTo>
                    <a:pt x="38" y="158"/>
                  </a:lnTo>
                  <a:close/>
                  <a:moveTo>
                    <a:pt x="50" y="169"/>
                  </a:moveTo>
                  <a:cubicBezTo>
                    <a:pt x="50" y="168"/>
                    <a:pt x="50" y="168"/>
                    <a:pt x="50" y="168"/>
                  </a:cubicBezTo>
                  <a:cubicBezTo>
                    <a:pt x="54" y="168"/>
                    <a:pt x="54" y="168"/>
                    <a:pt x="54" y="168"/>
                  </a:cubicBezTo>
                  <a:cubicBezTo>
                    <a:pt x="54" y="169"/>
                    <a:pt x="54" y="169"/>
                    <a:pt x="54" y="169"/>
                  </a:cubicBezTo>
                  <a:lnTo>
                    <a:pt x="50" y="169"/>
                  </a:lnTo>
                  <a:close/>
                  <a:moveTo>
                    <a:pt x="57" y="175"/>
                  </a:moveTo>
                  <a:cubicBezTo>
                    <a:pt x="57" y="175"/>
                    <a:pt x="57" y="175"/>
                    <a:pt x="57" y="175"/>
                  </a:cubicBezTo>
                  <a:cubicBezTo>
                    <a:pt x="61" y="175"/>
                    <a:pt x="61" y="175"/>
                    <a:pt x="61" y="175"/>
                  </a:cubicBezTo>
                  <a:cubicBezTo>
                    <a:pt x="61" y="175"/>
                    <a:pt x="61" y="175"/>
                    <a:pt x="61" y="175"/>
                  </a:cubicBezTo>
                  <a:lnTo>
                    <a:pt x="57" y="175"/>
                  </a:lnTo>
                  <a:close/>
                  <a:moveTo>
                    <a:pt x="67" y="185"/>
                  </a:moveTo>
                  <a:cubicBezTo>
                    <a:pt x="67" y="186"/>
                    <a:pt x="67" y="186"/>
                    <a:pt x="67" y="186"/>
                  </a:cubicBezTo>
                  <a:cubicBezTo>
                    <a:pt x="65" y="186"/>
                    <a:pt x="65" y="186"/>
                    <a:pt x="65" y="186"/>
                  </a:cubicBezTo>
                  <a:cubicBezTo>
                    <a:pt x="65" y="185"/>
                    <a:pt x="65" y="185"/>
                    <a:pt x="65" y="185"/>
                  </a:cubicBezTo>
                  <a:lnTo>
                    <a:pt x="67" y="185"/>
                  </a:lnTo>
                  <a:close/>
                  <a:moveTo>
                    <a:pt x="40" y="185"/>
                  </a:moveTo>
                  <a:cubicBezTo>
                    <a:pt x="40" y="185"/>
                    <a:pt x="40" y="185"/>
                    <a:pt x="40" y="185"/>
                  </a:cubicBezTo>
                  <a:cubicBezTo>
                    <a:pt x="38" y="185"/>
                    <a:pt x="38" y="185"/>
                    <a:pt x="38" y="185"/>
                  </a:cubicBezTo>
                  <a:cubicBezTo>
                    <a:pt x="38" y="185"/>
                    <a:pt x="38" y="185"/>
                    <a:pt x="38" y="185"/>
                  </a:cubicBezTo>
                  <a:lnTo>
                    <a:pt x="40" y="185"/>
                  </a:lnTo>
                  <a:close/>
                  <a:moveTo>
                    <a:pt x="66" y="184"/>
                  </a:moveTo>
                  <a:cubicBezTo>
                    <a:pt x="66" y="184"/>
                    <a:pt x="66" y="184"/>
                    <a:pt x="66" y="184"/>
                  </a:cubicBezTo>
                  <a:cubicBezTo>
                    <a:pt x="64" y="184"/>
                    <a:pt x="64" y="184"/>
                    <a:pt x="64" y="184"/>
                  </a:cubicBezTo>
                  <a:cubicBezTo>
                    <a:pt x="64" y="184"/>
                    <a:pt x="64" y="184"/>
                    <a:pt x="64" y="184"/>
                  </a:cubicBezTo>
                  <a:lnTo>
                    <a:pt x="66" y="184"/>
                  </a:lnTo>
                  <a:close/>
                  <a:moveTo>
                    <a:pt x="117" y="178"/>
                  </a:moveTo>
                  <a:cubicBezTo>
                    <a:pt x="116" y="178"/>
                    <a:pt x="116" y="178"/>
                    <a:pt x="115" y="178"/>
                  </a:cubicBezTo>
                  <a:cubicBezTo>
                    <a:pt x="115" y="179"/>
                    <a:pt x="115" y="179"/>
                    <a:pt x="115" y="179"/>
                  </a:cubicBezTo>
                  <a:cubicBezTo>
                    <a:pt x="111" y="179"/>
                    <a:pt x="111" y="179"/>
                    <a:pt x="111" y="179"/>
                  </a:cubicBezTo>
                  <a:cubicBezTo>
                    <a:pt x="111" y="179"/>
                    <a:pt x="111" y="179"/>
                    <a:pt x="111" y="179"/>
                  </a:cubicBezTo>
                  <a:cubicBezTo>
                    <a:pt x="111" y="179"/>
                    <a:pt x="110" y="179"/>
                    <a:pt x="110" y="179"/>
                  </a:cubicBezTo>
                  <a:cubicBezTo>
                    <a:pt x="106" y="180"/>
                    <a:pt x="106" y="180"/>
                    <a:pt x="106" y="180"/>
                  </a:cubicBezTo>
                  <a:cubicBezTo>
                    <a:pt x="106" y="179"/>
                    <a:pt x="106" y="179"/>
                    <a:pt x="106" y="179"/>
                  </a:cubicBezTo>
                  <a:cubicBezTo>
                    <a:pt x="108" y="179"/>
                    <a:pt x="108" y="179"/>
                    <a:pt x="110" y="179"/>
                  </a:cubicBezTo>
                  <a:cubicBezTo>
                    <a:pt x="111" y="179"/>
                    <a:pt x="111" y="179"/>
                    <a:pt x="111" y="179"/>
                  </a:cubicBezTo>
                  <a:cubicBezTo>
                    <a:pt x="112" y="178"/>
                    <a:pt x="114" y="178"/>
                    <a:pt x="115" y="178"/>
                  </a:cubicBezTo>
                  <a:cubicBezTo>
                    <a:pt x="116" y="178"/>
                    <a:pt x="116" y="178"/>
                    <a:pt x="117" y="178"/>
                  </a:cubicBezTo>
                  <a:close/>
                  <a:moveTo>
                    <a:pt x="90" y="178"/>
                  </a:moveTo>
                  <a:cubicBezTo>
                    <a:pt x="90" y="179"/>
                    <a:pt x="90" y="179"/>
                    <a:pt x="90" y="179"/>
                  </a:cubicBezTo>
                  <a:cubicBezTo>
                    <a:pt x="88" y="179"/>
                    <a:pt x="88" y="179"/>
                    <a:pt x="88" y="179"/>
                  </a:cubicBezTo>
                  <a:cubicBezTo>
                    <a:pt x="88" y="178"/>
                    <a:pt x="88" y="178"/>
                    <a:pt x="88" y="178"/>
                  </a:cubicBezTo>
                  <a:lnTo>
                    <a:pt x="90" y="178"/>
                  </a:lnTo>
                  <a:close/>
                  <a:moveTo>
                    <a:pt x="93" y="178"/>
                  </a:moveTo>
                  <a:cubicBezTo>
                    <a:pt x="95" y="178"/>
                    <a:pt x="95" y="178"/>
                    <a:pt x="95" y="178"/>
                  </a:cubicBezTo>
                  <a:cubicBezTo>
                    <a:pt x="95" y="178"/>
                    <a:pt x="95" y="178"/>
                    <a:pt x="95" y="178"/>
                  </a:cubicBezTo>
                  <a:cubicBezTo>
                    <a:pt x="93" y="178"/>
                    <a:pt x="93" y="178"/>
                    <a:pt x="93" y="178"/>
                  </a:cubicBezTo>
                  <a:close/>
                  <a:moveTo>
                    <a:pt x="225" y="177"/>
                  </a:moveTo>
                  <a:cubicBezTo>
                    <a:pt x="220" y="177"/>
                    <a:pt x="215" y="177"/>
                    <a:pt x="211" y="177"/>
                  </a:cubicBezTo>
                  <a:cubicBezTo>
                    <a:pt x="211" y="177"/>
                    <a:pt x="211" y="177"/>
                    <a:pt x="210" y="176"/>
                  </a:cubicBezTo>
                  <a:cubicBezTo>
                    <a:pt x="210" y="177"/>
                    <a:pt x="210" y="177"/>
                    <a:pt x="210" y="177"/>
                  </a:cubicBezTo>
                  <a:cubicBezTo>
                    <a:pt x="209" y="176"/>
                    <a:pt x="209" y="176"/>
                    <a:pt x="209" y="176"/>
                  </a:cubicBezTo>
                  <a:cubicBezTo>
                    <a:pt x="208" y="178"/>
                    <a:pt x="205" y="177"/>
                    <a:pt x="202" y="177"/>
                  </a:cubicBezTo>
                  <a:cubicBezTo>
                    <a:pt x="201" y="177"/>
                    <a:pt x="200" y="177"/>
                    <a:pt x="199" y="177"/>
                  </a:cubicBezTo>
                  <a:cubicBezTo>
                    <a:pt x="200" y="177"/>
                    <a:pt x="201" y="177"/>
                    <a:pt x="202" y="177"/>
                  </a:cubicBezTo>
                  <a:cubicBezTo>
                    <a:pt x="202" y="177"/>
                    <a:pt x="202" y="177"/>
                    <a:pt x="203" y="177"/>
                  </a:cubicBezTo>
                  <a:cubicBezTo>
                    <a:pt x="200" y="176"/>
                    <a:pt x="200" y="176"/>
                    <a:pt x="200" y="176"/>
                  </a:cubicBezTo>
                  <a:lnTo>
                    <a:pt x="225" y="177"/>
                  </a:lnTo>
                  <a:close/>
                  <a:moveTo>
                    <a:pt x="198" y="177"/>
                  </a:moveTo>
                  <a:cubicBezTo>
                    <a:pt x="193" y="177"/>
                    <a:pt x="193" y="177"/>
                    <a:pt x="193" y="177"/>
                  </a:cubicBezTo>
                  <a:cubicBezTo>
                    <a:pt x="193" y="177"/>
                    <a:pt x="193" y="177"/>
                    <a:pt x="193" y="177"/>
                  </a:cubicBezTo>
                  <a:cubicBezTo>
                    <a:pt x="198" y="177"/>
                    <a:pt x="198" y="177"/>
                    <a:pt x="198" y="177"/>
                  </a:cubicBezTo>
                  <a:close/>
                  <a:moveTo>
                    <a:pt x="115" y="177"/>
                  </a:moveTo>
                  <a:cubicBezTo>
                    <a:pt x="112" y="177"/>
                    <a:pt x="112" y="177"/>
                    <a:pt x="112" y="177"/>
                  </a:cubicBezTo>
                  <a:cubicBezTo>
                    <a:pt x="112" y="176"/>
                    <a:pt x="112" y="176"/>
                    <a:pt x="112" y="176"/>
                  </a:cubicBezTo>
                  <a:cubicBezTo>
                    <a:pt x="115" y="176"/>
                    <a:pt x="115" y="176"/>
                    <a:pt x="115" y="176"/>
                  </a:cubicBezTo>
                  <a:lnTo>
                    <a:pt x="115" y="177"/>
                  </a:lnTo>
                  <a:close/>
                  <a:moveTo>
                    <a:pt x="210" y="175"/>
                  </a:moveTo>
                  <a:cubicBezTo>
                    <a:pt x="210" y="175"/>
                    <a:pt x="210" y="175"/>
                    <a:pt x="210" y="175"/>
                  </a:cubicBezTo>
                  <a:cubicBezTo>
                    <a:pt x="207" y="175"/>
                    <a:pt x="207" y="175"/>
                    <a:pt x="207" y="175"/>
                  </a:cubicBezTo>
                  <a:cubicBezTo>
                    <a:pt x="207" y="175"/>
                    <a:pt x="207" y="175"/>
                    <a:pt x="207" y="175"/>
                  </a:cubicBezTo>
                  <a:lnTo>
                    <a:pt x="210" y="175"/>
                  </a:lnTo>
                  <a:close/>
                  <a:moveTo>
                    <a:pt x="253" y="174"/>
                  </a:moveTo>
                  <a:cubicBezTo>
                    <a:pt x="255" y="175"/>
                    <a:pt x="255" y="175"/>
                    <a:pt x="255" y="175"/>
                  </a:cubicBezTo>
                  <a:cubicBezTo>
                    <a:pt x="256" y="174"/>
                    <a:pt x="258" y="174"/>
                    <a:pt x="259" y="175"/>
                  </a:cubicBezTo>
                  <a:cubicBezTo>
                    <a:pt x="255" y="175"/>
                    <a:pt x="255" y="175"/>
                    <a:pt x="255" y="175"/>
                  </a:cubicBezTo>
                  <a:cubicBezTo>
                    <a:pt x="254" y="175"/>
                    <a:pt x="254" y="175"/>
                    <a:pt x="253" y="174"/>
                  </a:cubicBezTo>
                  <a:close/>
                  <a:moveTo>
                    <a:pt x="252" y="175"/>
                  </a:moveTo>
                  <a:cubicBezTo>
                    <a:pt x="248" y="175"/>
                    <a:pt x="248" y="175"/>
                    <a:pt x="248" y="175"/>
                  </a:cubicBezTo>
                  <a:cubicBezTo>
                    <a:pt x="248" y="174"/>
                    <a:pt x="248" y="174"/>
                    <a:pt x="248" y="174"/>
                  </a:cubicBezTo>
                  <a:cubicBezTo>
                    <a:pt x="252" y="174"/>
                    <a:pt x="252" y="174"/>
                    <a:pt x="252" y="174"/>
                  </a:cubicBezTo>
                  <a:lnTo>
                    <a:pt x="252" y="175"/>
                  </a:lnTo>
                  <a:close/>
                  <a:moveTo>
                    <a:pt x="277" y="174"/>
                  </a:moveTo>
                  <a:cubicBezTo>
                    <a:pt x="280" y="174"/>
                    <a:pt x="280" y="174"/>
                    <a:pt x="280" y="174"/>
                  </a:cubicBezTo>
                  <a:cubicBezTo>
                    <a:pt x="280" y="175"/>
                    <a:pt x="280" y="175"/>
                    <a:pt x="280" y="175"/>
                  </a:cubicBezTo>
                  <a:cubicBezTo>
                    <a:pt x="277" y="175"/>
                    <a:pt x="277" y="175"/>
                    <a:pt x="277" y="175"/>
                  </a:cubicBezTo>
                  <a:lnTo>
                    <a:pt x="277" y="174"/>
                  </a:lnTo>
                  <a:close/>
                  <a:moveTo>
                    <a:pt x="299" y="174"/>
                  </a:moveTo>
                  <a:cubicBezTo>
                    <a:pt x="299" y="174"/>
                    <a:pt x="299" y="174"/>
                    <a:pt x="299" y="174"/>
                  </a:cubicBezTo>
                  <a:cubicBezTo>
                    <a:pt x="292" y="174"/>
                    <a:pt x="292" y="174"/>
                    <a:pt x="292" y="174"/>
                  </a:cubicBezTo>
                  <a:cubicBezTo>
                    <a:pt x="292" y="174"/>
                    <a:pt x="292" y="174"/>
                    <a:pt x="292" y="174"/>
                  </a:cubicBezTo>
                  <a:lnTo>
                    <a:pt x="299" y="174"/>
                  </a:lnTo>
                  <a:close/>
                  <a:moveTo>
                    <a:pt x="230" y="174"/>
                  </a:moveTo>
                  <a:cubicBezTo>
                    <a:pt x="234" y="175"/>
                    <a:pt x="241" y="173"/>
                    <a:pt x="246" y="174"/>
                  </a:cubicBezTo>
                  <a:cubicBezTo>
                    <a:pt x="235" y="174"/>
                    <a:pt x="223" y="175"/>
                    <a:pt x="214" y="175"/>
                  </a:cubicBezTo>
                  <a:cubicBezTo>
                    <a:pt x="230" y="174"/>
                    <a:pt x="230" y="174"/>
                    <a:pt x="230" y="174"/>
                  </a:cubicBezTo>
                  <a:cubicBezTo>
                    <a:pt x="231" y="174"/>
                    <a:pt x="231" y="174"/>
                    <a:pt x="232" y="174"/>
                  </a:cubicBezTo>
                  <a:cubicBezTo>
                    <a:pt x="230" y="174"/>
                    <a:pt x="230" y="174"/>
                    <a:pt x="230" y="174"/>
                  </a:cubicBezTo>
                  <a:cubicBezTo>
                    <a:pt x="230" y="174"/>
                    <a:pt x="230" y="174"/>
                    <a:pt x="230" y="174"/>
                  </a:cubicBezTo>
                  <a:close/>
                  <a:moveTo>
                    <a:pt x="205" y="174"/>
                  </a:moveTo>
                  <a:cubicBezTo>
                    <a:pt x="202" y="174"/>
                    <a:pt x="202" y="174"/>
                    <a:pt x="202" y="174"/>
                  </a:cubicBezTo>
                  <a:cubicBezTo>
                    <a:pt x="202" y="174"/>
                    <a:pt x="202" y="174"/>
                    <a:pt x="202" y="174"/>
                  </a:cubicBezTo>
                  <a:cubicBezTo>
                    <a:pt x="205" y="174"/>
                    <a:pt x="205" y="174"/>
                    <a:pt x="205" y="174"/>
                  </a:cubicBezTo>
                  <a:close/>
                  <a:moveTo>
                    <a:pt x="280" y="173"/>
                  </a:moveTo>
                  <a:cubicBezTo>
                    <a:pt x="280" y="173"/>
                    <a:pt x="280" y="173"/>
                    <a:pt x="280" y="173"/>
                  </a:cubicBezTo>
                  <a:cubicBezTo>
                    <a:pt x="266" y="174"/>
                    <a:pt x="266" y="174"/>
                    <a:pt x="266" y="174"/>
                  </a:cubicBezTo>
                  <a:cubicBezTo>
                    <a:pt x="266" y="173"/>
                    <a:pt x="266" y="173"/>
                    <a:pt x="266" y="173"/>
                  </a:cubicBezTo>
                  <a:lnTo>
                    <a:pt x="280" y="173"/>
                  </a:lnTo>
                  <a:close/>
                  <a:moveTo>
                    <a:pt x="262" y="173"/>
                  </a:moveTo>
                  <a:cubicBezTo>
                    <a:pt x="262" y="174"/>
                    <a:pt x="262" y="174"/>
                    <a:pt x="262" y="174"/>
                  </a:cubicBezTo>
                  <a:cubicBezTo>
                    <a:pt x="260" y="174"/>
                    <a:pt x="260" y="174"/>
                    <a:pt x="260" y="174"/>
                  </a:cubicBezTo>
                  <a:cubicBezTo>
                    <a:pt x="260" y="173"/>
                    <a:pt x="260" y="173"/>
                    <a:pt x="260" y="173"/>
                  </a:cubicBezTo>
                  <a:lnTo>
                    <a:pt x="262" y="173"/>
                  </a:lnTo>
                  <a:close/>
                  <a:moveTo>
                    <a:pt x="259" y="173"/>
                  </a:moveTo>
                  <a:cubicBezTo>
                    <a:pt x="259" y="174"/>
                    <a:pt x="259" y="174"/>
                    <a:pt x="259" y="174"/>
                  </a:cubicBezTo>
                  <a:cubicBezTo>
                    <a:pt x="255" y="174"/>
                    <a:pt x="255" y="174"/>
                    <a:pt x="255" y="174"/>
                  </a:cubicBezTo>
                  <a:cubicBezTo>
                    <a:pt x="255" y="173"/>
                    <a:pt x="255" y="173"/>
                    <a:pt x="255" y="173"/>
                  </a:cubicBezTo>
                  <a:lnTo>
                    <a:pt x="259" y="173"/>
                  </a:lnTo>
                  <a:close/>
                  <a:moveTo>
                    <a:pt x="249" y="173"/>
                  </a:moveTo>
                  <a:cubicBezTo>
                    <a:pt x="253" y="173"/>
                    <a:pt x="253" y="173"/>
                    <a:pt x="253" y="173"/>
                  </a:cubicBezTo>
                  <a:cubicBezTo>
                    <a:pt x="253" y="174"/>
                    <a:pt x="253" y="174"/>
                    <a:pt x="253" y="174"/>
                  </a:cubicBezTo>
                  <a:cubicBezTo>
                    <a:pt x="249" y="174"/>
                    <a:pt x="249" y="174"/>
                    <a:pt x="249" y="174"/>
                  </a:cubicBezTo>
                  <a:lnTo>
                    <a:pt x="249" y="173"/>
                  </a:lnTo>
                  <a:close/>
                  <a:moveTo>
                    <a:pt x="90" y="174"/>
                  </a:moveTo>
                  <a:cubicBezTo>
                    <a:pt x="91" y="174"/>
                    <a:pt x="91" y="174"/>
                    <a:pt x="92" y="174"/>
                  </a:cubicBezTo>
                  <a:cubicBezTo>
                    <a:pt x="93" y="174"/>
                    <a:pt x="95" y="174"/>
                    <a:pt x="97" y="174"/>
                  </a:cubicBezTo>
                  <a:cubicBezTo>
                    <a:pt x="95" y="174"/>
                    <a:pt x="94" y="174"/>
                    <a:pt x="92" y="174"/>
                  </a:cubicBezTo>
                  <a:cubicBezTo>
                    <a:pt x="91" y="174"/>
                    <a:pt x="91" y="174"/>
                    <a:pt x="90" y="174"/>
                  </a:cubicBezTo>
                  <a:close/>
                  <a:moveTo>
                    <a:pt x="98" y="175"/>
                  </a:moveTo>
                  <a:cubicBezTo>
                    <a:pt x="98" y="175"/>
                    <a:pt x="99" y="175"/>
                    <a:pt x="100" y="175"/>
                  </a:cubicBezTo>
                  <a:cubicBezTo>
                    <a:pt x="99" y="175"/>
                    <a:pt x="99" y="175"/>
                    <a:pt x="98" y="175"/>
                  </a:cubicBezTo>
                  <a:cubicBezTo>
                    <a:pt x="97" y="175"/>
                    <a:pt x="97" y="176"/>
                    <a:pt x="97" y="176"/>
                  </a:cubicBezTo>
                  <a:cubicBezTo>
                    <a:pt x="104" y="176"/>
                    <a:pt x="111" y="175"/>
                    <a:pt x="118" y="174"/>
                  </a:cubicBezTo>
                  <a:cubicBezTo>
                    <a:pt x="109" y="176"/>
                    <a:pt x="99" y="176"/>
                    <a:pt x="89" y="177"/>
                  </a:cubicBezTo>
                  <a:cubicBezTo>
                    <a:pt x="92" y="176"/>
                    <a:pt x="95" y="176"/>
                    <a:pt x="98" y="175"/>
                  </a:cubicBezTo>
                  <a:close/>
                  <a:moveTo>
                    <a:pt x="78" y="178"/>
                  </a:moveTo>
                  <a:cubicBezTo>
                    <a:pt x="78" y="178"/>
                    <a:pt x="78" y="178"/>
                    <a:pt x="78" y="178"/>
                  </a:cubicBezTo>
                  <a:cubicBezTo>
                    <a:pt x="73" y="178"/>
                    <a:pt x="68" y="179"/>
                    <a:pt x="62" y="179"/>
                  </a:cubicBezTo>
                  <a:cubicBezTo>
                    <a:pt x="64" y="178"/>
                    <a:pt x="66" y="178"/>
                    <a:pt x="68" y="177"/>
                  </a:cubicBezTo>
                  <a:cubicBezTo>
                    <a:pt x="70" y="179"/>
                    <a:pt x="73" y="178"/>
                    <a:pt x="76" y="177"/>
                  </a:cubicBezTo>
                  <a:cubicBezTo>
                    <a:pt x="77" y="177"/>
                    <a:pt x="77" y="177"/>
                    <a:pt x="77" y="177"/>
                  </a:cubicBezTo>
                  <a:cubicBezTo>
                    <a:pt x="77" y="177"/>
                    <a:pt x="77" y="177"/>
                    <a:pt x="77" y="177"/>
                  </a:cubicBezTo>
                  <a:cubicBezTo>
                    <a:pt x="79" y="177"/>
                    <a:pt x="83" y="177"/>
                    <a:pt x="86" y="177"/>
                  </a:cubicBezTo>
                  <a:cubicBezTo>
                    <a:pt x="83" y="177"/>
                    <a:pt x="81" y="177"/>
                    <a:pt x="79" y="178"/>
                  </a:cubicBezTo>
                  <a:cubicBezTo>
                    <a:pt x="81" y="179"/>
                    <a:pt x="86" y="178"/>
                    <a:pt x="86" y="179"/>
                  </a:cubicBezTo>
                  <a:cubicBezTo>
                    <a:pt x="61" y="180"/>
                    <a:pt x="61" y="180"/>
                    <a:pt x="61" y="180"/>
                  </a:cubicBezTo>
                  <a:lnTo>
                    <a:pt x="78" y="178"/>
                  </a:lnTo>
                  <a:close/>
                  <a:moveTo>
                    <a:pt x="102" y="179"/>
                  </a:moveTo>
                  <a:cubicBezTo>
                    <a:pt x="102" y="180"/>
                    <a:pt x="102" y="180"/>
                    <a:pt x="103" y="180"/>
                  </a:cubicBezTo>
                  <a:cubicBezTo>
                    <a:pt x="103" y="180"/>
                    <a:pt x="103" y="180"/>
                    <a:pt x="104" y="180"/>
                  </a:cubicBezTo>
                  <a:cubicBezTo>
                    <a:pt x="104" y="180"/>
                    <a:pt x="104" y="179"/>
                    <a:pt x="105" y="180"/>
                  </a:cubicBezTo>
                  <a:cubicBezTo>
                    <a:pt x="104" y="180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1" y="180"/>
                    <a:pt x="99" y="180"/>
                    <a:pt x="98" y="180"/>
                  </a:cubicBezTo>
                  <a:cubicBezTo>
                    <a:pt x="96" y="179"/>
                    <a:pt x="95" y="181"/>
                    <a:pt x="93" y="181"/>
                  </a:cubicBezTo>
                  <a:cubicBezTo>
                    <a:pt x="94" y="179"/>
                    <a:pt x="99" y="180"/>
                    <a:pt x="102" y="179"/>
                  </a:cubicBezTo>
                  <a:close/>
                  <a:moveTo>
                    <a:pt x="114" y="181"/>
                  </a:moveTo>
                  <a:cubicBezTo>
                    <a:pt x="105" y="181"/>
                    <a:pt x="105" y="181"/>
                    <a:pt x="105" y="181"/>
                  </a:cubicBezTo>
                  <a:cubicBezTo>
                    <a:pt x="104" y="181"/>
                    <a:pt x="104" y="181"/>
                    <a:pt x="104" y="181"/>
                  </a:cubicBezTo>
                  <a:lnTo>
                    <a:pt x="114" y="181"/>
                  </a:lnTo>
                  <a:close/>
                  <a:moveTo>
                    <a:pt x="66" y="182"/>
                  </a:moveTo>
                  <a:cubicBezTo>
                    <a:pt x="76" y="181"/>
                    <a:pt x="76" y="181"/>
                    <a:pt x="76" y="181"/>
                  </a:cubicBezTo>
                  <a:cubicBezTo>
                    <a:pt x="77" y="181"/>
                    <a:pt x="77" y="181"/>
                    <a:pt x="78" y="181"/>
                  </a:cubicBezTo>
                  <a:cubicBezTo>
                    <a:pt x="81" y="181"/>
                    <a:pt x="81" y="181"/>
                    <a:pt x="81" y="181"/>
                  </a:cubicBezTo>
                  <a:cubicBezTo>
                    <a:pt x="78" y="181"/>
                    <a:pt x="78" y="181"/>
                    <a:pt x="78" y="181"/>
                  </a:cubicBezTo>
                  <a:cubicBezTo>
                    <a:pt x="78" y="181"/>
                    <a:pt x="78" y="181"/>
                    <a:pt x="78" y="181"/>
                  </a:cubicBezTo>
                  <a:cubicBezTo>
                    <a:pt x="76" y="181"/>
                    <a:pt x="76" y="181"/>
                    <a:pt x="76" y="181"/>
                  </a:cubicBezTo>
                  <a:cubicBezTo>
                    <a:pt x="76" y="181"/>
                    <a:pt x="76" y="182"/>
                    <a:pt x="75" y="182"/>
                  </a:cubicBezTo>
                  <a:lnTo>
                    <a:pt x="66" y="182"/>
                  </a:lnTo>
                  <a:close/>
                  <a:moveTo>
                    <a:pt x="67" y="183"/>
                  </a:moveTo>
                  <a:cubicBezTo>
                    <a:pt x="73" y="184"/>
                    <a:pt x="78" y="182"/>
                    <a:pt x="84" y="183"/>
                  </a:cubicBezTo>
                  <a:cubicBezTo>
                    <a:pt x="78" y="183"/>
                    <a:pt x="73" y="184"/>
                    <a:pt x="67" y="183"/>
                  </a:cubicBezTo>
                  <a:close/>
                  <a:moveTo>
                    <a:pt x="88" y="183"/>
                  </a:moveTo>
                  <a:cubicBezTo>
                    <a:pt x="86" y="183"/>
                    <a:pt x="86" y="183"/>
                    <a:pt x="86" y="183"/>
                  </a:cubicBezTo>
                  <a:cubicBezTo>
                    <a:pt x="86" y="182"/>
                    <a:pt x="86" y="182"/>
                    <a:pt x="86" y="182"/>
                  </a:cubicBezTo>
                  <a:cubicBezTo>
                    <a:pt x="88" y="182"/>
                    <a:pt x="88" y="182"/>
                    <a:pt x="88" y="182"/>
                  </a:cubicBezTo>
                  <a:lnTo>
                    <a:pt x="88" y="183"/>
                  </a:lnTo>
                  <a:close/>
                  <a:moveTo>
                    <a:pt x="93" y="182"/>
                  </a:moveTo>
                  <a:cubicBezTo>
                    <a:pt x="90" y="182"/>
                    <a:pt x="90" y="182"/>
                    <a:pt x="90" y="182"/>
                  </a:cubicBezTo>
                  <a:cubicBezTo>
                    <a:pt x="90" y="182"/>
                    <a:pt x="90" y="182"/>
                    <a:pt x="90" y="182"/>
                  </a:cubicBezTo>
                  <a:cubicBezTo>
                    <a:pt x="93" y="182"/>
                    <a:pt x="93" y="182"/>
                    <a:pt x="93" y="182"/>
                  </a:cubicBezTo>
                  <a:close/>
                  <a:moveTo>
                    <a:pt x="98" y="182"/>
                  </a:moveTo>
                  <a:cubicBezTo>
                    <a:pt x="94" y="182"/>
                    <a:pt x="94" y="182"/>
                    <a:pt x="94" y="182"/>
                  </a:cubicBezTo>
                  <a:cubicBezTo>
                    <a:pt x="94" y="182"/>
                    <a:pt x="94" y="182"/>
                    <a:pt x="94" y="182"/>
                  </a:cubicBezTo>
                  <a:cubicBezTo>
                    <a:pt x="98" y="182"/>
                    <a:pt x="98" y="182"/>
                    <a:pt x="98" y="182"/>
                  </a:cubicBezTo>
                  <a:close/>
                  <a:moveTo>
                    <a:pt x="103" y="182"/>
                  </a:moveTo>
                  <a:cubicBezTo>
                    <a:pt x="99" y="182"/>
                    <a:pt x="99" y="182"/>
                    <a:pt x="99" y="182"/>
                  </a:cubicBezTo>
                  <a:cubicBezTo>
                    <a:pt x="99" y="181"/>
                    <a:pt x="99" y="181"/>
                    <a:pt x="99" y="181"/>
                  </a:cubicBezTo>
                  <a:cubicBezTo>
                    <a:pt x="103" y="181"/>
                    <a:pt x="103" y="181"/>
                    <a:pt x="103" y="181"/>
                  </a:cubicBezTo>
                  <a:lnTo>
                    <a:pt x="103" y="182"/>
                  </a:lnTo>
                  <a:close/>
                  <a:moveTo>
                    <a:pt x="130" y="186"/>
                  </a:moveTo>
                  <a:cubicBezTo>
                    <a:pt x="132" y="186"/>
                    <a:pt x="132" y="186"/>
                    <a:pt x="132" y="186"/>
                  </a:cubicBezTo>
                  <a:cubicBezTo>
                    <a:pt x="132" y="186"/>
                    <a:pt x="132" y="186"/>
                    <a:pt x="132" y="186"/>
                  </a:cubicBezTo>
                  <a:cubicBezTo>
                    <a:pt x="130" y="186"/>
                    <a:pt x="130" y="186"/>
                    <a:pt x="130" y="186"/>
                  </a:cubicBezTo>
                  <a:close/>
                  <a:moveTo>
                    <a:pt x="126" y="187"/>
                  </a:moveTo>
                  <a:cubicBezTo>
                    <a:pt x="126" y="186"/>
                    <a:pt x="126" y="186"/>
                    <a:pt x="126" y="186"/>
                  </a:cubicBezTo>
                  <a:cubicBezTo>
                    <a:pt x="128" y="186"/>
                    <a:pt x="128" y="186"/>
                    <a:pt x="128" y="186"/>
                  </a:cubicBezTo>
                  <a:cubicBezTo>
                    <a:pt x="128" y="187"/>
                    <a:pt x="128" y="187"/>
                    <a:pt x="128" y="187"/>
                  </a:cubicBezTo>
                  <a:lnTo>
                    <a:pt x="126" y="187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849664" y="1275606"/>
            <a:ext cx="2674295" cy="584775"/>
            <a:chOff x="2849664" y="1275606"/>
            <a:chExt cx="2674295" cy="584775"/>
          </a:xfrm>
        </p:grpSpPr>
        <p:sp>
          <p:nvSpPr>
            <p:cNvPr id="662" name="TextBox 661"/>
            <p:cNvSpPr txBox="1"/>
            <p:nvPr/>
          </p:nvSpPr>
          <p:spPr>
            <a:xfrm>
              <a:off x="4108187" y="1275606"/>
              <a:ext cx="14157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rgbClr val="FFC000"/>
                  </a:solidFill>
                  <a:latin typeface="汉仪力量黑简" panose="00020600040101010101" pitchFamily="18" charset="-122"/>
                  <a:ea typeface="汉仪力量黑简" panose="00020600040101010101" pitchFamily="18" charset="-122"/>
                </a:rPr>
                <a:t>毛泽东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849664" y="1460271"/>
              <a:ext cx="136630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廉洁领袖</a:t>
              </a:r>
              <a:endParaRPr lang="zh-CN" altLang="en-US" sz="20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grpSp>
        <p:nvGrpSpPr>
          <p:cNvPr id="664" name="组合 663"/>
          <p:cNvGrpSpPr/>
          <p:nvPr/>
        </p:nvGrpSpPr>
        <p:grpSpPr>
          <a:xfrm rot="11163989">
            <a:off x="3510250" y="-1128344"/>
            <a:ext cx="8960944" cy="2223674"/>
            <a:chOff x="80963" y="1108075"/>
            <a:chExt cx="12004676" cy="4667250"/>
          </a:xfrm>
          <a:solidFill>
            <a:schemeClr val="bg1"/>
          </a:solidFill>
        </p:grpSpPr>
        <p:sp>
          <p:nvSpPr>
            <p:cNvPr id="665" name="Rectangle 5"/>
            <p:cNvSpPr>
              <a:spLocks noChangeArrowheads="1"/>
            </p:cNvSpPr>
            <p:nvPr/>
          </p:nvSpPr>
          <p:spPr bwMode="auto">
            <a:xfrm>
              <a:off x="11963401" y="1792288"/>
              <a:ext cx="122238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66" name="Freeform 6"/>
            <p:cNvSpPr>
              <a:spLocks/>
            </p:cNvSpPr>
            <p:nvPr/>
          </p:nvSpPr>
          <p:spPr bwMode="auto">
            <a:xfrm>
              <a:off x="11866563" y="1841500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67" name="Freeform 7"/>
            <p:cNvSpPr>
              <a:spLocks/>
            </p:cNvSpPr>
            <p:nvPr/>
          </p:nvSpPr>
          <p:spPr bwMode="auto">
            <a:xfrm>
              <a:off x="11722101" y="1498600"/>
              <a:ext cx="47625" cy="0"/>
            </a:xfrm>
            <a:custGeom>
              <a:avLst/>
              <a:gdLst>
                <a:gd name="T0" fmla="*/ 15 w 30"/>
                <a:gd name="T1" fmla="*/ 30 w 30"/>
                <a:gd name="T2" fmla="*/ 0 w 30"/>
                <a:gd name="T3" fmla="*/ 15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15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68" name="Freeform 8"/>
            <p:cNvSpPr>
              <a:spLocks/>
            </p:cNvSpPr>
            <p:nvPr/>
          </p:nvSpPr>
          <p:spPr bwMode="auto">
            <a:xfrm>
              <a:off x="11649076" y="1841500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69" name="Rectangle 9"/>
            <p:cNvSpPr>
              <a:spLocks noChangeArrowheads="1"/>
            </p:cNvSpPr>
            <p:nvPr/>
          </p:nvSpPr>
          <p:spPr bwMode="auto">
            <a:xfrm>
              <a:off x="11552238" y="2109788"/>
              <a:ext cx="16986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70" name="Freeform 10"/>
            <p:cNvSpPr>
              <a:spLocks/>
            </p:cNvSpPr>
            <p:nvPr/>
          </p:nvSpPr>
          <p:spPr bwMode="auto">
            <a:xfrm>
              <a:off x="661988" y="4333875"/>
              <a:ext cx="23813" cy="2381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71" name="Freeform 11"/>
            <p:cNvSpPr>
              <a:spLocks/>
            </p:cNvSpPr>
            <p:nvPr/>
          </p:nvSpPr>
          <p:spPr bwMode="auto">
            <a:xfrm>
              <a:off x="685801" y="3551238"/>
              <a:ext cx="49213" cy="25400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72" name="Freeform 12"/>
            <p:cNvSpPr>
              <a:spLocks/>
            </p:cNvSpPr>
            <p:nvPr/>
          </p:nvSpPr>
          <p:spPr bwMode="auto">
            <a:xfrm>
              <a:off x="5889626" y="1524000"/>
              <a:ext cx="23813" cy="2381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73" name="Freeform 13"/>
            <p:cNvSpPr>
              <a:spLocks/>
            </p:cNvSpPr>
            <p:nvPr/>
          </p:nvSpPr>
          <p:spPr bwMode="auto">
            <a:xfrm>
              <a:off x="7172326" y="14493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74" name="Freeform 14"/>
            <p:cNvSpPr>
              <a:spLocks/>
            </p:cNvSpPr>
            <p:nvPr/>
          </p:nvSpPr>
          <p:spPr bwMode="auto">
            <a:xfrm>
              <a:off x="5235576" y="1254125"/>
              <a:ext cx="49213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75" name="Freeform 15"/>
            <p:cNvSpPr>
              <a:spLocks/>
            </p:cNvSpPr>
            <p:nvPr/>
          </p:nvSpPr>
          <p:spPr bwMode="auto">
            <a:xfrm>
              <a:off x="5284788" y="1254125"/>
              <a:ext cx="47625" cy="0"/>
            </a:xfrm>
            <a:custGeom>
              <a:avLst/>
              <a:gdLst>
                <a:gd name="T0" fmla="*/ 1 w 2"/>
                <a:gd name="T1" fmla="*/ 0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76" name="Freeform 16"/>
            <p:cNvSpPr>
              <a:spLocks/>
            </p:cNvSpPr>
            <p:nvPr/>
          </p:nvSpPr>
          <p:spPr bwMode="auto">
            <a:xfrm>
              <a:off x="2646363" y="5091113"/>
              <a:ext cx="73025" cy="25400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0 w 3"/>
                <a:gd name="T5" fmla="*/ 1 h 1"/>
                <a:gd name="T6" fmla="*/ 3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77" name="Freeform 17"/>
            <p:cNvSpPr>
              <a:spLocks/>
            </p:cNvSpPr>
            <p:nvPr/>
          </p:nvSpPr>
          <p:spPr bwMode="auto">
            <a:xfrm>
              <a:off x="2646363" y="5140325"/>
              <a:ext cx="146050" cy="49213"/>
            </a:xfrm>
            <a:custGeom>
              <a:avLst/>
              <a:gdLst>
                <a:gd name="T0" fmla="*/ 0 w 6"/>
                <a:gd name="T1" fmla="*/ 1 h 2"/>
                <a:gd name="T2" fmla="*/ 6 w 6"/>
                <a:gd name="T3" fmla="*/ 0 h 2"/>
                <a:gd name="T4" fmla="*/ 4 w 6"/>
                <a:gd name="T5" fmla="*/ 0 h 2"/>
                <a:gd name="T6" fmla="*/ 0 w 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0" y="1"/>
                  </a:moveTo>
                  <a:cubicBezTo>
                    <a:pt x="1" y="1"/>
                    <a:pt x="3" y="1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3" y="2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78" name="Freeform 18"/>
            <p:cNvSpPr>
              <a:spLocks/>
            </p:cNvSpPr>
            <p:nvPr/>
          </p:nvSpPr>
          <p:spPr bwMode="auto">
            <a:xfrm>
              <a:off x="2792413" y="5140325"/>
              <a:ext cx="4762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79" name="Freeform 19"/>
            <p:cNvSpPr>
              <a:spLocks/>
            </p:cNvSpPr>
            <p:nvPr/>
          </p:nvSpPr>
          <p:spPr bwMode="auto">
            <a:xfrm>
              <a:off x="2308226" y="5018088"/>
              <a:ext cx="47625" cy="0"/>
            </a:xfrm>
            <a:custGeom>
              <a:avLst/>
              <a:gdLst>
                <a:gd name="T0" fmla="*/ 0 w 2"/>
                <a:gd name="T1" fmla="*/ 2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80" name="Freeform 20"/>
            <p:cNvSpPr>
              <a:spLocks/>
            </p:cNvSpPr>
            <p:nvPr/>
          </p:nvSpPr>
          <p:spPr bwMode="auto">
            <a:xfrm>
              <a:off x="2355851" y="4822825"/>
              <a:ext cx="23813" cy="2381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81" name="Freeform 21"/>
            <p:cNvSpPr>
              <a:spLocks/>
            </p:cNvSpPr>
            <p:nvPr/>
          </p:nvSpPr>
          <p:spPr bwMode="auto">
            <a:xfrm>
              <a:off x="2355851" y="4822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82" name="Freeform 22"/>
            <p:cNvSpPr>
              <a:spLocks/>
            </p:cNvSpPr>
            <p:nvPr/>
          </p:nvSpPr>
          <p:spPr bwMode="auto">
            <a:xfrm>
              <a:off x="11504613" y="5018088"/>
              <a:ext cx="193675" cy="23813"/>
            </a:xfrm>
            <a:custGeom>
              <a:avLst/>
              <a:gdLst>
                <a:gd name="T0" fmla="*/ 8 w 8"/>
                <a:gd name="T1" fmla="*/ 0 h 1"/>
                <a:gd name="T2" fmla="*/ 0 w 8"/>
                <a:gd name="T3" fmla="*/ 1 h 1"/>
                <a:gd name="T4" fmla="*/ 8 w 8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5" y="1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83" name="Freeform 23"/>
            <p:cNvSpPr>
              <a:spLocks/>
            </p:cNvSpPr>
            <p:nvPr/>
          </p:nvSpPr>
          <p:spPr bwMode="auto">
            <a:xfrm>
              <a:off x="10656888" y="4675188"/>
              <a:ext cx="49213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84" name="Freeform 24"/>
            <p:cNvSpPr>
              <a:spLocks/>
            </p:cNvSpPr>
            <p:nvPr/>
          </p:nvSpPr>
          <p:spPr bwMode="auto">
            <a:xfrm>
              <a:off x="9180513" y="4016375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85" name="Freeform 25"/>
            <p:cNvSpPr>
              <a:spLocks/>
            </p:cNvSpPr>
            <p:nvPr/>
          </p:nvSpPr>
          <p:spPr bwMode="auto">
            <a:xfrm>
              <a:off x="8624888" y="1743075"/>
              <a:ext cx="4762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86" name="Freeform 26"/>
            <p:cNvSpPr>
              <a:spLocks/>
            </p:cNvSpPr>
            <p:nvPr/>
          </p:nvSpPr>
          <p:spPr bwMode="auto">
            <a:xfrm>
              <a:off x="8866188" y="1938338"/>
              <a:ext cx="2381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87" name="Freeform 27"/>
            <p:cNvSpPr>
              <a:spLocks/>
            </p:cNvSpPr>
            <p:nvPr/>
          </p:nvSpPr>
          <p:spPr bwMode="auto">
            <a:xfrm>
              <a:off x="8842376" y="1938338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88" name="Freeform 28"/>
            <p:cNvSpPr>
              <a:spLocks/>
            </p:cNvSpPr>
            <p:nvPr/>
          </p:nvSpPr>
          <p:spPr bwMode="auto">
            <a:xfrm>
              <a:off x="9713913" y="3014663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89" name="Freeform 29"/>
            <p:cNvSpPr>
              <a:spLocks/>
            </p:cNvSpPr>
            <p:nvPr/>
          </p:nvSpPr>
          <p:spPr bwMode="auto">
            <a:xfrm>
              <a:off x="9737726" y="3014663"/>
              <a:ext cx="2381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90" name="Freeform 30"/>
            <p:cNvSpPr>
              <a:spLocks/>
            </p:cNvSpPr>
            <p:nvPr/>
          </p:nvSpPr>
          <p:spPr bwMode="auto">
            <a:xfrm>
              <a:off x="8308976" y="2378075"/>
              <a:ext cx="73025" cy="25400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3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91" name="Freeform 31"/>
            <p:cNvSpPr>
              <a:spLocks/>
            </p:cNvSpPr>
            <p:nvPr/>
          </p:nvSpPr>
          <p:spPr bwMode="auto">
            <a:xfrm>
              <a:off x="10028238" y="2135188"/>
              <a:ext cx="47625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92" name="Freeform 32"/>
            <p:cNvSpPr>
              <a:spLocks/>
            </p:cNvSpPr>
            <p:nvPr/>
          </p:nvSpPr>
          <p:spPr bwMode="auto">
            <a:xfrm>
              <a:off x="10028238" y="21351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93" name="Freeform 33"/>
            <p:cNvSpPr>
              <a:spLocks/>
            </p:cNvSpPr>
            <p:nvPr/>
          </p:nvSpPr>
          <p:spPr bwMode="auto">
            <a:xfrm>
              <a:off x="735013" y="5360988"/>
              <a:ext cx="0" cy="23813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94" name="Freeform 34"/>
            <p:cNvSpPr>
              <a:spLocks/>
            </p:cNvSpPr>
            <p:nvPr/>
          </p:nvSpPr>
          <p:spPr bwMode="auto">
            <a:xfrm>
              <a:off x="735013" y="5384800"/>
              <a:ext cx="23813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95" name="Freeform 35"/>
            <p:cNvSpPr>
              <a:spLocks/>
            </p:cNvSpPr>
            <p:nvPr/>
          </p:nvSpPr>
          <p:spPr bwMode="auto">
            <a:xfrm>
              <a:off x="735013" y="5360988"/>
              <a:ext cx="23813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96" name="Freeform 36"/>
            <p:cNvSpPr>
              <a:spLocks/>
            </p:cNvSpPr>
            <p:nvPr/>
          </p:nvSpPr>
          <p:spPr bwMode="auto">
            <a:xfrm>
              <a:off x="758826" y="5360988"/>
              <a:ext cx="2381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97" name="Freeform 37"/>
            <p:cNvSpPr>
              <a:spLocks/>
            </p:cNvSpPr>
            <p:nvPr/>
          </p:nvSpPr>
          <p:spPr bwMode="auto">
            <a:xfrm>
              <a:off x="2984501" y="5580063"/>
              <a:ext cx="49213" cy="23813"/>
            </a:xfrm>
            <a:custGeom>
              <a:avLst/>
              <a:gdLst>
                <a:gd name="T0" fmla="*/ 1 w 2"/>
                <a:gd name="T1" fmla="*/ 0 h 1"/>
                <a:gd name="T2" fmla="*/ 2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98" name="Freeform 38"/>
            <p:cNvSpPr>
              <a:spLocks/>
            </p:cNvSpPr>
            <p:nvPr/>
          </p:nvSpPr>
          <p:spPr bwMode="auto">
            <a:xfrm>
              <a:off x="782638" y="5140325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99" name="Freeform 39"/>
            <p:cNvSpPr>
              <a:spLocks noEditPoints="1"/>
            </p:cNvSpPr>
            <p:nvPr/>
          </p:nvSpPr>
          <p:spPr bwMode="auto">
            <a:xfrm>
              <a:off x="80963" y="1108075"/>
              <a:ext cx="11423650" cy="4667250"/>
            </a:xfrm>
            <a:custGeom>
              <a:avLst/>
              <a:gdLst>
                <a:gd name="T0" fmla="*/ 217 w 472"/>
                <a:gd name="T1" fmla="*/ 183 h 191"/>
                <a:gd name="T2" fmla="*/ 353 w 472"/>
                <a:gd name="T3" fmla="*/ 181 h 191"/>
                <a:gd name="T4" fmla="*/ 342 w 472"/>
                <a:gd name="T5" fmla="*/ 171 h 191"/>
                <a:gd name="T6" fmla="*/ 443 w 472"/>
                <a:gd name="T7" fmla="*/ 162 h 191"/>
                <a:gd name="T8" fmla="*/ 421 w 472"/>
                <a:gd name="T9" fmla="*/ 152 h 191"/>
                <a:gd name="T10" fmla="*/ 342 w 472"/>
                <a:gd name="T11" fmla="*/ 144 h 191"/>
                <a:gd name="T12" fmla="*/ 405 w 472"/>
                <a:gd name="T13" fmla="*/ 130 h 191"/>
                <a:gd name="T14" fmla="*/ 360 w 472"/>
                <a:gd name="T15" fmla="*/ 119 h 191"/>
                <a:gd name="T16" fmla="*/ 406 w 472"/>
                <a:gd name="T17" fmla="*/ 107 h 191"/>
                <a:gd name="T18" fmla="*/ 371 w 472"/>
                <a:gd name="T19" fmla="*/ 100 h 191"/>
                <a:gd name="T20" fmla="*/ 325 w 472"/>
                <a:gd name="T21" fmla="*/ 85 h 191"/>
                <a:gd name="T22" fmla="*/ 395 w 472"/>
                <a:gd name="T23" fmla="*/ 79 h 191"/>
                <a:gd name="T24" fmla="*/ 412 w 472"/>
                <a:gd name="T25" fmla="*/ 73 h 191"/>
                <a:gd name="T26" fmla="*/ 402 w 472"/>
                <a:gd name="T27" fmla="*/ 62 h 191"/>
                <a:gd name="T28" fmla="*/ 322 w 472"/>
                <a:gd name="T29" fmla="*/ 50 h 191"/>
                <a:gd name="T30" fmla="*/ 385 w 472"/>
                <a:gd name="T31" fmla="*/ 40 h 191"/>
                <a:gd name="T32" fmla="*/ 354 w 472"/>
                <a:gd name="T33" fmla="*/ 30 h 191"/>
                <a:gd name="T34" fmla="*/ 263 w 472"/>
                <a:gd name="T35" fmla="*/ 19 h 191"/>
                <a:gd name="T36" fmla="*/ 320 w 472"/>
                <a:gd name="T37" fmla="*/ 11 h 191"/>
                <a:gd name="T38" fmla="*/ 14 w 472"/>
                <a:gd name="T39" fmla="*/ 17 h 191"/>
                <a:gd name="T40" fmla="*/ 8 w 472"/>
                <a:gd name="T41" fmla="*/ 54 h 191"/>
                <a:gd name="T42" fmla="*/ 29 w 472"/>
                <a:gd name="T43" fmla="*/ 84 h 191"/>
                <a:gd name="T44" fmla="*/ 26 w 472"/>
                <a:gd name="T45" fmla="*/ 110 h 191"/>
                <a:gd name="T46" fmla="*/ 25 w 472"/>
                <a:gd name="T47" fmla="*/ 135 h 191"/>
                <a:gd name="T48" fmla="*/ 34 w 472"/>
                <a:gd name="T49" fmla="*/ 151 h 191"/>
                <a:gd name="T50" fmla="*/ 101 w 472"/>
                <a:gd name="T51" fmla="*/ 158 h 191"/>
                <a:gd name="T52" fmla="*/ 122 w 472"/>
                <a:gd name="T53" fmla="*/ 169 h 191"/>
                <a:gd name="T54" fmla="*/ 53 w 472"/>
                <a:gd name="T55" fmla="*/ 161 h 191"/>
                <a:gd name="T56" fmla="*/ 34 w 472"/>
                <a:gd name="T57" fmla="*/ 171 h 191"/>
                <a:gd name="T58" fmla="*/ 105 w 472"/>
                <a:gd name="T59" fmla="*/ 183 h 191"/>
                <a:gd name="T60" fmla="*/ 283 w 472"/>
                <a:gd name="T61" fmla="*/ 186 h 191"/>
                <a:gd name="T62" fmla="*/ 227 w 472"/>
                <a:gd name="T63" fmla="*/ 179 h 191"/>
                <a:gd name="T64" fmla="*/ 337 w 472"/>
                <a:gd name="T65" fmla="*/ 17 h 191"/>
                <a:gd name="T66" fmla="*/ 246 w 472"/>
                <a:gd name="T67" fmla="*/ 16 h 191"/>
                <a:gd name="T68" fmla="*/ 267 w 472"/>
                <a:gd name="T69" fmla="*/ 22 h 191"/>
                <a:gd name="T70" fmla="*/ 169 w 472"/>
                <a:gd name="T71" fmla="*/ 22 h 191"/>
                <a:gd name="T72" fmla="*/ 188 w 472"/>
                <a:gd name="T73" fmla="*/ 24 h 191"/>
                <a:gd name="T74" fmla="*/ 348 w 472"/>
                <a:gd name="T75" fmla="*/ 30 h 191"/>
                <a:gd name="T76" fmla="*/ 365 w 472"/>
                <a:gd name="T77" fmla="*/ 41 h 191"/>
                <a:gd name="T78" fmla="*/ 308 w 472"/>
                <a:gd name="T79" fmla="*/ 49 h 191"/>
                <a:gd name="T80" fmla="*/ 316 w 472"/>
                <a:gd name="T81" fmla="*/ 66 h 191"/>
                <a:gd name="T82" fmla="*/ 288 w 472"/>
                <a:gd name="T83" fmla="*/ 81 h 191"/>
                <a:gd name="T84" fmla="*/ 396 w 472"/>
                <a:gd name="T85" fmla="*/ 89 h 191"/>
                <a:gd name="T86" fmla="*/ 315 w 472"/>
                <a:gd name="T87" fmla="*/ 103 h 191"/>
                <a:gd name="T88" fmla="*/ 332 w 472"/>
                <a:gd name="T89" fmla="*/ 109 h 191"/>
                <a:gd name="T90" fmla="*/ 337 w 472"/>
                <a:gd name="T91" fmla="*/ 118 h 191"/>
                <a:gd name="T92" fmla="*/ 354 w 472"/>
                <a:gd name="T93" fmla="*/ 122 h 191"/>
                <a:gd name="T94" fmla="*/ 343 w 472"/>
                <a:gd name="T95" fmla="*/ 126 h 191"/>
                <a:gd name="T96" fmla="*/ 352 w 472"/>
                <a:gd name="T97" fmla="*/ 132 h 191"/>
                <a:gd name="T98" fmla="*/ 314 w 472"/>
                <a:gd name="T99" fmla="*/ 134 h 191"/>
                <a:gd name="T100" fmla="*/ 46 w 472"/>
                <a:gd name="T101" fmla="*/ 150 h 191"/>
                <a:gd name="T102" fmla="*/ 284 w 472"/>
                <a:gd name="T103" fmla="*/ 158 h 191"/>
                <a:gd name="T104" fmla="*/ 338 w 472"/>
                <a:gd name="T105" fmla="*/ 157 h 191"/>
                <a:gd name="T106" fmla="*/ 234 w 472"/>
                <a:gd name="T107" fmla="*/ 159 h 191"/>
                <a:gd name="T108" fmla="*/ 411 w 472"/>
                <a:gd name="T109" fmla="*/ 162 h 191"/>
                <a:gd name="T110" fmla="*/ 413 w 472"/>
                <a:gd name="T111" fmla="*/ 167 h 191"/>
                <a:gd name="T112" fmla="*/ 195 w 472"/>
                <a:gd name="T113" fmla="*/ 172 h 191"/>
                <a:gd name="T114" fmla="*/ 66 w 472"/>
                <a:gd name="T115" fmla="*/ 184 h 191"/>
                <a:gd name="T116" fmla="*/ 225 w 472"/>
                <a:gd name="T117" fmla="*/ 177 h 191"/>
                <a:gd name="T118" fmla="*/ 246 w 472"/>
                <a:gd name="T119" fmla="*/ 174 h 191"/>
                <a:gd name="T120" fmla="*/ 100 w 472"/>
                <a:gd name="T121" fmla="*/ 175 h 191"/>
                <a:gd name="T122" fmla="*/ 78 w 472"/>
                <a:gd name="T123" fmla="*/ 18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2" h="191">
                  <a:moveTo>
                    <a:pt x="172" y="186"/>
                  </a:moveTo>
                  <a:cubicBezTo>
                    <a:pt x="172" y="185"/>
                    <a:pt x="172" y="185"/>
                    <a:pt x="172" y="185"/>
                  </a:cubicBezTo>
                  <a:cubicBezTo>
                    <a:pt x="179" y="185"/>
                    <a:pt x="186" y="185"/>
                    <a:pt x="193" y="185"/>
                  </a:cubicBezTo>
                  <a:cubicBezTo>
                    <a:pt x="184" y="185"/>
                    <a:pt x="175" y="185"/>
                    <a:pt x="167" y="184"/>
                  </a:cubicBezTo>
                  <a:cubicBezTo>
                    <a:pt x="171" y="184"/>
                    <a:pt x="172" y="182"/>
                    <a:pt x="176" y="183"/>
                  </a:cubicBezTo>
                  <a:cubicBezTo>
                    <a:pt x="176" y="182"/>
                    <a:pt x="176" y="182"/>
                    <a:pt x="176" y="182"/>
                  </a:cubicBezTo>
                  <a:cubicBezTo>
                    <a:pt x="173" y="183"/>
                    <a:pt x="170" y="183"/>
                    <a:pt x="167" y="182"/>
                  </a:cubicBezTo>
                  <a:cubicBezTo>
                    <a:pt x="169" y="183"/>
                    <a:pt x="170" y="181"/>
                    <a:pt x="171" y="182"/>
                  </a:cubicBezTo>
                  <a:cubicBezTo>
                    <a:pt x="172" y="182"/>
                    <a:pt x="172" y="182"/>
                    <a:pt x="172" y="182"/>
                  </a:cubicBezTo>
                  <a:cubicBezTo>
                    <a:pt x="172" y="181"/>
                    <a:pt x="172" y="181"/>
                    <a:pt x="172" y="181"/>
                  </a:cubicBezTo>
                  <a:cubicBezTo>
                    <a:pt x="171" y="181"/>
                    <a:pt x="171" y="181"/>
                    <a:pt x="171" y="181"/>
                  </a:cubicBezTo>
                  <a:cubicBezTo>
                    <a:pt x="171" y="181"/>
                    <a:pt x="171" y="182"/>
                    <a:pt x="171" y="182"/>
                  </a:cubicBezTo>
                  <a:cubicBezTo>
                    <a:pt x="170" y="181"/>
                    <a:pt x="168" y="181"/>
                    <a:pt x="167" y="181"/>
                  </a:cubicBezTo>
                  <a:cubicBezTo>
                    <a:pt x="168" y="181"/>
                    <a:pt x="168" y="180"/>
                    <a:pt x="168" y="180"/>
                  </a:cubicBezTo>
                  <a:cubicBezTo>
                    <a:pt x="167" y="180"/>
                    <a:pt x="165" y="180"/>
                    <a:pt x="165" y="180"/>
                  </a:cubicBezTo>
                  <a:cubicBezTo>
                    <a:pt x="170" y="180"/>
                    <a:pt x="170" y="180"/>
                    <a:pt x="170" y="180"/>
                  </a:cubicBezTo>
                  <a:cubicBezTo>
                    <a:pt x="170" y="180"/>
                    <a:pt x="170" y="179"/>
                    <a:pt x="170" y="179"/>
                  </a:cubicBezTo>
                  <a:cubicBezTo>
                    <a:pt x="177" y="178"/>
                    <a:pt x="190" y="179"/>
                    <a:pt x="199" y="178"/>
                  </a:cubicBezTo>
                  <a:cubicBezTo>
                    <a:pt x="199" y="179"/>
                    <a:pt x="199" y="179"/>
                    <a:pt x="199" y="179"/>
                  </a:cubicBezTo>
                  <a:cubicBezTo>
                    <a:pt x="200" y="179"/>
                    <a:pt x="200" y="179"/>
                    <a:pt x="200" y="179"/>
                  </a:cubicBezTo>
                  <a:cubicBezTo>
                    <a:pt x="200" y="179"/>
                    <a:pt x="200" y="179"/>
                    <a:pt x="200" y="179"/>
                  </a:cubicBezTo>
                  <a:cubicBezTo>
                    <a:pt x="203" y="178"/>
                    <a:pt x="205" y="177"/>
                    <a:pt x="207" y="179"/>
                  </a:cubicBezTo>
                  <a:cubicBezTo>
                    <a:pt x="208" y="178"/>
                    <a:pt x="208" y="178"/>
                    <a:pt x="208" y="178"/>
                  </a:cubicBezTo>
                  <a:cubicBezTo>
                    <a:pt x="208" y="178"/>
                    <a:pt x="209" y="178"/>
                    <a:pt x="210" y="178"/>
                  </a:cubicBezTo>
                  <a:cubicBezTo>
                    <a:pt x="209" y="178"/>
                    <a:pt x="209" y="179"/>
                    <a:pt x="209" y="179"/>
                  </a:cubicBezTo>
                  <a:cubicBezTo>
                    <a:pt x="215" y="179"/>
                    <a:pt x="219" y="179"/>
                    <a:pt x="224" y="179"/>
                  </a:cubicBezTo>
                  <a:cubicBezTo>
                    <a:pt x="221" y="180"/>
                    <a:pt x="216" y="180"/>
                    <a:pt x="212" y="180"/>
                  </a:cubicBezTo>
                  <a:cubicBezTo>
                    <a:pt x="214" y="180"/>
                    <a:pt x="214" y="180"/>
                    <a:pt x="214" y="180"/>
                  </a:cubicBezTo>
                  <a:cubicBezTo>
                    <a:pt x="221" y="181"/>
                    <a:pt x="229" y="180"/>
                    <a:pt x="236" y="181"/>
                  </a:cubicBezTo>
                  <a:cubicBezTo>
                    <a:pt x="236" y="181"/>
                    <a:pt x="236" y="181"/>
                    <a:pt x="236" y="181"/>
                  </a:cubicBezTo>
                  <a:cubicBezTo>
                    <a:pt x="213" y="181"/>
                    <a:pt x="213" y="181"/>
                    <a:pt x="213" y="181"/>
                  </a:cubicBezTo>
                  <a:cubicBezTo>
                    <a:pt x="212" y="182"/>
                    <a:pt x="212" y="182"/>
                    <a:pt x="212" y="182"/>
                  </a:cubicBezTo>
                  <a:cubicBezTo>
                    <a:pt x="204" y="182"/>
                    <a:pt x="199" y="182"/>
                    <a:pt x="194" y="182"/>
                  </a:cubicBezTo>
                  <a:cubicBezTo>
                    <a:pt x="205" y="182"/>
                    <a:pt x="213" y="182"/>
                    <a:pt x="223" y="183"/>
                  </a:cubicBezTo>
                  <a:cubicBezTo>
                    <a:pt x="220" y="183"/>
                    <a:pt x="214" y="183"/>
                    <a:pt x="211" y="183"/>
                  </a:cubicBezTo>
                  <a:cubicBezTo>
                    <a:pt x="213" y="183"/>
                    <a:pt x="215" y="183"/>
                    <a:pt x="217" y="183"/>
                  </a:cubicBezTo>
                  <a:cubicBezTo>
                    <a:pt x="216" y="184"/>
                    <a:pt x="216" y="184"/>
                    <a:pt x="216" y="184"/>
                  </a:cubicBezTo>
                  <a:cubicBezTo>
                    <a:pt x="214" y="183"/>
                    <a:pt x="210" y="185"/>
                    <a:pt x="209" y="183"/>
                  </a:cubicBezTo>
                  <a:cubicBezTo>
                    <a:pt x="207" y="183"/>
                    <a:pt x="207" y="183"/>
                    <a:pt x="205" y="184"/>
                  </a:cubicBezTo>
                  <a:cubicBezTo>
                    <a:pt x="205" y="183"/>
                    <a:pt x="205" y="183"/>
                    <a:pt x="205" y="183"/>
                  </a:cubicBezTo>
                  <a:cubicBezTo>
                    <a:pt x="201" y="184"/>
                    <a:pt x="201" y="184"/>
                    <a:pt x="201" y="184"/>
                  </a:cubicBezTo>
                  <a:cubicBezTo>
                    <a:pt x="202" y="184"/>
                    <a:pt x="203" y="184"/>
                    <a:pt x="204" y="184"/>
                  </a:cubicBezTo>
                  <a:cubicBezTo>
                    <a:pt x="202" y="186"/>
                    <a:pt x="199" y="184"/>
                    <a:pt x="198" y="185"/>
                  </a:cubicBezTo>
                  <a:cubicBezTo>
                    <a:pt x="211" y="186"/>
                    <a:pt x="226" y="186"/>
                    <a:pt x="241" y="186"/>
                  </a:cubicBezTo>
                  <a:cubicBezTo>
                    <a:pt x="242" y="186"/>
                    <a:pt x="245" y="186"/>
                    <a:pt x="247" y="186"/>
                  </a:cubicBezTo>
                  <a:cubicBezTo>
                    <a:pt x="264" y="186"/>
                    <a:pt x="264" y="186"/>
                    <a:pt x="264" y="186"/>
                  </a:cubicBezTo>
                  <a:cubicBezTo>
                    <a:pt x="264" y="186"/>
                    <a:pt x="264" y="186"/>
                    <a:pt x="264" y="186"/>
                  </a:cubicBezTo>
                  <a:cubicBezTo>
                    <a:pt x="268" y="187"/>
                    <a:pt x="273" y="187"/>
                    <a:pt x="277" y="186"/>
                  </a:cubicBezTo>
                  <a:cubicBezTo>
                    <a:pt x="277" y="186"/>
                    <a:pt x="278" y="186"/>
                    <a:pt x="277" y="187"/>
                  </a:cubicBezTo>
                  <a:cubicBezTo>
                    <a:pt x="282" y="186"/>
                    <a:pt x="288" y="187"/>
                    <a:pt x="292" y="186"/>
                  </a:cubicBezTo>
                  <a:cubicBezTo>
                    <a:pt x="291" y="187"/>
                    <a:pt x="291" y="187"/>
                    <a:pt x="291" y="187"/>
                  </a:cubicBezTo>
                  <a:cubicBezTo>
                    <a:pt x="293" y="187"/>
                    <a:pt x="293" y="187"/>
                    <a:pt x="293" y="187"/>
                  </a:cubicBezTo>
                  <a:cubicBezTo>
                    <a:pt x="293" y="187"/>
                    <a:pt x="293" y="187"/>
                    <a:pt x="293" y="187"/>
                  </a:cubicBezTo>
                  <a:cubicBezTo>
                    <a:pt x="305" y="187"/>
                    <a:pt x="305" y="187"/>
                    <a:pt x="305" y="187"/>
                  </a:cubicBezTo>
                  <a:cubicBezTo>
                    <a:pt x="304" y="187"/>
                    <a:pt x="304" y="187"/>
                    <a:pt x="304" y="187"/>
                  </a:cubicBezTo>
                  <a:cubicBezTo>
                    <a:pt x="306" y="187"/>
                    <a:pt x="306" y="187"/>
                    <a:pt x="306" y="187"/>
                  </a:cubicBezTo>
                  <a:cubicBezTo>
                    <a:pt x="309" y="186"/>
                    <a:pt x="305" y="185"/>
                    <a:pt x="308" y="185"/>
                  </a:cubicBezTo>
                  <a:cubicBezTo>
                    <a:pt x="308" y="185"/>
                    <a:pt x="308" y="186"/>
                    <a:pt x="308" y="186"/>
                  </a:cubicBezTo>
                  <a:cubicBezTo>
                    <a:pt x="348" y="186"/>
                    <a:pt x="348" y="186"/>
                    <a:pt x="348" y="186"/>
                  </a:cubicBezTo>
                  <a:cubicBezTo>
                    <a:pt x="328" y="185"/>
                    <a:pt x="328" y="185"/>
                    <a:pt x="328" y="185"/>
                  </a:cubicBezTo>
                  <a:cubicBezTo>
                    <a:pt x="336" y="185"/>
                    <a:pt x="346" y="185"/>
                    <a:pt x="353" y="185"/>
                  </a:cubicBezTo>
                  <a:cubicBezTo>
                    <a:pt x="351" y="184"/>
                    <a:pt x="347" y="185"/>
                    <a:pt x="346" y="184"/>
                  </a:cubicBezTo>
                  <a:cubicBezTo>
                    <a:pt x="346" y="184"/>
                    <a:pt x="346" y="184"/>
                    <a:pt x="345" y="185"/>
                  </a:cubicBezTo>
                  <a:cubicBezTo>
                    <a:pt x="345" y="184"/>
                    <a:pt x="345" y="184"/>
                    <a:pt x="345" y="184"/>
                  </a:cubicBezTo>
                  <a:cubicBezTo>
                    <a:pt x="344" y="184"/>
                    <a:pt x="343" y="184"/>
                    <a:pt x="342" y="184"/>
                  </a:cubicBezTo>
                  <a:cubicBezTo>
                    <a:pt x="343" y="183"/>
                    <a:pt x="343" y="183"/>
                    <a:pt x="344" y="183"/>
                  </a:cubicBezTo>
                  <a:cubicBezTo>
                    <a:pt x="342" y="183"/>
                    <a:pt x="341" y="184"/>
                    <a:pt x="339" y="183"/>
                  </a:cubicBezTo>
                  <a:cubicBezTo>
                    <a:pt x="340" y="182"/>
                    <a:pt x="342" y="183"/>
                    <a:pt x="343" y="182"/>
                  </a:cubicBezTo>
                  <a:cubicBezTo>
                    <a:pt x="345" y="181"/>
                    <a:pt x="348" y="183"/>
                    <a:pt x="348" y="181"/>
                  </a:cubicBezTo>
                  <a:cubicBezTo>
                    <a:pt x="348" y="183"/>
                    <a:pt x="352" y="182"/>
                    <a:pt x="353" y="182"/>
                  </a:cubicBezTo>
                  <a:cubicBezTo>
                    <a:pt x="353" y="182"/>
                    <a:pt x="352" y="182"/>
                    <a:pt x="352" y="181"/>
                  </a:cubicBezTo>
                  <a:cubicBezTo>
                    <a:pt x="353" y="181"/>
                    <a:pt x="353" y="181"/>
                    <a:pt x="353" y="181"/>
                  </a:cubicBezTo>
                  <a:cubicBezTo>
                    <a:pt x="355" y="181"/>
                    <a:pt x="357" y="180"/>
                    <a:pt x="359" y="181"/>
                  </a:cubicBezTo>
                  <a:cubicBezTo>
                    <a:pt x="355" y="182"/>
                    <a:pt x="355" y="182"/>
                    <a:pt x="355" y="182"/>
                  </a:cubicBezTo>
                  <a:cubicBezTo>
                    <a:pt x="357" y="182"/>
                    <a:pt x="359" y="182"/>
                    <a:pt x="359" y="181"/>
                  </a:cubicBezTo>
                  <a:cubicBezTo>
                    <a:pt x="359" y="183"/>
                    <a:pt x="363" y="181"/>
                    <a:pt x="365" y="181"/>
                  </a:cubicBezTo>
                  <a:cubicBezTo>
                    <a:pt x="368" y="182"/>
                    <a:pt x="368" y="180"/>
                    <a:pt x="372" y="181"/>
                  </a:cubicBezTo>
                  <a:cubicBezTo>
                    <a:pt x="371" y="179"/>
                    <a:pt x="366" y="182"/>
                    <a:pt x="364" y="180"/>
                  </a:cubicBezTo>
                  <a:cubicBezTo>
                    <a:pt x="364" y="180"/>
                    <a:pt x="364" y="180"/>
                    <a:pt x="364" y="180"/>
                  </a:cubicBezTo>
                  <a:cubicBezTo>
                    <a:pt x="354" y="181"/>
                    <a:pt x="343" y="180"/>
                    <a:pt x="333" y="181"/>
                  </a:cubicBezTo>
                  <a:cubicBezTo>
                    <a:pt x="331" y="179"/>
                    <a:pt x="326" y="181"/>
                    <a:pt x="323" y="180"/>
                  </a:cubicBezTo>
                  <a:cubicBezTo>
                    <a:pt x="358" y="179"/>
                    <a:pt x="358" y="179"/>
                    <a:pt x="358" y="179"/>
                  </a:cubicBezTo>
                  <a:cubicBezTo>
                    <a:pt x="300" y="178"/>
                    <a:pt x="300" y="178"/>
                    <a:pt x="300" y="178"/>
                  </a:cubicBezTo>
                  <a:cubicBezTo>
                    <a:pt x="304" y="178"/>
                    <a:pt x="309" y="179"/>
                    <a:pt x="313" y="177"/>
                  </a:cubicBezTo>
                  <a:cubicBezTo>
                    <a:pt x="315" y="179"/>
                    <a:pt x="317" y="177"/>
                    <a:pt x="319" y="178"/>
                  </a:cubicBezTo>
                  <a:cubicBezTo>
                    <a:pt x="321" y="178"/>
                    <a:pt x="324" y="177"/>
                    <a:pt x="327" y="177"/>
                  </a:cubicBezTo>
                  <a:cubicBezTo>
                    <a:pt x="328" y="176"/>
                    <a:pt x="331" y="178"/>
                    <a:pt x="332" y="177"/>
                  </a:cubicBezTo>
                  <a:cubicBezTo>
                    <a:pt x="336" y="178"/>
                    <a:pt x="339" y="176"/>
                    <a:pt x="343" y="177"/>
                  </a:cubicBezTo>
                  <a:cubicBezTo>
                    <a:pt x="345" y="177"/>
                    <a:pt x="345" y="177"/>
                    <a:pt x="345" y="177"/>
                  </a:cubicBezTo>
                  <a:cubicBezTo>
                    <a:pt x="347" y="178"/>
                    <a:pt x="347" y="178"/>
                    <a:pt x="347" y="178"/>
                  </a:cubicBezTo>
                  <a:cubicBezTo>
                    <a:pt x="348" y="176"/>
                    <a:pt x="353" y="178"/>
                    <a:pt x="353" y="176"/>
                  </a:cubicBezTo>
                  <a:cubicBezTo>
                    <a:pt x="355" y="177"/>
                    <a:pt x="355" y="177"/>
                    <a:pt x="355" y="177"/>
                  </a:cubicBezTo>
                  <a:cubicBezTo>
                    <a:pt x="355" y="177"/>
                    <a:pt x="355" y="177"/>
                    <a:pt x="355" y="177"/>
                  </a:cubicBezTo>
                  <a:cubicBezTo>
                    <a:pt x="354" y="177"/>
                    <a:pt x="354" y="177"/>
                    <a:pt x="354" y="176"/>
                  </a:cubicBezTo>
                  <a:cubicBezTo>
                    <a:pt x="358" y="176"/>
                    <a:pt x="358" y="176"/>
                    <a:pt x="358" y="176"/>
                  </a:cubicBezTo>
                  <a:cubicBezTo>
                    <a:pt x="337" y="175"/>
                    <a:pt x="317" y="177"/>
                    <a:pt x="296" y="176"/>
                  </a:cubicBezTo>
                  <a:cubicBezTo>
                    <a:pt x="317" y="175"/>
                    <a:pt x="331" y="175"/>
                    <a:pt x="352" y="175"/>
                  </a:cubicBezTo>
                  <a:cubicBezTo>
                    <a:pt x="352" y="174"/>
                    <a:pt x="352" y="174"/>
                    <a:pt x="352" y="174"/>
                  </a:cubicBezTo>
                  <a:cubicBezTo>
                    <a:pt x="349" y="174"/>
                    <a:pt x="347" y="174"/>
                    <a:pt x="345" y="174"/>
                  </a:cubicBezTo>
                  <a:cubicBezTo>
                    <a:pt x="341" y="174"/>
                    <a:pt x="336" y="173"/>
                    <a:pt x="332" y="175"/>
                  </a:cubicBezTo>
                  <a:cubicBezTo>
                    <a:pt x="329" y="174"/>
                    <a:pt x="324" y="174"/>
                    <a:pt x="320" y="175"/>
                  </a:cubicBezTo>
                  <a:cubicBezTo>
                    <a:pt x="315" y="173"/>
                    <a:pt x="308" y="175"/>
                    <a:pt x="303" y="174"/>
                  </a:cubicBezTo>
                  <a:cubicBezTo>
                    <a:pt x="306" y="173"/>
                    <a:pt x="312" y="174"/>
                    <a:pt x="315" y="173"/>
                  </a:cubicBezTo>
                  <a:cubicBezTo>
                    <a:pt x="281" y="173"/>
                    <a:pt x="281" y="173"/>
                    <a:pt x="281" y="173"/>
                  </a:cubicBezTo>
                  <a:cubicBezTo>
                    <a:pt x="302" y="172"/>
                    <a:pt x="321" y="172"/>
                    <a:pt x="339" y="171"/>
                  </a:cubicBezTo>
                  <a:cubicBezTo>
                    <a:pt x="338" y="171"/>
                    <a:pt x="338" y="171"/>
                    <a:pt x="338" y="171"/>
                  </a:cubicBezTo>
                  <a:cubicBezTo>
                    <a:pt x="337" y="171"/>
                    <a:pt x="337" y="171"/>
                    <a:pt x="337" y="171"/>
                  </a:cubicBezTo>
                  <a:cubicBezTo>
                    <a:pt x="339" y="171"/>
                    <a:pt x="340" y="170"/>
                    <a:pt x="342" y="171"/>
                  </a:cubicBezTo>
                  <a:cubicBezTo>
                    <a:pt x="341" y="172"/>
                    <a:pt x="341" y="172"/>
                    <a:pt x="341" y="172"/>
                  </a:cubicBezTo>
                  <a:cubicBezTo>
                    <a:pt x="347" y="171"/>
                    <a:pt x="358" y="172"/>
                    <a:pt x="364" y="171"/>
                  </a:cubicBezTo>
                  <a:cubicBezTo>
                    <a:pt x="363" y="171"/>
                    <a:pt x="363" y="171"/>
                    <a:pt x="363" y="171"/>
                  </a:cubicBezTo>
                  <a:cubicBezTo>
                    <a:pt x="364" y="170"/>
                    <a:pt x="367" y="169"/>
                    <a:pt x="369" y="170"/>
                  </a:cubicBezTo>
                  <a:cubicBezTo>
                    <a:pt x="368" y="170"/>
                    <a:pt x="368" y="170"/>
                    <a:pt x="368" y="171"/>
                  </a:cubicBezTo>
                  <a:cubicBezTo>
                    <a:pt x="371" y="171"/>
                    <a:pt x="374" y="170"/>
                    <a:pt x="377" y="171"/>
                  </a:cubicBezTo>
                  <a:cubicBezTo>
                    <a:pt x="377" y="171"/>
                    <a:pt x="377" y="171"/>
                    <a:pt x="377" y="171"/>
                  </a:cubicBezTo>
                  <a:cubicBezTo>
                    <a:pt x="400" y="171"/>
                    <a:pt x="400" y="171"/>
                    <a:pt x="400" y="171"/>
                  </a:cubicBezTo>
                  <a:cubicBezTo>
                    <a:pt x="402" y="171"/>
                    <a:pt x="402" y="171"/>
                    <a:pt x="402" y="171"/>
                  </a:cubicBezTo>
                  <a:cubicBezTo>
                    <a:pt x="402" y="171"/>
                    <a:pt x="403" y="171"/>
                    <a:pt x="403" y="171"/>
                  </a:cubicBezTo>
                  <a:cubicBezTo>
                    <a:pt x="416" y="170"/>
                    <a:pt x="426" y="171"/>
                    <a:pt x="439" y="171"/>
                  </a:cubicBezTo>
                  <a:cubicBezTo>
                    <a:pt x="441" y="170"/>
                    <a:pt x="441" y="170"/>
                    <a:pt x="441" y="170"/>
                  </a:cubicBezTo>
                  <a:cubicBezTo>
                    <a:pt x="444" y="172"/>
                    <a:pt x="447" y="169"/>
                    <a:pt x="450" y="170"/>
                  </a:cubicBezTo>
                  <a:cubicBezTo>
                    <a:pt x="450" y="170"/>
                    <a:pt x="450" y="170"/>
                    <a:pt x="450" y="170"/>
                  </a:cubicBezTo>
                  <a:cubicBezTo>
                    <a:pt x="429" y="170"/>
                    <a:pt x="409" y="169"/>
                    <a:pt x="388" y="169"/>
                  </a:cubicBezTo>
                  <a:cubicBezTo>
                    <a:pt x="388" y="169"/>
                    <a:pt x="388" y="169"/>
                    <a:pt x="388" y="169"/>
                  </a:cubicBezTo>
                  <a:cubicBezTo>
                    <a:pt x="405" y="169"/>
                    <a:pt x="418" y="168"/>
                    <a:pt x="433" y="168"/>
                  </a:cubicBezTo>
                  <a:cubicBezTo>
                    <a:pt x="428" y="168"/>
                    <a:pt x="420" y="168"/>
                    <a:pt x="415" y="168"/>
                  </a:cubicBezTo>
                  <a:cubicBezTo>
                    <a:pt x="421" y="167"/>
                    <a:pt x="430" y="168"/>
                    <a:pt x="436" y="167"/>
                  </a:cubicBezTo>
                  <a:cubicBezTo>
                    <a:pt x="434" y="167"/>
                    <a:pt x="432" y="167"/>
                    <a:pt x="431" y="167"/>
                  </a:cubicBezTo>
                  <a:cubicBezTo>
                    <a:pt x="431" y="166"/>
                    <a:pt x="431" y="166"/>
                    <a:pt x="431" y="166"/>
                  </a:cubicBezTo>
                  <a:cubicBezTo>
                    <a:pt x="439" y="166"/>
                    <a:pt x="446" y="166"/>
                    <a:pt x="454" y="166"/>
                  </a:cubicBezTo>
                  <a:cubicBezTo>
                    <a:pt x="448" y="165"/>
                    <a:pt x="440" y="166"/>
                    <a:pt x="433" y="166"/>
                  </a:cubicBezTo>
                  <a:cubicBezTo>
                    <a:pt x="432" y="166"/>
                    <a:pt x="430" y="164"/>
                    <a:pt x="429" y="166"/>
                  </a:cubicBezTo>
                  <a:cubicBezTo>
                    <a:pt x="417" y="165"/>
                    <a:pt x="405" y="165"/>
                    <a:pt x="392" y="165"/>
                  </a:cubicBezTo>
                  <a:cubicBezTo>
                    <a:pt x="398" y="164"/>
                    <a:pt x="406" y="165"/>
                    <a:pt x="412" y="164"/>
                  </a:cubicBezTo>
                  <a:cubicBezTo>
                    <a:pt x="414" y="163"/>
                    <a:pt x="419" y="164"/>
                    <a:pt x="421" y="163"/>
                  </a:cubicBezTo>
                  <a:cubicBezTo>
                    <a:pt x="420" y="165"/>
                    <a:pt x="416" y="164"/>
                    <a:pt x="415" y="164"/>
                  </a:cubicBezTo>
                  <a:cubicBezTo>
                    <a:pt x="416" y="165"/>
                    <a:pt x="420" y="165"/>
                    <a:pt x="421" y="164"/>
                  </a:cubicBezTo>
                  <a:cubicBezTo>
                    <a:pt x="421" y="164"/>
                    <a:pt x="421" y="164"/>
                    <a:pt x="421" y="165"/>
                  </a:cubicBezTo>
                  <a:cubicBezTo>
                    <a:pt x="424" y="165"/>
                    <a:pt x="426" y="164"/>
                    <a:pt x="427" y="164"/>
                  </a:cubicBezTo>
                  <a:cubicBezTo>
                    <a:pt x="422" y="164"/>
                    <a:pt x="422" y="164"/>
                    <a:pt x="422" y="164"/>
                  </a:cubicBezTo>
                  <a:cubicBezTo>
                    <a:pt x="422" y="163"/>
                    <a:pt x="422" y="163"/>
                    <a:pt x="422" y="163"/>
                  </a:cubicBezTo>
                  <a:cubicBezTo>
                    <a:pt x="433" y="163"/>
                    <a:pt x="441" y="163"/>
                    <a:pt x="450" y="163"/>
                  </a:cubicBezTo>
                  <a:cubicBezTo>
                    <a:pt x="447" y="163"/>
                    <a:pt x="444" y="163"/>
                    <a:pt x="442" y="162"/>
                  </a:cubicBezTo>
                  <a:cubicBezTo>
                    <a:pt x="443" y="162"/>
                    <a:pt x="443" y="162"/>
                    <a:pt x="443" y="162"/>
                  </a:cubicBezTo>
                  <a:cubicBezTo>
                    <a:pt x="466" y="162"/>
                    <a:pt x="466" y="162"/>
                    <a:pt x="466" y="162"/>
                  </a:cubicBezTo>
                  <a:cubicBezTo>
                    <a:pt x="442" y="161"/>
                    <a:pt x="442" y="161"/>
                    <a:pt x="442" y="161"/>
                  </a:cubicBezTo>
                  <a:cubicBezTo>
                    <a:pt x="442" y="161"/>
                    <a:pt x="442" y="161"/>
                    <a:pt x="442" y="161"/>
                  </a:cubicBezTo>
                  <a:cubicBezTo>
                    <a:pt x="472" y="161"/>
                    <a:pt x="472" y="161"/>
                    <a:pt x="472" y="161"/>
                  </a:cubicBezTo>
                  <a:cubicBezTo>
                    <a:pt x="465" y="160"/>
                    <a:pt x="458" y="160"/>
                    <a:pt x="450" y="160"/>
                  </a:cubicBezTo>
                  <a:cubicBezTo>
                    <a:pt x="451" y="158"/>
                    <a:pt x="451" y="158"/>
                    <a:pt x="451" y="158"/>
                  </a:cubicBezTo>
                  <a:cubicBezTo>
                    <a:pt x="449" y="158"/>
                    <a:pt x="449" y="158"/>
                    <a:pt x="449" y="158"/>
                  </a:cubicBezTo>
                  <a:cubicBezTo>
                    <a:pt x="450" y="158"/>
                    <a:pt x="450" y="158"/>
                    <a:pt x="450" y="159"/>
                  </a:cubicBezTo>
                  <a:cubicBezTo>
                    <a:pt x="446" y="160"/>
                    <a:pt x="438" y="158"/>
                    <a:pt x="434" y="160"/>
                  </a:cubicBezTo>
                  <a:cubicBezTo>
                    <a:pt x="434" y="160"/>
                    <a:pt x="433" y="160"/>
                    <a:pt x="433" y="159"/>
                  </a:cubicBezTo>
                  <a:cubicBezTo>
                    <a:pt x="423" y="159"/>
                    <a:pt x="410" y="160"/>
                    <a:pt x="401" y="159"/>
                  </a:cubicBezTo>
                  <a:cubicBezTo>
                    <a:pt x="401" y="159"/>
                    <a:pt x="401" y="159"/>
                    <a:pt x="401" y="159"/>
                  </a:cubicBezTo>
                  <a:cubicBezTo>
                    <a:pt x="395" y="160"/>
                    <a:pt x="385" y="160"/>
                    <a:pt x="378" y="159"/>
                  </a:cubicBezTo>
                  <a:cubicBezTo>
                    <a:pt x="387" y="157"/>
                    <a:pt x="397" y="160"/>
                    <a:pt x="405" y="158"/>
                  </a:cubicBezTo>
                  <a:cubicBezTo>
                    <a:pt x="400" y="158"/>
                    <a:pt x="392" y="158"/>
                    <a:pt x="386" y="158"/>
                  </a:cubicBezTo>
                  <a:cubicBezTo>
                    <a:pt x="393" y="157"/>
                    <a:pt x="403" y="157"/>
                    <a:pt x="410" y="157"/>
                  </a:cubicBezTo>
                  <a:cubicBezTo>
                    <a:pt x="399" y="157"/>
                    <a:pt x="392" y="156"/>
                    <a:pt x="382" y="156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90" y="155"/>
                    <a:pt x="397" y="155"/>
                    <a:pt x="403" y="155"/>
                  </a:cubicBezTo>
                  <a:cubicBezTo>
                    <a:pt x="403" y="156"/>
                    <a:pt x="403" y="156"/>
                    <a:pt x="403" y="156"/>
                  </a:cubicBezTo>
                  <a:cubicBezTo>
                    <a:pt x="406" y="156"/>
                    <a:pt x="409" y="155"/>
                    <a:pt x="412" y="155"/>
                  </a:cubicBezTo>
                  <a:cubicBezTo>
                    <a:pt x="412" y="155"/>
                    <a:pt x="412" y="155"/>
                    <a:pt x="412" y="155"/>
                  </a:cubicBezTo>
                  <a:cubicBezTo>
                    <a:pt x="413" y="154"/>
                    <a:pt x="415" y="156"/>
                    <a:pt x="415" y="155"/>
                  </a:cubicBezTo>
                  <a:cubicBezTo>
                    <a:pt x="417" y="154"/>
                    <a:pt x="417" y="155"/>
                    <a:pt x="417" y="155"/>
                  </a:cubicBezTo>
                  <a:cubicBezTo>
                    <a:pt x="417" y="155"/>
                    <a:pt x="417" y="155"/>
                    <a:pt x="417" y="155"/>
                  </a:cubicBezTo>
                  <a:cubicBezTo>
                    <a:pt x="426" y="155"/>
                    <a:pt x="426" y="155"/>
                    <a:pt x="426" y="155"/>
                  </a:cubicBezTo>
                  <a:cubicBezTo>
                    <a:pt x="403" y="154"/>
                    <a:pt x="403" y="154"/>
                    <a:pt x="403" y="154"/>
                  </a:cubicBezTo>
                  <a:cubicBezTo>
                    <a:pt x="414" y="153"/>
                    <a:pt x="427" y="154"/>
                    <a:pt x="439" y="154"/>
                  </a:cubicBezTo>
                  <a:cubicBezTo>
                    <a:pt x="439" y="153"/>
                    <a:pt x="439" y="153"/>
                    <a:pt x="439" y="153"/>
                  </a:cubicBezTo>
                  <a:cubicBezTo>
                    <a:pt x="437" y="153"/>
                    <a:pt x="437" y="153"/>
                    <a:pt x="437" y="153"/>
                  </a:cubicBezTo>
                  <a:cubicBezTo>
                    <a:pt x="436" y="153"/>
                    <a:pt x="433" y="153"/>
                    <a:pt x="431" y="153"/>
                  </a:cubicBezTo>
                  <a:cubicBezTo>
                    <a:pt x="431" y="152"/>
                    <a:pt x="431" y="152"/>
                    <a:pt x="431" y="152"/>
                  </a:cubicBezTo>
                  <a:cubicBezTo>
                    <a:pt x="429" y="152"/>
                    <a:pt x="429" y="152"/>
                    <a:pt x="429" y="152"/>
                  </a:cubicBezTo>
                  <a:cubicBezTo>
                    <a:pt x="428" y="152"/>
                    <a:pt x="428" y="153"/>
                    <a:pt x="427" y="153"/>
                  </a:cubicBezTo>
                  <a:cubicBezTo>
                    <a:pt x="423" y="154"/>
                    <a:pt x="425" y="152"/>
                    <a:pt x="422" y="153"/>
                  </a:cubicBezTo>
                  <a:cubicBezTo>
                    <a:pt x="421" y="153"/>
                    <a:pt x="421" y="153"/>
                    <a:pt x="421" y="152"/>
                  </a:cubicBezTo>
                  <a:cubicBezTo>
                    <a:pt x="417" y="153"/>
                    <a:pt x="412" y="152"/>
                    <a:pt x="411" y="153"/>
                  </a:cubicBezTo>
                  <a:cubicBezTo>
                    <a:pt x="409" y="152"/>
                    <a:pt x="406" y="153"/>
                    <a:pt x="405" y="152"/>
                  </a:cubicBezTo>
                  <a:cubicBezTo>
                    <a:pt x="411" y="151"/>
                    <a:pt x="419" y="152"/>
                    <a:pt x="425" y="152"/>
                  </a:cubicBezTo>
                  <a:cubicBezTo>
                    <a:pt x="431" y="150"/>
                    <a:pt x="435" y="152"/>
                    <a:pt x="440" y="151"/>
                  </a:cubicBezTo>
                  <a:cubicBezTo>
                    <a:pt x="433" y="151"/>
                    <a:pt x="433" y="151"/>
                    <a:pt x="433" y="151"/>
                  </a:cubicBezTo>
                  <a:cubicBezTo>
                    <a:pt x="439" y="149"/>
                    <a:pt x="448" y="150"/>
                    <a:pt x="454" y="150"/>
                  </a:cubicBezTo>
                  <a:cubicBezTo>
                    <a:pt x="448" y="150"/>
                    <a:pt x="442" y="147"/>
                    <a:pt x="440" y="147"/>
                  </a:cubicBezTo>
                  <a:cubicBezTo>
                    <a:pt x="440" y="148"/>
                    <a:pt x="440" y="148"/>
                    <a:pt x="440" y="148"/>
                  </a:cubicBezTo>
                  <a:cubicBezTo>
                    <a:pt x="440" y="148"/>
                    <a:pt x="438" y="148"/>
                    <a:pt x="437" y="148"/>
                  </a:cubicBezTo>
                  <a:cubicBezTo>
                    <a:pt x="437" y="148"/>
                    <a:pt x="436" y="148"/>
                    <a:pt x="436" y="147"/>
                  </a:cubicBezTo>
                  <a:cubicBezTo>
                    <a:pt x="436" y="148"/>
                    <a:pt x="437" y="148"/>
                    <a:pt x="436" y="148"/>
                  </a:cubicBezTo>
                  <a:cubicBezTo>
                    <a:pt x="434" y="147"/>
                    <a:pt x="434" y="147"/>
                    <a:pt x="434" y="147"/>
                  </a:cubicBezTo>
                  <a:cubicBezTo>
                    <a:pt x="434" y="147"/>
                    <a:pt x="434" y="147"/>
                    <a:pt x="434" y="147"/>
                  </a:cubicBezTo>
                  <a:cubicBezTo>
                    <a:pt x="422" y="148"/>
                    <a:pt x="411" y="148"/>
                    <a:pt x="398" y="147"/>
                  </a:cubicBezTo>
                  <a:cubicBezTo>
                    <a:pt x="399" y="147"/>
                    <a:pt x="399" y="147"/>
                    <a:pt x="399" y="147"/>
                  </a:cubicBezTo>
                  <a:cubicBezTo>
                    <a:pt x="405" y="147"/>
                    <a:pt x="410" y="148"/>
                    <a:pt x="415" y="146"/>
                  </a:cubicBezTo>
                  <a:cubicBezTo>
                    <a:pt x="415" y="146"/>
                    <a:pt x="416" y="147"/>
                    <a:pt x="416" y="147"/>
                  </a:cubicBezTo>
                  <a:cubicBezTo>
                    <a:pt x="417" y="147"/>
                    <a:pt x="417" y="147"/>
                    <a:pt x="417" y="147"/>
                  </a:cubicBezTo>
                  <a:cubicBezTo>
                    <a:pt x="417" y="147"/>
                    <a:pt x="417" y="147"/>
                    <a:pt x="417" y="147"/>
                  </a:cubicBezTo>
                  <a:cubicBezTo>
                    <a:pt x="419" y="146"/>
                    <a:pt x="422" y="146"/>
                    <a:pt x="423" y="147"/>
                  </a:cubicBezTo>
                  <a:cubicBezTo>
                    <a:pt x="423" y="147"/>
                    <a:pt x="423" y="147"/>
                    <a:pt x="423" y="147"/>
                  </a:cubicBezTo>
                  <a:cubicBezTo>
                    <a:pt x="424" y="147"/>
                    <a:pt x="424" y="146"/>
                    <a:pt x="425" y="147"/>
                  </a:cubicBezTo>
                  <a:cubicBezTo>
                    <a:pt x="425" y="147"/>
                    <a:pt x="425" y="147"/>
                    <a:pt x="425" y="147"/>
                  </a:cubicBezTo>
                  <a:cubicBezTo>
                    <a:pt x="426" y="147"/>
                    <a:pt x="427" y="147"/>
                    <a:pt x="427" y="147"/>
                  </a:cubicBezTo>
                  <a:cubicBezTo>
                    <a:pt x="427" y="147"/>
                    <a:pt x="427" y="147"/>
                    <a:pt x="427" y="147"/>
                  </a:cubicBezTo>
                  <a:cubicBezTo>
                    <a:pt x="437" y="146"/>
                    <a:pt x="437" y="146"/>
                    <a:pt x="437" y="146"/>
                  </a:cubicBezTo>
                  <a:cubicBezTo>
                    <a:pt x="436" y="146"/>
                    <a:pt x="436" y="146"/>
                    <a:pt x="435" y="146"/>
                  </a:cubicBezTo>
                  <a:cubicBezTo>
                    <a:pt x="436" y="145"/>
                    <a:pt x="436" y="145"/>
                    <a:pt x="436" y="145"/>
                  </a:cubicBezTo>
                  <a:cubicBezTo>
                    <a:pt x="427" y="146"/>
                    <a:pt x="419" y="146"/>
                    <a:pt x="411" y="145"/>
                  </a:cubicBezTo>
                  <a:cubicBezTo>
                    <a:pt x="411" y="145"/>
                    <a:pt x="411" y="145"/>
                    <a:pt x="411" y="145"/>
                  </a:cubicBezTo>
                  <a:cubicBezTo>
                    <a:pt x="409" y="146"/>
                    <a:pt x="409" y="146"/>
                    <a:pt x="409" y="146"/>
                  </a:cubicBezTo>
                  <a:cubicBezTo>
                    <a:pt x="409" y="145"/>
                    <a:pt x="408" y="145"/>
                    <a:pt x="409" y="145"/>
                  </a:cubicBezTo>
                  <a:cubicBezTo>
                    <a:pt x="408" y="145"/>
                    <a:pt x="407" y="145"/>
                    <a:pt x="406" y="145"/>
                  </a:cubicBezTo>
                  <a:cubicBezTo>
                    <a:pt x="386" y="143"/>
                    <a:pt x="361" y="145"/>
                    <a:pt x="337" y="144"/>
                  </a:cubicBezTo>
                  <a:cubicBezTo>
                    <a:pt x="338" y="143"/>
                    <a:pt x="340" y="144"/>
                    <a:pt x="342" y="143"/>
                  </a:cubicBezTo>
                  <a:cubicBezTo>
                    <a:pt x="342" y="143"/>
                    <a:pt x="342" y="143"/>
                    <a:pt x="342" y="144"/>
                  </a:cubicBezTo>
                  <a:cubicBezTo>
                    <a:pt x="345" y="143"/>
                    <a:pt x="351" y="143"/>
                    <a:pt x="354" y="143"/>
                  </a:cubicBezTo>
                  <a:cubicBezTo>
                    <a:pt x="365" y="143"/>
                    <a:pt x="376" y="143"/>
                    <a:pt x="390" y="143"/>
                  </a:cubicBezTo>
                  <a:cubicBezTo>
                    <a:pt x="390" y="143"/>
                    <a:pt x="390" y="143"/>
                    <a:pt x="390" y="143"/>
                  </a:cubicBezTo>
                  <a:cubicBezTo>
                    <a:pt x="394" y="142"/>
                    <a:pt x="397" y="143"/>
                    <a:pt x="399" y="143"/>
                  </a:cubicBezTo>
                  <a:cubicBezTo>
                    <a:pt x="411" y="142"/>
                    <a:pt x="426" y="142"/>
                    <a:pt x="439" y="143"/>
                  </a:cubicBezTo>
                  <a:cubicBezTo>
                    <a:pt x="442" y="142"/>
                    <a:pt x="442" y="142"/>
                    <a:pt x="442" y="142"/>
                  </a:cubicBezTo>
                  <a:cubicBezTo>
                    <a:pt x="426" y="142"/>
                    <a:pt x="411" y="141"/>
                    <a:pt x="400" y="140"/>
                  </a:cubicBezTo>
                  <a:cubicBezTo>
                    <a:pt x="409" y="140"/>
                    <a:pt x="409" y="140"/>
                    <a:pt x="409" y="140"/>
                  </a:cubicBezTo>
                  <a:cubicBezTo>
                    <a:pt x="394" y="138"/>
                    <a:pt x="378" y="139"/>
                    <a:pt x="363" y="139"/>
                  </a:cubicBezTo>
                  <a:cubicBezTo>
                    <a:pt x="361" y="141"/>
                    <a:pt x="360" y="138"/>
                    <a:pt x="359" y="138"/>
                  </a:cubicBezTo>
                  <a:cubicBezTo>
                    <a:pt x="377" y="138"/>
                    <a:pt x="397" y="138"/>
                    <a:pt x="416" y="138"/>
                  </a:cubicBezTo>
                  <a:cubicBezTo>
                    <a:pt x="415" y="137"/>
                    <a:pt x="415" y="137"/>
                    <a:pt x="415" y="137"/>
                  </a:cubicBezTo>
                  <a:cubicBezTo>
                    <a:pt x="417" y="136"/>
                    <a:pt x="420" y="137"/>
                    <a:pt x="423" y="136"/>
                  </a:cubicBezTo>
                  <a:cubicBezTo>
                    <a:pt x="415" y="135"/>
                    <a:pt x="406" y="136"/>
                    <a:pt x="398" y="135"/>
                  </a:cubicBezTo>
                  <a:cubicBezTo>
                    <a:pt x="399" y="134"/>
                    <a:pt x="402" y="135"/>
                    <a:pt x="401" y="134"/>
                  </a:cubicBezTo>
                  <a:cubicBezTo>
                    <a:pt x="403" y="134"/>
                    <a:pt x="404" y="134"/>
                    <a:pt x="405" y="134"/>
                  </a:cubicBezTo>
                  <a:cubicBezTo>
                    <a:pt x="410" y="134"/>
                    <a:pt x="410" y="134"/>
                    <a:pt x="410" y="134"/>
                  </a:cubicBezTo>
                  <a:cubicBezTo>
                    <a:pt x="398" y="134"/>
                    <a:pt x="398" y="134"/>
                    <a:pt x="398" y="134"/>
                  </a:cubicBezTo>
                  <a:cubicBezTo>
                    <a:pt x="398" y="134"/>
                    <a:pt x="398" y="134"/>
                    <a:pt x="398" y="134"/>
                  </a:cubicBezTo>
                  <a:cubicBezTo>
                    <a:pt x="398" y="134"/>
                    <a:pt x="398" y="134"/>
                    <a:pt x="398" y="134"/>
                  </a:cubicBezTo>
                  <a:cubicBezTo>
                    <a:pt x="397" y="134"/>
                    <a:pt x="395" y="135"/>
                    <a:pt x="394" y="134"/>
                  </a:cubicBezTo>
                  <a:cubicBezTo>
                    <a:pt x="394" y="134"/>
                    <a:pt x="395" y="134"/>
                    <a:pt x="395" y="134"/>
                  </a:cubicBezTo>
                  <a:cubicBezTo>
                    <a:pt x="394" y="134"/>
                    <a:pt x="393" y="134"/>
                    <a:pt x="393" y="134"/>
                  </a:cubicBezTo>
                  <a:cubicBezTo>
                    <a:pt x="393" y="135"/>
                    <a:pt x="392" y="134"/>
                    <a:pt x="391" y="135"/>
                  </a:cubicBezTo>
                  <a:cubicBezTo>
                    <a:pt x="391" y="134"/>
                    <a:pt x="390" y="134"/>
                    <a:pt x="390" y="134"/>
                  </a:cubicBezTo>
                  <a:cubicBezTo>
                    <a:pt x="348" y="134"/>
                    <a:pt x="348" y="134"/>
                    <a:pt x="348" y="134"/>
                  </a:cubicBezTo>
                  <a:cubicBezTo>
                    <a:pt x="362" y="135"/>
                    <a:pt x="362" y="135"/>
                    <a:pt x="362" y="135"/>
                  </a:cubicBezTo>
                  <a:cubicBezTo>
                    <a:pt x="356" y="135"/>
                    <a:pt x="349" y="135"/>
                    <a:pt x="343" y="135"/>
                  </a:cubicBezTo>
                  <a:cubicBezTo>
                    <a:pt x="346" y="134"/>
                    <a:pt x="347" y="134"/>
                    <a:pt x="349" y="133"/>
                  </a:cubicBezTo>
                  <a:cubicBezTo>
                    <a:pt x="398" y="133"/>
                    <a:pt x="398" y="133"/>
                    <a:pt x="398" y="133"/>
                  </a:cubicBezTo>
                  <a:cubicBezTo>
                    <a:pt x="392" y="132"/>
                    <a:pt x="392" y="132"/>
                    <a:pt x="392" y="132"/>
                  </a:cubicBezTo>
                  <a:cubicBezTo>
                    <a:pt x="392" y="132"/>
                    <a:pt x="392" y="132"/>
                    <a:pt x="392" y="132"/>
                  </a:cubicBezTo>
                  <a:cubicBezTo>
                    <a:pt x="371" y="132"/>
                    <a:pt x="371" y="132"/>
                    <a:pt x="371" y="132"/>
                  </a:cubicBezTo>
                  <a:cubicBezTo>
                    <a:pt x="375" y="131"/>
                    <a:pt x="383" y="133"/>
                    <a:pt x="384" y="131"/>
                  </a:cubicBezTo>
                  <a:cubicBezTo>
                    <a:pt x="405" y="130"/>
                    <a:pt x="405" y="130"/>
                    <a:pt x="405" y="130"/>
                  </a:cubicBezTo>
                  <a:cubicBezTo>
                    <a:pt x="405" y="130"/>
                    <a:pt x="405" y="130"/>
                    <a:pt x="405" y="130"/>
                  </a:cubicBezTo>
                  <a:cubicBezTo>
                    <a:pt x="395" y="130"/>
                    <a:pt x="386" y="130"/>
                    <a:pt x="377" y="130"/>
                  </a:cubicBezTo>
                  <a:cubicBezTo>
                    <a:pt x="385" y="129"/>
                    <a:pt x="395" y="130"/>
                    <a:pt x="404" y="130"/>
                  </a:cubicBezTo>
                  <a:cubicBezTo>
                    <a:pt x="406" y="129"/>
                    <a:pt x="406" y="129"/>
                    <a:pt x="406" y="129"/>
                  </a:cubicBezTo>
                  <a:cubicBezTo>
                    <a:pt x="382" y="129"/>
                    <a:pt x="382" y="129"/>
                    <a:pt x="382" y="129"/>
                  </a:cubicBezTo>
                  <a:cubicBezTo>
                    <a:pt x="381" y="128"/>
                    <a:pt x="381" y="128"/>
                    <a:pt x="381" y="128"/>
                  </a:cubicBezTo>
                  <a:cubicBezTo>
                    <a:pt x="336" y="128"/>
                    <a:pt x="336" y="128"/>
                    <a:pt x="336" y="128"/>
                  </a:cubicBezTo>
                  <a:cubicBezTo>
                    <a:pt x="341" y="126"/>
                    <a:pt x="347" y="127"/>
                    <a:pt x="354" y="127"/>
                  </a:cubicBezTo>
                  <a:cubicBezTo>
                    <a:pt x="354" y="128"/>
                    <a:pt x="354" y="128"/>
                    <a:pt x="354" y="128"/>
                  </a:cubicBezTo>
                  <a:cubicBezTo>
                    <a:pt x="355" y="128"/>
                    <a:pt x="356" y="128"/>
                    <a:pt x="356" y="127"/>
                  </a:cubicBezTo>
                  <a:cubicBezTo>
                    <a:pt x="357" y="128"/>
                    <a:pt x="357" y="128"/>
                    <a:pt x="357" y="128"/>
                  </a:cubicBezTo>
                  <a:cubicBezTo>
                    <a:pt x="357" y="127"/>
                    <a:pt x="357" y="127"/>
                    <a:pt x="357" y="127"/>
                  </a:cubicBezTo>
                  <a:cubicBezTo>
                    <a:pt x="378" y="128"/>
                    <a:pt x="403" y="127"/>
                    <a:pt x="421" y="127"/>
                  </a:cubicBezTo>
                  <a:cubicBezTo>
                    <a:pt x="415" y="127"/>
                    <a:pt x="411" y="126"/>
                    <a:pt x="406" y="127"/>
                  </a:cubicBezTo>
                  <a:cubicBezTo>
                    <a:pt x="405" y="126"/>
                    <a:pt x="405" y="126"/>
                    <a:pt x="405" y="126"/>
                  </a:cubicBezTo>
                  <a:cubicBezTo>
                    <a:pt x="404" y="126"/>
                    <a:pt x="403" y="126"/>
                    <a:pt x="403" y="126"/>
                  </a:cubicBezTo>
                  <a:cubicBezTo>
                    <a:pt x="402" y="126"/>
                    <a:pt x="402" y="126"/>
                    <a:pt x="402" y="126"/>
                  </a:cubicBezTo>
                  <a:cubicBezTo>
                    <a:pt x="400" y="126"/>
                    <a:pt x="400" y="126"/>
                    <a:pt x="400" y="126"/>
                  </a:cubicBezTo>
                  <a:cubicBezTo>
                    <a:pt x="399" y="126"/>
                    <a:pt x="396" y="124"/>
                    <a:pt x="398" y="126"/>
                  </a:cubicBezTo>
                  <a:cubicBezTo>
                    <a:pt x="396" y="126"/>
                    <a:pt x="397" y="125"/>
                    <a:pt x="396" y="125"/>
                  </a:cubicBezTo>
                  <a:cubicBezTo>
                    <a:pt x="404" y="124"/>
                    <a:pt x="404" y="124"/>
                    <a:pt x="404" y="124"/>
                  </a:cubicBezTo>
                  <a:cubicBezTo>
                    <a:pt x="396" y="124"/>
                    <a:pt x="389" y="124"/>
                    <a:pt x="382" y="124"/>
                  </a:cubicBezTo>
                  <a:cubicBezTo>
                    <a:pt x="389" y="123"/>
                    <a:pt x="397" y="124"/>
                    <a:pt x="402" y="123"/>
                  </a:cubicBezTo>
                  <a:cubicBezTo>
                    <a:pt x="401" y="122"/>
                    <a:pt x="398" y="123"/>
                    <a:pt x="398" y="121"/>
                  </a:cubicBezTo>
                  <a:cubicBezTo>
                    <a:pt x="398" y="121"/>
                    <a:pt x="400" y="121"/>
                    <a:pt x="400" y="121"/>
                  </a:cubicBezTo>
                  <a:cubicBezTo>
                    <a:pt x="398" y="120"/>
                    <a:pt x="393" y="122"/>
                    <a:pt x="391" y="120"/>
                  </a:cubicBezTo>
                  <a:cubicBezTo>
                    <a:pt x="389" y="120"/>
                    <a:pt x="389" y="121"/>
                    <a:pt x="387" y="121"/>
                  </a:cubicBezTo>
                  <a:cubicBezTo>
                    <a:pt x="386" y="120"/>
                    <a:pt x="386" y="120"/>
                    <a:pt x="386" y="120"/>
                  </a:cubicBezTo>
                  <a:cubicBezTo>
                    <a:pt x="384" y="121"/>
                    <a:pt x="384" y="121"/>
                    <a:pt x="384" y="121"/>
                  </a:cubicBezTo>
                  <a:cubicBezTo>
                    <a:pt x="384" y="120"/>
                    <a:pt x="384" y="120"/>
                    <a:pt x="384" y="120"/>
                  </a:cubicBezTo>
                  <a:cubicBezTo>
                    <a:pt x="382" y="120"/>
                    <a:pt x="381" y="120"/>
                    <a:pt x="380" y="121"/>
                  </a:cubicBezTo>
                  <a:cubicBezTo>
                    <a:pt x="380" y="120"/>
                    <a:pt x="379" y="120"/>
                    <a:pt x="379" y="120"/>
                  </a:cubicBezTo>
                  <a:cubicBezTo>
                    <a:pt x="377" y="120"/>
                    <a:pt x="374" y="119"/>
                    <a:pt x="373" y="121"/>
                  </a:cubicBezTo>
                  <a:cubicBezTo>
                    <a:pt x="373" y="120"/>
                    <a:pt x="373" y="120"/>
                    <a:pt x="373" y="120"/>
                  </a:cubicBezTo>
                  <a:cubicBezTo>
                    <a:pt x="371" y="121"/>
                    <a:pt x="368" y="119"/>
                    <a:pt x="367" y="121"/>
                  </a:cubicBezTo>
                  <a:cubicBezTo>
                    <a:pt x="365" y="119"/>
                    <a:pt x="361" y="120"/>
                    <a:pt x="359" y="120"/>
                  </a:cubicBezTo>
                  <a:cubicBezTo>
                    <a:pt x="358" y="119"/>
                    <a:pt x="360" y="119"/>
                    <a:pt x="360" y="119"/>
                  </a:cubicBezTo>
                  <a:cubicBezTo>
                    <a:pt x="365" y="119"/>
                    <a:pt x="370" y="119"/>
                    <a:pt x="376" y="119"/>
                  </a:cubicBezTo>
                  <a:cubicBezTo>
                    <a:pt x="375" y="119"/>
                    <a:pt x="375" y="118"/>
                    <a:pt x="374" y="118"/>
                  </a:cubicBezTo>
                  <a:cubicBezTo>
                    <a:pt x="376" y="117"/>
                    <a:pt x="376" y="117"/>
                    <a:pt x="376" y="117"/>
                  </a:cubicBezTo>
                  <a:cubicBezTo>
                    <a:pt x="411" y="117"/>
                    <a:pt x="411" y="117"/>
                    <a:pt x="411" y="117"/>
                  </a:cubicBezTo>
                  <a:cubicBezTo>
                    <a:pt x="331" y="117"/>
                    <a:pt x="331" y="117"/>
                    <a:pt x="331" y="117"/>
                  </a:cubicBezTo>
                  <a:cubicBezTo>
                    <a:pt x="312" y="116"/>
                    <a:pt x="312" y="116"/>
                    <a:pt x="312" y="116"/>
                  </a:cubicBezTo>
                  <a:cubicBezTo>
                    <a:pt x="314" y="115"/>
                    <a:pt x="318" y="116"/>
                    <a:pt x="320" y="115"/>
                  </a:cubicBezTo>
                  <a:cubicBezTo>
                    <a:pt x="316" y="115"/>
                    <a:pt x="313" y="116"/>
                    <a:pt x="309" y="114"/>
                  </a:cubicBezTo>
                  <a:cubicBezTo>
                    <a:pt x="318" y="113"/>
                    <a:pt x="331" y="114"/>
                    <a:pt x="341" y="113"/>
                  </a:cubicBezTo>
                  <a:cubicBezTo>
                    <a:pt x="340" y="113"/>
                    <a:pt x="340" y="113"/>
                    <a:pt x="339" y="113"/>
                  </a:cubicBezTo>
                  <a:cubicBezTo>
                    <a:pt x="341" y="111"/>
                    <a:pt x="343" y="114"/>
                    <a:pt x="345" y="112"/>
                  </a:cubicBezTo>
                  <a:cubicBezTo>
                    <a:pt x="345" y="112"/>
                    <a:pt x="345" y="112"/>
                    <a:pt x="345" y="113"/>
                  </a:cubicBezTo>
                  <a:cubicBezTo>
                    <a:pt x="346" y="113"/>
                    <a:pt x="348" y="113"/>
                    <a:pt x="348" y="113"/>
                  </a:cubicBezTo>
                  <a:cubicBezTo>
                    <a:pt x="348" y="113"/>
                    <a:pt x="348" y="113"/>
                    <a:pt x="348" y="113"/>
                  </a:cubicBezTo>
                  <a:cubicBezTo>
                    <a:pt x="349" y="114"/>
                    <a:pt x="352" y="113"/>
                    <a:pt x="353" y="114"/>
                  </a:cubicBezTo>
                  <a:cubicBezTo>
                    <a:pt x="353" y="114"/>
                    <a:pt x="353" y="114"/>
                    <a:pt x="353" y="114"/>
                  </a:cubicBezTo>
                  <a:cubicBezTo>
                    <a:pt x="359" y="113"/>
                    <a:pt x="365" y="114"/>
                    <a:pt x="371" y="113"/>
                  </a:cubicBezTo>
                  <a:cubicBezTo>
                    <a:pt x="372" y="113"/>
                    <a:pt x="372" y="113"/>
                    <a:pt x="372" y="113"/>
                  </a:cubicBezTo>
                  <a:cubicBezTo>
                    <a:pt x="373" y="113"/>
                    <a:pt x="373" y="113"/>
                    <a:pt x="373" y="113"/>
                  </a:cubicBezTo>
                  <a:cubicBezTo>
                    <a:pt x="375" y="113"/>
                    <a:pt x="379" y="113"/>
                    <a:pt x="382" y="112"/>
                  </a:cubicBezTo>
                  <a:cubicBezTo>
                    <a:pt x="382" y="112"/>
                    <a:pt x="383" y="113"/>
                    <a:pt x="383" y="113"/>
                  </a:cubicBezTo>
                  <a:cubicBezTo>
                    <a:pt x="391" y="113"/>
                    <a:pt x="391" y="113"/>
                    <a:pt x="391" y="113"/>
                  </a:cubicBezTo>
                  <a:cubicBezTo>
                    <a:pt x="390" y="113"/>
                    <a:pt x="389" y="113"/>
                    <a:pt x="388" y="112"/>
                  </a:cubicBezTo>
                  <a:cubicBezTo>
                    <a:pt x="396" y="112"/>
                    <a:pt x="404" y="112"/>
                    <a:pt x="411" y="112"/>
                  </a:cubicBezTo>
                  <a:cubicBezTo>
                    <a:pt x="413" y="112"/>
                    <a:pt x="414" y="111"/>
                    <a:pt x="416" y="111"/>
                  </a:cubicBezTo>
                  <a:cubicBezTo>
                    <a:pt x="416" y="111"/>
                    <a:pt x="414" y="110"/>
                    <a:pt x="416" y="110"/>
                  </a:cubicBezTo>
                  <a:cubicBezTo>
                    <a:pt x="418" y="110"/>
                    <a:pt x="418" y="111"/>
                    <a:pt x="418" y="111"/>
                  </a:cubicBezTo>
                  <a:cubicBezTo>
                    <a:pt x="419" y="110"/>
                    <a:pt x="419" y="110"/>
                    <a:pt x="419" y="110"/>
                  </a:cubicBezTo>
                  <a:cubicBezTo>
                    <a:pt x="445" y="110"/>
                    <a:pt x="445" y="110"/>
                    <a:pt x="445" y="110"/>
                  </a:cubicBezTo>
                  <a:cubicBezTo>
                    <a:pt x="400" y="110"/>
                    <a:pt x="400" y="110"/>
                    <a:pt x="400" y="110"/>
                  </a:cubicBezTo>
                  <a:cubicBezTo>
                    <a:pt x="399" y="109"/>
                    <a:pt x="399" y="109"/>
                    <a:pt x="399" y="109"/>
                  </a:cubicBezTo>
                  <a:cubicBezTo>
                    <a:pt x="379" y="109"/>
                    <a:pt x="379" y="109"/>
                    <a:pt x="379" y="109"/>
                  </a:cubicBezTo>
                  <a:cubicBezTo>
                    <a:pt x="377" y="108"/>
                    <a:pt x="377" y="108"/>
                    <a:pt x="377" y="108"/>
                  </a:cubicBezTo>
                  <a:cubicBezTo>
                    <a:pt x="386" y="108"/>
                    <a:pt x="396" y="108"/>
                    <a:pt x="404" y="108"/>
                  </a:cubicBezTo>
                  <a:cubicBezTo>
                    <a:pt x="403" y="108"/>
                    <a:pt x="402" y="108"/>
                    <a:pt x="401" y="107"/>
                  </a:cubicBezTo>
                  <a:cubicBezTo>
                    <a:pt x="406" y="107"/>
                    <a:pt x="406" y="107"/>
                    <a:pt x="406" y="107"/>
                  </a:cubicBezTo>
                  <a:cubicBezTo>
                    <a:pt x="405" y="107"/>
                    <a:pt x="405" y="107"/>
                    <a:pt x="405" y="107"/>
                  </a:cubicBezTo>
                  <a:cubicBezTo>
                    <a:pt x="403" y="107"/>
                    <a:pt x="398" y="106"/>
                    <a:pt x="399" y="107"/>
                  </a:cubicBezTo>
                  <a:cubicBezTo>
                    <a:pt x="399" y="107"/>
                    <a:pt x="399" y="107"/>
                    <a:pt x="400" y="107"/>
                  </a:cubicBezTo>
                  <a:cubicBezTo>
                    <a:pt x="396" y="109"/>
                    <a:pt x="395" y="105"/>
                    <a:pt x="392" y="106"/>
                  </a:cubicBezTo>
                  <a:cubicBezTo>
                    <a:pt x="389" y="106"/>
                    <a:pt x="385" y="106"/>
                    <a:pt x="382" y="106"/>
                  </a:cubicBezTo>
                  <a:cubicBezTo>
                    <a:pt x="381" y="106"/>
                    <a:pt x="380" y="106"/>
                    <a:pt x="379" y="106"/>
                  </a:cubicBezTo>
                  <a:cubicBezTo>
                    <a:pt x="379" y="106"/>
                    <a:pt x="378" y="106"/>
                    <a:pt x="378" y="106"/>
                  </a:cubicBezTo>
                  <a:cubicBezTo>
                    <a:pt x="368" y="106"/>
                    <a:pt x="368" y="106"/>
                    <a:pt x="368" y="106"/>
                  </a:cubicBezTo>
                  <a:cubicBezTo>
                    <a:pt x="366" y="105"/>
                    <a:pt x="366" y="105"/>
                    <a:pt x="366" y="105"/>
                  </a:cubicBezTo>
                  <a:cubicBezTo>
                    <a:pt x="378" y="104"/>
                    <a:pt x="378" y="104"/>
                    <a:pt x="378" y="104"/>
                  </a:cubicBezTo>
                  <a:cubicBezTo>
                    <a:pt x="367" y="104"/>
                    <a:pt x="367" y="104"/>
                    <a:pt x="367" y="104"/>
                  </a:cubicBezTo>
                  <a:cubicBezTo>
                    <a:pt x="374" y="103"/>
                    <a:pt x="382" y="103"/>
                    <a:pt x="389" y="104"/>
                  </a:cubicBezTo>
                  <a:cubicBezTo>
                    <a:pt x="388" y="104"/>
                    <a:pt x="388" y="104"/>
                    <a:pt x="388" y="104"/>
                  </a:cubicBezTo>
                  <a:cubicBezTo>
                    <a:pt x="389" y="104"/>
                    <a:pt x="389" y="104"/>
                    <a:pt x="389" y="104"/>
                  </a:cubicBezTo>
                  <a:cubicBezTo>
                    <a:pt x="389" y="104"/>
                    <a:pt x="389" y="104"/>
                    <a:pt x="389" y="104"/>
                  </a:cubicBezTo>
                  <a:cubicBezTo>
                    <a:pt x="390" y="104"/>
                    <a:pt x="391" y="103"/>
                    <a:pt x="393" y="104"/>
                  </a:cubicBezTo>
                  <a:cubicBezTo>
                    <a:pt x="393" y="104"/>
                    <a:pt x="393" y="104"/>
                    <a:pt x="393" y="104"/>
                  </a:cubicBezTo>
                  <a:cubicBezTo>
                    <a:pt x="397" y="103"/>
                    <a:pt x="404" y="104"/>
                    <a:pt x="408" y="103"/>
                  </a:cubicBezTo>
                  <a:cubicBezTo>
                    <a:pt x="405" y="103"/>
                    <a:pt x="402" y="103"/>
                    <a:pt x="399" y="103"/>
                  </a:cubicBezTo>
                  <a:cubicBezTo>
                    <a:pt x="398" y="103"/>
                    <a:pt x="395" y="103"/>
                    <a:pt x="395" y="102"/>
                  </a:cubicBezTo>
                  <a:cubicBezTo>
                    <a:pt x="394" y="102"/>
                    <a:pt x="394" y="102"/>
                    <a:pt x="393" y="103"/>
                  </a:cubicBezTo>
                  <a:cubicBezTo>
                    <a:pt x="379" y="103"/>
                    <a:pt x="362" y="101"/>
                    <a:pt x="348" y="103"/>
                  </a:cubicBezTo>
                  <a:cubicBezTo>
                    <a:pt x="350" y="103"/>
                    <a:pt x="352" y="103"/>
                    <a:pt x="353" y="103"/>
                  </a:cubicBezTo>
                  <a:cubicBezTo>
                    <a:pt x="351" y="104"/>
                    <a:pt x="351" y="104"/>
                    <a:pt x="351" y="104"/>
                  </a:cubicBezTo>
                  <a:cubicBezTo>
                    <a:pt x="349" y="105"/>
                    <a:pt x="345" y="103"/>
                    <a:pt x="344" y="103"/>
                  </a:cubicBezTo>
                  <a:cubicBezTo>
                    <a:pt x="345" y="103"/>
                    <a:pt x="345" y="103"/>
                    <a:pt x="345" y="103"/>
                  </a:cubicBezTo>
                  <a:cubicBezTo>
                    <a:pt x="334" y="102"/>
                    <a:pt x="334" y="102"/>
                    <a:pt x="334" y="102"/>
                  </a:cubicBezTo>
                  <a:cubicBezTo>
                    <a:pt x="337" y="101"/>
                    <a:pt x="341" y="101"/>
                    <a:pt x="344" y="101"/>
                  </a:cubicBezTo>
                  <a:cubicBezTo>
                    <a:pt x="343" y="101"/>
                    <a:pt x="343" y="101"/>
                    <a:pt x="343" y="101"/>
                  </a:cubicBezTo>
                  <a:cubicBezTo>
                    <a:pt x="353" y="100"/>
                    <a:pt x="363" y="101"/>
                    <a:pt x="373" y="101"/>
                  </a:cubicBezTo>
                  <a:cubicBezTo>
                    <a:pt x="375" y="100"/>
                    <a:pt x="377" y="100"/>
                    <a:pt x="379" y="101"/>
                  </a:cubicBezTo>
                  <a:cubicBezTo>
                    <a:pt x="379" y="101"/>
                    <a:pt x="379" y="101"/>
                    <a:pt x="379" y="101"/>
                  </a:cubicBezTo>
                  <a:cubicBezTo>
                    <a:pt x="380" y="100"/>
                    <a:pt x="381" y="101"/>
                    <a:pt x="382" y="101"/>
                  </a:cubicBezTo>
                  <a:cubicBezTo>
                    <a:pt x="382" y="101"/>
                    <a:pt x="382" y="101"/>
                    <a:pt x="382" y="101"/>
                  </a:cubicBezTo>
                  <a:cubicBezTo>
                    <a:pt x="383" y="100"/>
                    <a:pt x="383" y="100"/>
                    <a:pt x="384" y="100"/>
                  </a:cubicBezTo>
                  <a:cubicBezTo>
                    <a:pt x="380" y="99"/>
                    <a:pt x="376" y="100"/>
                    <a:pt x="371" y="100"/>
                  </a:cubicBezTo>
                  <a:cubicBezTo>
                    <a:pt x="369" y="101"/>
                    <a:pt x="365" y="101"/>
                    <a:pt x="362" y="100"/>
                  </a:cubicBezTo>
                  <a:cubicBezTo>
                    <a:pt x="362" y="100"/>
                    <a:pt x="362" y="100"/>
                    <a:pt x="363" y="100"/>
                  </a:cubicBezTo>
                  <a:cubicBezTo>
                    <a:pt x="348" y="100"/>
                    <a:pt x="336" y="99"/>
                    <a:pt x="323" y="100"/>
                  </a:cubicBezTo>
                  <a:cubicBezTo>
                    <a:pt x="321" y="99"/>
                    <a:pt x="318" y="99"/>
                    <a:pt x="316" y="99"/>
                  </a:cubicBezTo>
                  <a:cubicBezTo>
                    <a:pt x="349" y="98"/>
                    <a:pt x="376" y="98"/>
                    <a:pt x="408" y="97"/>
                  </a:cubicBezTo>
                  <a:cubicBezTo>
                    <a:pt x="411" y="97"/>
                    <a:pt x="411" y="97"/>
                    <a:pt x="411" y="97"/>
                  </a:cubicBezTo>
                  <a:cubicBezTo>
                    <a:pt x="408" y="96"/>
                    <a:pt x="403" y="98"/>
                    <a:pt x="402" y="96"/>
                  </a:cubicBezTo>
                  <a:cubicBezTo>
                    <a:pt x="401" y="97"/>
                    <a:pt x="401" y="97"/>
                    <a:pt x="401" y="97"/>
                  </a:cubicBezTo>
                  <a:cubicBezTo>
                    <a:pt x="397" y="96"/>
                    <a:pt x="392" y="97"/>
                    <a:pt x="390" y="95"/>
                  </a:cubicBezTo>
                  <a:cubicBezTo>
                    <a:pt x="389" y="96"/>
                    <a:pt x="389" y="96"/>
                    <a:pt x="389" y="96"/>
                  </a:cubicBezTo>
                  <a:cubicBezTo>
                    <a:pt x="386" y="96"/>
                    <a:pt x="388" y="95"/>
                    <a:pt x="388" y="95"/>
                  </a:cubicBezTo>
                  <a:cubicBezTo>
                    <a:pt x="386" y="96"/>
                    <a:pt x="386" y="96"/>
                    <a:pt x="386" y="96"/>
                  </a:cubicBezTo>
                  <a:cubicBezTo>
                    <a:pt x="373" y="95"/>
                    <a:pt x="353" y="96"/>
                    <a:pt x="339" y="94"/>
                  </a:cubicBezTo>
                  <a:cubicBezTo>
                    <a:pt x="361" y="94"/>
                    <a:pt x="385" y="94"/>
                    <a:pt x="406" y="94"/>
                  </a:cubicBezTo>
                  <a:cubicBezTo>
                    <a:pt x="378" y="93"/>
                    <a:pt x="378" y="93"/>
                    <a:pt x="378" y="93"/>
                  </a:cubicBezTo>
                  <a:cubicBezTo>
                    <a:pt x="389" y="93"/>
                    <a:pt x="401" y="94"/>
                    <a:pt x="411" y="93"/>
                  </a:cubicBezTo>
                  <a:cubicBezTo>
                    <a:pt x="410" y="93"/>
                    <a:pt x="409" y="93"/>
                    <a:pt x="408" y="93"/>
                  </a:cubicBezTo>
                  <a:cubicBezTo>
                    <a:pt x="410" y="92"/>
                    <a:pt x="413" y="92"/>
                    <a:pt x="415" y="93"/>
                  </a:cubicBezTo>
                  <a:cubicBezTo>
                    <a:pt x="413" y="93"/>
                    <a:pt x="413" y="93"/>
                    <a:pt x="413" y="93"/>
                  </a:cubicBezTo>
                  <a:cubicBezTo>
                    <a:pt x="417" y="93"/>
                    <a:pt x="417" y="93"/>
                    <a:pt x="417" y="93"/>
                  </a:cubicBezTo>
                  <a:cubicBezTo>
                    <a:pt x="416" y="93"/>
                    <a:pt x="416" y="93"/>
                    <a:pt x="415" y="93"/>
                  </a:cubicBezTo>
                  <a:cubicBezTo>
                    <a:pt x="415" y="93"/>
                    <a:pt x="415" y="93"/>
                    <a:pt x="415" y="93"/>
                  </a:cubicBezTo>
                  <a:cubicBezTo>
                    <a:pt x="424" y="92"/>
                    <a:pt x="424" y="92"/>
                    <a:pt x="424" y="92"/>
                  </a:cubicBezTo>
                  <a:cubicBezTo>
                    <a:pt x="417" y="91"/>
                    <a:pt x="410" y="91"/>
                    <a:pt x="401" y="91"/>
                  </a:cubicBezTo>
                  <a:cubicBezTo>
                    <a:pt x="400" y="91"/>
                    <a:pt x="400" y="91"/>
                    <a:pt x="400" y="91"/>
                  </a:cubicBezTo>
                  <a:cubicBezTo>
                    <a:pt x="406" y="90"/>
                    <a:pt x="413" y="91"/>
                    <a:pt x="419" y="90"/>
                  </a:cubicBezTo>
                  <a:cubicBezTo>
                    <a:pt x="415" y="90"/>
                    <a:pt x="411" y="89"/>
                    <a:pt x="406" y="89"/>
                  </a:cubicBezTo>
                  <a:cubicBezTo>
                    <a:pt x="406" y="89"/>
                    <a:pt x="406" y="89"/>
                    <a:pt x="406" y="89"/>
                  </a:cubicBezTo>
                  <a:cubicBezTo>
                    <a:pt x="413" y="88"/>
                    <a:pt x="413" y="88"/>
                    <a:pt x="413" y="88"/>
                  </a:cubicBezTo>
                  <a:cubicBezTo>
                    <a:pt x="387" y="88"/>
                    <a:pt x="387" y="88"/>
                    <a:pt x="387" y="88"/>
                  </a:cubicBezTo>
                  <a:cubicBezTo>
                    <a:pt x="394" y="87"/>
                    <a:pt x="401" y="88"/>
                    <a:pt x="408" y="88"/>
                  </a:cubicBezTo>
                  <a:cubicBezTo>
                    <a:pt x="412" y="85"/>
                    <a:pt x="417" y="87"/>
                    <a:pt x="422" y="86"/>
                  </a:cubicBezTo>
                  <a:cubicBezTo>
                    <a:pt x="402" y="85"/>
                    <a:pt x="402" y="85"/>
                    <a:pt x="402" y="85"/>
                  </a:cubicBezTo>
                  <a:cubicBezTo>
                    <a:pt x="403" y="85"/>
                    <a:pt x="403" y="85"/>
                    <a:pt x="403" y="85"/>
                  </a:cubicBezTo>
                  <a:cubicBezTo>
                    <a:pt x="400" y="86"/>
                    <a:pt x="398" y="84"/>
                    <a:pt x="395" y="85"/>
                  </a:cubicBezTo>
                  <a:cubicBezTo>
                    <a:pt x="325" y="85"/>
                    <a:pt x="325" y="85"/>
                    <a:pt x="325" y="85"/>
                  </a:cubicBezTo>
                  <a:cubicBezTo>
                    <a:pt x="325" y="84"/>
                    <a:pt x="325" y="84"/>
                    <a:pt x="325" y="84"/>
                  </a:cubicBezTo>
                  <a:cubicBezTo>
                    <a:pt x="323" y="84"/>
                    <a:pt x="322" y="84"/>
                    <a:pt x="321" y="84"/>
                  </a:cubicBezTo>
                  <a:cubicBezTo>
                    <a:pt x="321" y="83"/>
                    <a:pt x="323" y="84"/>
                    <a:pt x="324" y="84"/>
                  </a:cubicBezTo>
                  <a:cubicBezTo>
                    <a:pt x="320" y="83"/>
                    <a:pt x="316" y="84"/>
                    <a:pt x="312" y="83"/>
                  </a:cubicBezTo>
                  <a:cubicBezTo>
                    <a:pt x="311" y="84"/>
                    <a:pt x="311" y="84"/>
                    <a:pt x="311" y="84"/>
                  </a:cubicBezTo>
                  <a:cubicBezTo>
                    <a:pt x="312" y="84"/>
                    <a:pt x="312" y="84"/>
                    <a:pt x="312" y="84"/>
                  </a:cubicBezTo>
                  <a:cubicBezTo>
                    <a:pt x="309" y="85"/>
                    <a:pt x="305" y="85"/>
                    <a:pt x="302" y="84"/>
                  </a:cubicBezTo>
                  <a:cubicBezTo>
                    <a:pt x="304" y="82"/>
                    <a:pt x="310" y="86"/>
                    <a:pt x="309" y="83"/>
                  </a:cubicBezTo>
                  <a:cubicBezTo>
                    <a:pt x="306" y="82"/>
                    <a:pt x="302" y="84"/>
                    <a:pt x="299" y="84"/>
                  </a:cubicBezTo>
                  <a:cubicBezTo>
                    <a:pt x="299" y="84"/>
                    <a:pt x="299" y="84"/>
                    <a:pt x="299" y="84"/>
                  </a:cubicBezTo>
                  <a:cubicBezTo>
                    <a:pt x="298" y="85"/>
                    <a:pt x="298" y="85"/>
                    <a:pt x="298" y="85"/>
                  </a:cubicBezTo>
                  <a:cubicBezTo>
                    <a:pt x="298" y="84"/>
                    <a:pt x="297" y="84"/>
                    <a:pt x="297" y="84"/>
                  </a:cubicBezTo>
                  <a:cubicBezTo>
                    <a:pt x="277" y="84"/>
                    <a:pt x="277" y="84"/>
                    <a:pt x="277" y="84"/>
                  </a:cubicBezTo>
                  <a:cubicBezTo>
                    <a:pt x="275" y="84"/>
                    <a:pt x="277" y="85"/>
                    <a:pt x="275" y="85"/>
                  </a:cubicBezTo>
                  <a:cubicBezTo>
                    <a:pt x="275" y="84"/>
                    <a:pt x="275" y="84"/>
                    <a:pt x="275" y="84"/>
                  </a:cubicBezTo>
                  <a:cubicBezTo>
                    <a:pt x="273" y="84"/>
                    <a:pt x="271" y="84"/>
                    <a:pt x="270" y="83"/>
                  </a:cubicBezTo>
                  <a:cubicBezTo>
                    <a:pt x="272" y="81"/>
                    <a:pt x="278" y="83"/>
                    <a:pt x="280" y="81"/>
                  </a:cubicBezTo>
                  <a:cubicBezTo>
                    <a:pt x="290" y="82"/>
                    <a:pt x="306" y="81"/>
                    <a:pt x="318" y="82"/>
                  </a:cubicBezTo>
                  <a:cubicBezTo>
                    <a:pt x="323" y="81"/>
                    <a:pt x="323" y="81"/>
                    <a:pt x="323" y="81"/>
                  </a:cubicBezTo>
                  <a:cubicBezTo>
                    <a:pt x="322" y="81"/>
                    <a:pt x="321" y="81"/>
                    <a:pt x="322" y="81"/>
                  </a:cubicBezTo>
                  <a:cubicBezTo>
                    <a:pt x="322" y="80"/>
                    <a:pt x="323" y="80"/>
                    <a:pt x="324" y="80"/>
                  </a:cubicBezTo>
                  <a:cubicBezTo>
                    <a:pt x="300" y="80"/>
                    <a:pt x="300" y="80"/>
                    <a:pt x="300" y="80"/>
                  </a:cubicBezTo>
                  <a:cubicBezTo>
                    <a:pt x="305" y="79"/>
                    <a:pt x="307" y="78"/>
                    <a:pt x="312" y="79"/>
                  </a:cubicBezTo>
                  <a:cubicBezTo>
                    <a:pt x="313" y="79"/>
                    <a:pt x="316" y="78"/>
                    <a:pt x="317" y="79"/>
                  </a:cubicBezTo>
                  <a:cubicBezTo>
                    <a:pt x="320" y="79"/>
                    <a:pt x="326" y="79"/>
                    <a:pt x="329" y="79"/>
                  </a:cubicBezTo>
                  <a:cubicBezTo>
                    <a:pt x="332" y="78"/>
                    <a:pt x="341" y="80"/>
                    <a:pt x="341" y="77"/>
                  </a:cubicBezTo>
                  <a:cubicBezTo>
                    <a:pt x="343" y="78"/>
                    <a:pt x="344" y="77"/>
                    <a:pt x="345" y="78"/>
                  </a:cubicBezTo>
                  <a:cubicBezTo>
                    <a:pt x="345" y="78"/>
                    <a:pt x="344" y="78"/>
                    <a:pt x="342" y="78"/>
                  </a:cubicBezTo>
                  <a:cubicBezTo>
                    <a:pt x="346" y="79"/>
                    <a:pt x="346" y="79"/>
                    <a:pt x="346" y="79"/>
                  </a:cubicBezTo>
                  <a:cubicBezTo>
                    <a:pt x="355" y="78"/>
                    <a:pt x="362" y="78"/>
                    <a:pt x="369" y="79"/>
                  </a:cubicBezTo>
                  <a:cubicBezTo>
                    <a:pt x="372" y="78"/>
                    <a:pt x="378" y="78"/>
                    <a:pt x="382" y="79"/>
                  </a:cubicBezTo>
                  <a:cubicBezTo>
                    <a:pt x="382" y="79"/>
                    <a:pt x="382" y="79"/>
                    <a:pt x="382" y="79"/>
                  </a:cubicBezTo>
                  <a:cubicBezTo>
                    <a:pt x="367" y="80"/>
                    <a:pt x="367" y="80"/>
                    <a:pt x="367" y="80"/>
                  </a:cubicBezTo>
                  <a:cubicBezTo>
                    <a:pt x="413" y="80"/>
                    <a:pt x="413" y="80"/>
                    <a:pt x="413" y="80"/>
                  </a:cubicBezTo>
                  <a:cubicBezTo>
                    <a:pt x="409" y="79"/>
                    <a:pt x="401" y="80"/>
                    <a:pt x="395" y="79"/>
                  </a:cubicBezTo>
                  <a:cubicBezTo>
                    <a:pt x="395" y="79"/>
                    <a:pt x="395" y="79"/>
                    <a:pt x="395" y="79"/>
                  </a:cubicBezTo>
                  <a:cubicBezTo>
                    <a:pt x="392" y="79"/>
                    <a:pt x="389" y="80"/>
                    <a:pt x="385" y="79"/>
                  </a:cubicBezTo>
                  <a:cubicBezTo>
                    <a:pt x="386" y="78"/>
                    <a:pt x="389" y="79"/>
                    <a:pt x="390" y="78"/>
                  </a:cubicBezTo>
                  <a:cubicBezTo>
                    <a:pt x="392" y="79"/>
                    <a:pt x="395" y="78"/>
                    <a:pt x="398" y="78"/>
                  </a:cubicBezTo>
                  <a:cubicBezTo>
                    <a:pt x="397" y="78"/>
                    <a:pt x="394" y="79"/>
                    <a:pt x="394" y="77"/>
                  </a:cubicBezTo>
                  <a:cubicBezTo>
                    <a:pt x="401" y="77"/>
                    <a:pt x="409" y="77"/>
                    <a:pt x="418" y="77"/>
                  </a:cubicBezTo>
                  <a:cubicBezTo>
                    <a:pt x="419" y="76"/>
                    <a:pt x="419" y="76"/>
                    <a:pt x="419" y="76"/>
                  </a:cubicBezTo>
                  <a:cubicBezTo>
                    <a:pt x="420" y="76"/>
                    <a:pt x="420" y="76"/>
                    <a:pt x="420" y="77"/>
                  </a:cubicBezTo>
                  <a:cubicBezTo>
                    <a:pt x="420" y="76"/>
                    <a:pt x="422" y="76"/>
                    <a:pt x="423" y="76"/>
                  </a:cubicBezTo>
                  <a:cubicBezTo>
                    <a:pt x="422" y="77"/>
                    <a:pt x="422" y="77"/>
                    <a:pt x="422" y="77"/>
                  </a:cubicBezTo>
                  <a:cubicBezTo>
                    <a:pt x="424" y="77"/>
                    <a:pt x="424" y="77"/>
                    <a:pt x="424" y="77"/>
                  </a:cubicBezTo>
                  <a:cubicBezTo>
                    <a:pt x="424" y="76"/>
                    <a:pt x="424" y="76"/>
                    <a:pt x="424" y="76"/>
                  </a:cubicBezTo>
                  <a:cubicBezTo>
                    <a:pt x="425" y="76"/>
                    <a:pt x="425" y="76"/>
                    <a:pt x="425" y="76"/>
                  </a:cubicBezTo>
                  <a:cubicBezTo>
                    <a:pt x="394" y="75"/>
                    <a:pt x="394" y="75"/>
                    <a:pt x="394" y="75"/>
                  </a:cubicBezTo>
                  <a:cubicBezTo>
                    <a:pt x="394" y="75"/>
                    <a:pt x="394" y="75"/>
                    <a:pt x="394" y="75"/>
                  </a:cubicBezTo>
                  <a:cubicBezTo>
                    <a:pt x="367" y="75"/>
                    <a:pt x="367" y="75"/>
                    <a:pt x="367" y="75"/>
                  </a:cubicBezTo>
                  <a:cubicBezTo>
                    <a:pt x="364" y="75"/>
                    <a:pt x="364" y="75"/>
                    <a:pt x="364" y="75"/>
                  </a:cubicBezTo>
                  <a:cubicBezTo>
                    <a:pt x="363" y="74"/>
                    <a:pt x="360" y="75"/>
                    <a:pt x="360" y="74"/>
                  </a:cubicBezTo>
                  <a:cubicBezTo>
                    <a:pt x="358" y="75"/>
                    <a:pt x="358" y="75"/>
                    <a:pt x="358" y="75"/>
                  </a:cubicBezTo>
                  <a:cubicBezTo>
                    <a:pt x="359" y="75"/>
                    <a:pt x="361" y="75"/>
                    <a:pt x="362" y="75"/>
                  </a:cubicBezTo>
                  <a:cubicBezTo>
                    <a:pt x="359" y="77"/>
                    <a:pt x="354" y="76"/>
                    <a:pt x="350" y="76"/>
                  </a:cubicBezTo>
                  <a:cubicBezTo>
                    <a:pt x="351" y="75"/>
                    <a:pt x="354" y="76"/>
                    <a:pt x="355" y="75"/>
                  </a:cubicBezTo>
                  <a:cubicBezTo>
                    <a:pt x="349" y="75"/>
                    <a:pt x="342" y="75"/>
                    <a:pt x="335" y="75"/>
                  </a:cubicBezTo>
                  <a:cubicBezTo>
                    <a:pt x="340" y="74"/>
                    <a:pt x="344" y="73"/>
                    <a:pt x="349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410" y="74"/>
                    <a:pt x="410" y="74"/>
                    <a:pt x="410" y="74"/>
                  </a:cubicBezTo>
                  <a:cubicBezTo>
                    <a:pt x="413" y="74"/>
                    <a:pt x="424" y="74"/>
                    <a:pt x="428" y="74"/>
                  </a:cubicBezTo>
                  <a:cubicBezTo>
                    <a:pt x="425" y="74"/>
                    <a:pt x="422" y="73"/>
                    <a:pt x="419" y="73"/>
                  </a:cubicBezTo>
                  <a:cubicBezTo>
                    <a:pt x="420" y="73"/>
                    <a:pt x="420" y="73"/>
                    <a:pt x="420" y="73"/>
                  </a:cubicBezTo>
                  <a:cubicBezTo>
                    <a:pt x="419" y="73"/>
                    <a:pt x="419" y="73"/>
                    <a:pt x="419" y="73"/>
                  </a:cubicBezTo>
                  <a:cubicBezTo>
                    <a:pt x="419" y="73"/>
                    <a:pt x="419" y="73"/>
                    <a:pt x="419" y="73"/>
                  </a:cubicBezTo>
                  <a:cubicBezTo>
                    <a:pt x="418" y="74"/>
                    <a:pt x="417" y="73"/>
                    <a:pt x="417" y="73"/>
                  </a:cubicBezTo>
                  <a:cubicBezTo>
                    <a:pt x="416" y="73"/>
                    <a:pt x="416" y="73"/>
                    <a:pt x="416" y="73"/>
                  </a:cubicBezTo>
                  <a:cubicBezTo>
                    <a:pt x="415" y="74"/>
                    <a:pt x="414" y="73"/>
                    <a:pt x="414" y="73"/>
                  </a:cubicBezTo>
                  <a:cubicBezTo>
                    <a:pt x="414" y="73"/>
                    <a:pt x="414" y="73"/>
                    <a:pt x="413" y="73"/>
                  </a:cubicBezTo>
                  <a:cubicBezTo>
                    <a:pt x="413" y="73"/>
                    <a:pt x="412" y="74"/>
                    <a:pt x="411" y="73"/>
                  </a:cubicBezTo>
                  <a:cubicBezTo>
                    <a:pt x="412" y="73"/>
                    <a:pt x="412" y="73"/>
                    <a:pt x="412" y="73"/>
                  </a:cubicBezTo>
                  <a:cubicBezTo>
                    <a:pt x="356" y="73"/>
                    <a:pt x="356" y="73"/>
                    <a:pt x="356" y="73"/>
                  </a:cubicBezTo>
                  <a:cubicBezTo>
                    <a:pt x="351" y="73"/>
                    <a:pt x="346" y="72"/>
                    <a:pt x="340" y="72"/>
                  </a:cubicBezTo>
                  <a:cubicBezTo>
                    <a:pt x="349" y="71"/>
                    <a:pt x="349" y="71"/>
                    <a:pt x="349" y="71"/>
                  </a:cubicBezTo>
                  <a:cubicBezTo>
                    <a:pt x="347" y="71"/>
                    <a:pt x="347" y="71"/>
                    <a:pt x="347" y="71"/>
                  </a:cubicBezTo>
                  <a:cubicBezTo>
                    <a:pt x="346" y="72"/>
                    <a:pt x="344" y="71"/>
                    <a:pt x="345" y="71"/>
                  </a:cubicBezTo>
                  <a:cubicBezTo>
                    <a:pt x="343" y="71"/>
                    <a:pt x="343" y="71"/>
                    <a:pt x="343" y="71"/>
                  </a:cubicBezTo>
                  <a:cubicBezTo>
                    <a:pt x="345" y="71"/>
                    <a:pt x="345" y="71"/>
                    <a:pt x="345" y="71"/>
                  </a:cubicBezTo>
                  <a:cubicBezTo>
                    <a:pt x="343" y="72"/>
                    <a:pt x="340" y="72"/>
                    <a:pt x="338" y="71"/>
                  </a:cubicBezTo>
                  <a:cubicBezTo>
                    <a:pt x="339" y="71"/>
                    <a:pt x="342" y="71"/>
                    <a:pt x="342" y="70"/>
                  </a:cubicBezTo>
                  <a:cubicBezTo>
                    <a:pt x="344" y="70"/>
                    <a:pt x="347" y="70"/>
                    <a:pt x="349" y="71"/>
                  </a:cubicBezTo>
                  <a:cubicBezTo>
                    <a:pt x="349" y="71"/>
                    <a:pt x="349" y="71"/>
                    <a:pt x="349" y="71"/>
                  </a:cubicBezTo>
                  <a:cubicBezTo>
                    <a:pt x="349" y="70"/>
                    <a:pt x="348" y="70"/>
                    <a:pt x="348" y="70"/>
                  </a:cubicBezTo>
                  <a:cubicBezTo>
                    <a:pt x="347" y="70"/>
                    <a:pt x="345" y="70"/>
                    <a:pt x="345" y="69"/>
                  </a:cubicBezTo>
                  <a:cubicBezTo>
                    <a:pt x="350" y="69"/>
                    <a:pt x="350" y="69"/>
                    <a:pt x="350" y="69"/>
                  </a:cubicBezTo>
                  <a:cubicBezTo>
                    <a:pt x="345" y="68"/>
                    <a:pt x="340" y="69"/>
                    <a:pt x="336" y="68"/>
                  </a:cubicBezTo>
                  <a:cubicBezTo>
                    <a:pt x="345" y="67"/>
                    <a:pt x="345" y="67"/>
                    <a:pt x="345" y="67"/>
                  </a:cubicBezTo>
                  <a:cubicBezTo>
                    <a:pt x="342" y="67"/>
                    <a:pt x="340" y="68"/>
                    <a:pt x="337" y="67"/>
                  </a:cubicBezTo>
                  <a:cubicBezTo>
                    <a:pt x="341" y="66"/>
                    <a:pt x="341" y="66"/>
                    <a:pt x="341" y="66"/>
                  </a:cubicBezTo>
                  <a:cubicBezTo>
                    <a:pt x="336" y="65"/>
                    <a:pt x="329" y="66"/>
                    <a:pt x="323" y="65"/>
                  </a:cubicBezTo>
                  <a:cubicBezTo>
                    <a:pt x="336" y="64"/>
                    <a:pt x="348" y="64"/>
                    <a:pt x="359" y="64"/>
                  </a:cubicBezTo>
                  <a:cubicBezTo>
                    <a:pt x="359" y="64"/>
                    <a:pt x="359" y="64"/>
                    <a:pt x="359" y="64"/>
                  </a:cubicBezTo>
                  <a:cubicBezTo>
                    <a:pt x="358" y="64"/>
                    <a:pt x="355" y="64"/>
                    <a:pt x="354" y="64"/>
                  </a:cubicBezTo>
                  <a:cubicBezTo>
                    <a:pt x="363" y="61"/>
                    <a:pt x="370" y="65"/>
                    <a:pt x="379" y="63"/>
                  </a:cubicBezTo>
                  <a:cubicBezTo>
                    <a:pt x="379" y="65"/>
                    <a:pt x="386" y="64"/>
                    <a:pt x="389" y="64"/>
                  </a:cubicBezTo>
                  <a:cubicBezTo>
                    <a:pt x="388" y="64"/>
                    <a:pt x="387" y="64"/>
                    <a:pt x="386" y="63"/>
                  </a:cubicBezTo>
                  <a:cubicBezTo>
                    <a:pt x="387" y="63"/>
                    <a:pt x="387" y="63"/>
                    <a:pt x="387" y="63"/>
                  </a:cubicBezTo>
                  <a:cubicBezTo>
                    <a:pt x="389" y="63"/>
                    <a:pt x="392" y="62"/>
                    <a:pt x="392" y="64"/>
                  </a:cubicBezTo>
                  <a:cubicBezTo>
                    <a:pt x="394" y="64"/>
                    <a:pt x="394" y="64"/>
                    <a:pt x="394" y="64"/>
                  </a:cubicBezTo>
                  <a:cubicBezTo>
                    <a:pt x="394" y="64"/>
                    <a:pt x="394" y="64"/>
                    <a:pt x="394" y="64"/>
                  </a:cubicBezTo>
                  <a:cubicBezTo>
                    <a:pt x="397" y="63"/>
                    <a:pt x="402" y="63"/>
                    <a:pt x="406" y="64"/>
                  </a:cubicBezTo>
                  <a:cubicBezTo>
                    <a:pt x="407" y="64"/>
                    <a:pt x="407" y="64"/>
                    <a:pt x="407" y="64"/>
                  </a:cubicBezTo>
                  <a:cubicBezTo>
                    <a:pt x="418" y="64"/>
                    <a:pt x="418" y="64"/>
                    <a:pt x="418" y="64"/>
                  </a:cubicBezTo>
                  <a:cubicBezTo>
                    <a:pt x="417" y="64"/>
                    <a:pt x="415" y="64"/>
                    <a:pt x="414" y="63"/>
                  </a:cubicBezTo>
                  <a:cubicBezTo>
                    <a:pt x="418" y="62"/>
                    <a:pt x="425" y="63"/>
                    <a:pt x="429" y="62"/>
                  </a:cubicBezTo>
                  <a:cubicBezTo>
                    <a:pt x="405" y="62"/>
                    <a:pt x="405" y="62"/>
                    <a:pt x="405" y="62"/>
                  </a:cubicBezTo>
                  <a:cubicBezTo>
                    <a:pt x="403" y="62"/>
                    <a:pt x="403" y="61"/>
                    <a:pt x="402" y="62"/>
                  </a:cubicBezTo>
                  <a:cubicBezTo>
                    <a:pt x="398" y="61"/>
                    <a:pt x="394" y="62"/>
                    <a:pt x="390" y="61"/>
                  </a:cubicBezTo>
                  <a:cubicBezTo>
                    <a:pt x="389" y="61"/>
                    <a:pt x="387" y="61"/>
                    <a:pt x="386" y="62"/>
                  </a:cubicBezTo>
                  <a:cubicBezTo>
                    <a:pt x="384" y="61"/>
                    <a:pt x="381" y="62"/>
                    <a:pt x="380" y="61"/>
                  </a:cubicBezTo>
                  <a:cubicBezTo>
                    <a:pt x="380" y="61"/>
                    <a:pt x="380" y="61"/>
                    <a:pt x="380" y="61"/>
                  </a:cubicBezTo>
                  <a:cubicBezTo>
                    <a:pt x="380" y="62"/>
                    <a:pt x="376" y="61"/>
                    <a:pt x="375" y="62"/>
                  </a:cubicBezTo>
                  <a:cubicBezTo>
                    <a:pt x="375" y="61"/>
                    <a:pt x="371" y="62"/>
                    <a:pt x="372" y="61"/>
                  </a:cubicBezTo>
                  <a:cubicBezTo>
                    <a:pt x="363" y="61"/>
                    <a:pt x="363" y="61"/>
                    <a:pt x="363" y="61"/>
                  </a:cubicBezTo>
                  <a:cubicBezTo>
                    <a:pt x="363" y="61"/>
                    <a:pt x="363" y="61"/>
                    <a:pt x="363" y="61"/>
                  </a:cubicBezTo>
                  <a:cubicBezTo>
                    <a:pt x="362" y="62"/>
                    <a:pt x="362" y="62"/>
                    <a:pt x="362" y="62"/>
                  </a:cubicBezTo>
                  <a:cubicBezTo>
                    <a:pt x="360" y="61"/>
                    <a:pt x="357" y="61"/>
                    <a:pt x="355" y="60"/>
                  </a:cubicBezTo>
                  <a:cubicBezTo>
                    <a:pt x="360" y="59"/>
                    <a:pt x="369" y="60"/>
                    <a:pt x="375" y="59"/>
                  </a:cubicBezTo>
                  <a:cubicBezTo>
                    <a:pt x="375" y="60"/>
                    <a:pt x="375" y="60"/>
                    <a:pt x="375" y="60"/>
                  </a:cubicBezTo>
                  <a:cubicBezTo>
                    <a:pt x="389" y="59"/>
                    <a:pt x="408" y="60"/>
                    <a:pt x="423" y="59"/>
                  </a:cubicBezTo>
                  <a:cubicBezTo>
                    <a:pt x="396" y="58"/>
                    <a:pt x="367" y="59"/>
                    <a:pt x="340" y="58"/>
                  </a:cubicBezTo>
                  <a:cubicBezTo>
                    <a:pt x="337" y="58"/>
                    <a:pt x="337" y="58"/>
                    <a:pt x="337" y="58"/>
                  </a:cubicBezTo>
                  <a:cubicBezTo>
                    <a:pt x="339" y="57"/>
                    <a:pt x="341" y="57"/>
                    <a:pt x="342" y="57"/>
                  </a:cubicBezTo>
                  <a:cubicBezTo>
                    <a:pt x="342" y="57"/>
                    <a:pt x="342" y="57"/>
                    <a:pt x="342" y="56"/>
                  </a:cubicBezTo>
                  <a:cubicBezTo>
                    <a:pt x="341" y="56"/>
                    <a:pt x="341" y="56"/>
                    <a:pt x="341" y="56"/>
                  </a:cubicBezTo>
                  <a:cubicBezTo>
                    <a:pt x="341" y="57"/>
                    <a:pt x="341" y="57"/>
                    <a:pt x="341" y="57"/>
                  </a:cubicBezTo>
                  <a:cubicBezTo>
                    <a:pt x="341" y="56"/>
                    <a:pt x="342" y="57"/>
                    <a:pt x="342" y="57"/>
                  </a:cubicBezTo>
                  <a:cubicBezTo>
                    <a:pt x="339" y="57"/>
                    <a:pt x="334" y="57"/>
                    <a:pt x="331" y="57"/>
                  </a:cubicBezTo>
                  <a:cubicBezTo>
                    <a:pt x="330" y="57"/>
                    <a:pt x="330" y="56"/>
                    <a:pt x="330" y="55"/>
                  </a:cubicBezTo>
                  <a:cubicBezTo>
                    <a:pt x="336" y="55"/>
                    <a:pt x="344" y="55"/>
                    <a:pt x="350" y="56"/>
                  </a:cubicBezTo>
                  <a:cubicBezTo>
                    <a:pt x="349" y="55"/>
                    <a:pt x="350" y="55"/>
                    <a:pt x="351" y="55"/>
                  </a:cubicBezTo>
                  <a:cubicBezTo>
                    <a:pt x="351" y="55"/>
                    <a:pt x="352" y="54"/>
                    <a:pt x="353" y="55"/>
                  </a:cubicBezTo>
                  <a:cubicBezTo>
                    <a:pt x="352" y="55"/>
                    <a:pt x="351" y="56"/>
                    <a:pt x="352" y="55"/>
                  </a:cubicBezTo>
                  <a:cubicBezTo>
                    <a:pt x="356" y="55"/>
                    <a:pt x="356" y="55"/>
                    <a:pt x="356" y="55"/>
                  </a:cubicBezTo>
                  <a:cubicBezTo>
                    <a:pt x="312" y="54"/>
                    <a:pt x="312" y="54"/>
                    <a:pt x="312" y="54"/>
                  </a:cubicBezTo>
                  <a:cubicBezTo>
                    <a:pt x="324" y="53"/>
                    <a:pt x="337" y="54"/>
                    <a:pt x="347" y="53"/>
                  </a:cubicBezTo>
                  <a:cubicBezTo>
                    <a:pt x="341" y="53"/>
                    <a:pt x="336" y="54"/>
                    <a:pt x="330" y="53"/>
                  </a:cubicBezTo>
                  <a:cubicBezTo>
                    <a:pt x="333" y="52"/>
                    <a:pt x="337" y="53"/>
                    <a:pt x="340" y="52"/>
                  </a:cubicBezTo>
                  <a:cubicBezTo>
                    <a:pt x="338" y="52"/>
                    <a:pt x="337" y="52"/>
                    <a:pt x="335" y="52"/>
                  </a:cubicBezTo>
                  <a:cubicBezTo>
                    <a:pt x="341" y="51"/>
                    <a:pt x="348" y="52"/>
                    <a:pt x="353" y="51"/>
                  </a:cubicBezTo>
                  <a:cubicBezTo>
                    <a:pt x="348" y="51"/>
                    <a:pt x="343" y="51"/>
                    <a:pt x="338" y="51"/>
                  </a:cubicBezTo>
                  <a:cubicBezTo>
                    <a:pt x="341" y="50"/>
                    <a:pt x="341" y="50"/>
                    <a:pt x="341" y="50"/>
                  </a:cubicBezTo>
                  <a:cubicBezTo>
                    <a:pt x="335" y="50"/>
                    <a:pt x="327" y="50"/>
                    <a:pt x="322" y="50"/>
                  </a:cubicBezTo>
                  <a:cubicBezTo>
                    <a:pt x="323" y="49"/>
                    <a:pt x="323" y="49"/>
                    <a:pt x="323" y="49"/>
                  </a:cubicBezTo>
                  <a:cubicBezTo>
                    <a:pt x="322" y="49"/>
                    <a:pt x="321" y="50"/>
                    <a:pt x="321" y="49"/>
                  </a:cubicBezTo>
                  <a:cubicBezTo>
                    <a:pt x="323" y="48"/>
                    <a:pt x="325" y="49"/>
                    <a:pt x="326" y="48"/>
                  </a:cubicBezTo>
                  <a:cubicBezTo>
                    <a:pt x="327" y="48"/>
                    <a:pt x="328" y="48"/>
                    <a:pt x="328" y="49"/>
                  </a:cubicBezTo>
                  <a:cubicBezTo>
                    <a:pt x="328" y="49"/>
                    <a:pt x="328" y="49"/>
                    <a:pt x="328" y="49"/>
                  </a:cubicBezTo>
                  <a:cubicBezTo>
                    <a:pt x="346" y="49"/>
                    <a:pt x="346" y="49"/>
                    <a:pt x="346" y="49"/>
                  </a:cubicBezTo>
                  <a:cubicBezTo>
                    <a:pt x="345" y="49"/>
                    <a:pt x="345" y="49"/>
                    <a:pt x="345" y="49"/>
                  </a:cubicBezTo>
                  <a:cubicBezTo>
                    <a:pt x="359" y="48"/>
                    <a:pt x="359" y="48"/>
                    <a:pt x="359" y="48"/>
                  </a:cubicBezTo>
                  <a:cubicBezTo>
                    <a:pt x="362" y="49"/>
                    <a:pt x="367" y="49"/>
                    <a:pt x="370" y="49"/>
                  </a:cubicBezTo>
                  <a:cubicBezTo>
                    <a:pt x="358" y="48"/>
                    <a:pt x="358" y="48"/>
                    <a:pt x="358" y="48"/>
                  </a:cubicBezTo>
                  <a:cubicBezTo>
                    <a:pt x="359" y="48"/>
                    <a:pt x="361" y="48"/>
                    <a:pt x="362" y="48"/>
                  </a:cubicBezTo>
                  <a:cubicBezTo>
                    <a:pt x="355" y="48"/>
                    <a:pt x="355" y="48"/>
                    <a:pt x="355" y="48"/>
                  </a:cubicBezTo>
                  <a:cubicBezTo>
                    <a:pt x="356" y="47"/>
                    <a:pt x="356" y="47"/>
                    <a:pt x="356" y="47"/>
                  </a:cubicBezTo>
                  <a:cubicBezTo>
                    <a:pt x="386" y="48"/>
                    <a:pt x="414" y="45"/>
                    <a:pt x="445" y="46"/>
                  </a:cubicBezTo>
                  <a:cubicBezTo>
                    <a:pt x="435" y="45"/>
                    <a:pt x="435" y="45"/>
                    <a:pt x="435" y="45"/>
                  </a:cubicBezTo>
                  <a:cubicBezTo>
                    <a:pt x="421" y="45"/>
                    <a:pt x="407" y="44"/>
                    <a:pt x="392" y="44"/>
                  </a:cubicBezTo>
                  <a:cubicBezTo>
                    <a:pt x="399" y="43"/>
                    <a:pt x="405" y="44"/>
                    <a:pt x="413" y="43"/>
                  </a:cubicBezTo>
                  <a:cubicBezTo>
                    <a:pt x="412" y="42"/>
                    <a:pt x="410" y="44"/>
                    <a:pt x="410" y="43"/>
                  </a:cubicBezTo>
                  <a:cubicBezTo>
                    <a:pt x="408" y="45"/>
                    <a:pt x="406" y="42"/>
                    <a:pt x="404" y="42"/>
                  </a:cubicBezTo>
                  <a:cubicBezTo>
                    <a:pt x="405" y="42"/>
                    <a:pt x="407" y="42"/>
                    <a:pt x="409" y="42"/>
                  </a:cubicBezTo>
                  <a:cubicBezTo>
                    <a:pt x="409" y="42"/>
                    <a:pt x="408" y="41"/>
                    <a:pt x="409" y="41"/>
                  </a:cubicBezTo>
                  <a:cubicBezTo>
                    <a:pt x="410" y="41"/>
                    <a:pt x="410" y="41"/>
                    <a:pt x="411" y="42"/>
                  </a:cubicBezTo>
                  <a:cubicBezTo>
                    <a:pt x="412" y="41"/>
                    <a:pt x="412" y="41"/>
                    <a:pt x="412" y="41"/>
                  </a:cubicBezTo>
                  <a:cubicBezTo>
                    <a:pt x="406" y="41"/>
                    <a:pt x="406" y="41"/>
                    <a:pt x="406" y="41"/>
                  </a:cubicBezTo>
                  <a:cubicBezTo>
                    <a:pt x="406" y="42"/>
                    <a:pt x="406" y="42"/>
                    <a:pt x="406" y="42"/>
                  </a:cubicBezTo>
                  <a:cubicBezTo>
                    <a:pt x="405" y="42"/>
                    <a:pt x="405" y="42"/>
                    <a:pt x="404" y="42"/>
                  </a:cubicBezTo>
                  <a:cubicBezTo>
                    <a:pt x="403" y="42"/>
                    <a:pt x="404" y="41"/>
                    <a:pt x="404" y="41"/>
                  </a:cubicBezTo>
                  <a:cubicBezTo>
                    <a:pt x="402" y="40"/>
                    <a:pt x="395" y="40"/>
                    <a:pt x="395" y="41"/>
                  </a:cubicBezTo>
                  <a:cubicBezTo>
                    <a:pt x="393" y="42"/>
                    <a:pt x="394" y="40"/>
                    <a:pt x="394" y="40"/>
                  </a:cubicBezTo>
                  <a:cubicBezTo>
                    <a:pt x="388" y="40"/>
                    <a:pt x="388" y="40"/>
                    <a:pt x="388" y="40"/>
                  </a:cubicBezTo>
                  <a:cubicBezTo>
                    <a:pt x="388" y="41"/>
                    <a:pt x="388" y="41"/>
                    <a:pt x="388" y="41"/>
                  </a:cubicBezTo>
                  <a:cubicBezTo>
                    <a:pt x="389" y="41"/>
                    <a:pt x="391" y="40"/>
                    <a:pt x="392" y="41"/>
                  </a:cubicBezTo>
                  <a:cubicBezTo>
                    <a:pt x="387" y="42"/>
                    <a:pt x="387" y="42"/>
                    <a:pt x="387" y="42"/>
                  </a:cubicBezTo>
                  <a:cubicBezTo>
                    <a:pt x="387" y="42"/>
                    <a:pt x="385" y="42"/>
                    <a:pt x="385" y="42"/>
                  </a:cubicBezTo>
                  <a:cubicBezTo>
                    <a:pt x="383" y="42"/>
                    <a:pt x="383" y="41"/>
                    <a:pt x="382" y="41"/>
                  </a:cubicBezTo>
                  <a:cubicBezTo>
                    <a:pt x="385" y="40"/>
                    <a:pt x="385" y="40"/>
                    <a:pt x="385" y="40"/>
                  </a:cubicBezTo>
                  <a:cubicBezTo>
                    <a:pt x="377" y="40"/>
                    <a:pt x="377" y="40"/>
                    <a:pt x="377" y="40"/>
                  </a:cubicBezTo>
                  <a:cubicBezTo>
                    <a:pt x="375" y="40"/>
                    <a:pt x="373" y="42"/>
                    <a:pt x="372" y="40"/>
                  </a:cubicBezTo>
                  <a:cubicBezTo>
                    <a:pt x="371" y="41"/>
                    <a:pt x="371" y="41"/>
                    <a:pt x="371" y="41"/>
                  </a:cubicBezTo>
                  <a:cubicBezTo>
                    <a:pt x="360" y="39"/>
                    <a:pt x="345" y="41"/>
                    <a:pt x="335" y="39"/>
                  </a:cubicBezTo>
                  <a:cubicBezTo>
                    <a:pt x="339" y="39"/>
                    <a:pt x="339" y="39"/>
                    <a:pt x="339" y="39"/>
                  </a:cubicBezTo>
                  <a:cubicBezTo>
                    <a:pt x="337" y="39"/>
                    <a:pt x="335" y="39"/>
                    <a:pt x="334" y="39"/>
                  </a:cubicBezTo>
                  <a:cubicBezTo>
                    <a:pt x="335" y="38"/>
                    <a:pt x="335" y="38"/>
                    <a:pt x="335" y="38"/>
                  </a:cubicBezTo>
                  <a:cubicBezTo>
                    <a:pt x="361" y="39"/>
                    <a:pt x="361" y="39"/>
                    <a:pt x="361" y="39"/>
                  </a:cubicBezTo>
                  <a:cubicBezTo>
                    <a:pt x="358" y="38"/>
                    <a:pt x="354" y="38"/>
                    <a:pt x="351" y="38"/>
                  </a:cubicBezTo>
                  <a:cubicBezTo>
                    <a:pt x="351" y="38"/>
                    <a:pt x="351" y="37"/>
                    <a:pt x="351" y="37"/>
                  </a:cubicBezTo>
                  <a:cubicBezTo>
                    <a:pt x="346" y="37"/>
                    <a:pt x="341" y="35"/>
                    <a:pt x="336" y="37"/>
                  </a:cubicBezTo>
                  <a:cubicBezTo>
                    <a:pt x="333" y="36"/>
                    <a:pt x="327" y="36"/>
                    <a:pt x="324" y="37"/>
                  </a:cubicBezTo>
                  <a:cubicBezTo>
                    <a:pt x="322" y="36"/>
                    <a:pt x="316" y="37"/>
                    <a:pt x="313" y="36"/>
                  </a:cubicBezTo>
                  <a:cubicBezTo>
                    <a:pt x="313" y="36"/>
                    <a:pt x="314" y="36"/>
                    <a:pt x="315" y="36"/>
                  </a:cubicBezTo>
                  <a:cubicBezTo>
                    <a:pt x="310" y="35"/>
                    <a:pt x="300" y="36"/>
                    <a:pt x="293" y="35"/>
                  </a:cubicBezTo>
                  <a:cubicBezTo>
                    <a:pt x="299" y="34"/>
                    <a:pt x="299" y="34"/>
                    <a:pt x="299" y="34"/>
                  </a:cubicBezTo>
                  <a:cubicBezTo>
                    <a:pt x="297" y="34"/>
                    <a:pt x="295" y="35"/>
                    <a:pt x="294" y="34"/>
                  </a:cubicBezTo>
                  <a:cubicBezTo>
                    <a:pt x="297" y="33"/>
                    <a:pt x="300" y="34"/>
                    <a:pt x="303" y="34"/>
                  </a:cubicBezTo>
                  <a:cubicBezTo>
                    <a:pt x="303" y="35"/>
                    <a:pt x="303" y="35"/>
                    <a:pt x="303" y="35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7" y="35"/>
                    <a:pt x="307" y="35"/>
                    <a:pt x="307" y="35"/>
                  </a:cubicBezTo>
                  <a:cubicBezTo>
                    <a:pt x="307" y="32"/>
                    <a:pt x="315" y="33"/>
                    <a:pt x="319" y="34"/>
                  </a:cubicBezTo>
                  <a:cubicBezTo>
                    <a:pt x="318" y="34"/>
                    <a:pt x="318" y="34"/>
                    <a:pt x="318" y="34"/>
                  </a:cubicBezTo>
                  <a:cubicBezTo>
                    <a:pt x="319" y="34"/>
                    <a:pt x="319" y="34"/>
                    <a:pt x="319" y="34"/>
                  </a:cubicBezTo>
                  <a:cubicBezTo>
                    <a:pt x="319" y="34"/>
                    <a:pt x="319" y="34"/>
                    <a:pt x="320" y="33"/>
                  </a:cubicBezTo>
                  <a:cubicBezTo>
                    <a:pt x="328" y="33"/>
                    <a:pt x="340" y="34"/>
                    <a:pt x="345" y="34"/>
                  </a:cubicBezTo>
                  <a:cubicBezTo>
                    <a:pt x="345" y="33"/>
                    <a:pt x="345" y="33"/>
                    <a:pt x="345" y="33"/>
                  </a:cubicBezTo>
                  <a:cubicBezTo>
                    <a:pt x="347" y="33"/>
                    <a:pt x="351" y="33"/>
                    <a:pt x="353" y="33"/>
                  </a:cubicBezTo>
                  <a:cubicBezTo>
                    <a:pt x="353" y="34"/>
                    <a:pt x="353" y="34"/>
                    <a:pt x="353" y="34"/>
                  </a:cubicBezTo>
                  <a:cubicBezTo>
                    <a:pt x="355" y="33"/>
                    <a:pt x="358" y="34"/>
                    <a:pt x="362" y="34"/>
                  </a:cubicBezTo>
                  <a:cubicBezTo>
                    <a:pt x="362" y="34"/>
                    <a:pt x="362" y="34"/>
                    <a:pt x="362" y="34"/>
                  </a:cubicBezTo>
                  <a:cubicBezTo>
                    <a:pt x="354" y="33"/>
                    <a:pt x="354" y="33"/>
                    <a:pt x="354" y="33"/>
                  </a:cubicBezTo>
                  <a:cubicBezTo>
                    <a:pt x="355" y="32"/>
                    <a:pt x="358" y="32"/>
                    <a:pt x="360" y="31"/>
                  </a:cubicBezTo>
                  <a:cubicBezTo>
                    <a:pt x="359" y="31"/>
                    <a:pt x="357" y="32"/>
                    <a:pt x="357" y="31"/>
                  </a:cubicBezTo>
                  <a:cubicBezTo>
                    <a:pt x="357" y="31"/>
                    <a:pt x="358" y="31"/>
                    <a:pt x="358" y="31"/>
                  </a:cubicBezTo>
                  <a:cubicBezTo>
                    <a:pt x="354" y="30"/>
                    <a:pt x="354" y="30"/>
                    <a:pt x="354" y="30"/>
                  </a:cubicBezTo>
                  <a:cubicBezTo>
                    <a:pt x="358" y="29"/>
                    <a:pt x="358" y="29"/>
                    <a:pt x="358" y="29"/>
                  </a:cubicBezTo>
                  <a:cubicBezTo>
                    <a:pt x="357" y="29"/>
                    <a:pt x="357" y="29"/>
                    <a:pt x="357" y="29"/>
                  </a:cubicBezTo>
                  <a:cubicBezTo>
                    <a:pt x="357" y="29"/>
                    <a:pt x="357" y="29"/>
                    <a:pt x="357" y="29"/>
                  </a:cubicBezTo>
                  <a:cubicBezTo>
                    <a:pt x="356" y="28"/>
                    <a:pt x="356" y="28"/>
                    <a:pt x="356" y="28"/>
                  </a:cubicBezTo>
                  <a:cubicBezTo>
                    <a:pt x="363" y="27"/>
                    <a:pt x="371" y="29"/>
                    <a:pt x="378" y="28"/>
                  </a:cubicBezTo>
                  <a:cubicBezTo>
                    <a:pt x="366" y="27"/>
                    <a:pt x="358" y="28"/>
                    <a:pt x="347" y="27"/>
                  </a:cubicBezTo>
                  <a:cubicBezTo>
                    <a:pt x="348" y="26"/>
                    <a:pt x="349" y="26"/>
                    <a:pt x="350" y="26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5" y="26"/>
                    <a:pt x="345" y="26"/>
                    <a:pt x="346" y="26"/>
                  </a:cubicBezTo>
                  <a:cubicBezTo>
                    <a:pt x="345" y="27"/>
                    <a:pt x="344" y="27"/>
                    <a:pt x="343" y="27"/>
                  </a:cubicBezTo>
                  <a:cubicBezTo>
                    <a:pt x="342" y="27"/>
                    <a:pt x="341" y="26"/>
                    <a:pt x="342" y="26"/>
                  </a:cubicBezTo>
                  <a:cubicBezTo>
                    <a:pt x="341" y="26"/>
                    <a:pt x="340" y="27"/>
                    <a:pt x="339" y="27"/>
                  </a:cubicBezTo>
                  <a:cubicBezTo>
                    <a:pt x="325" y="26"/>
                    <a:pt x="308" y="26"/>
                    <a:pt x="294" y="26"/>
                  </a:cubicBezTo>
                  <a:cubicBezTo>
                    <a:pt x="224" y="24"/>
                    <a:pt x="224" y="24"/>
                    <a:pt x="224" y="24"/>
                  </a:cubicBezTo>
                  <a:cubicBezTo>
                    <a:pt x="210" y="24"/>
                    <a:pt x="210" y="24"/>
                    <a:pt x="210" y="24"/>
                  </a:cubicBezTo>
                  <a:cubicBezTo>
                    <a:pt x="214" y="23"/>
                    <a:pt x="221" y="24"/>
                    <a:pt x="225" y="23"/>
                  </a:cubicBezTo>
                  <a:cubicBezTo>
                    <a:pt x="225" y="23"/>
                    <a:pt x="225" y="23"/>
                    <a:pt x="225" y="24"/>
                  </a:cubicBezTo>
                  <a:cubicBezTo>
                    <a:pt x="231" y="23"/>
                    <a:pt x="231" y="23"/>
                    <a:pt x="231" y="23"/>
                  </a:cubicBezTo>
                  <a:cubicBezTo>
                    <a:pt x="232" y="23"/>
                    <a:pt x="233" y="23"/>
                    <a:pt x="234" y="23"/>
                  </a:cubicBezTo>
                  <a:cubicBezTo>
                    <a:pt x="236" y="23"/>
                    <a:pt x="238" y="23"/>
                    <a:pt x="240" y="23"/>
                  </a:cubicBezTo>
                  <a:cubicBezTo>
                    <a:pt x="238" y="24"/>
                    <a:pt x="237" y="24"/>
                    <a:pt x="235" y="24"/>
                  </a:cubicBezTo>
                  <a:cubicBezTo>
                    <a:pt x="237" y="24"/>
                    <a:pt x="240" y="24"/>
                    <a:pt x="241" y="23"/>
                  </a:cubicBezTo>
                  <a:cubicBezTo>
                    <a:pt x="231" y="23"/>
                    <a:pt x="231" y="23"/>
                    <a:pt x="231" y="23"/>
                  </a:cubicBezTo>
                  <a:cubicBezTo>
                    <a:pt x="230" y="21"/>
                    <a:pt x="230" y="23"/>
                    <a:pt x="228" y="23"/>
                  </a:cubicBezTo>
                  <a:cubicBezTo>
                    <a:pt x="228" y="23"/>
                    <a:pt x="227" y="23"/>
                    <a:pt x="227" y="22"/>
                  </a:cubicBezTo>
                  <a:cubicBezTo>
                    <a:pt x="245" y="21"/>
                    <a:pt x="265" y="22"/>
                    <a:pt x="284" y="22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307" y="21"/>
                    <a:pt x="307" y="21"/>
                    <a:pt x="307" y="21"/>
                  </a:cubicBezTo>
                  <a:cubicBezTo>
                    <a:pt x="307" y="21"/>
                    <a:pt x="306" y="21"/>
                    <a:pt x="306" y="21"/>
                  </a:cubicBezTo>
                  <a:cubicBezTo>
                    <a:pt x="311" y="20"/>
                    <a:pt x="315" y="22"/>
                    <a:pt x="319" y="21"/>
                  </a:cubicBezTo>
                  <a:cubicBezTo>
                    <a:pt x="314" y="20"/>
                    <a:pt x="308" y="21"/>
                    <a:pt x="303" y="20"/>
                  </a:cubicBezTo>
                  <a:cubicBezTo>
                    <a:pt x="304" y="20"/>
                    <a:pt x="304" y="20"/>
                    <a:pt x="304" y="20"/>
                  </a:cubicBezTo>
                  <a:cubicBezTo>
                    <a:pt x="301" y="20"/>
                    <a:pt x="301" y="20"/>
                    <a:pt x="301" y="20"/>
                  </a:cubicBezTo>
                  <a:cubicBezTo>
                    <a:pt x="298" y="20"/>
                    <a:pt x="293" y="21"/>
                    <a:pt x="291" y="19"/>
                  </a:cubicBezTo>
                  <a:cubicBezTo>
                    <a:pt x="285" y="21"/>
                    <a:pt x="272" y="19"/>
                    <a:pt x="263" y="19"/>
                  </a:cubicBezTo>
                  <a:cubicBezTo>
                    <a:pt x="263" y="19"/>
                    <a:pt x="263" y="19"/>
                    <a:pt x="263" y="19"/>
                  </a:cubicBezTo>
                  <a:cubicBezTo>
                    <a:pt x="263" y="19"/>
                    <a:pt x="262" y="18"/>
                    <a:pt x="262" y="18"/>
                  </a:cubicBezTo>
                  <a:cubicBezTo>
                    <a:pt x="243" y="18"/>
                    <a:pt x="243" y="18"/>
                    <a:pt x="243" y="18"/>
                  </a:cubicBezTo>
                  <a:cubicBezTo>
                    <a:pt x="242" y="19"/>
                    <a:pt x="242" y="19"/>
                    <a:pt x="242" y="19"/>
                  </a:cubicBezTo>
                  <a:cubicBezTo>
                    <a:pt x="240" y="18"/>
                    <a:pt x="240" y="18"/>
                    <a:pt x="240" y="18"/>
                  </a:cubicBezTo>
                  <a:cubicBezTo>
                    <a:pt x="240" y="18"/>
                    <a:pt x="240" y="18"/>
                    <a:pt x="240" y="18"/>
                  </a:cubicBezTo>
                  <a:cubicBezTo>
                    <a:pt x="240" y="18"/>
                    <a:pt x="238" y="18"/>
                    <a:pt x="238" y="17"/>
                  </a:cubicBezTo>
                  <a:cubicBezTo>
                    <a:pt x="237" y="17"/>
                    <a:pt x="237" y="17"/>
                    <a:pt x="237" y="17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8" y="18"/>
                    <a:pt x="237" y="18"/>
                    <a:pt x="237" y="18"/>
                  </a:cubicBezTo>
                  <a:cubicBezTo>
                    <a:pt x="236" y="18"/>
                    <a:pt x="235" y="18"/>
                    <a:pt x="235" y="18"/>
                  </a:cubicBezTo>
                  <a:cubicBezTo>
                    <a:pt x="234" y="18"/>
                    <a:pt x="235" y="17"/>
                    <a:pt x="235" y="17"/>
                  </a:cubicBezTo>
                  <a:cubicBezTo>
                    <a:pt x="235" y="17"/>
                    <a:pt x="234" y="17"/>
                    <a:pt x="234" y="17"/>
                  </a:cubicBezTo>
                  <a:cubicBezTo>
                    <a:pt x="235" y="16"/>
                    <a:pt x="235" y="16"/>
                    <a:pt x="235" y="16"/>
                  </a:cubicBezTo>
                  <a:cubicBezTo>
                    <a:pt x="244" y="17"/>
                    <a:pt x="255" y="16"/>
                    <a:pt x="265" y="17"/>
                  </a:cubicBezTo>
                  <a:cubicBezTo>
                    <a:pt x="284" y="16"/>
                    <a:pt x="305" y="18"/>
                    <a:pt x="321" y="17"/>
                  </a:cubicBezTo>
                  <a:cubicBezTo>
                    <a:pt x="316" y="17"/>
                    <a:pt x="314" y="17"/>
                    <a:pt x="310" y="16"/>
                  </a:cubicBezTo>
                  <a:cubicBezTo>
                    <a:pt x="316" y="15"/>
                    <a:pt x="321" y="17"/>
                    <a:pt x="326" y="16"/>
                  </a:cubicBezTo>
                  <a:cubicBezTo>
                    <a:pt x="330" y="18"/>
                    <a:pt x="337" y="18"/>
                    <a:pt x="341" y="18"/>
                  </a:cubicBezTo>
                  <a:cubicBezTo>
                    <a:pt x="342" y="17"/>
                    <a:pt x="342" y="17"/>
                    <a:pt x="342" y="17"/>
                  </a:cubicBezTo>
                  <a:cubicBezTo>
                    <a:pt x="357" y="17"/>
                    <a:pt x="373" y="18"/>
                    <a:pt x="387" y="17"/>
                  </a:cubicBezTo>
                  <a:cubicBezTo>
                    <a:pt x="354" y="17"/>
                    <a:pt x="326" y="16"/>
                    <a:pt x="293" y="15"/>
                  </a:cubicBezTo>
                  <a:cubicBezTo>
                    <a:pt x="293" y="14"/>
                    <a:pt x="293" y="14"/>
                    <a:pt x="293" y="14"/>
                  </a:cubicBezTo>
                  <a:cubicBezTo>
                    <a:pt x="292" y="15"/>
                    <a:pt x="290" y="15"/>
                    <a:pt x="291" y="14"/>
                  </a:cubicBezTo>
                  <a:cubicBezTo>
                    <a:pt x="289" y="14"/>
                    <a:pt x="289" y="14"/>
                    <a:pt x="289" y="14"/>
                  </a:cubicBezTo>
                  <a:cubicBezTo>
                    <a:pt x="287" y="15"/>
                    <a:pt x="283" y="14"/>
                    <a:pt x="280" y="14"/>
                  </a:cubicBezTo>
                  <a:cubicBezTo>
                    <a:pt x="281" y="14"/>
                    <a:pt x="281" y="14"/>
                    <a:pt x="281" y="14"/>
                  </a:cubicBezTo>
                  <a:cubicBezTo>
                    <a:pt x="274" y="13"/>
                    <a:pt x="264" y="14"/>
                    <a:pt x="255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301" y="13"/>
                    <a:pt x="345" y="15"/>
                    <a:pt x="386" y="15"/>
                  </a:cubicBezTo>
                  <a:cubicBezTo>
                    <a:pt x="334" y="13"/>
                    <a:pt x="282" y="12"/>
                    <a:pt x="229" y="11"/>
                  </a:cubicBezTo>
                  <a:cubicBezTo>
                    <a:pt x="248" y="11"/>
                    <a:pt x="269" y="11"/>
                    <a:pt x="288" y="11"/>
                  </a:cubicBezTo>
                  <a:cubicBezTo>
                    <a:pt x="287" y="11"/>
                    <a:pt x="286" y="11"/>
                    <a:pt x="286" y="11"/>
                  </a:cubicBezTo>
                  <a:cubicBezTo>
                    <a:pt x="289" y="10"/>
                    <a:pt x="293" y="10"/>
                    <a:pt x="296" y="11"/>
                  </a:cubicBezTo>
                  <a:cubicBezTo>
                    <a:pt x="297" y="10"/>
                    <a:pt x="297" y="10"/>
                    <a:pt x="297" y="10"/>
                  </a:cubicBezTo>
                  <a:cubicBezTo>
                    <a:pt x="298" y="11"/>
                    <a:pt x="298" y="11"/>
                    <a:pt x="298" y="11"/>
                  </a:cubicBezTo>
                  <a:cubicBezTo>
                    <a:pt x="320" y="11"/>
                    <a:pt x="320" y="11"/>
                    <a:pt x="320" y="11"/>
                  </a:cubicBezTo>
                  <a:cubicBezTo>
                    <a:pt x="322" y="12"/>
                    <a:pt x="321" y="11"/>
                    <a:pt x="324" y="11"/>
                  </a:cubicBezTo>
                  <a:cubicBezTo>
                    <a:pt x="344" y="11"/>
                    <a:pt x="366" y="12"/>
                    <a:pt x="386" y="12"/>
                  </a:cubicBezTo>
                  <a:cubicBezTo>
                    <a:pt x="363" y="11"/>
                    <a:pt x="338" y="11"/>
                    <a:pt x="315" y="10"/>
                  </a:cubicBezTo>
                  <a:cubicBezTo>
                    <a:pt x="315" y="9"/>
                    <a:pt x="315" y="9"/>
                    <a:pt x="315" y="9"/>
                  </a:cubicBezTo>
                  <a:cubicBezTo>
                    <a:pt x="322" y="9"/>
                    <a:pt x="322" y="9"/>
                    <a:pt x="322" y="9"/>
                  </a:cubicBezTo>
                  <a:cubicBezTo>
                    <a:pt x="316" y="9"/>
                    <a:pt x="307" y="8"/>
                    <a:pt x="301" y="8"/>
                  </a:cubicBezTo>
                  <a:cubicBezTo>
                    <a:pt x="297" y="8"/>
                    <a:pt x="297" y="8"/>
                    <a:pt x="297" y="8"/>
                  </a:cubicBezTo>
                  <a:cubicBezTo>
                    <a:pt x="262" y="7"/>
                    <a:pt x="262" y="7"/>
                    <a:pt x="262" y="7"/>
                  </a:cubicBezTo>
                  <a:cubicBezTo>
                    <a:pt x="262" y="7"/>
                    <a:pt x="262" y="7"/>
                    <a:pt x="262" y="7"/>
                  </a:cubicBezTo>
                  <a:cubicBezTo>
                    <a:pt x="253" y="7"/>
                    <a:pt x="245" y="7"/>
                    <a:pt x="238" y="7"/>
                  </a:cubicBezTo>
                  <a:cubicBezTo>
                    <a:pt x="240" y="6"/>
                    <a:pt x="240" y="6"/>
                    <a:pt x="240" y="6"/>
                  </a:cubicBezTo>
                  <a:cubicBezTo>
                    <a:pt x="238" y="6"/>
                    <a:pt x="238" y="6"/>
                    <a:pt x="238" y="6"/>
                  </a:cubicBezTo>
                  <a:cubicBezTo>
                    <a:pt x="238" y="6"/>
                    <a:pt x="238" y="6"/>
                    <a:pt x="238" y="6"/>
                  </a:cubicBezTo>
                  <a:cubicBezTo>
                    <a:pt x="233" y="7"/>
                    <a:pt x="226" y="7"/>
                    <a:pt x="220" y="7"/>
                  </a:cubicBezTo>
                  <a:cubicBezTo>
                    <a:pt x="219" y="6"/>
                    <a:pt x="218" y="7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3" y="6"/>
                    <a:pt x="208" y="7"/>
                    <a:pt x="204" y="6"/>
                  </a:cubicBezTo>
                  <a:cubicBezTo>
                    <a:pt x="208" y="5"/>
                    <a:pt x="208" y="5"/>
                    <a:pt x="208" y="5"/>
                  </a:cubicBezTo>
                  <a:cubicBezTo>
                    <a:pt x="199" y="5"/>
                    <a:pt x="199" y="5"/>
                    <a:pt x="199" y="5"/>
                  </a:cubicBezTo>
                  <a:cubicBezTo>
                    <a:pt x="199" y="6"/>
                    <a:pt x="202" y="5"/>
                    <a:pt x="203" y="6"/>
                  </a:cubicBezTo>
                  <a:cubicBezTo>
                    <a:pt x="202" y="7"/>
                    <a:pt x="199" y="7"/>
                    <a:pt x="197" y="6"/>
                  </a:cubicBezTo>
                  <a:cubicBezTo>
                    <a:pt x="197" y="6"/>
                    <a:pt x="197" y="6"/>
                    <a:pt x="198" y="5"/>
                  </a:cubicBezTo>
                  <a:cubicBezTo>
                    <a:pt x="196" y="5"/>
                    <a:pt x="191" y="4"/>
                    <a:pt x="192" y="6"/>
                  </a:cubicBezTo>
                  <a:cubicBezTo>
                    <a:pt x="191" y="6"/>
                    <a:pt x="190" y="5"/>
                    <a:pt x="190" y="5"/>
                  </a:cubicBezTo>
                  <a:cubicBezTo>
                    <a:pt x="189" y="6"/>
                    <a:pt x="188" y="7"/>
                    <a:pt x="187" y="6"/>
                  </a:cubicBezTo>
                  <a:cubicBezTo>
                    <a:pt x="188" y="6"/>
                    <a:pt x="188" y="5"/>
                    <a:pt x="188" y="5"/>
                  </a:cubicBezTo>
                  <a:cubicBezTo>
                    <a:pt x="147" y="4"/>
                    <a:pt x="103" y="1"/>
                    <a:pt x="60" y="1"/>
                  </a:cubicBezTo>
                  <a:cubicBezTo>
                    <a:pt x="51" y="1"/>
                    <a:pt x="42" y="0"/>
                    <a:pt x="34" y="2"/>
                  </a:cubicBezTo>
                  <a:cubicBezTo>
                    <a:pt x="24" y="2"/>
                    <a:pt x="16" y="5"/>
                    <a:pt x="8" y="8"/>
                  </a:cubicBezTo>
                  <a:cubicBezTo>
                    <a:pt x="10" y="8"/>
                    <a:pt x="12" y="8"/>
                    <a:pt x="12" y="9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2"/>
                    <a:pt x="20" y="12"/>
                    <a:pt x="21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9" y="14"/>
                    <a:pt x="21" y="15"/>
                    <a:pt x="24" y="15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8"/>
                    <a:pt x="17" y="18"/>
                    <a:pt x="16" y="19"/>
                  </a:cubicBezTo>
                  <a:cubicBezTo>
                    <a:pt x="18" y="19"/>
                    <a:pt x="20" y="19"/>
                    <a:pt x="20" y="20"/>
                  </a:cubicBezTo>
                  <a:cubicBezTo>
                    <a:pt x="19" y="20"/>
                    <a:pt x="18" y="22"/>
                    <a:pt x="16" y="21"/>
                  </a:cubicBezTo>
                  <a:cubicBezTo>
                    <a:pt x="16" y="22"/>
                    <a:pt x="14" y="22"/>
                    <a:pt x="13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5"/>
                    <a:pt x="15" y="26"/>
                    <a:pt x="15" y="27"/>
                  </a:cubicBezTo>
                  <a:cubicBezTo>
                    <a:pt x="18" y="28"/>
                    <a:pt x="22" y="28"/>
                    <a:pt x="24" y="29"/>
                  </a:cubicBezTo>
                  <a:cubicBezTo>
                    <a:pt x="20" y="29"/>
                    <a:pt x="17" y="29"/>
                    <a:pt x="14" y="31"/>
                  </a:cubicBezTo>
                  <a:cubicBezTo>
                    <a:pt x="13" y="31"/>
                    <a:pt x="13" y="32"/>
                    <a:pt x="14" y="32"/>
                  </a:cubicBezTo>
                  <a:cubicBezTo>
                    <a:pt x="14" y="32"/>
                    <a:pt x="14" y="32"/>
                    <a:pt x="13" y="32"/>
                  </a:cubicBezTo>
                  <a:cubicBezTo>
                    <a:pt x="13" y="34"/>
                    <a:pt x="17" y="33"/>
                    <a:pt x="19" y="34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9"/>
                    <a:pt x="18" y="39"/>
                    <a:pt x="16" y="39"/>
                  </a:cubicBezTo>
                  <a:cubicBezTo>
                    <a:pt x="17" y="40"/>
                    <a:pt x="20" y="39"/>
                    <a:pt x="20" y="41"/>
                  </a:cubicBezTo>
                  <a:cubicBezTo>
                    <a:pt x="20" y="42"/>
                    <a:pt x="1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3" y="43"/>
                    <a:pt x="6" y="44"/>
                    <a:pt x="0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6"/>
                    <a:pt x="1" y="46"/>
                    <a:pt x="0" y="46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9" y="48"/>
                    <a:pt x="10" y="48"/>
                    <a:pt x="10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2" y="49"/>
                    <a:pt x="20" y="50"/>
                    <a:pt x="18" y="50"/>
                  </a:cubicBezTo>
                  <a:cubicBezTo>
                    <a:pt x="19" y="51"/>
                    <a:pt x="20" y="50"/>
                    <a:pt x="20" y="51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3"/>
                    <a:pt x="18" y="52"/>
                    <a:pt x="19" y="53"/>
                  </a:cubicBezTo>
                  <a:cubicBezTo>
                    <a:pt x="16" y="54"/>
                    <a:pt x="12" y="53"/>
                    <a:pt x="10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10" y="54"/>
                    <a:pt x="10" y="56"/>
                    <a:pt x="13" y="55"/>
                  </a:cubicBezTo>
                  <a:cubicBezTo>
                    <a:pt x="14" y="55"/>
                    <a:pt x="15" y="56"/>
                    <a:pt x="14" y="56"/>
                  </a:cubicBezTo>
                  <a:cubicBezTo>
                    <a:pt x="14" y="55"/>
                    <a:pt x="18" y="55"/>
                    <a:pt x="20" y="55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7"/>
                    <a:pt x="12" y="57"/>
                    <a:pt x="9" y="57"/>
                  </a:cubicBezTo>
                  <a:cubicBezTo>
                    <a:pt x="15" y="58"/>
                    <a:pt x="20" y="56"/>
                    <a:pt x="25" y="58"/>
                  </a:cubicBezTo>
                  <a:cubicBezTo>
                    <a:pt x="21" y="58"/>
                    <a:pt x="16" y="58"/>
                    <a:pt x="12" y="59"/>
                  </a:cubicBezTo>
                  <a:cubicBezTo>
                    <a:pt x="16" y="59"/>
                    <a:pt x="20" y="59"/>
                    <a:pt x="24" y="59"/>
                  </a:cubicBezTo>
                  <a:cubicBezTo>
                    <a:pt x="20" y="61"/>
                    <a:pt x="13" y="60"/>
                    <a:pt x="8" y="61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3" y="63"/>
                    <a:pt x="18" y="62"/>
                    <a:pt x="16" y="63"/>
                  </a:cubicBezTo>
                  <a:cubicBezTo>
                    <a:pt x="16" y="64"/>
                    <a:pt x="10" y="64"/>
                    <a:pt x="7" y="64"/>
                  </a:cubicBezTo>
                  <a:cubicBezTo>
                    <a:pt x="10" y="65"/>
                    <a:pt x="18" y="64"/>
                    <a:pt x="23" y="65"/>
                  </a:cubicBezTo>
                  <a:cubicBezTo>
                    <a:pt x="23" y="67"/>
                    <a:pt x="17" y="65"/>
                    <a:pt x="18" y="6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1" y="67"/>
                    <a:pt x="15" y="68"/>
                    <a:pt x="9" y="68"/>
                  </a:cubicBezTo>
                  <a:cubicBezTo>
                    <a:pt x="10" y="69"/>
                    <a:pt x="12" y="68"/>
                    <a:pt x="13" y="69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0" y="70"/>
                    <a:pt x="19" y="71"/>
                    <a:pt x="18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2"/>
                    <a:pt x="28" y="71"/>
                    <a:pt x="30" y="72"/>
                  </a:cubicBezTo>
                  <a:cubicBezTo>
                    <a:pt x="24" y="72"/>
                    <a:pt x="17" y="72"/>
                    <a:pt x="12" y="73"/>
                  </a:cubicBezTo>
                  <a:cubicBezTo>
                    <a:pt x="16" y="73"/>
                    <a:pt x="21" y="73"/>
                    <a:pt x="25" y="73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74"/>
                    <a:pt x="15" y="74"/>
                    <a:pt x="15" y="7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8" y="76"/>
                    <a:pt x="25" y="75"/>
                    <a:pt x="29" y="76"/>
                  </a:cubicBezTo>
                  <a:cubicBezTo>
                    <a:pt x="24" y="77"/>
                    <a:pt x="18" y="77"/>
                    <a:pt x="13" y="77"/>
                  </a:cubicBezTo>
                  <a:cubicBezTo>
                    <a:pt x="19" y="77"/>
                    <a:pt x="19" y="77"/>
                    <a:pt x="19" y="77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17" y="79"/>
                    <a:pt x="16" y="79"/>
                    <a:pt x="15" y="79"/>
                  </a:cubicBezTo>
                  <a:cubicBezTo>
                    <a:pt x="21" y="79"/>
                    <a:pt x="27" y="79"/>
                    <a:pt x="33" y="80"/>
                  </a:cubicBezTo>
                  <a:cubicBezTo>
                    <a:pt x="30" y="82"/>
                    <a:pt x="26" y="81"/>
                    <a:pt x="23" y="82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4"/>
                    <a:pt x="29" y="84"/>
                    <a:pt x="29" y="84"/>
                  </a:cubicBezTo>
                  <a:cubicBezTo>
                    <a:pt x="30" y="84"/>
                    <a:pt x="30" y="85"/>
                    <a:pt x="32" y="85"/>
                  </a:cubicBezTo>
                  <a:cubicBezTo>
                    <a:pt x="27" y="86"/>
                    <a:pt x="22" y="87"/>
                    <a:pt x="17" y="87"/>
                  </a:cubicBezTo>
                  <a:cubicBezTo>
                    <a:pt x="17" y="87"/>
                    <a:pt x="17" y="87"/>
                    <a:pt x="17" y="87"/>
                  </a:cubicBezTo>
                  <a:cubicBezTo>
                    <a:pt x="20" y="87"/>
                    <a:pt x="24" y="87"/>
                    <a:pt x="26" y="87"/>
                  </a:cubicBezTo>
                  <a:cubicBezTo>
                    <a:pt x="25" y="88"/>
                    <a:pt x="21" y="87"/>
                    <a:pt x="21" y="88"/>
                  </a:cubicBezTo>
                  <a:cubicBezTo>
                    <a:pt x="22" y="88"/>
                    <a:pt x="22" y="88"/>
                    <a:pt x="22" y="88"/>
                  </a:cubicBezTo>
                  <a:cubicBezTo>
                    <a:pt x="20" y="89"/>
                    <a:pt x="16" y="89"/>
                    <a:pt x="14" y="90"/>
                  </a:cubicBezTo>
                  <a:cubicBezTo>
                    <a:pt x="15" y="90"/>
                    <a:pt x="16" y="89"/>
                    <a:pt x="17" y="90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14" y="90"/>
                    <a:pt x="18" y="91"/>
                    <a:pt x="20" y="91"/>
                  </a:cubicBezTo>
                  <a:cubicBezTo>
                    <a:pt x="21" y="92"/>
                    <a:pt x="22" y="91"/>
                    <a:pt x="22" y="92"/>
                  </a:cubicBezTo>
                  <a:cubicBezTo>
                    <a:pt x="12" y="93"/>
                    <a:pt x="12" y="93"/>
                    <a:pt x="12" y="93"/>
                  </a:cubicBezTo>
                  <a:cubicBezTo>
                    <a:pt x="13" y="93"/>
                    <a:pt x="14" y="93"/>
                    <a:pt x="14" y="93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26" y="95"/>
                    <a:pt x="20" y="95"/>
                    <a:pt x="16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4" y="97"/>
                    <a:pt x="20" y="96"/>
                    <a:pt x="18" y="97"/>
                  </a:cubicBezTo>
                  <a:cubicBezTo>
                    <a:pt x="19" y="97"/>
                    <a:pt x="20" y="96"/>
                    <a:pt x="21" y="97"/>
                  </a:cubicBezTo>
                  <a:cubicBezTo>
                    <a:pt x="20" y="97"/>
                    <a:pt x="19" y="98"/>
                    <a:pt x="17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28" y="99"/>
                    <a:pt x="21" y="99"/>
                    <a:pt x="16" y="100"/>
                  </a:cubicBezTo>
                  <a:cubicBezTo>
                    <a:pt x="29" y="100"/>
                    <a:pt x="29" y="100"/>
                    <a:pt x="29" y="100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8" y="100"/>
                    <a:pt x="29" y="101"/>
                    <a:pt x="30" y="101"/>
                  </a:cubicBezTo>
                  <a:cubicBezTo>
                    <a:pt x="27" y="103"/>
                    <a:pt x="22" y="101"/>
                    <a:pt x="19" y="102"/>
                  </a:cubicBezTo>
                  <a:cubicBezTo>
                    <a:pt x="22" y="102"/>
                    <a:pt x="24" y="102"/>
                    <a:pt x="26" y="103"/>
                  </a:cubicBezTo>
                  <a:cubicBezTo>
                    <a:pt x="25" y="104"/>
                    <a:pt x="21" y="103"/>
                    <a:pt x="19" y="104"/>
                  </a:cubicBezTo>
                  <a:cubicBezTo>
                    <a:pt x="22" y="104"/>
                    <a:pt x="25" y="104"/>
                    <a:pt x="27" y="105"/>
                  </a:cubicBezTo>
                  <a:cubicBezTo>
                    <a:pt x="24" y="106"/>
                    <a:pt x="24" y="106"/>
                    <a:pt x="24" y="106"/>
                  </a:cubicBezTo>
                  <a:cubicBezTo>
                    <a:pt x="24" y="106"/>
                    <a:pt x="25" y="106"/>
                    <a:pt x="25" y="106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3" y="107"/>
                    <a:pt x="24" y="107"/>
                    <a:pt x="24" y="107"/>
                  </a:cubicBezTo>
                  <a:cubicBezTo>
                    <a:pt x="24" y="107"/>
                    <a:pt x="24" y="108"/>
                    <a:pt x="23" y="108"/>
                  </a:cubicBezTo>
                  <a:cubicBezTo>
                    <a:pt x="22" y="109"/>
                    <a:pt x="26" y="108"/>
                    <a:pt x="27" y="109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27" y="110"/>
                    <a:pt x="29" y="110"/>
                    <a:pt x="29" y="111"/>
                  </a:cubicBezTo>
                  <a:cubicBezTo>
                    <a:pt x="24" y="113"/>
                    <a:pt x="24" y="113"/>
                    <a:pt x="24" y="113"/>
                  </a:cubicBezTo>
                  <a:cubicBezTo>
                    <a:pt x="24" y="113"/>
                    <a:pt x="24" y="113"/>
                    <a:pt x="24" y="113"/>
                  </a:cubicBezTo>
                  <a:cubicBezTo>
                    <a:pt x="22" y="115"/>
                    <a:pt x="18" y="114"/>
                    <a:pt x="14" y="115"/>
                  </a:cubicBezTo>
                  <a:cubicBezTo>
                    <a:pt x="27" y="114"/>
                    <a:pt x="27" y="114"/>
                    <a:pt x="27" y="114"/>
                  </a:cubicBezTo>
                  <a:cubicBezTo>
                    <a:pt x="30" y="115"/>
                    <a:pt x="27" y="116"/>
                    <a:pt x="27" y="117"/>
                  </a:cubicBezTo>
                  <a:cubicBezTo>
                    <a:pt x="28" y="117"/>
                    <a:pt x="28" y="117"/>
                    <a:pt x="29" y="117"/>
                  </a:cubicBezTo>
                  <a:cubicBezTo>
                    <a:pt x="28" y="117"/>
                    <a:pt x="26" y="117"/>
                    <a:pt x="24" y="117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27" y="119"/>
                    <a:pt x="27" y="119"/>
                    <a:pt x="27" y="119"/>
                  </a:cubicBezTo>
                  <a:cubicBezTo>
                    <a:pt x="27" y="119"/>
                    <a:pt x="28" y="119"/>
                    <a:pt x="29" y="119"/>
                  </a:cubicBezTo>
                  <a:cubicBezTo>
                    <a:pt x="27" y="120"/>
                    <a:pt x="26" y="122"/>
                    <a:pt x="23" y="122"/>
                  </a:cubicBezTo>
                  <a:cubicBezTo>
                    <a:pt x="25" y="122"/>
                    <a:pt x="27" y="122"/>
                    <a:pt x="28" y="123"/>
                  </a:cubicBezTo>
                  <a:cubicBezTo>
                    <a:pt x="27" y="124"/>
                    <a:pt x="25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5" y="124"/>
                    <a:pt x="25" y="124"/>
                    <a:pt x="25" y="124"/>
                  </a:cubicBezTo>
                  <a:cubicBezTo>
                    <a:pt x="26" y="124"/>
                    <a:pt x="26" y="124"/>
                    <a:pt x="27" y="124"/>
                  </a:cubicBezTo>
                  <a:cubicBezTo>
                    <a:pt x="26" y="125"/>
                    <a:pt x="26" y="125"/>
                    <a:pt x="26" y="125"/>
                  </a:cubicBezTo>
                  <a:cubicBezTo>
                    <a:pt x="27" y="125"/>
                    <a:pt x="28" y="125"/>
                    <a:pt x="29" y="125"/>
                  </a:cubicBezTo>
                  <a:cubicBezTo>
                    <a:pt x="29" y="126"/>
                    <a:pt x="28" y="126"/>
                    <a:pt x="27" y="126"/>
                  </a:cubicBezTo>
                  <a:cubicBezTo>
                    <a:pt x="28" y="128"/>
                    <a:pt x="23" y="127"/>
                    <a:pt x="22" y="128"/>
                  </a:cubicBezTo>
                  <a:cubicBezTo>
                    <a:pt x="22" y="128"/>
                    <a:pt x="23" y="127"/>
                    <a:pt x="23" y="128"/>
                  </a:cubicBezTo>
                  <a:cubicBezTo>
                    <a:pt x="21" y="128"/>
                    <a:pt x="21" y="128"/>
                    <a:pt x="21" y="128"/>
                  </a:cubicBezTo>
                  <a:cubicBezTo>
                    <a:pt x="23" y="129"/>
                    <a:pt x="24" y="128"/>
                    <a:pt x="26" y="129"/>
                  </a:cubicBezTo>
                  <a:cubicBezTo>
                    <a:pt x="26" y="129"/>
                    <a:pt x="25" y="129"/>
                    <a:pt x="25" y="129"/>
                  </a:cubicBezTo>
                  <a:cubicBezTo>
                    <a:pt x="29" y="130"/>
                    <a:pt x="29" y="130"/>
                    <a:pt x="29" y="130"/>
                  </a:cubicBezTo>
                  <a:cubicBezTo>
                    <a:pt x="27" y="131"/>
                    <a:pt x="27" y="131"/>
                    <a:pt x="27" y="131"/>
                  </a:cubicBezTo>
                  <a:cubicBezTo>
                    <a:pt x="28" y="131"/>
                    <a:pt x="29" y="131"/>
                    <a:pt x="29" y="132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28" y="132"/>
                    <a:pt x="28" y="132"/>
                    <a:pt x="28" y="132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27" y="133"/>
                    <a:pt x="26" y="133"/>
                    <a:pt x="25" y="133"/>
                  </a:cubicBezTo>
                  <a:cubicBezTo>
                    <a:pt x="25" y="133"/>
                    <a:pt x="26" y="133"/>
                    <a:pt x="27" y="133"/>
                  </a:cubicBezTo>
                  <a:cubicBezTo>
                    <a:pt x="26" y="134"/>
                    <a:pt x="26" y="134"/>
                    <a:pt x="26" y="134"/>
                  </a:cubicBezTo>
                  <a:cubicBezTo>
                    <a:pt x="30" y="134"/>
                    <a:pt x="30" y="134"/>
                    <a:pt x="30" y="134"/>
                  </a:cubicBezTo>
                  <a:cubicBezTo>
                    <a:pt x="25" y="135"/>
                    <a:pt x="25" y="135"/>
                    <a:pt x="25" y="135"/>
                  </a:cubicBezTo>
                  <a:cubicBezTo>
                    <a:pt x="27" y="135"/>
                    <a:pt x="29" y="135"/>
                    <a:pt x="30" y="136"/>
                  </a:cubicBezTo>
                  <a:cubicBezTo>
                    <a:pt x="30" y="136"/>
                    <a:pt x="29" y="136"/>
                    <a:pt x="29" y="136"/>
                  </a:cubicBezTo>
                  <a:cubicBezTo>
                    <a:pt x="30" y="136"/>
                    <a:pt x="31" y="136"/>
                    <a:pt x="32" y="136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9" y="138"/>
                    <a:pt x="29" y="138"/>
                    <a:pt x="29" y="138"/>
                  </a:cubicBezTo>
                  <a:cubicBezTo>
                    <a:pt x="29" y="138"/>
                    <a:pt x="29" y="138"/>
                    <a:pt x="29" y="138"/>
                  </a:cubicBezTo>
                  <a:cubicBezTo>
                    <a:pt x="31" y="139"/>
                    <a:pt x="31" y="139"/>
                    <a:pt x="31" y="139"/>
                  </a:cubicBezTo>
                  <a:cubicBezTo>
                    <a:pt x="31" y="139"/>
                    <a:pt x="31" y="140"/>
                    <a:pt x="30" y="140"/>
                  </a:cubicBezTo>
                  <a:cubicBezTo>
                    <a:pt x="31" y="140"/>
                    <a:pt x="32" y="140"/>
                    <a:pt x="32" y="140"/>
                  </a:cubicBezTo>
                  <a:cubicBezTo>
                    <a:pt x="30" y="141"/>
                    <a:pt x="28" y="141"/>
                    <a:pt x="26" y="141"/>
                  </a:cubicBezTo>
                  <a:cubicBezTo>
                    <a:pt x="32" y="141"/>
                    <a:pt x="32" y="141"/>
                    <a:pt x="32" y="141"/>
                  </a:cubicBezTo>
                  <a:cubicBezTo>
                    <a:pt x="28" y="142"/>
                    <a:pt x="25" y="143"/>
                    <a:pt x="22" y="143"/>
                  </a:cubicBezTo>
                  <a:cubicBezTo>
                    <a:pt x="25" y="143"/>
                    <a:pt x="25" y="143"/>
                    <a:pt x="25" y="143"/>
                  </a:cubicBezTo>
                  <a:cubicBezTo>
                    <a:pt x="25" y="143"/>
                    <a:pt x="24" y="144"/>
                    <a:pt x="24" y="144"/>
                  </a:cubicBezTo>
                  <a:cubicBezTo>
                    <a:pt x="28" y="143"/>
                    <a:pt x="31" y="144"/>
                    <a:pt x="34" y="144"/>
                  </a:cubicBezTo>
                  <a:cubicBezTo>
                    <a:pt x="29" y="145"/>
                    <a:pt x="29" y="145"/>
                    <a:pt x="29" y="145"/>
                  </a:cubicBezTo>
                  <a:cubicBezTo>
                    <a:pt x="33" y="145"/>
                    <a:pt x="33" y="145"/>
                    <a:pt x="33" y="145"/>
                  </a:cubicBezTo>
                  <a:cubicBezTo>
                    <a:pt x="32" y="146"/>
                    <a:pt x="31" y="146"/>
                    <a:pt x="30" y="146"/>
                  </a:cubicBezTo>
                  <a:cubicBezTo>
                    <a:pt x="37" y="146"/>
                    <a:pt x="37" y="146"/>
                    <a:pt x="37" y="146"/>
                  </a:cubicBezTo>
                  <a:cubicBezTo>
                    <a:pt x="34" y="147"/>
                    <a:pt x="31" y="147"/>
                    <a:pt x="28" y="148"/>
                  </a:cubicBezTo>
                  <a:cubicBezTo>
                    <a:pt x="36" y="148"/>
                    <a:pt x="36" y="148"/>
                    <a:pt x="36" y="148"/>
                  </a:cubicBezTo>
                  <a:cubicBezTo>
                    <a:pt x="36" y="148"/>
                    <a:pt x="36" y="148"/>
                    <a:pt x="36" y="148"/>
                  </a:cubicBezTo>
                  <a:cubicBezTo>
                    <a:pt x="40" y="148"/>
                    <a:pt x="40" y="148"/>
                    <a:pt x="40" y="148"/>
                  </a:cubicBezTo>
                  <a:cubicBezTo>
                    <a:pt x="40" y="148"/>
                    <a:pt x="40" y="148"/>
                    <a:pt x="40" y="148"/>
                  </a:cubicBezTo>
                  <a:cubicBezTo>
                    <a:pt x="36" y="148"/>
                    <a:pt x="36" y="148"/>
                    <a:pt x="36" y="148"/>
                  </a:cubicBezTo>
                  <a:cubicBezTo>
                    <a:pt x="34" y="149"/>
                    <a:pt x="31" y="148"/>
                    <a:pt x="29" y="149"/>
                  </a:cubicBezTo>
                  <a:cubicBezTo>
                    <a:pt x="30" y="149"/>
                    <a:pt x="31" y="149"/>
                    <a:pt x="31" y="149"/>
                  </a:cubicBezTo>
                  <a:cubicBezTo>
                    <a:pt x="32" y="149"/>
                    <a:pt x="32" y="149"/>
                    <a:pt x="32" y="149"/>
                  </a:cubicBezTo>
                  <a:cubicBezTo>
                    <a:pt x="32" y="150"/>
                    <a:pt x="32" y="150"/>
                    <a:pt x="32" y="150"/>
                  </a:cubicBezTo>
                  <a:cubicBezTo>
                    <a:pt x="33" y="150"/>
                    <a:pt x="36" y="149"/>
                    <a:pt x="36" y="150"/>
                  </a:cubicBezTo>
                  <a:cubicBezTo>
                    <a:pt x="38" y="150"/>
                    <a:pt x="38" y="150"/>
                    <a:pt x="38" y="150"/>
                  </a:cubicBezTo>
                  <a:cubicBezTo>
                    <a:pt x="38" y="150"/>
                    <a:pt x="39" y="151"/>
                    <a:pt x="39" y="151"/>
                  </a:cubicBezTo>
                  <a:cubicBezTo>
                    <a:pt x="40" y="151"/>
                    <a:pt x="41" y="151"/>
                    <a:pt x="42" y="151"/>
                  </a:cubicBezTo>
                  <a:cubicBezTo>
                    <a:pt x="41" y="152"/>
                    <a:pt x="40" y="152"/>
                    <a:pt x="39" y="152"/>
                  </a:cubicBezTo>
                  <a:cubicBezTo>
                    <a:pt x="37" y="152"/>
                    <a:pt x="35" y="151"/>
                    <a:pt x="34" y="150"/>
                  </a:cubicBezTo>
                  <a:cubicBezTo>
                    <a:pt x="34" y="151"/>
                    <a:pt x="34" y="151"/>
                    <a:pt x="34" y="151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3" y="152"/>
                    <a:pt x="32" y="152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36" y="153"/>
                    <a:pt x="36" y="153"/>
                    <a:pt x="36" y="153"/>
                  </a:cubicBezTo>
                  <a:cubicBezTo>
                    <a:pt x="38" y="153"/>
                    <a:pt x="38" y="153"/>
                    <a:pt x="38" y="153"/>
                  </a:cubicBezTo>
                  <a:cubicBezTo>
                    <a:pt x="38" y="153"/>
                    <a:pt x="39" y="153"/>
                    <a:pt x="39" y="154"/>
                  </a:cubicBezTo>
                  <a:cubicBezTo>
                    <a:pt x="35" y="154"/>
                    <a:pt x="31" y="154"/>
                    <a:pt x="28" y="155"/>
                  </a:cubicBezTo>
                  <a:cubicBezTo>
                    <a:pt x="39" y="154"/>
                    <a:pt x="50" y="154"/>
                    <a:pt x="61" y="153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2" y="152"/>
                    <a:pt x="45" y="153"/>
                    <a:pt x="46" y="152"/>
                  </a:cubicBezTo>
                  <a:cubicBezTo>
                    <a:pt x="45" y="152"/>
                    <a:pt x="44" y="153"/>
                    <a:pt x="43" y="152"/>
                  </a:cubicBezTo>
                  <a:cubicBezTo>
                    <a:pt x="50" y="151"/>
                    <a:pt x="50" y="151"/>
                    <a:pt x="50" y="151"/>
                  </a:cubicBezTo>
                  <a:cubicBezTo>
                    <a:pt x="48" y="151"/>
                    <a:pt x="46" y="152"/>
                    <a:pt x="45" y="151"/>
                  </a:cubicBezTo>
                  <a:cubicBezTo>
                    <a:pt x="47" y="151"/>
                    <a:pt x="48" y="149"/>
                    <a:pt x="49" y="151"/>
                  </a:cubicBezTo>
                  <a:cubicBezTo>
                    <a:pt x="51" y="151"/>
                    <a:pt x="54" y="151"/>
                    <a:pt x="55" y="150"/>
                  </a:cubicBezTo>
                  <a:cubicBezTo>
                    <a:pt x="62" y="152"/>
                    <a:pt x="71" y="150"/>
                    <a:pt x="78" y="151"/>
                  </a:cubicBezTo>
                  <a:cubicBezTo>
                    <a:pt x="79" y="152"/>
                    <a:pt x="79" y="152"/>
                    <a:pt x="79" y="152"/>
                  </a:cubicBezTo>
                  <a:cubicBezTo>
                    <a:pt x="81" y="150"/>
                    <a:pt x="88" y="152"/>
                    <a:pt x="93" y="152"/>
                  </a:cubicBezTo>
                  <a:cubicBezTo>
                    <a:pt x="93" y="152"/>
                    <a:pt x="94" y="152"/>
                    <a:pt x="94" y="152"/>
                  </a:cubicBezTo>
                  <a:cubicBezTo>
                    <a:pt x="94" y="152"/>
                    <a:pt x="94" y="152"/>
                    <a:pt x="94" y="152"/>
                  </a:cubicBezTo>
                  <a:cubicBezTo>
                    <a:pt x="100" y="153"/>
                    <a:pt x="110" y="152"/>
                    <a:pt x="115" y="153"/>
                  </a:cubicBezTo>
                  <a:cubicBezTo>
                    <a:pt x="113" y="153"/>
                    <a:pt x="111" y="154"/>
                    <a:pt x="109" y="154"/>
                  </a:cubicBezTo>
                  <a:cubicBezTo>
                    <a:pt x="116" y="154"/>
                    <a:pt x="116" y="154"/>
                    <a:pt x="116" y="154"/>
                  </a:cubicBezTo>
                  <a:cubicBezTo>
                    <a:pt x="116" y="154"/>
                    <a:pt x="116" y="154"/>
                    <a:pt x="116" y="154"/>
                  </a:cubicBezTo>
                  <a:cubicBezTo>
                    <a:pt x="120" y="155"/>
                    <a:pt x="123" y="153"/>
                    <a:pt x="127" y="154"/>
                  </a:cubicBezTo>
                  <a:cubicBezTo>
                    <a:pt x="124" y="155"/>
                    <a:pt x="121" y="156"/>
                    <a:pt x="118" y="156"/>
                  </a:cubicBezTo>
                  <a:cubicBezTo>
                    <a:pt x="118" y="156"/>
                    <a:pt x="118" y="156"/>
                    <a:pt x="118" y="156"/>
                  </a:cubicBezTo>
                  <a:cubicBezTo>
                    <a:pt x="118" y="157"/>
                    <a:pt x="117" y="156"/>
                    <a:pt x="116" y="157"/>
                  </a:cubicBezTo>
                  <a:cubicBezTo>
                    <a:pt x="116" y="156"/>
                    <a:pt x="116" y="156"/>
                    <a:pt x="116" y="156"/>
                  </a:cubicBezTo>
                  <a:cubicBezTo>
                    <a:pt x="114" y="156"/>
                    <a:pt x="112" y="156"/>
                    <a:pt x="111" y="157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3" y="159"/>
                    <a:pt x="97" y="158"/>
                    <a:pt x="101" y="159"/>
                  </a:cubicBezTo>
                  <a:cubicBezTo>
                    <a:pt x="99" y="159"/>
                    <a:pt x="96" y="160"/>
                    <a:pt x="94" y="160"/>
                  </a:cubicBezTo>
                  <a:cubicBezTo>
                    <a:pt x="97" y="161"/>
                    <a:pt x="99" y="159"/>
                    <a:pt x="101" y="160"/>
                  </a:cubicBezTo>
                  <a:cubicBezTo>
                    <a:pt x="102" y="159"/>
                    <a:pt x="103" y="159"/>
                    <a:pt x="103" y="159"/>
                  </a:cubicBezTo>
                  <a:cubicBezTo>
                    <a:pt x="102" y="159"/>
                    <a:pt x="101" y="159"/>
                    <a:pt x="101" y="158"/>
                  </a:cubicBezTo>
                  <a:cubicBezTo>
                    <a:pt x="101" y="158"/>
                    <a:pt x="103" y="158"/>
                    <a:pt x="104" y="158"/>
                  </a:cubicBezTo>
                  <a:cubicBezTo>
                    <a:pt x="108" y="159"/>
                    <a:pt x="101" y="159"/>
                    <a:pt x="103" y="161"/>
                  </a:cubicBezTo>
                  <a:cubicBezTo>
                    <a:pt x="101" y="161"/>
                    <a:pt x="96" y="160"/>
                    <a:pt x="93" y="161"/>
                  </a:cubicBezTo>
                  <a:cubicBezTo>
                    <a:pt x="96" y="161"/>
                    <a:pt x="98" y="160"/>
                    <a:pt x="100" y="161"/>
                  </a:cubicBezTo>
                  <a:cubicBezTo>
                    <a:pt x="98" y="162"/>
                    <a:pt x="98" y="162"/>
                    <a:pt x="98" y="162"/>
                  </a:cubicBezTo>
                  <a:cubicBezTo>
                    <a:pt x="101" y="162"/>
                    <a:pt x="105" y="161"/>
                    <a:pt x="108" y="162"/>
                  </a:cubicBezTo>
                  <a:cubicBezTo>
                    <a:pt x="104" y="163"/>
                    <a:pt x="98" y="162"/>
                    <a:pt x="94" y="163"/>
                  </a:cubicBezTo>
                  <a:cubicBezTo>
                    <a:pt x="98" y="163"/>
                    <a:pt x="101" y="162"/>
                    <a:pt x="105" y="163"/>
                  </a:cubicBezTo>
                  <a:cubicBezTo>
                    <a:pt x="100" y="163"/>
                    <a:pt x="100" y="163"/>
                    <a:pt x="100" y="163"/>
                  </a:cubicBezTo>
                  <a:cubicBezTo>
                    <a:pt x="103" y="163"/>
                    <a:pt x="103" y="163"/>
                    <a:pt x="103" y="163"/>
                  </a:cubicBezTo>
                  <a:cubicBezTo>
                    <a:pt x="103" y="163"/>
                    <a:pt x="104" y="164"/>
                    <a:pt x="104" y="164"/>
                  </a:cubicBezTo>
                  <a:cubicBezTo>
                    <a:pt x="104" y="163"/>
                    <a:pt x="104" y="163"/>
                    <a:pt x="104" y="163"/>
                  </a:cubicBezTo>
                  <a:cubicBezTo>
                    <a:pt x="104" y="163"/>
                    <a:pt x="105" y="163"/>
                    <a:pt x="106" y="163"/>
                  </a:cubicBezTo>
                  <a:cubicBezTo>
                    <a:pt x="106" y="163"/>
                    <a:pt x="106" y="163"/>
                    <a:pt x="107" y="163"/>
                  </a:cubicBezTo>
                  <a:cubicBezTo>
                    <a:pt x="105" y="163"/>
                    <a:pt x="105" y="163"/>
                    <a:pt x="105" y="163"/>
                  </a:cubicBezTo>
                  <a:cubicBezTo>
                    <a:pt x="105" y="163"/>
                    <a:pt x="105" y="163"/>
                    <a:pt x="105" y="163"/>
                  </a:cubicBezTo>
                  <a:cubicBezTo>
                    <a:pt x="107" y="162"/>
                    <a:pt x="107" y="162"/>
                    <a:pt x="107" y="162"/>
                  </a:cubicBezTo>
                  <a:cubicBezTo>
                    <a:pt x="107" y="163"/>
                    <a:pt x="107" y="163"/>
                    <a:pt x="107" y="163"/>
                  </a:cubicBezTo>
                  <a:cubicBezTo>
                    <a:pt x="109" y="163"/>
                    <a:pt x="110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0" y="163"/>
                    <a:pt x="110" y="163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2" y="162"/>
                    <a:pt x="112" y="162"/>
                    <a:pt x="112" y="162"/>
                  </a:cubicBezTo>
                  <a:cubicBezTo>
                    <a:pt x="112" y="162"/>
                    <a:pt x="112" y="162"/>
                    <a:pt x="112" y="162"/>
                  </a:cubicBezTo>
                  <a:cubicBezTo>
                    <a:pt x="113" y="162"/>
                    <a:pt x="115" y="161"/>
                    <a:pt x="115" y="162"/>
                  </a:cubicBezTo>
                  <a:cubicBezTo>
                    <a:pt x="115" y="162"/>
                    <a:pt x="115" y="162"/>
                    <a:pt x="114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6" y="163"/>
                    <a:pt x="116" y="163"/>
                    <a:pt x="116" y="163"/>
                  </a:cubicBezTo>
                  <a:cubicBezTo>
                    <a:pt x="118" y="163"/>
                    <a:pt x="119" y="163"/>
                    <a:pt x="120" y="163"/>
                  </a:cubicBezTo>
                  <a:cubicBezTo>
                    <a:pt x="119" y="164"/>
                    <a:pt x="119" y="164"/>
                    <a:pt x="119" y="164"/>
                  </a:cubicBezTo>
                  <a:cubicBezTo>
                    <a:pt x="117" y="164"/>
                    <a:pt x="115" y="165"/>
                    <a:pt x="114" y="165"/>
                  </a:cubicBezTo>
                  <a:cubicBezTo>
                    <a:pt x="115" y="165"/>
                    <a:pt x="117" y="165"/>
                    <a:pt x="118" y="165"/>
                  </a:cubicBezTo>
                  <a:cubicBezTo>
                    <a:pt x="111" y="168"/>
                    <a:pt x="104" y="166"/>
                    <a:pt x="96" y="168"/>
                  </a:cubicBezTo>
                  <a:cubicBezTo>
                    <a:pt x="105" y="169"/>
                    <a:pt x="114" y="166"/>
                    <a:pt x="124" y="167"/>
                  </a:cubicBezTo>
                  <a:cubicBezTo>
                    <a:pt x="116" y="168"/>
                    <a:pt x="116" y="168"/>
                    <a:pt x="116" y="168"/>
                  </a:cubicBezTo>
                  <a:cubicBezTo>
                    <a:pt x="122" y="169"/>
                    <a:pt x="122" y="169"/>
                    <a:pt x="122" y="169"/>
                  </a:cubicBezTo>
                  <a:cubicBezTo>
                    <a:pt x="114" y="170"/>
                    <a:pt x="105" y="171"/>
                    <a:pt x="98" y="172"/>
                  </a:cubicBezTo>
                  <a:cubicBezTo>
                    <a:pt x="104" y="172"/>
                    <a:pt x="110" y="170"/>
                    <a:pt x="116" y="171"/>
                  </a:cubicBezTo>
                  <a:cubicBezTo>
                    <a:pt x="104" y="172"/>
                    <a:pt x="92" y="173"/>
                    <a:pt x="78" y="174"/>
                  </a:cubicBezTo>
                  <a:cubicBezTo>
                    <a:pt x="78" y="174"/>
                    <a:pt x="78" y="174"/>
                    <a:pt x="78" y="174"/>
                  </a:cubicBezTo>
                  <a:cubicBezTo>
                    <a:pt x="81" y="174"/>
                    <a:pt x="85" y="174"/>
                    <a:pt x="88" y="173"/>
                  </a:cubicBezTo>
                  <a:cubicBezTo>
                    <a:pt x="89" y="174"/>
                    <a:pt x="90" y="174"/>
                    <a:pt x="90" y="175"/>
                  </a:cubicBezTo>
                  <a:cubicBezTo>
                    <a:pt x="82" y="175"/>
                    <a:pt x="75" y="176"/>
                    <a:pt x="67" y="176"/>
                  </a:cubicBezTo>
                  <a:cubicBezTo>
                    <a:pt x="70" y="175"/>
                    <a:pt x="74" y="176"/>
                    <a:pt x="77" y="174"/>
                  </a:cubicBezTo>
                  <a:cubicBezTo>
                    <a:pt x="62" y="174"/>
                    <a:pt x="62" y="174"/>
                    <a:pt x="62" y="174"/>
                  </a:cubicBezTo>
                  <a:cubicBezTo>
                    <a:pt x="72" y="173"/>
                    <a:pt x="72" y="173"/>
                    <a:pt x="72" y="173"/>
                  </a:cubicBezTo>
                  <a:cubicBezTo>
                    <a:pt x="67" y="174"/>
                    <a:pt x="62" y="175"/>
                    <a:pt x="57" y="174"/>
                  </a:cubicBezTo>
                  <a:cubicBezTo>
                    <a:pt x="65" y="172"/>
                    <a:pt x="65" y="172"/>
                    <a:pt x="65" y="172"/>
                  </a:cubicBezTo>
                  <a:cubicBezTo>
                    <a:pt x="58" y="172"/>
                    <a:pt x="52" y="173"/>
                    <a:pt x="44" y="172"/>
                  </a:cubicBezTo>
                  <a:cubicBezTo>
                    <a:pt x="48" y="172"/>
                    <a:pt x="53" y="172"/>
                    <a:pt x="56" y="171"/>
                  </a:cubicBezTo>
                  <a:cubicBezTo>
                    <a:pt x="56" y="171"/>
                    <a:pt x="56" y="171"/>
                    <a:pt x="55" y="171"/>
                  </a:cubicBezTo>
                  <a:cubicBezTo>
                    <a:pt x="56" y="170"/>
                    <a:pt x="57" y="171"/>
                    <a:pt x="59" y="171"/>
                  </a:cubicBezTo>
                  <a:cubicBezTo>
                    <a:pt x="50" y="170"/>
                    <a:pt x="50" y="170"/>
                    <a:pt x="50" y="170"/>
                  </a:cubicBezTo>
                  <a:cubicBezTo>
                    <a:pt x="50" y="170"/>
                    <a:pt x="50" y="170"/>
                    <a:pt x="50" y="170"/>
                  </a:cubicBezTo>
                  <a:cubicBezTo>
                    <a:pt x="48" y="170"/>
                    <a:pt x="46" y="170"/>
                    <a:pt x="45" y="170"/>
                  </a:cubicBezTo>
                  <a:cubicBezTo>
                    <a:pt x="50" y="170"/>
                    <a:pt x="54" y="169"/>
                    <a:pt x="58" y="169"/>
                  </a:cubicBezTo>
                  <a:cubicBezTo>
                    <a:pt x="57" y="169"/>
                    <a:pt x="57" y="167"/>
                    <a:pt x="55" y="168"/>
                  </a:cubicBezTo>
                  <a:cubicBezTo>
                    <a:pt x="54" y="168"/>
                    <a:pt x="54" y="168"/>
                    <a:pt x="54" y="167"/>
                  </a:cubicBezTo>
                  <a:cubicBezTo>
                    <a:pt x="53" y="167"/>
                    <a:pt x="51" y="167"/>
                    <a:pt x="50" y="167"/>
                  </a:cubicBezTo>
                  <a:cubicBezTo>
                    <a:pt x="54" y="165"/>
                    <a:pt x="59" y="166"/>
                    <a:pt x="63" y="165"/>
                  </a:cubicBezTo>
                  <a:cubicBezTo>
                    <a:pt x="57" y="165"/>
                    <a:pt x="51" y="166"/>
                    <a:pt x="45" y="165"/>
                  </a:cubicBezTo>
                  <a:cubicBezTo>
                    <a:pt x="52" y="165"/>
                    <a:pt x="52" y="165"/>
                    <a:pt x="52" y="165"/>
                  </a:cubicBezTo>
                  <a:cubicBezTo>
                    <a:pt x="51" y="165"/>
                    <a:pt x="51" y="165"/>
                    <a:pt x="50" y="164"/>
                  </a:cubicBezTo>
                  <a:cubicBezTo>
                    <a:pt x="51" y="164"/>
                    <a:pt x="51" y="164"/>
                    <a:pt x="51" y="164"/>
                  </a:cubicBezTo>
                  <a:cubicBezTo>
                    <a:pt x="53" y="164"/>
                    <a:pt x="55" y="164"/>
                    <a:pt x="56" y="165"/>
                  </a:cubicBezTo>
                  <a:cubicBezTo>
                    <a:pt x="57" y="165"/>
                    <a:pt x="58" y="165"/>
                    <a:pt x="58" y="164"/>
                  </a:cubicBezTo>
                  <a:cubicBezTo>
                    <a:pt x="57" y="164"/>
                    <a:pt x="57" y="165"/>
                    <a:pt x="56" y="164"/>
                  </a:cubicBezTo>
                  <a:cubicBezTo>
                    <a:pt x="59" y="163"/>
                    <a:pt x="59" y="163"/>
                    <a:pt x="59" y="163"/>
                  </a:cubicBezTo>
                  <a:cubicBezTo>
                    <a:pt x="56" y="163"/>
                    <a:pt x="50" y="164"/>
                    <a:pt x="46" y="163"/>
                  </a:cubicBezTo>
                  <a:cubicBezTo>
                    <a:pt x="60" y="162"/>
                    <a:pt x="60" y="162"/>
                    <a:pt x="60" y="162"/>
                  </a:cubicBezTo>
                  <a:cubicBezTo>
                    <a:pt x="53" y="162"/>
                    <a:pt x="53" y="162"/>
                    <a:pt x="53" y="162"/>
                  </a:cubicBezTo>
                  <a:cubicBezTo>
                    <a:pt x="53" y="161"/>
                    <a:pt x="53" y="161"/>
                    <a:pt x="53" y="161"/>
                  </a:cubicBezTo>
                  <a:cubicBezTo>
                    <a:pt x="51" y="161"/>
                    <a:pt x="51" y="161"/>
                    <a:pt x="51" y="161"/>
                  </a:cubicBezTo>
                  <a:cubicBezTo>
                    <a:pt x="50" y="161"/>
                    <a:pt x="50" y="161"/>
                    <a:pt x="50" y="161"/>
                  </a:cubicBezTo>
                  <a:cubicBezTo>
                    <a:pt x="37" y="160"/>
                    <a:pt x="37" y="160"/>
                    <a:pt x="37" y="160"/>
                  </a:cubicBezTo>
                  <a:cubicBezTo>
                    <a:pt x="46" y="160"/>
                    <a:pt x="46" y="160"/>
                    <a:pt x="46" y="160"/>
                  </a:cubicBezTo>
                  <a:cubicBezTo>
                    <a:pt x="45" y="160"/>
                    <a:pt x="43" y="160"/>
                    <a:pt x="43" y="159"/>
                  </a:cubicBezTo>
                  <a:cubicBezTo>
                    <a:pt x="43" y="159"/>
                    <a:pt x="43" y="159"/>
                    <a:pt x="43" y="159"/>
                  </a:cubicBezTo>
                  <a:cubicBezTo>
                    <a:pt x="42" y="159"/>
                    <a:pt x="42" y="159"/>
                    <a:pt x="42" y="159"/>
                  </a:cubicBezTo>
                  <a:cubicBezTo>
                    <a:pt x="44" y="158"/>
                    <a:pt x="48" y="159"/>
                    <a:pt x="50" y="158"/>
                  </a:cubicBezTo>
                  <a:cubicBezTo>
                    <a:pt x="49" y="158"/>
                    <a:pt x="47" y="158"/>
                    <a:pt x="46" y="158"/>
                  </a:cubicBezTo>
                  <a:cubicBezTo>
                    <a:pt x="51" y="156"/>
                    <a:pt x="57" y="157"/>
                    <a:pt x="62" y="157"/>
                  </a:cubicBezTo>
                  <a:cubicBezTo>
                    <a:pt x="57" y="157"/>
                    <a:pt x="46" y="157"/>
                    <a:pt x="40" y="157"/>
                  </a:cubicBezTo>
                  <a:cubicBezTo>
                    <a:pt x="42" y="156"/>
                    <a:pt x="47" y="156"/>
                    <a:pt x="49" y="155"/>
                  </a:cubicBezTo>
                  <a:cubicBezTo>
                    <a:pt x="45" y="156"/>
                    <a:pt x="41" y="154"/>
                    <a:pt x="37" y="155"/>
                  </a:cubicBezTo>
                  <a:cubicBezTo>
                    <a:pt x="35" y="156"/>
                    <a:pt x="36" y="157"/>
                    <a:pt x="38" y="157"/>
                  </a:cubicBezTo>
                  <a:cubicBezTo>
                    <a:pt x="33" y="157"/>
                    <a:pt x="27" y="157"/>
                    <a:pt x="23" y="158"/>
                  </a:cubicBezTo>
                  <a:cubicBezTo>
                    <a:pt x="28" y="158"/>
                    <a:pt x="31" y="159"/>
                    <a:pt x="35" y="158"/>
                  </a:cubicBezTo>
                  <a:cubicBezTo>
                    <a:pt x="37" y="158"/>
                    <a:pt x="37" y="159"/>
                    <a:pt x="36" y="159"/>
                  </a:cubicBezTo>
                  <a:cubicBezTo>
                    <a:pt x="37" y="159"/>
                    <a:pt x="38" y="160"/>
                    <a:pt x="39" y="160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5" y="161"/>
                    <a:pt x="36" y="160"/>
                    <a:pt x="37" y="161"/>
                  </a:cubicBezTo>
                  <a:cubicBezTo>
                    <a:pt x="30" y="162"/>
                    <a:pt x="30" y="162"/>
                    <a:pt x="30" y="162"/>
                  </a:cubicBezTo>
                  <a:cubicBezTo>
                    <a:pt x="31" y="162"/>
                    <a:pt x="31" y="162"/>
                    <a:pt x="32" y="162"/>
                  </a:cubicBezTo>
                  <a:cubicBezTo>
                    <a:pt x="31" y="162"/>
                    <a:pt x="30" y="164"/>
                    <a:pt x="28" y="164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31" y="164"/>
                    <a:pt x="31" y="165"/>
                    <a:pt x="30" y="165"/>
                  </a:cubicBezTo>
                  <a:cubicBezTo>
                    <a:pt x="31" y="165"/>
                    <a:pt x="32" y="165"/>
                    <a:pt x="32" y="165"/>
                  </a:cubicBezTo>
                  <a:cubicBezTo>
                    <a:pt x="32" y="165"/>
                    <a:pt x="32" y="165"/>
                    <a:pt x="32" y="165"/>
                  </a:cubicBezTo>
                  <a:cubicBezTo>
                    <a:pt x="37" y="166"/>
                    <a:pt x="37" y="166"/>
                    <a:pt x="37" y="166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3" y="167"/>
                    <a:pt x="33" y="167"/>
                    <a:pt x="33" y="167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3" y="167"/>
                    <a:pt x="34" y="168"/>
                    <a:pt x="36" y="168"/>
                  </a:cubicBezTo>
                  <a:cubicBezTo>
                    <a:pt x="34" y="169"/>
                    <a:pt x="32" y="169"/>
                    <a:pt x="31" y="169"/>
                  </a:cubicBezTo>
                  <a:cubicBezTo>
                    <a:pt x="31" y="170"/>
                    <a:pt x="28" y="169"/>
                    <a:pt x="28" y="170"/>
                  </a:cubicBezTo>
                  <a:cubicBezTo>
                    <a:pt x="30" y="171"/>
                    <a:pt x="33" y="169"/>
                    <a:pt x="34" y="171"/>
                  </a:cubicBezTo>
                  <a:cubicBezTo>
                    <a:pt x="33" y="171"/>
                    <a:pt x="32" y="172"/>
                    <a:pt x="31" y="172"/>
                  </a:cubicBezTo>
                  <a:cubicBezTo>
                    <a:pt x="37" y="173"/>
                    <a:pt x="37" y="173"/>
                    <a:pt x="37" y="173"/>
                  </a:cubicBezTo>
                  <a:cubicBezTo>
                    <a:pt x="34" y="173"/>
                    <a:pt x="32" y="173"/>
                    <a:pt x="29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0" y="174"/>
                    <a:pt x="30" y="174"/>
                    <a:pt x="29" y="174"/>
                  </a:cubicBezTo>
                  <a:cubicBezTo>
                    <a:pt x="33" y="175"/>
                    <a:pt x="33" y="175"/>
                    <a:pt x="33" y="175"/>
                  </a:cubicBezTo>
                  <a:cubicBezTo>
                    <a:pt x="33" y="176"/>
                    <a:pt x="30" y="175"/>
                    <a:pt x="29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4" y="178"/>
                    <a:pt x="25" y="178"/>
                    <a:pt x="26" y="178"/>
                  </a:cubicBezTo>
                  <a:cubicBezTo>
                    <a:pt x="26" y="179"/>
                    <a:pt x="25" y="179"/>
                    <a:pt x="24" y="179"/>
                  </a:cubicBezTo>
                  <a:cubicBezTo>
                    <a:pt x="27" y="179"/>
                    <a:pt x="27" y="179"/>
                    <a:pt x="27" y="179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6" y="180"/>
                    <a:pt x="26" y="180"/>
                    <a:pt x="27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8" y="181"/>
                    <a:pt x="28" y="181"/>
                    <a:pt x="28" y="182"/>
                  </a:cubicBezTo>
                  <a:cubicBezTo>
                    <a:pt x="27" y="182"/>
                    <a:pt x="27" y="182"/>
                    <a:pt x="27" y="182"/>
                  </a:cubicBezTo>
                  <a:cubicBezTo>
                    <a:pt x="29" y="182"/>
                    <a:pt x="31" y="182"/>
                    <a:pt x="32" y="182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1" y="184"/>
                    <a:pt x="26" y="184"/>
                    <a:pt x="25" y="185"/>
                  </a:cubicBezTo>
                  <a:cubicBezTo>
                    <a:pt x="26" y="185"/>
                    <a:pt x="28" y="185"/>
                    <a:pt x="29" y="186"/>
                  </a:cubicBezTo>
                  <a:cubicBezTo>
                    <a:pt x="33" y="186"/>
                    <a:pt x="38" y="185"/>
                    <a:pt x="41" y="187"/>
                  </a:cubicBezTo>
                  <a:cubicBezTo>
                    <a:pt x="52" y="187"/>
                    <a:pt x="63" y="187"/>
                    <a:pt x="72" y="185"/>
                  </a:cubicBezTo>
                  <a:cubicBezTo>
                    <a:pt x="71" y="185"/>
                    <a:pt x="70" y="185"/>
                    <a:pt x="69" y="185"/>
                  </a:cubicBezTo>
                  <a:cubicBezTo>
                    <a:pt x="71" y="185"/>
                    <a:pt x="74" y="184"/>
                    <a:pt x="77" y="184"/>
                  </a:cubicBezTo>
                  <a:cubicBezTo>
                    <a:pt x="80" y="183"/>
                    <a:pt x="87" y="184"/>
                    <a:pt x="90" y="183"/>
                  </a:cubicBezTo>
                  <a:cubicBezTo>
                    <a:pt x="95" y="184"/>
                    <a:pt x="102" y="182"/>
                    <a:pt x="106" y="183"/>
                  </a:cubicBezTo>
                  <a:cubicBezTo>
                    <a:pt x="106" y="183"/>
                    <a:pt x="106" y="183"/>
                    <a:pt x="106" y="183"/>
                  </a:cubicBezTo>
                  <a:cubicBezTo>
                    <a:pt x="106" y="183"/>
                    <a:pt x="106" y="183"/>
                    <a:pt x="105" y="183"/>
                  </a:cubicBezTo>
                  <a:cubicBezTo>
                    <a:pt x="106" y="182"/>
                    <a:pt x="106" y="182"/>
                    <a:pt x="106" y="182"/>
                  </a:cubicBezTo>
                  <a:cubicBezTo>
                    <a:pt x="108" y="183"/>
                    <a:pt x="111" y="182"/>
                    <a:pt x="111" y="183"/>
                  </a:cubicBezTo>
                  <a:cubicBezTo>
                    <a:pt x="112" y="183"/>
                    <a:pt x="111" y="182"/>
                    <a:pt x="114" y="182"/>
                  </a:cubicBezTo>
                  <a:cubicBezTo>
                    <a:pt x="114" y="182"/>
                    <a:pt x="114" y="182"/>
                    <a:pt x="114" y="183"/>
                  </a:cubicBezTo>
                  <a:cubicBezTo>
                    <a:pt x="116" y="183"/>
                    <a:pt x="116" y="182"/>
                    <a:pt x="116" y="182"/>
                  </a:cubicBezTo>
                  <a:cubicBezTo>
                    <a:pt x="118" y="181"/>
                    <a:pt x="117" y="182"/>
                    <a:pt x="118" y="183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20" y="182"/>
                    <a:pt x="122" y="182"/>
                    <a:pt x="123" y="183"/>
                  </a:cubicBezTo>
                  <a:cubicBezTo>
                    <a:pt x="123" y="184"/>
                    <a:pt x="122" y="184"/>
                    <a:pt x="122" y="184"/>
                  </a:cubicBezTo>
                  <a:cubicBezTo>
                    <a:pt x="121" y="184"/>
                    <a:pt x="119" y="184"/>
                    <a:pt x="118" y="184"/>
                  </a:cubicBezTo>
                  <a:cubicBezTo>
                    <a:pt x="122" y="185"/>
                    <a:pt x="122" y="185"/>
                    <a:pt x="122" y="185"/>
                  </a:cubicBezTo>
                  <a:cubicBezTo>
                    <a:pt x="116" y="186"/>
                    <a:pt x="116" y="186"/>
                    <a:pt x="116" y="186"/>
                  </a:cubicBezTo>
                  <a:cubicBezTo>
                    <a:pt x="117" y="187"/>
                    <a:pt x="118" y="186"/>
                    <a:pt x="119" y="187"/>
                  </a:cubicBezTo>
                  <a:cubicBezTo>
                    <a:pt x="118" y="187"/>
                    <a:pt x="118" y="187"/>
                    <a:pt x="117" y="187"/>
                  </a:cubicBezTo>
                  <a:cubicBezTo>
                    <a:pt x="135" y="191"/>
                    <a:pt x="154" y="185"/>
                    <a:pt x="172" y="186"/>
                  </a:cubicBezTo>
                  <a:close/>
                  <a:moveTo>
                    <a:pt x="327" y="185"/>
                  </a:moveTo>
                  <a:cubicBezTo>
                    <a:pt x="327" y="186"/>
                    <a:pt x="327" y="186"/>
                    <a:pt x="327" y="186"/>
                  </a:cubicBezTo>
                  <a:cubicBezTo>
                    <a:pt x="317" y="186"/>
                    <a:pt x="317" y="186"/>
                    <a:pt x="317" y="186"/>
                  </a:cubicBezTo>
                  <a:cubicBezTo>
                    <a:pt x="317" y="185"/>
                    <a:pt x="317" y="185"/>
                    <a:pt x="317" y="185"/>
                  </a:cubicBezTo>
                  <a:lnTo>
                    <a:pt x="327" y="185"/>
                  </a:lnTo>
                  <a:close/>
                  <a:moveTo>
                    <a:pt x="316" y="185"/>
                  </a:moveTo>
                  <a:cubicBezTo>
                    <a:pt x="316" y="186"/>
                    <a:pt x="316" y="186"/>
                    <a:pt x="316" y="186"/>
                  </a:cubicBezTo>
                  <a:cubicBezTo>
                    <a:pt x="314" y="186"/>
                    <a:pt x="314" y="186"/>
                    <a:pt x="314" y="186"/>
                  </a:cubicBezTo>
                  <a:cubicBezTo>
                    <a:pt x="314" y="185"/>
                    <a:pt x="314" y="185"/>
                    <a:pt x="314" y="185"/>
                  </a:cubicBezTo>
                  <a:lnTo>
                    <a:pt x="316" y="185"/>
                  </a:lnTo>
                  <a:close/>
                  <a:moveTo>
                    <a:pt x="236" y="185"/>
                  </a:moveTo>
                  <a:cubicBezTo>
                    <a:pt x="236" y="185"/>
                    <a:pt x="236" y="185"/>
                    <a:pt x="236" y="185"/>
                  </a:cubicBezTo>
                  <a:cubicBezTo>
                    <a:pt x="241" y="185"/>
                    <a:pt x="241" y="185"/>
                    <a:pt x="241" y="185"/>
                  </a:cubicBezTo>
                  <a:cubicBezTo>
                    <a:pt x="241" y="185"/>
                    <a:pt x="241" y="185"/>
                    <a:pt x="241" y="185"/>
                  </a:cubicBezTo>
                  <a:lnTo>
                    <a:pt x="236" y="185"/>
                  </a:lnTo>
                  <a:close/>
                  <a:moveTo>
                    <a:pt x="303" y="186"/>
                  </a:moveTo>
                  <a:cubicBezTo>
                    <a:pt x="303" y="186"/>
                    <a:pt x="303" y="186"/>
                    <a:pt x="303" y="186"/>
                  </a:cubicBezTo>
                  <a:cubicBezTo>
                    <a:pt x="299" y="186"/>
                    <a:pt x="299" y="186"/>
                    <a:pt x="299" y="186"/>
                  </a:cubicBezTo>
                  <a:cubicBezTo>
                    <a:pt x="299" y="186"/>
                    <a:pt x="299" y="186"/>
                    <a:pt x="299" y="186"/>
                  </a:cubicBezTo>
                  <a:lnTo>
                    <a:pt x="303" y="186"/>
                  </a:lnTo>
                  <a:close/>
                  <a:moveTo>
                    <a:pt x="283" y="186"/>
                  </a:moveTo>
                  <a:cubicBezTo>
                    <a:pt x="259" y="186"/>
                    <a:pt x="259" y="186"/>
                    <a:pt x="259" y="186"/>
                  </a:cubicBezTo>
                  <a:cubicBezTo>
                    <a:pt x="259" y="185"/>
                    <a:pt x="259" y="185"/>
                    <a:pt x="259" y="185"/>
                  </a:cubicBezTo>
                  <a:cubicBezTo>
                    <a:pt x="283" y="185"/>
                    <a:pt x="283" y="185"/>
                    <a:pt x="283" y="185"/>
                  </a:cubicBezTo>
                  <a:lnTo>
                    <a:pt x="283" y="186"/>
                  </a:lnTo>
                  <a:close/>
                  <a:moveTo>
                    <a:pt x="293" y="185"/>
                  </a:moveTo>
                  <a:cubicBezTo>
                    <a:pt x="293" y="185"/>
                    <a:pt x="293" y="185"/>
                    <a:pt x="293" y="185"/>
                  </a:cubicBezTo>
                  <a:cubicBezTo>
                    <a:pt x="298" y="185"/>
                    <a:pt x="298" y="185"/>
                    <a:pt x="298" y="185"/>
                  </a:cubicBezTo>
                  <a:cubicBezTo>
                    <a:pt x="298" y="185"/>
                    <a:pt x="298" y="185"/>
                    <a:pt x="298" y="185"/>
                  </a:cubicBezTo>
                  <a:lnTo>
                    <a:pt x="293" y="185"/>
                  </a:lnTo>
                  <a:close/>
                  <a:moveTo>
                    <a:pt x="314" y="185"/>
                  </a:moveTo>
                  <a:cubicBezTo>
                    <a:pt x="314" y="185"/>
                    <a:pt x="314" y="185"/>
                    <a:pt x="314" y="185"/>
                  </a:cubicBezTo>
                  <a:cubicBezTo>
                    <a:pt x="304" y="185"/>
                    <a:pt x="304" y="185"/>
                    <a:pt x="304" y="185"/>
                  </a:cubicBezTo>
                  <a:cubicBezTo>
                    <a:pt x="304" y="185"/>
                    <a:pt x="304" y="185"/>
                    <a:pt x="304" y="185"/>
                  </a:cubicBezTo>
                  <a:lnTo>
                    <a:pt x="314" y="185"/>
                  </a:lnTo>
                  <a:close/>
                  <a:moveTo>
                    <a:pt x="234" y="185"/>
                  </a:moveTo>
                  <a:cubicBezTo>
                    <a:pt x="231" y="184"/>
                    <a:pt x="228" y="186"/>
                    <a:pt x="225" y="185"/>
                  </a:cubicBezTo>
                  <a:cubicBezTo>
                    <a:pt x="229" y="185"/>
                    <a:pt x="231" y="184"/>
                    <a:pt x="234" y="185"/>
                  </a:cubicBezTo>
                  <a:close/>
                  <a:moveTo>
                    <a:pt x="215" y="185"/>
                  </a:moveTo>
                  <a:cubicBezTo>
                    <a:pt x="220" y="185"/>
                    <a:pt x="220" y="185"/>
                    <a:pt x="220" y="185"/>
                  </a:cubicBezTo>
                  <a:cubicBezTo>
                    <a:pt x="218" y="185"/>
                    <a:pt x="217" y="185"/>
                    <a:pt x="215" y="18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7" y="184"/>
                    <a:pt x="211" y="185"/>
                    <a:pt x="215" y="185"/>
                  </a:cubicBezTo>
                  <a:close/>
                  <a:moveTo>
                    <a:pt x="314" y="184"/>
                  </a:moveTo>
                  <a:cubicBezTo>
                    <a:pt x="314" y="184"/>
                    <a:pt x="314" y="184"/>
                    <a:pt x="314" y="184"/>
                  </a:cubicBezTo>
                  <a:cubicBezTo>
                    <a:pt x="311" y="184"/>
                    <a:pt x="311" y="184"/>
                    <a:pt x="311" y="184"/>
                  </a:cubicBezTo>
                  <a:cubicBezTo>
                    <a:pt x="311" y="184"/>
                    <a:pt x="311" y="184"/>
                    <a:pt x="311" y="184"/>
                  </a:cubicBezTo>
                  <a:lnTo>
                    <a:pt x="314" y="184"/>
                  </a:lnTo>
                  <a:close/>
                  <a:moveTo>
                    <a:pt x="251" y="183"/>
                  </a:moveTo>
                  <a:cubicBezTo>
                    <a:pt x="251" y="184"/>
                    <a:pt x="251" y="184"/>
                    <a:pt x="251" y="184"/>
                  </a:cubicBezTo>
                  <a:cubicBezTo>
                    <a:pt x="247" y="184"/>
                    <a:pt x="247" y="184"/>
                    <a:pt x="247" y="184"/>
                  </a:cubicBezTo>
                  <a:cubicBezTo>
                    <a:pt x="247" y="183"/>
                    <a:pt x="247" y="183"/>
                    <a:pt x="247" y="183"/>
                  </a:cubicBezTo>
                  <a:lnTo>
                    <a:pt x="251" y="183"/>
                  </a:lnTo>
                  <a:close/>
                  <a:moveTo>
                    <a:pt x="230" y="179"/>
                  </a:moveTo>
                  <a:cubicBezTo>
                    <a:pt x="230" y="180"/>
                    <a:pt x="230" y="180"/>
                    <a:pt x="230" y="180"/>
                  </a:cubicBezTo>
                  <a:cubicBezTo>
                    <a:pt x="227" y="180"/>
                    <a:pt x="227" y="180"/>
                    <a:pt x="227" y="180"/>
                  </a:cubicBezTo>
                  <a:cubicBezTo>
                    <a:pt x="227" y="179"/>
                    <a:pt x="227" y="179"/>
                    <a:pt x="227" y="179"/>
                  </a:cubicBezTo>
                  <a:lnTo>
                    <a:pt x="230" y="179"/>
                  </a:lnTo>
                  <a:close/>
                  <a:moveTo>
                    <a:pt x="294" y="179"/>
                  </a:moveTo>
                  <a:cubicBezTo>
                    <a:pt x="294" y="179"/>
                    <a:pt x="294" y="179"/>
                    <a:pt x="294" y="179"/>
                  </a:cubicBezTo>
                  <a:cubicBezTo>
                    <a:pt x="291" y="179"/>
                    <a:pt x="291" y="179"/>
                    <a:pt x="291" y="179"/>
                  </a:cubicBezTo>
                  <a:cubicBezTo>
                    <a:pt x="291" y="179"/>
                    <a:pt x="291" y="179"/>
                    <a:pt x="291" y="179"/>
                  </a:cubicBezTo>
                  <a:lnTo>
                    <a:pt x="294" y="179"/>
                  </a:lnTo>
                  <a:close/>
                  <a:moveTo>
                    <a:pt x="343" y="171"/>
                  </a:moveTo>
                  <a:cubicBezTo>
                    <a:pt x="351" y="171"/>
                    <a:pt x="351" y="171"/>
                    <a:pt x="351" y="171"/>
                  </a:cubicBezTo>
                  <a:cubicBezTo>
                    <a:pt x="348" y="171"/>
                    <a:pt x="346" y="171"/>
                    <a:pt x="343" y="171"/>
                  </a:cubicBezTo>
                  <a:close/>
                  <a:moveTo>
                    <a:pt x="389" y="171"/>
                  </a:moveTo>
                  <a:cubicBezTo>
                    <a:pt x="389" y="171"/>
                    <a:pt x="389" y="171"/>
                    <a:pt x="389" y="171"/>
                  </a:cubicBezTo>
                  <a:cubicBezTo>
                    <a:pt x="387" y="171"/>
                    <a:pt x="387" y="171"/>
                    <a:pt x="387" y="171"/>
                  </a:cubicBezTo>
                  <a:cubicBezTo>
                    <a:pt x="387" y="171"/>
                    <a:pt x="387" y="171"/>
                    <a:pt x="387" y="171"/>
                  </a:cubicBezTo>
                  <a:lnTo>
                    <a:pt x="389" y="171"/>
                  </a:lnTo>
                  <a:close/>
                  <a:moveTo>
                    <a:pt x="380" y="171"/>
                  </a:moveTo>
                  <a:cubicBezTo>
                    <a:pt x="380" y="171"/>
                    <a:pt x="380" y="171"/>
                    <a:pt x="380" y="171"/>
                  </a:cubicBezTo>
                  <a:cubicBezTo>
                    <a:pt x="378" y="171"/>
                    <a:pt x="378" y="171"/>
                    <a:pt x="378" y="171"/>
                  </a:cubicBezTo>
                  <a:cubicBezTo>
                    <a:pt x="378" y="171"/>
                    <a:pt x="378" y="171"/>
                    <a:pt x="378" y="171"/>
                  </a:cubicBezTo>
                  <a:lnTo>
                    <a:pt x="380" y="171"/>
                  </a:lnTo>
                  <a:close/>
                  <a:moveTo>
                    <a:pt x="413" y="170"/>
                  </a:moveTo>
                  <a:cubicBezTo>
                    <a:pt x="413" y="171"/>
                    <a:pt x="413" y="171"/>
                    <a:pt x="413" y="171"/>
                  </a:cubicBezTo>
                  <a:cubicBezTo>
                    <a:pt x="409" y="171"/>
                    <a:pt x="409" y="171"/>
                    <a:pt x="409" y="171"/>
                  </a:cubicBezTo>
                  <a:cubicBezTo>
                    <a:pt x="409" y="170"/>
                    <a:pt x="409" y="170"/>
                    <a:pt x="409" y="170"/>
                  </a:cubicBezTo>
                  <a:lnTo>
                    <a:pt x="413" y="170"/>
                  </a:lnTo>
                  <a:close/>
                  <a:moveTo>
                    <a:pt x="383" y="135"/>
                  </a:moveTo>
                  <a:cubicBezTo>
                    <a:pt x="383" y="134"/>
                    <a:pt x="383" y="134"/>
                    <a:pt x="383" y="134"/>
                  </a:cubicBezTo>
                  <a:cubicBezTo>
                    <a:pt x="385" y="134"/>
                    <a:pt x="385" y="134"/>
                    <a:pt x="385" y="134"/>
                  </a:cubicBezTo>
                  <a:cubicBezTo>
                    <a:pt x="385" y="135"/>
                    <a:pt x="385" y="135"/>
                    <a:pt x="385" y="135"/>
                  </a:cubicBezTo>
                  <a:lnTo>
                    <a:pt x="383" y="135"/>
                  </a:lnTo>
                  <a:close/>
                  <a:moveTo>
                    <a:pt x="384" y="63"/>
                  </a:moveTo>
                  <a:cubicBezTo>
                    <a:pt x="384" y="64"/>
                    <a:pt x="384" y="64"/>
                    <a:pt x="384" y="64"/>
                  </a:cubicBezTo>
                  <a:cubicBezTo>
                    <a:pt x="381" y="64"/>
                    <a:pt x="381" y="64"/>
                    <a:pt x="381" y="64"/>
                  </a:cubicBezTo>
                  <a:cubicBezTo>
                    <a:pt x="381" y="63"/>
                    <a:pt x="381" y="63"/>
                    <a:pt x="381" y="63"/>
                  </a:cubicBezTo>
                  <a:lnTo>
                    <a:pt x="384" y="63"/>
                  </a:lnTo>
                  <a:close/>
                  <a:moveTo>
                    <a:pt x="337" y="17"/>
                  </a:moveTo>
                  <a:cubicBezTo>
                    <a:pt x="337" y="17"/>
                    <a:pt x="337" y="17"/>
                    <a:pt x="337" y="17"/>
                  </a:cubicBezTo>
                  <a:cubicBezTo>
                    <a:pt x="331" y="17"/>
                    <a:pt x="331" y="17"/>
                    <a:pt x="331" y="17"/>
                  </a:cubicBezTo>
                  <a:cubicBezTo>
                    <a:pt x="331" y="17"/>
                    <a:pt x="331" y="17"/>
                    <a:pt x="331" y="17"/>
                  </a:cubicBezTo>
                  <a:lnTo>
                    <a:pt x="337" y="17"/>
                  </a:lnTo>
                  <a:close/>
                  <a:moveTo>
                    <a:pt x="171" y="5"/>
                  </a:moveTo>
                  <a:cubicBezTo>
                    <a:pt x="171" y="5"/>
                    <a:pt x="171" y="5"/>
                    <a:pt x="171" y="5"/>
                  </a:cubicBezTo>
                  <a:cubicBezTo>
                    <a:pt x="174" y="5"/>
                    <a:pt x="174" y="5"/>
                    <a:pt x="174" y="5"/>
                  </a:cubicBezTo>
                  <a:cubicBezTo>
                    <a:pt x="174" y="5"/>
                    <a:pt x="174" y="5"/>
                    <a:pt x="174" y="5"/>
                  </a:cubicBezTo>
                  <a:lnTo>
                    <a:pt x="171" y="5"/>
                  </a:lnTo>
                  <a:close/>
                  <a:moveTo>
                    <a:pt x="291" y="9"/>
                  </a:moveTo>
                  <a:cubicBezTo>
                    <a:pt x="291" y="9"/>
                    <a:pt x="291" y="9"/>
                    <a:pt x="291" y="9"/>
                  </a:cubicBezTo>
                  <a:cubicBezTo>
                    <a:pt x="296" y="9"/>
                    <a:pt x="296" y="9"/>
                    <a:pt x="296" y="9"/>
                  </a:cubicBezTo>
                  <a:cubicBezTo>
                    <a:pt x="296" y="9"/>
                    <a:pt x="296" y="9"/>
                    <a:pt x="296" y="9"/>
                  </a:cubicBezTo>
                  <a:lnTo>
                    <a:pt x="291" y="9"/>
                  </a:lnTo>
                  <a:close/>
                  <a:moveTo>
                    <a:pt x="305" y="9"/>
                  </a:moveTo>
                  <a:cubicBezTo>
                    <a:pt x="304" y="9"/>
                    <a:pt x="304" y="9"/>
                    <a:pt x="304" y="9"/>
                  </a:cubicBezTo>
                  <a:cubicBezTo>
                    <a:pt x="314" y="9"/>
                    <a:pt x="314" y="9"/>
                    <a:pt x="314" y="9"/>
                  </a:cubicBezTo>
                  <a:lnTo>
                    <a:pt x="305" y="9"/>
                  </a:lnTo>
                  <a:close/>
                  <a:moveTo>
                    <a:pt x="212" y="11"/>
                  </a:moveTo>
                  <a:cubicBezTo>
                    <a:pt x="212" y="11"/>
                    <a:pt x="212" y="11"/>
                    <a:pt x="212" y="11"/>
                  </a:cubicBezTo>
                  <a:cubicBezTo>
                    <a:pt x="220" y="11"/>
                    <a:pt x="220" y="11"/>
                    <a:pt x="220" y="11"/>
                  </a:cubicBezTo>
                  <a:cubicBezTo>
                    <a:pt x="220" y="11"/>
                    <a:pt x="220" y="11"/>
                    <a:pt x="220" y="11"/>
                  </a:cubicBezTo>
                  <a:lnTo>
                    <a:pt x="212" y="11"/>
                  </a:lnTo>
                  <a:close/>
                  <a:moveTo>
                    <a:pt x="237" y="13"/>
                  </a:moveTo>
                  <a:cubicBezTo>
                    <a:pt x="237" y="13"/>
                    <a:pt x="237" y="13"/>
                    <a:pt x="237" y="13"/>
                  </a:cubicBezTo>
                  <a:cubicBezTo>
                    <a:pt x="253" y="13"/>
                    <a:pt x="253" y="13"/>
                    <a:pt x="253" y="13"/>
                  </a:cubicBezTo>
                  <a:cubicBezTo>
                    <a:pt x="253" y="13"/>
                    <a:pt x="253" y="13"/>
                    <a:pt x="253" y="13"/>
                  </a:cubicBezTo>
                  <a:lnTo>
                    <a:pt x="237" y="13"/>
                  </a:lnTo>
                  <a:close/>
                  <a:moveTo>
                    <a:pt x="308" y="16"/>
                  </a:moveTo>
                  <a:cubicBezTo>
                    <a:pt x="308" y="17"/>
                    <a:pt x="308" y="17"/>
                    <a:pt x="308" y="17"/>
                  </a:cubicBezTo>
                  <a:cubicBezTo>
                    <a:pt x="301" y="17"/>
                    <a:pt x="301" y="17"/>
                    <a:pt x="301" y="17"/>
                  </a:cubicBezTo>
                  <a:cubicBezTo>
                    <a:pt x="301" y="16"/>
                    <a:pt x="301" y="16"/>
                    <a:pt x="301" y="16"/>
                  </a:cubicBezTo>
                  <a:lnTo>
                    <a:pt x="308" y="16"/>
                  </a:lnTo>
                  <a:close/>
                  <a:moveTo>
                    <a:pt x="241" y="16"/>
                  </a:moveTo>
                  <a:cubicBezTo>
                    <a:pt x="241" y="15"/>
                    <a:pt x="241" y="15"/>
                    <a:pt x="241" y="15"/>
                  </a:cubicBezTo>
                  <a:cubicBezTo>
                    <a:pt x="246" y="15"/>
                    <a:pt x="246" y="15"/>
                    <a:pt x="246" y="15"/>
                  </a:cubicBezTo>
                  <a:cubicBezTo>
                    <a:pt x="246" y="16"/>
                    <a:pt x="246" y="16"/>
                    <a:pt x="246" y="16"/>
                  </a:cubicBezTo>
                  <a:lnTo>
                    <a:pt x="241" y="16"/>
                  </a:lnTo>
                  <a:close/>
                  <a:moveTo>
                    <a:pt x="262" y="16"/>
                  </a:moveTo>
                  <a:cubicBezTo>
                    <a:pt x="262" y="15"/>
                    <a:pt x="262" y="15"/>
                    <a:pt x="262" y="15"/>
                  </a:cubicBezTo>
                  <a:cubicBezTo>
                    <a:pt x="266" y="15"/>
                    <a:pt x="266" y="15"/>
                    <a:pt x="266" y="15"/>
                  </a:cubicBezTo>
                  <a:cubicBezTo>
                    <a:pt x="266" y="16"/>
                    <a:pt x="266" y="16"/>
                    <a:pt x="266" y="16"/>
                  </a:cubicBezTo>
                  <a:lnTo>
                    <a:pt x="262" y="16"/>
                  </a:lnTo>
                  <a:close/>
                  <a:moveTo>
                    <a:pt x="273" y="16"/>
                  </a:moveTo>
                  <a:cubicBezTo>
                    <a:pt x="273" y="16"/>
                    <a:pt x="273" y="16"/>
                    <a:pt x="273" y="16"/>
                  </a:cubicBezTo>
                  <a:cubicBezTo>
                    <a:pt x="281" y="16"/>
                    <a:pt x="281" y="16"/>
                    <a:pt x="281" y="16"/>
                  </a:cubicBezTo>
                  <a:cubicBezTo>
                    <a:pt x="281" y="16"/>
                    <a:pt x="281" y="16"/>
                    <a:pt x="281" y="16"/>
                  </a:cubicBezTo>
                  <a:lnTo>
                    <a:pt x="273" y="16"/>
                  </a:lnTo>
                  <a:close/>
                  <a:moveTo>
                    <a:pt x="291" y="16"/>
                  </a:moveTo>
                  <a:cubicBezTo>
                    <a:pt x="293" y="16"/>
                    <a:pt x="293" y="16"/>
                    <a:pt x="293" y="16"/>
                  </a:cubicBezTo>
                  <a:cubicBezTo>
                    <a:pt x="293" y="16"/>
                    <a:pt x="293" y="16"/>
                    <a:pt x="293" y="16"/>
                  </a:cubicBezTo>
                  <a:cubicBezTo>
                    <a:pt x="291" y="16"/>
                    <a:pt x="291" y="16"/>
                    <a:pt x="291" y="16"/>
                  </a:cubicBezTo>
                  <a:close/>
                  <a:moveTo>
                    <a:pt x="196" y="17"/>
                  </a:moveTo>
                  <a:cubicBezTo>
                    <a:pt x="195" y="16"/>
                    <a:pt x="195" y="16"/>
                    <a:pt x="195" y="16"/>
                  </a:cubicBezTo>
                  <a:cubicBezTo>
                    <a:pt x="216" y="17"/>
                    <a:pt x="216" y="17"/>
                    <a:pt x="216" y="17"/>
                  </a:cubicBezTo>
                  <a:lnTo>
                    <a:pt x="196" y="17"/>
                  </a:lnTo>
                  <a:close/>
                  <a:moveTo>
                    <a:pt x="228" y="17"/>
                  </a:moveTo>
                  <a:cubicBezTo>
                    <a:pt x="228" y="17"/>
                    <a:pt x="228" y="17"/>
                    <a:pt x="228" y="17"/>
                  </a:cubicBezTo>
                  <a:cubicBezTo>
                    <a:pt x="230" y="17"/>
                    <a:pt x="230" y="17"/>
                    <a:pt x="230" y="17"/>
                  </a:cubicBezTo>
                  <a:cubicBezTo>
                    <a:pt x="230" y="17"/>
                    <a:pt x="230" y="17"/>
                    <a:pt x="230" y="17"/>
                  </a:cubicBezTo>
                  <a:lnTo>
                    <a:pt x="228" y="17"/>
                  </a:lnTo>
                  <a:close/>
                  <a:moveTo>
                    <a:pt x="242" y="19"/>
                  </a:moveTo>
                  <a:cubicBezTo>
                    <a:pt x="242" y="19"/>
                    <a:pt x="242" y="19"/>
                    <a:pt x="242" y="19"/>
                  </a:cubicBezTo>
                  <a:cubicBezTo>
                    <a:pt x="254" y="19"/>
                    <a:pt x="254" y="19"/>
                    <a:pt x="254" y="19"/>
                  </a:cubicBezTo>
                  <a:cubicBezTo>
                    <a:pt x="254" y="19"/>
                    <a:pt x="254" y="19"/>
                    <a:pt x="254" y="19"/>
                  </a:cubicBezTo>
                  <a:lnTo>
                    <a:pt x="242" y="19"/>
                  </a:lnTo>
                  <a:close/>
                  <a:moveTo>
                    <a:pt x="281" y="22"/>
                  </a:moveTo>
                  <a:cubicBezTo>
                    <a:pt x="281" y="22"/>
                    <a:pt x="281" y="22"/>
                    <a:pt x="281" y="22"/>
                  </a:cubicBezTo>
                  <a:cubicBezTo>
                    <a:pt x="277" y="22"/>
                    <a:pt x="277" y="22"/>
                    <a:pt x="277" y="22"/>
                  </a:cubicBezTo>
                  <a:cubicBezTo>
                    <a:pt x="277" y="22"/>
                    <a:pt x="277" y="22"/>
                    <a:pt x="277" y="22"/>
                  </a:cubicBezTo>
                  <a:lnTo>
                    <a:pt x="281" y="22"/>
                  </a:lnTo>
                  <a:close/>
                  <a:moveTo>
                    <a:pt x="269" y="22"/>
                  </a:moveTo>
                  <a:cubicBezTo>
                    <a:pt x="267" y="22"/>
                    <a:pt x="267" y="22"/>
                    <a:pt x="267" y="22"/>
                  </a:cubicBezTo>
                  <a:cubicBezTo>
                    <a:pt x="267" y="21"/>
                    <a:pt x="267" y="21"/>
                    <a:pt x="267" y="21"/>
                  </a:cubicBezTo>
                  <a:cubicBezTo>
                    <a:pt x="269" y="21"/>
                    <a:pt x="269" y="21"/>
                    <a:pt x="269" y="21"/>
                  </a:cubicBezTo>
                  <a:lnTo>
                    <a:pt x="269" y="22"/>
                  </a:lnTo>
                  <a:close/>
                  <a:moveTo>
                    <a:pt x="264" y="22"/>
                  </a:moveTo>
                  <a:cubicBezTo>
                    <a:pt x="260" y="22"/>
                    <a:pt x="260" y="22"/>
                    <a:pt x="260" y="22"/>
                  </a:cubicBezTo>
                  <a:cubicBezTo>
                    <a:pt x="260" y="21"/>
                    <a:pt x="260" y="21"/>
                    <a:pt x="260" y="21"/>
                  </a:cubicBezTo>
                  <a:cubicBezTo>
                    <a:pt x="264" y="21"/>
                    <a:pt x="264" y="21"/>
                    <a:pt x="264" y="21"/>
                  </a:cubicBezTo>
                  <a:lnTo>
                    <a:pt x="264" y="22"/>
                  </a:lnTo>
                  <a:close/>
                  <a:moveTo>
                    <a:pt x="302" y="21"/>
                  </a:moveTo>
                  <a:cubicBezTo>
                    <a:pt x="304" y="21"/>
                    <a:pt x="304" y="21"/>
                    <a:pt x="304" y="21"/>
                  </a:cubicBezTo>
                  <a:cubicBezTo>
                    <a:pt x="301" y="21"/>
                    <a:pt x="301" y="21"/>
                    <a:pt x="301" y="21"/>
                  </a:cubicBezTo>
                  <a:lnTo>
                    <a:pt x="302" y="21"/>
                  </a:lnTo>
                  <a:close/>
                  <a:moveTo>
                    <a:pt x="289" y="21"/>
                  </a:moveTo>
                  <a:cubicBezTo>
                    <a:pt x="287" y="21"/>
                    <a:pt x="287" y="21"/>
                    <a:pt x="287" y="21"/>
                  </a:cubicBezTo>
                  <a:cubicBezTo>
                    <a:pt x="289" y="21"/>
                    <a:pt x="289" y="21"/>
                    <a:pt x="289" y="21"/>
                  </a:cubicBezTo>
                  <a:close/>
                  <a:moveTo>
                    <a:pt x="285" y="21"/>
                  </a:moveTo>
                  <a:cubicBezTo>
                    <a:pt x="285" y="21"/>
                    <a:pt x="285" y="21"/>
                    <a:pt x="285" y="21"/>
                  </a:cubicBezTo>
                  <a:cubicBezTo>
                    <a:pt x="282" y="21"/>
                    <a:pt x="282" y="21"/>
                    <a:pt x="282" y="21"/>
                  </a:cubicBezTo>
                  <a:cubicBezTo>
                    <a:pt x="282" y="21"/>
                    <a:pt x="282" y="21"/>
                    <a:pt x="282" y="21"/>
                  </a:cubicBezTo>
                  <a:lnTo>
                    <a:pt x="285" y="21"/>
                  </a:lnTo>
                  <a:close/>
                  <a:moveTo>
                    <a:pt x="145" y="21"/>
                  </a:moveTo>
                  <a:cubicBezTo>
                    <a:pt x="141" y="21"/>
                    <a:pt x="137" y="21"/>
                    <a:pt x="132" y="20"/>
                  </a:cubicBezTo>
                  <a:cubicBezTo>
                    <a:pt x="137" y="19"/>
                    <a:pt x="141" y="20"/>
                    <a:pt x="145" y="21"/>
                  </a:cubicBezTo>
                  <a:cubicBezTo>
                    <a:pt x="147" y="21"/>
                    <a:pt x="149" y="21"/>
                    <a:pt x="151" y="21"/>
                  </a:cubicBezTo>
                  <a:cubicBezTo>
                    <a:pt x="149" y="22"/>
                    <a:pt x="147" y="21"/>
                    <a:pt x="145" y="21"/>
                  </a:cubicBezTo>
                  <a:close/>
                  <a:moveTo>
                    <a:pt x="165" y="22"/>
                  </a:moveTo>
                  <a:cubicBezTo>
                    <a:pt x="165" y="22"/>
                    <a:pt x="165" y="22"/>
                    <a:pt x="165" y="22"/>
                  </a:cubicBezTo>
                  <a:cubicBezTo>
                    <a:pt x="162" y="22"/>
                    <a:pt x="162" y="22"/>
                    <a:pt x="162" y="22"/>
                  </a:cubicBezTo>
                  <a:cubicBezTo>
                    <a:pt x="162" y="22"/>
                    <a:pt x="162" y="22"/>
                    <a:pt x="162" y="22"/>
                  </a:cubicBezTo>
                  <a:lnTo>
                    <a:pt x="165" y="22"/>
                  </a:lnTo>
                  <a:close/>
                  <a:moveTo>
                    <a:pt x="131" y="22"/>
                  </a:moveTo>
                  <a:cubicBezTo>
                    <a:pt x="131" y="22"/>
                    <a:pt x="131" y="22"/>
                    <a:pt x="131" y="22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4" y="22"/>
                    <a:pt x="134" y="22"/>
                    <a:pt x="134" y="22"/>
                  </a:cubicBezTo>
                  <a:lnTo>
                    <a:pt x="131" y="22"/>
                  </a:lnTo>
                  <a:close/>
                  <a:moveTo>
                    <a:pt x="169" y="22"/>
                  </a:moveTo>
                  <a:cubicBezTo>
                    <a:pt x="169" y="22"/>
                    <a:pt x="169" y="22"/>
                    <a:pt x="169" y="22"/>
                  </a:cubicBezTo>
                  <a:cubicBezTo>
                    <a:pt x="175" y="22"/>
                    <a:pt x="175" y="22"/>
                    <a:pt x="175" y="22"/>
                  </a:cubicBezTo>
                  <a:cubicBezTo>
                    <a:pt x="175" y="22"/>
                    <a:pt x="175" y="22"/>
                    <a:pt x="175" y="22"/>
                  </a:cubicBezTo>
                  <a:lnTo>
                    <a:pt x="169" y="22"/>
                  </a:lnTo>
                  <a:close/>
                  <a:moveTo>
                    <a:pt x="179" y="22"/>
                  </a:moveTo>
                  <a:cubicBezTo>
                    <a:pt x="179" y="22"/>
                    <a:pt x="179" y="22"/>
                    <a:pt x="179" y="22"/>
                  </a:cubicBezTo>
                  <a:cubicBezTo>
                    <a:pt x="182" y="22"/>
                    <a:pt x="182" y="22"/>
                    <a:pt x="182" y="22"/>
                  </a:cubicBezTo>
                  <a:cubicBezTo>
                    <a:pt x="182" y="22"/>
                    <a:pt x="182" y="22"/>
                    <a:pt x="182" y="22"/>
                  </a:cubicBezTo>
                  <a:lnTo>
                    <a:pt x="179" y="22"/>
                  </a:lnTo>
                  <a:close/>
                  <a:moveTo>
                    <a:pt x="186" y="22"/>
                  </a:moveTo>
                  <a:cubicBezTo>
                    <a:pt x="186" y="22"/>
                    <a:pt x="185" y="22"/>
                    <a:pt x="185" y="22"/>
                  </a:cubicBezTo>
                  <a:cubicBezTo>
                    <a:pt x="224" y="22"/>
                    <a:pt x="224" y="22"/>
                    <a:pt x="224" y="22"/>
                  </a:cubicBezTo>
                  <a:cubicBezTo>
                    <a:pt x="223" y="23"/>
                    <a:pt x="223" y="23"/>
                    <a:pt x="223" y="23"/>
                  </a:cubicBezTo>
                  <a:cubicBezTo>
                    <a:pt x="223" y="23"/>
                    <a:pt x="223" y="23"/>
                    <a:pt x="223" y="23"/>
                  </a:cubicBezTo>
                  <a:cubicBezTo>
                    <a:pt x="221" y="23"/>
                    <a:pt x="221" y="23"/>
                    <a:pt x="221" y="23"/>
                  </a:cubicBezTo>
                  <a:cubicBezTo>
                    <a:pt x="221" y="23"/>
                    <a:pt x="221" y="23"/>
                    <a:pt x="220" y="23"/>
                  </a:cubicBezTo>
                  <a:cubicBezTo>
                    <a:pt x="217" y="23"/>
                    <a:pt x="210" y="24"/>
                    <a:pt x="207" y="22"/>
                  </a:cubicBezTo>
                  <a:cubicBezTo>
                    <a:pt x="205" y="22"/>
                    <a:pt x="204" y="23"/>
                    <a:pt x="204" y="23"/>
                  </a:cubicBezTo>
                  <a:cubicBezTo>
                    <a:pt x="201" y="22"/>
                    <a:pt x="197" y="22"/>
                    <a:pt x="194" y="23"/>
                  </a:cubicBezTo>
                  <a:cubicBezTo>
                    <a:pt x="194" y="23"/>
                    <a:pt x="194" y="23"/>
                    <a:pt x="194" y="23"/>
                  </a:cubicBezTo>
                  <a:cubicBezTo>
                    <a:pt x="193" y="23"/>
                    <a:pt x="193" y="23"/>
                    <a:pt x="193" y="23"/>
                  </a:cubicBezTo>
                  <a:cubicBezTo>
                    <a:pt x="193" y="23"/>
                    <a:pt x="193" y="22"/>
                    <a:pt x="192" y="22"/>
                  </a:cubicBezTo>
                  <a:cubicBezTo>
                    <a:pt x="192" y="23"/>
                    <a:pt x="190" y="23"/>
                    <a:pt x="189" y="23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7" y="23"/>
                    <a:pt x="186" y="23"/>
                    <a:pt x="186" y="23"/>
                  </a:cubicBezTo>
                  <a:cubicBezTo>
                    <a:pt x="184" y="23"/>
                    <a:pt x="184" y="23"/>
                    <a:pt x="184" y="23"/>
                  </a:cubicBezTo>
                  <a:lnTo>
                    <a:pt x="186" y="22"/>
                  </a:lnTo>
                  <a:close/>
                  <a:moveTo>
                    <a:pt x="173" y="23"/>
                  </a:moveTo>
                  <a:cubicBezTo>
                    <a:pt x="175" y="23"/>
                    <a:pt x="177" y="23"/>
                    <a:pt x="179" y="24"/>
                  </a:cubicBezTo>
                  <a:cubicBezTo>
                    <a:pt x="176" y="23"/>
                    <a:pt x="174" y="23"/>
                    <a:pt x="173" y="23"/>
                  </a:cubicBezTo>
                  <a:close/>
                  <a:moveTo>
                    <a:pt x="188" y="24"/>
                  </a:moveTo>
                  <a:cubicBezTo>
                    <a:pt x="188" y="24"/>
                    <a:pt x="188" y="24"/>
                    <a:pt x="188" y="24"/>
                  </a:cubicBezTo>
                  <a:cubicBezTo>
                    <a:pt x="202" y="24"/>
                    <a:pt x="202" y="24"/>
                    <a:pt x="202" y="24"/>
                  </a:cubicBezTo>
                  <a:cubicBezTo>
                    <a:pt x="202" y="24"/>
                    <a:pt x="202" y="24"/>
                    <a:pt x="202" y="24"/>
                  </a:cubicBezTo>
                  <a:lnTo>
                    <a:pt x="188" y="24"/>
                  </a:lnTo>
                  <a:close/>
                  <a:moveTo>
                    <a:pt x="203" y="24"/>
                  </a:moveTo>
                  <a:cubicBezTo>
                    <a:pt x="203" y="24"/>
                    <a:pt x="203" y="24"/>
                    <a:pt x="203" y="24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206" y="24"/>
                    <a:pt x="206" y="24"/>
                    <a:pt x="206" y="24"/>
                  </a:cubicBezTo>
                  <a:lnTo>
                    <a:pt x="203" y="24"/>
                  </a:lnTo>
                  <a:close/>
                  <a:moveTo>
                    <a:pt x="265" y="26"/>
                  </a:moveTo>
                  <a:cubicBezTo>
                    <a:pt x="265" y="26"/>
                    <a:pt x="265" y="26"/>
                    <a:pt x="265" y="26"/>
                  </a:cubicBezTo>
                  <a:cubicBezTo>
                    <a:pt x="270" y="26"/>
                    <a:pt x="270" y="26"/>
                    <a:pt x="270" y="26"/>
                  </a:cubicBezTo>
                  <a:cubicBezTo>
                    <a:pt x="270" y="26"/>
                    <a:pt x="270" y="26"/>
                    <a:pt x="270" y="26"/>
                  </a:cubicBezTo>
                  <a:lnTo>
                    <a:pt x="265" y="26"/>
                  </a:lnTo>
                  <a:close/>
                  <a:moveTo>
                    <a:pt x="339" y="29"/>
                  </a:moveTo>
                  <a:cubicBezTo>
                    <a:pt x="336" y="29"/>
                    <a:pt x="332" y="29"/>
                    <a:pt x="329" y="29"/>
                  </a:cubicBezTo>
                  <a:cubicBezTo>
                    <a:pt x="327" y="29"/>
                    <a:pt x="325" y="29"/>
                    <a:pt x="324" y="29"/>
                  </a:cubicBezTo>
                  <a:cubicBezTo>
                    <a:pt x="325" y="29"/>
                    <a:pt x="327" y="29"/>
                    <a:pt x="329" y="29"/>
                  </a:cubicBezTo>
                  <a:cubicBezTo>
                    <a:pt x="332" y="29"/>
                    <a:pt x="335" y="28"/>
                    <a:pt x="339" y="29"/>
                  </a:cubicBezTo>
                  <a:close/>
                  <a:moveTo>
                    <a:pt x="312" y="29"/>
                  </a:moveTo>
                  <a:cubicBezTo>
                    <a:pt x="312" y="29"/>
                    <a:pt x="312" y="29"/>
                    <a:pt x="312" y="29"/>
                  </a:cubicBezTo>
                  <a:cubicBezTo>
                    <a:pt x="314" y="29"/>
                    <a:pt x="316" y="29"/>
                    <a:pt x="317" y="28"/>
                  </a:cubicBezTo>
                  <a:cubicBezTo>
                    <a:pt x="318" y="28"/>
                    <a:pt x="318" y="28"/>
                    <a:pt x="318" y="28"/>
                  </a:cubicBezTo>
                  <a:cubicBezTo>
                    <a:pt x="318" y="28"/>
                    <a:pt x="318" y="28"/>
                    <a:pt x="317" y="28"/>
                  </a:cubicBezTo>
                  <a:cubicBezTo>
                    <a:pt x="317" y="29"/>
                    <a:pt x="317" y="29"/>
                    <a:pt x="317" y="29"/>
                  </a:cubicBezTo>
                  <a:cubicBezTo>
                    <a:pt x="318" y="29"/>
                    <a:pt x="318" y="29"/>
                    <a:pt x="318" y="29"/>
                  </a:cubicBezTo>
                  <a:cubicBezTo>
                    <a:pt x="318" y="29"/>
                    <a:pt x="318" y="29"/>
                    <a:pt x="318" y="29"/>
                  </a:cubicBezTo>
                  <a:lnTo>
                    <a:pt x="312" y="29"/>
                  </a:lnTo>
                  <a:close/>
                  <a:moveTo>
                    <a:pt x="340" y="29"/>
                  </a:moveTo>
                  <a:cubicBezTo>
                    <a:pt x="340" y="29"/>
                    <a:pt x="340" y="29"/>
                    <a:pt x="340" y="29"/>
                  </a:cubicBezTo>
                  <a:cubicBezTo>
                    <a:pt x="342" y="29"/>
                    <a:pt x="342" y="29"/>
                    <a:pt x="342" y="29"/>
                  </a:cubicBezTo>
                  <a:cubicBezTo>
                    <a:pt x="342" y="29"/>
                    <a:pt x="342" y="29"/>
                    <a:pt x="342" y="29"/>
                  </a:cubicBezTo>
                  <a:lnTo>
                    <a:pt x="340" y="29"/>
                  </a:lnTo>
                  <a:close/>
                  <a:moveTo>
                    <a:pt x="335" y="31"/>
                  </a:moveTo>
                  <a:cubicBezTo>
                    <a:pt x="335" y="30"/>
                    <a:pt x="335" y="30"/>
                    <a:pt x="335" y="30"/>
                  </a:cubicBezTo>
                  <a:cubicBezTo>
                    <a:pt x="337" y="30"/>
                    <a:pt x="337" y="30"/>
                    <a:pt x="337" y="30"/>
                  </a:cubicBezTo>
                  <a:cubicBezTo>
                    <a:pt x="337" y="31"/>
                    <a:pt x="337" y="31"/>
                    <a:pt x="337" y="31"/>
                  </a:cubicBezTo>
                  <a:lnTo>
                    <a:pt x="335" y="31"/>
                  </a:lnTo>
                  <a:close/>
                  <a:moveTo>
                    <a:pt x="348" y="31"/>
                  </a:moveTo>
                  <a:cubicBezTo>
                    <a:pt x="348" y="30"/>
                    <a:pt x="348" y="30"/>
                    <a:pt x="348" y="30"/>
                  </a:cubicBezTo>
                  <a:cubicBezTo>
                    <a:pt x="351" y="30"/>
                    <a:pt x="351" y="30"/>
                    <a:pt x="351" y="30"/>
                  </a:cubicBezTo>
                  <a:cubicBezTo>
                    <a:pt x="351" y="31"/>
                    <a:pt x="351" y="31"/>
                    <a:pt x="351" y="31"/>
                  </a:cubicBezTo>
                  <a:lnTo>
                    <a:pt x="348" y="31"/>
                  </a:lnTo>
                  <a:close/>
                  <a:moveTo>
                    <a:pt x="329" y="32"/>
                  </a:moveTo>
                  <a:cubicBezTo>
                    <a:pt x="329" y="31"/>
                    <a:pt x="329" y="31"/>
                    <a:pt x="329" y="31"/>
                  </a:cubicBezTo>
                  <a:cubicBezTo>
                    <a:pt x="332" y="31"/>
                    <a:pt x="332" y="31"/>
                    <a:pt x="332" y="31"/>
                  </a:cubicBezTo>
                  <a:cubicBezTo>
                    <a:pt x="332" y="32"/>
                    <a:pt x="332" y="32"/>
                    <a:pt x="332" y="32"/>
                  </a:cubicBezTo>
                  <a:lnTo>
                    <a:pt x="329" y="32"/>
                  </a:lnTo>
                  <a:close/>
                  <a:moveTo>
                    <a:pt x="344" y="32"/>
                  </a:moveTo>
                  <a:cubicBezTo>
                    <a:pt x="344" y="32"/>
                    <a:pt x="344" y="32"/>
                    <a:pt x="344" y="32"/>
                  </a:cubicBezTo>
                  <a:cubicBezTo>
                    <a:pt x="351" y="32"/>
                    <a:pt x="351" y="32"/>
                    <a:pt x="351" y="32"/>
                  </a:cubicBezTo>
                  <a:cubicBezTo>
                    <a:pt x="351" y="32"/>
                    <a:pt x="351" y="32"/>
                    <a:pt x="351" y="32"/>
                  </a:cubicBezTo>
                  <a:lnTo>
                    <a:pt x="344" y="32"/>
                  </a:lnTo>
                  <a:close/>
                  <a:moveTo>
                    <a:pt x="321" y="38"/>
                  </a:moveTo>
                  <a:cubicBezTo>
                    <a:pt x="321" y="38"/>
                    <a:pt x="321" y="38"/>
                    <a:pt x="321" y="38"/>
                  </a:cubicBezTo>
                  <a:cubicBezTo>
                    <a:pt x="325" y="38"/>
                    <a:pt x="325" y="38"/>
                    <a:pt x="325" y="38"/>
                  </a:cubicBezTo>
                  <a:cubicBezTo>
                    <a:pt x="325" y="38"/>
                    <a:pt x="325" y="38"/>
                    <a:pt x="325" y="38"/>
                  </a:cubicBezTo>
                  <a:lnTo>
                    <a:pt x="321" y="38"/>
                  </a:lnTo>
                  <a:close/>
                  <a:moveTo>
                    <a:pt x="329" y="39"/>
                  </a:moveTo>
                  <a:cubicBezTo>
                    <a:pt x="329" y="38"/>
                    <a:pt x="329" y="38"/>
                    <a:pt x="329" y="38"/>
                  </a:cubicBezTo>
                  <a:cubicBezTo>
                    <a:pt x="331" y="38"/>
                    <a:pt x="331" y="38"/>
                    <a:pt x="331" y="38"/>
                  </a:cubicBezTo>
                  <a:cubicBezTo>
                    <a:pt x="331" y="39"/>
                    <a:pt x="331" y="39"/>
                    <a:pt x="331" y="39"/>
                  </a:cubicBezTo>
                  <a:lnTo>
                    <a:pt x="329" y="39"/>
                  </a:lnTo>
                  <a:close/>
                  <a:moveTo>
                    <a:pt x="301" y="39"/>
                  </a:moveTo>
                  <a:cubicBezTo>
                    <a:pt x="301" y="39"/>
                    <a:pt x="301" y="39"/>
                    <a:pt x="301" y="39"/>
                  </a:cubicBezTo>
                  <a:cubicBezTo>
                    <a:pt x="313" y="39"/>
                    <a:pt x="313" y="39"/>
                    <a:pt x="313" y="39"/>
                  </a:cubicBezTo>
                  <a:cubicBezTo>
                    <a:pt x="313" y="39"/>
                    <a:pt x="313" y="39"/>
                    <a:pt x="313" y="39"/>
                  </a:cubicBezTo>
                  <a:lnTo>
                    <a:pt x="301" y="39"/>
                  </a:lnTo>
                  <a:close/>
                  <a:moveTo>
                    <a:pt x="314" y="39"/>
                  </a:moveTo>
                  <a:cubicBezTo>
                    <a:pt x="314" y="39"/>
                    <a:pt x="314" y="39"/>
                    <a:pt x="314" y="39"/>
                  </a:cubicBezTo>
                  <a:cubicBezTo>
                    <a:pt x="319" y="39"/>
                    <a:pt x="319" y="39"/>
                    <a:pt x="319" y="39"/>
                  </a:cubicBezTo>
                  <a:cubicBezTo>
                    <a:pt x="319" y="39"/>
                    <a:pt x="319" y="39"/>
                    <a:pt x="319" y="39"/>
                  </a:cubicBezTo>
                  <a:lnTo>
                    <a:pt x="314" y="39"/>
                  </a:lnTo>
                  <a:close/>
                  <a:moveTo>
                    <a:pt x="362" y="41"/>
                  </a:moveTo>
                  <a:cubicBezTo>
                    <a:pt x="362" y="41"/>
                    <a:pt x="362" y="41"/>
                    <a:pt x="362" y="41"/>
                  </a:cubicBezTo>
                  <a:cubicBezTo>
                    <a:pt x="365" y="41"/>
                    <a:pt x="365" y="41"/>
                    <a:pt x="365" y="41"/>
                  </a:cubicBezTo>
                  <a:cubicBezTo>
                    <a:pt x="365" y="41"/>
                    <a:pt x="365" y="41"/>
                    <a:pt x="365" y="41"/>
                  </a:cubicBezTo>
                  <a:lnTo>
                    <a:pt x="362" y="41"/>
                  </a:lnTo>
                  <a:close/>
                  <a:moveTo>
                    <a:pt x="370" y="42"/>
                  </a:moveTo>
                  <a:cubicBezTo>
                    <a:pt x="370" y="41"/>
                    <a:pt x="370" y="41"/>
                    <a:pt x="370" y="41"/>
                  </a:cubicBezTo>
                  <a:cubicBezTo>
                    <a:pt x="373" y="41"/>
                    <a:pt x="373" y="41"/>
                    <a:pt x="373" y="41"/>
                  </a:cubicBezTo>
                  <a:cubicBezTo>
                    <a:pt x="373" y="42"/>
                    <a:pt x="373" y="42"/>
                    <a:pt x="373" y="42"/>
                  </a:cubicBezTo>
                  <a:lnTo>
                    <a:pt x="370" y="42"/>
                  </a:lnTo>
                  <a:close/>
                  <a:moveTo>
                    <a:pt x="369" y="43"/>
                  </a:moveTo>
                  <a:cubicBezTo>
                    <a:pt x="369" y="43"/>
                    <a:pt x="369" y="43"/>
                    <a:pt x="369" y="43"/>
                  </a:cubicBezTo>
                  <a:cubicBezTo>
                    <a:pt x="374" y="43"/>
                    <a:pt x="374" y="43"/>
                    <a:pt x="374" y="43"/>
                  </a:cubicBezTo>
                  <a:cubicBezTo>
                    <a:pt x="374" y="43"/>
                    <a:pt x="374" y="43"/>
                    <a:pt x="374" y="43"/>
                  </a:cubicBezTo>
                  <a:lnTo>
                    <a:pt x="369" y="43"/>
                  </a:lnTo>
                  <a:close/>
                  <a:moveTo>
                    <a:pt x="379" y="43"/>
                  </a:moveTo>
                  <a:cubicBezTo>
                    <a:pt x="389" y="43"/>
                    <a:pt x="389" y="43"/>
                    <a:pt x="389" y="43"/>
                  </a:cubicBezTo>
                  <a:cubicBezTo>
                    <a:pt x="389" y="43"/>
                    <a:pt x="389" y="43"/>
                    <a:pt x="389" y="43"/>
                  </a:cubicBezTo>
                  <a:cubicBezTo>
                    <a:pt x="386" y="43"/>
                    <a:pt x="382" y="43"/>
                    <a:pt x="379" y="43"/>
                  </a:cubicBezTo>
                  <a:close/>
                  <a:moveTo>
                    <a:pt x="392" y="43"/>
                  </a:moveTo>
                  <a:cubicBezTo>
                    <a:pt x="395" y="43"/>
                    <a:pt x="394" y="43"/>
                    <a:pt x="396" y="43"/>
                  </a:cubicBezTo>
                  <a:lnTo>
                    <a:pt x="392" y="43"/>
                  </a:lnTo>
                  <a:close/>
                  <a:moveTo>
                    <a:pt x="381" y="44"/>
                  </a:moveTo>
                  <a:cubicBezTo>
                    <a:pt x="381" y="44"/>
                    <a:pt x="381" y="44"/>
                    <a:pt x="381" y="44"/>
                  </a:cubicBezTo>
                  <a:cubicBezTo>
                    <a:pt x="387" y="44"/>
                    <a:pt x="387" y="44"/>
                    <a:pt x="387" y="44"/>
                  </a:cubicBezTo>
                  <a:cubicBezTo>
                    <a:pt x="387" y="44"/>
                    <a:pt x="387" y="44"/>
                    <a:pt x="387" y="44"/>
                  </a:cubicBezTo>
                  <a:lnTo>
                    <a:pt x="381" y="44"/>
                  </a:lnTo>
                  <a:close/>
                  <a:moveTo>
                    <a:pt x="351" y="48"/>
                  </a:moveTo>
                  <a:cubicBezTo>
                    <a:pt x="351" y="47"/>
                    <a:pt x="351" y="47"/>
                    <a:pt x="351" y="47"/>
                  </a:cubicBezTo>
                  <a:cubicBezTo>
                    <a:pt x="354" y="47"/>
                    <a:pt x="354" y="47"/>
                    <a:pt x="354" y="47"/>
                  </a:cubicBezTo>
                  <a:cubicBezTo>
                    <a:pt x="354" y="48"/>
                    <a:pt x="354" y="48"/>
                    <a:pt x="354" y="48"/>
                  </a:cubicBezTo>
                  <a:lnTo>
                    <a:pt x="351" y="48"/>
                  </a:lnTo>
                  <a:close/>
                  <a:moveTo>
                    <a:pt x="278" y="49"/>
                  </a:moveTo>
                  <a:cubicBezTo>
                    <a:pt x="278" y="49"/>
                    <a:pt x="278" y="49"/>
                    <a:pt x="278" y="49"/>
                  </a:cubicBezTo>
                  <a:cubicBezTo>
                    <a:pt x="285" y="49"/>
                    <a:pt x="285" y="49"/>
                    <a:pt x="285" y="49"/>
                  </a:cubicBezTo>
                  <a:cubicBezTo>
                    <a:pt x="285" y="49"/>
                    <a:pt x="285" y="49"/>
                    <a:pt x="285" y="49"/>
                  </a:cubicBezTo>
                  <a:lnTo>
                    <a:pt x="278" y="49"/>
                  </a:lnTo>
                  <a:close/>
                  <a:moveTo>
                    <a:pt x="308" y="49"/>
                  </a:moveTo>
                  <a:cubicBezTo>
                    <a:pt x="308" y="49"/>
                    <a:pt x="308" y="49"/>
                    <a:pt x="308" y="49"/>
                  </a:cubicBezTo>
                  <a:cubicBezTo>
                    <a:pt x="314" y="49"/>
                    <a:pt x="314" y="49"/>
                    <a:pt x="314" y="49"/>
                  </a:cubicBezTo>
                  <a:cubicBezTo>
                    <a:pt x="314" y="49"/>
                    <a:pt x="314" y="49"/>
                    <a:pt x="314" y="49"/>
                  </a:cubicBezTo>
                  <a:lnTo>
                    <a:pt x="308" y="49"/>
                  </a:lnTo>
                  <a:close/>
                  <a:moveTo>
                    <a:pt x="307" y="50"/>
                  </a:moveTo>
                  <a:cubicBezTo>
                    <a:pt x="307" y="50"/>
                    <a:pt x="307" y="50"/>
                    <a:pt x="307" y="50"/>
                  </a:cubicBezTo>
                  <a:cubicBezTo>
                    <a:pt x="312" y="50"/>
                    <a:pt x="312" y="50"/>
                    <a:pt x="312" y="50"/>
                  </a:cubicBezTo>
                  <a:cubicBezTo>
                    <a:pt x="312" y="50"/>
                    <a:pt x="312" y="50"/>
                    <a:pt x="312" y="50"/>
                  </a:cubicBezTo>
                  <a:lnTo>
                    <a:pt x="307" y="50"/>
                  </a:lnTo>
                  <a:close/>
                  <a:moveTo>
                    <a:pt x="319" y="50"/>
                  </a:moveTo>
                  <a:cubicBezTo>
                    <a:pt x="319" y="50"/>
                    <a:pt x="319" y="50"/>
                    <a:pt x="319" y="50"/>
                  </a:cubicBezTo>
                  <a:cubicBezTo>
                    <a:pt x="322" y="50"/>
                    <a:pt x="322" y="50"/>
                    <a:pt x="322" y="50"/>
                  </a:cubicBezTo>
                  <a:cubicBezTo>
                    <a:pt x="322" y="50"/>
                    <a:pt x="322" y="50"/>
                    <a:pt x="322" y="50"/>
                  </a:cubicBezTo>
                  <a:lnTo>
                    <a:pt x="319" y="50"/>
                  </a:lnTo>
                  <a:close/>
                  <a:moveTo>
                    <a:pt x="321" y="52"/>
                  </a:moveTo>
                  <a:cubicBezTo>
                    <a:pt x="323" y="52"/>
                    <a:pt x="323" y="52"/>
                    <a:pt x="323" y="52"/>
                  </a:cubicBezTo>
                  <a:cubicBezTo>
                    <a:pt x="326" y="52"/>
                    <a:pt x="326" y="52"/>
                    <a:pt x="326" y="52"/>
                  </a:cubicBezTo>
                  <a:lnTo>
                    <a:pt x="321" y="52"/>
                  </a:lnTo>
                  <a:close/>
                  <a:moveTo>
                    <a:pt x="329" y="52"/>
                  </a:moveTo>
                  <a:cubicBezTo>
                    <a:pt x="329" y="52"/>
                    <a:pt x="329" y="52"/>
                    <a:pt x="329" y="52"/>
                  </a:cubicBezTo>
                  <a:cubicBezTo>
                    <a:pt x="332" y="52"/>
                    <a:pt x="332" y="52"/>
                    <a:pt x="332" y="52"/>
                  </a:cubicBezTo>
                  <a:cubicBezTo>
                    <a:pt x="332" y="52"/>
                    <a:pt x="332" y="52"/>
                    <a:pt x="332" y="52"/>
                  </a:cubicBezTo>
                  <a:lnTo>
                    <a:pt x="329" y="52"/>
                  </a:lnTo>
                  <a:close/>
                  <a:moveTo>
                    <a:pt x="24" y="54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1" y="54"/>
                    <a:pt x="21" y="54"/>
                    <a:pt x="21" y="54"/>
                  </a:cubicBezTo>
                  <a:lnTo>
                    <a:pt x="24" y="54"/>
                  </a:lnTo>
                  <a:close/>
                  <a:moveTo>
                    <a:pt x="13" y="55"/>
                  </a:moveTo>
                  <a:cubicBezTo>
                    <a:pt x="13" y="55"/>
                    <a:pt x="13" y="55"/>
                    <a:pt x="13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lnTo>
                    <a:pt x="13" y="55"/>
                  </a:lnTo>
                  <a:close/>
                  <a:moveTo>
                    <a:pt x="336" y="64"/>
                  </a:moveTo>
                  <a:cubicBezTo>
                    <a:pt x="341" y="63"/>
                    <a:pt x="348" y="63"/>
                    <a:pt x="352" y="63"/>
                  </a:cubicBezTo>
                  <a:cubicBezTo>
                    <a:pt x="347" y="64"/>
                    <a:pt x="341" y="64"/>
                    <a:pt x="336" y="64"/>
                  </a:cubicBezTo>
                  <a:close/>
                  <a:moveTo>
                    <a:pt x="316" y="66"/>
                  </a:moveTo>
                  <a:cubicBezTo>
                    <a:pt x="316" y="65"/>
                    <a:pt x="316" y="65"/>
                    <a:pt x="316" y="65"/>
                  </a:cubicBezTo>
                  <a:cubicBezTo>
                    <a:pt x="323" y="65"/>
                    <a:pt x="323" y="65"/>
                    <a:pt x="323" y="65"/>
                  </a:cubicBezTo>
                  <a:cubicBezTo>
                    <a:pt x="323" y="66"/>
                    <a:pt x="323" y="66"/>
                    <a:pt x="323" y="66"/>
                  </a:cubicBezTo>
                  <a:lnTo>
                    <a:pt x="316" y="66"/>
                  </a:lnTo>
                  <a:close/>
                  <a:moveTo>
                    <a:pt x="19" y="68"/>
                  </a:moveTo>
                  <a:cubicBezTo>
                    <a:pt x="23" y="68"/>
                    <a:pt x="23" y="68"/>
                    <a:pt x="23" y="68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19" y="68"/>
                    <a:pt x="19" y="68"/>
                    <a:pt x="19" y="68"/>
                  </a:cubicBezTo>
                  <a:close/>
                  <a:moveTo>
                    <a:pt x="14" y="69"/>
                  </a:moveTo>
                  <a:cubicBezTo>
                    <a:pt x="14" y="68"/>
                    <a:pt x="14" y="68"/>
                    <a:pt x="14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7" y="69"/>
                    <a:pt x="17" y="69"/>
                    <a:pt x="17" y="69"/>
                  </a:cubicBezTo>
                  <a:lnTo>
                    <a:pt x="14" y="69"/>
                  </a:lnTo>
                  <a:close/>
                  <a:moveTo>
                    <a:pt x="331" y="72"/>
                  </a:moveTo>
                  <a:cubicBezTo>
                    <a:pt x="331" y="72"/>
                    <a:pt x="331" y="72"/>
                    <a:pt x="331" y="72"/>
                  </a:cubicBezTo>
                  <a:cubicBezTo>
                    <a:pt x="336" y="72"/>
                    <a:pt x="336" y="72"/>
                    <a:pt x="336" y="72"/>
                  </a:cubicBezTo>
                  <a:cubicBezTo>
                    <a:pt x="336" y="72"/>
                    <a:pt x="336" y="72"/>
                    <a:pt x="336" y="72"/>
                  </a:cubicBezTo>
                  <a:lnTo>
                    <a:pt x="331" y="72"/>
                  </a:lnTo>
                  <a:close/>
                  <a:moveTo>
                    <a:pt x="393" y="78"/>
                  </a:moveTo>
                  <a:cubicBezTo>
                    <a:pt x="392" y="78"/>
                    <a:pt x="392" y="78"/>
                    <a:pt x="392" y="78"/>
                  </a:cubicBezTo>
                  <a:cubicBezTo>
                    <a:pt x="394" y="77"/>
                    <a:pt x="394" y="77"/>
                    <a:pt x="394" y="77"/>
                  </a:cubicBezTo>
                  <a:cubicBezTo>
                    <a:pt x="393" y="77"/>
                    <a:pt x="393" y="77"/>
                    <a:pt x="393" y="78"/>
                  </a:cubicBezTo>
                  <a:close/>
                  <a:moveTo>
                    <a:pt x="360" y="77"/>
                  </a:moveTo>
                  <a:cubicBezTo>
                    <a:pt x="358" y="78"/>
                    <a:pt x="355" y="77"/>
                    <a:pt x="352" y="78"/>
                  </a:cubicBezTo>
                  <a:cubicBezTo>
                    <a:pt x="352" y="77"/>
                    <a:pt x="352" y="77"/>
                    <a:pt x="352" y="77"/>
                  </a:cubicBezTo>
                  <a:lnTo>
                    <a:pt x="360" y="77"/>
                  </a:lnTo>
                  <a:close/>
                  <a:moveTo>
                    <a:pt x="296" y="80"/>
                  </a:moveTo>
                  <a:cubicBezTo>
                    <a:pt x="294" y="80"/>
                    <a:pt x="294" y="80"/>
                    <a:pt x="294" y="80"/>
                  </a:cubicBezTo>
                  <a:cubicBezTo>
                    <a:pt x="294" y="80"/>
                    <a:pt x="295" y="79"/>
                    <a:pt x="296" y="80"/>
                  </a:cubicBezTo>
                  <a:close/>
                  <a:moveTo>
                    <a:pt x="317" y="81"/>
                  </a:moveTo>
                  <a:cubicBezTo>
                    <a:pt x="317" y="81"/>
                    <a:pt x="318" y="81"/>
                    <a:pt x="318" y="81"/>
                  </a:cubicBezTo>
                  <a:cubicBezTo>
                    <a:pt x="315" y="81"/>
                    <a:pt x="315" y="81"/>
                    <a:pt x="315" y="81"/>
                  </a:cubicBezTo>
                  <a:cubicBezTo>
                    <a:pt x="315" y="81"/>
                    <a:pt x="316" y="81"/>
                    <a:pt x="316" y="81"/>
                  </a:cubicBezTo>
                  <a:lnTo>
                    <a:pt x="317" y="81"/>
                  </a:lnTo>
                  <a:close/>
                  <a:moveTo>
                    <a:pt x="297" y="81"/>
                  </a:moveTo>
                  <a:cubicBezTo>
                    <a:pt x="294" y="81"/>
                    <a:pt x="290" y="81"/>
                    <a:pt x="288" y="81"/>
                  </a:cubicBezTo>
                  <a:cubicBezTo>
                    <a:pt x="291" y="81"/>
                    <a:pt x="294" y="81"/>
                    <a:pt x="297" y="81"/>
                  </a:cubicBezTo>
                  <a:cubicBezTo>
                    <a:pt x="303" y="81"/>
                    <a:pt x="309" y="81"/>
                    <a:pt x="314" y="81"/>
                  </a:cubicBezTo>
                  <a:cubicBezTo>
                    <a:pt x="309" y="82"/>
                    <a:pt x="303" y="81"/>
                    <a:pt x="297" y="81"/>
                  </a:cubicBezTo>
                  <a:close/>
                  <a:moveTo>
                    <a:pt x="255" y="83"/>
                  </a:moveTo>
                  <a:cubicBezTo>
                    <a:pt x="255" y="83"/>
                    <a:pt x="255" y="83"/>
                    <a:pt x="255" y="83"/>
                  </a:cubicBezTo>
                  <a:cubicBezTo>
                    <a:pt x="260" y="83"/>
                    <a:pt x="260" y="83"/>
                    <a:pt x="260" y="83"/>
                  </a:cubicBezTo>
                  <a:cubicBezTo>
                    <a:pt x="260" y="83"/>
                    <a:pt x="260" y="83"/>
                    <a:pt x="260" y="83"/>
                  </a:cubicBezTo>
                  <a:lnTo>
                    <a:pt x="255" y="83"/>
                  </a:lnTo>
                  <a:close/>
                  <a:moveTo>
                    <a:pt x="353" y="87"/>
                  </a:moveTo>
                  <a:cubicBezTo>
                    <a:pt x="353" y="86"/>
                    <a:pt x="353" y="86"/>
                    <a:pt x="353" y="86"/>
                  </a:cubicBezTo>
                  <a:cubicBezTo>
                    <a:pt x="357" y="86"/>
                    <a:pt x="357" y="86"/>
                    <a:pt x="357" y="86"/>
                  </a:cubicBezTo>
                  <a:cubicBezTo>
                    <a:pt x="357" y="87"/>
                    <a:pt x="357" y="87"/>
                    <a:pt x="357" y="87"/>
                  </a:cubicBezTo>
                  <a:lnTo>
                    <a:pt x="353" y="87"/>
                  </a:lnTo>
                  <a:close/>
                  <a:moveTo>
                    <a:pt x="378" y="88"/>
                  </a:moveTo>
                  <a:cubicBezTo>
                    <a:pt x="378" y="88"/>
                    <a:pt x="378" y="88"/>
                    <a:pt x="378" y="88"/>
                  </a:cubicBezTo>
                  <a:cubicBezTo>
                    <a:pt x="373" y="88"/>
                    <a:pt x="373" y="88"/>
                    <a:pt x="373" y="88"/>
                  </a:cubicBezTo>
                  <a:cubicBezTo>
                    <a:pt x="373" y="88"/>
                    <a:pt x="373" y="88"/>
                    <a:pt x="373" y="88"/>
                  </a:cubicBezTo>
                  <a:lnTo>
                    <a:pt x="378" y="88"/>
                  </a:lnTo>
                  <a:close/>
                  <a:moveTo>
                    <a:pt x="372" y="88"/>
                  </a:moveTo>
                  <a:cubicBezTo>
                    <a:pt x="372" y="88"/>
                    <a:pt x="372" y="88"/>
                    <a:pt x="372" y="88"/>
                  </a:cubicBezTo>
                  <a:cubicBezTo>
                    <a:pt x="367" y="88"/>
                    <a:pt x="367" y="88"/>
                    <a:pt x="367" y="88"/>
                  </a:cubicBezTo>
                  <a:cubicBezTo>
                    <a:pt x="367" y="88"/>
                    <a:pt x="367" y="88"/>
                    <a:pt x="367" y="88"/>
                  </a:cubicBezTo>
                  <a:lnTo>
                    <a:pt x="372" y="88"/>
                  </a:lnTo>
                  <a:close/>
                  <a:moveTo>
                    <a:pt x="22" y="89"/>
                  </a:moveTo>
                  <a:cubicBezTo>
                    <a:pt x="22" y="88"/>
                    <a:pt x="22" y="88"/>
                    <a:pt x="22" y="88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5" y="89"/>
                    <a:pt x="25" y="89"/>
                    <a:pt x="25" y="89"/>
                  </a:cubicBezTo>
                  <a:lnTo>
                    <a:pt x="22" y="89"/>
                  </a:lnTo>
                  <a:close/>
                  <a:moveTo>
                    <a:pt x="348" y="89"/>
                  </a:moveTo>
                  <a:cubicBezTo>
                    <a:pt x="351" y="88"/>
                    <a:pt x="354" y="88"/>
                    <a:pt x="357" y="88"/>
                  </a:cubicBezTo>
                  <a:cubicBezTo>
                    <a:pt x="357" y="88"/>
                    <a:pt x="357" y="88"/>
                    <a:pt x="357" y="89"/>
                  </a:cubicBezTo>
                  <a:lnTo>
                    <a:pt x="348" y="89"/>
                  </a:lnTo>
                  <a:close/>
                  <a:moveTo>
                    <a:pt x="393" y="89"/>
                  </a:moveTo>
                  <a:cubicBezTo>
                    <a:pt x="393" y="89"/>
                    <a:pt x="393" y="89"/>
                    <a:pt x="393" y="89"/>
                  </a:cubicBezTo>
                  <a:cubicBezTo>
                    <a:pt x="396" y="89"/>
                    <a:pt x="396" y="89"/>
                    <a:pt x="396" y="89"/>
                  </a:cubicBezTo>
                  <a:cubicBezTo>
                    <a:pt x="396" y="89"/>
                    <a:pt x="396" y="89"/>
                    <a:pt x="396" y="89"/>
                  </a:cubicBezTo>
                  <a:lnTo>
                    <a:pt x="393" y="89"/>
                  </a:lnTo>
                  <a:close/>
                  <a:moveTo>
                    <a:pt x="22" y="91"/>
                  </a:moveTo>
                  <a:cubicBezTo>
                    <a:pt x="22" y="91"/>
                    <a:pt x="22" y="91"/>
                    <a:pt x="22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91"/>
                    <a:pt x="24" y="91"/>
                    <a:pt x="25" y="91"/>
                  </a:cubicBezTo>
                  <a:lnTo>
                    <a:pt x="22" y="91"/>
                  </a:lnTo>
                  <a:close/>
                  <a:moveTo>
                    <a:pt x="362" y="93"/>
                  </a:moveTo>
                  <a:cubicBezTo>
                    <a:pt x="362" y="92"/>
                    <a:pt x="362" y="92"/>
                    <a:pt x="362" y="92"/>
                  </a:cubicBezTo>
                  <a:cubicBezTo>
                    <a:pt x="364" y="92"/>
                    <a:pt x="364" y="92"/>
                    <a:pt x="364" y="92"/>
                  </a:cubicBezTo>
                  <a:cubicBezTo>
                    <a:pt x="364" y="93"/>
                    <a:pt x="364" y="93"/>
                    <a:pt x="364" y="93"/>
                  </a:cubicBezTo>
                  <a:lnTo>
                    <a:pt x="362" y="93"/>
                  </a:lnTo>
                  <a:close/>
                  <a:moveTo>
                    <a:pt x="347" y="94"/>
                  </a:moveTo>
                  <a:cubicBezTo>
                    <a:pt x="347" y="94"/>
                    <a:pt x="347" y="94"/>
                    <a:pt x="347" y="94"/>
                  </a:cubicBezTo>
                  <a:cubicBezTo>
                    <a:pt x="354" y="94"/>
                    <a:pt x="354" y="94"/>
                    <a:pt x="354" y="94"/>
                  </a:cubicBezTo>
                  <a:cubicBezTo>
                    <a:pt x="354" y="94"/>
                    <a:pt x="354" y="94"/>
                    <a:pt x="354" y="94"/>
                  </a:cubicBezTo>
                  <a:lnTo>
                    <a:pt x="347" y="94"/>
                  </a:ln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65" y="94"/>
                    <a:pt x="365" y="94"/>
                    <a:pt x="365" y="94"/>
                  </a:cubicBezTo>
                  <a:cubicBezTo>
                    <a:pt x="365" y="94"/>
                    <a:pt x="365" y="94"/>
                    <a:pt x="365" y="94"/>
                  </a:cubicBezTo>
                  <a:lnTo>
                    <a:pt x="357" y="94"/>
                  </a:lnTo>
                  <a:close/>
                  <a:moveTo>
                    <a:pt x="367" y="94"/>
                  </a:moveTo>
                  <a:cubicBezTo>
                    <a:pt x="367" y="94"/>
                    <a:pt x="367" y="94"/>
                    <a:pt x="367" y="94"/>
                  </a:cubicBezTo>
                  <a:cubicBezTo>
                    <a:pt x="377" y="93"/>
                    <a:pt x="377" y="93"/>
                    <a:pt x="377" y="93"/>
                  </a:cubicBezTo>
                  <a:cubicBezTo>
                    <a:pt x="377" y="94"/>
                    <a:pt x="377" y="94"/>
                    <a:pt x="377" y="94"/>
                  </a:cubicBezTo>
                  <a:lnTo>
                    <a:pt x="367" y="94"/>
                  </a:lnTo>
                  <a:close/>
                  <a:moveTo>
                    <a:pt x="349" y="97"/>
                  </a:moveTo>
                  <a:cubicBezTo>
                    <a:pt x="349" y="96"/>
                    <a:pt x="349" y="96"/>
                    <a:pt x="349" y="96"/>
                  </a:cubicBezTo>
                  <a:cubicBezTo>
                    <a:pt x="363" y="96"/>
                    <a:pt x="363" y="96"/>
                    <a:pt x="363" y="96"/>
                  </a:cubicBezTo>
                  <a:cubicBezTo>
                    <a:pt x="363" y="97"/>
                    <a:pt x="363" y="97"/>
                    <a:pt x="363" y="97"/>
                  </a:cubicBezTo>
                  <a:lnTo>
                    <a:pt x="349" y="97"/>
                  </a:lnTo>
                  <a:close/>
                  <a:moveTo>
                    <a:pt x="313" y="102"/>
                  </a:moveTo>
                  <a:cubicBezTo>
                    <a:pt x="304" y="102"/>
                    <a:pt x="304" y="102"/>
                    <a:pt x="304" y="102"/>
                  </a:cubicBezTo>
                  <a:cubicBezTo>
                    <a:pt x="304" y="102"/>
                    <a:pt x="304" y="102"/>
                    <a:pt x="304" y="102"/>
                  </a:cubicBezTo>
                  <a:cubicBezTo>
                    <a:pt x="315" y="102"/>
                    <a:pt x="323" y="102"/>
                    <a:pt x="333" y="102"/>
                  </a:cubicBezTo>
                  <a:cubicBezTo>
                    <a:pt x="327" y="103"/>
                    <a:pt x="321" y="102"/>
                    <a:pt x="315" y="103"/>
                  </a:cubicBezTo>
                  <a:cubicBezTo>
                    <a:pt x="313" y="102"/>
                    <a:pt x="313" y="102"/>
                    <a:pt x="313" y="102"/>
                  </a:cubicBezTo>
                  <a:close/>
                  <a:moveTo>
                    <a:pt x="323" y="104"/>
                  </a:moveTo>
                  <a:cubicBezTo>
                    <a:pt x="328" y="104"/>
                    <a:pt x="328" y="104"/>
                    <a:pt x="328" y="104"/>
                  </a:cubicBezTo>
                  <a:cubicBezTo>
                    <a:pt x="327" y="105"/>
                    <a:pt x="325" y="104"/>
                    <a:pt x="323" y="104"/>
                  </a:cubicBezTo>
                  <a:close/>
                  <a:moveTo>
                    <a:pt x="329" y="104"/>
                  </a:moveTo>
                  <a:cubicBezTo>
                    <a:pt x="329" y="104"/>
                    <a:pt x="329" y="104"/>
                    <a:pt x="329" y="104"/>
                  </a:cubicBezTo>
                  <a:cubicBezTo>
                    <a:pt x="333" y="104"/>
                    <a:pt x="333" y="104"/>
                    <a:pt x="333" y="104"/>
                  </a:cubicBezTo>
                  <a:cubicBezTo>
                    <a:pt x="333" y="104"/>
                    <a:pt x="333" y="104"/>
                    <a:pt x="333" y="104"/>
                  </a:cubicBezTo>
                  <a:lnTo>
                    <a:pt x="329" y="104"/>
                  </a:lnTo>
                  <a:close/>
                  <a:moveTo>
                    <a:pt x="373" y="106"/>
                  </a:moveTo>
                  <a:cubicBezTo>
                    <a:pt x="373" y="106"/>
                    <a:pt x="373" y="106"/>
                    <a:pt x="373" y="106"/>
                  </a:cubicBezTo>
                  <a:cubicBezTo>
                    <a:pt x="370" y="106"/>
                    <a:pt x="370" y="106"/>
                    <a:pt x="370" y="106"/>
                  </a:cubicBezTo>
                  <a:cubicBezTo>
                    <a:pt x="370" y="106"/>
                    <a:pt x="370" y="106"/>
                    <a:pt x="370" y="106"/>
                  </a:cubicBezTo>
                  <a:lnTo>
                    <a:pt x="373" y="106"/>
                  </a:lnTo>
                  <a:close/>
                  <a:moveTo>
                    <a:pt x="341" y="105"/>
                  </a:moveTo>
                  <a:cubicBezTo>
                    <a:pt x="341" y="105"/>
                    <a:pt x="341" y="105"/>
                    <a:pt x="341" y="105"/>
                  </a:cubicBezTo>
                  <a:cubicBezTo>
                    <a:pt x="344" y="105"/>
                    <a:pt x="344" y="105"/>
                    <a:pt x="344" y="105"/>
                  </a:cubicBezTo>
                  <a:cubicBezTo>
                    <a:pt x="344" y="105"/>
                    <a:pt x="344" y="105"/>
                    <a:pt x="344" y="105"/>
                  </a:cubicBezTo>
                  <a:lnTo>
                    <a:pt x="341" y="105"/>
                  </a:lnTo>
                  <a:close/>
                  <a:moveTo>
                    <a:pt x="348" y="107"/>
                  </a:moveTo>
                  <a:cubicBezTo>
                    <a:pt x="348" y="107"/>
                    <a:pt x="349" y="106"/>
                    <a:pt x="349" y="106"/>
                  </a:cubicBezTo>
                  <a:cubicBezTo>
                    <a:pt x="346" y="105"/>
                    <a:pt x="346" y="105"/>
                    <a:pt x="346" y="105"/>
                  </a:cubicBezTo>
                  <a:cubicBezTo>
                    <a:pt x="346" y="105"/>
                    <a:pt x="346" y="105"/>
                    <a:pt x="346" y="105"/>
                  </a:cubicBezTo>
                  <a:cubicBezTo>
                    <a:pt x="354" y="105"/>
                    <a:pt x="354" y="105"/>
                    <a:pt x="354" y="105"/>
                  </a:cubicBezTo>
                  <a:cubicBezTo>
                    <a:pt x="354" y="105"/>
                    <a:pt x="354" y="105"/>
                    <a:pt x="354" y="105"/>
                  </a:cubicBezTo>
                  <a:cubicBezTo>
                    <a:pt x="349" y="105"/>
                    <a:pt x="351" y="107"/>
                    <a:pt x="348" y="107"/>
                  </a:cubicBezTo>
                  <a:close/>
                  <a:moveTo>
                    <a:pt x="375" y="108"/>
                  </a:moveTo>
                  <a:cubicBezTo>
                    <a:pt x="377" y="108"/>
                    <a:pt x="377" y="108"/>
                    <a:pt x="377" y="108"/>
                  </a:cubicBezTo>
                  <a:cubicBezTo>
                    <a:pt x="377" y="109"/>
                    <a:pt x="377" y="109"/>
                    <a:pt x="377" y="109"/>
                  </a:cubicBezTo>
                  <a:cubicBezTo>
                    <a:pt x="375" y="109"/>
                    <a:pt x="375" y="109"/>
                    <a:pt x="375" y="109"/>
                  </a:cubicBezTo>
                  <a:lnTo>
                    <a:pt x="375" y="108"/>
                  </a:lnTo>
                  <a:close/>
                  <a:moveTo>
                    <a:pt x="332" y="109"/>
                  </a:moveTo>
                  <a:cubicBezTo>
                    <a:pt x="332" y="109"/>
                    <a:pt x="332" y="109"/>
                    <a:pt x="332" y="109"/>
                  </a:cubicBezTo>
                  <a:cubicBezTo>
                    <a:pt x="351" y="109"/>
                    <a:pt x="351" y="109"/>
                    <a:pt x="351" y="109"/>
                  </a:cubicBezTo>
                  <a:cubicBezTo>
                    <a:pt x="351" y="109"/>
                    <a:pt x="351" y="109"/>
                    <a:pt x="351" y="109"/>
                  </a:cubicBezTo>
                  <a:lnTo>
                    <a:pt x="332" y="109"/>
                  </a:lnTo>
                  <a:close/>
                  <a:moveTo>
                    <a:pt x="262" y="115"/>
                  </a:moveTo>
                  <a:cubicBezTo>
                    <a:pt x="262" y="115"/>
                    <a:pt x="262" y="115"/>
                    <a:pt x="262" y="115"/>
                  </a:cubicBezTo>
                  <a:cubicBezTo>
                    <a:pt x="265" y="115"/>
                    <a:pt x="265" y="115"/>
                    <a:pt x="265" y="115"/>
                  </a:cubicBezTo>
                  <a:cubicBezTo>
                    <a:pt x="265" y="115"/>
                    <a:pt x="265" y="115"/>
                    <a:pt x="265" y="115"/>
                  </a:cubicBezTo>
                  <a:lnTo>
                    <a:pt x="262" y="115"/>
                  </a:lnTo>
                  <a:close/>
                  <a:moveTo>
                    <a:pt x="266" y="115"/>
                  </a:moveTo>
                  <a:cubicBezTo>
                    <a:pt x="266" y="115"/>
                    <a:pt x="266" y="115"/>
                    <a:pt x="266" y="115"/>
                  </a:cubicBezTo>
                  <a:cubicBezTo>
                    <a:pt x="269" y="115"/>
                    <a:pt x="269" y="115"/>
                    <a:pt x="269" y="115"/>
                  </a:cubicBezTo>
                  <a:cubicBezTo>
                    <a:pt x="269" y="115"/>
                    <a:pt x="269" y="115"/>
                    <a:pt x="269" y="115"/>
                  </a:cubicBezTo>
                  <a:lnTo>
                    <a:pt x="266" y="115"/>
                  </a:lnTo>
                  <a:close/>
                  <a:moveTo>
                    <a:pt x="285" y="115"/>
                  </a:moveTo>
                  <a:cubicBezTo>
                    <a:pt x="285" y="115"/>
                    <a:pt x="285" y="115"/>
                    <a:pt x="285" y="115"/>
                  </a:cubicBezTo>
                  <a:cubicBezTo>
                    <a:pt x="293" y="115"/>
                    <a:pt x="293" y="115"/>
                    <a:pt x="293" y="115"/>
                  </a:cubicBezTo>
                  <a:cubicBezTo>
                    <a:pt x="293" y="115"/>
                    <a:pt x="293" y="115"/>
                    <a:pt x="293" y="115"/>
                  </a:cubicBezTo>
                  <a:lnTo>
                    <a:pt x="285" y="115"/>
                  </a:lnTo>
                  <a:close/>
                  <a:moveTo>
                    <a:pt x="296" y="116"/>
                  </a:moveTo>
                  <a:cubicBezTo>
                    <a:pt x="296" y="115"/>
                    <a:pt x="296" y="115"/>
                    <a:pt x="296" y="115"/>
                  </a:cubicBezTo>
                  <a:cubicBezTo>
                    <a:pt x="303" y="115"/>
                    <a:pt x="303" y="115"/>
                    <a:pt x="303" y="115"/>
                  </a:cubicBezTo>
                  <a:cubicBezTo>
                    <a:pt x="303" y="116"/>
                    <a:pt x="303" y="116"/>
                    <a:pt x="303" y="116"/>
                  </a:cubicBezTo>
                  <a:lnTo>
                    <a:pt x="296" y="116"/>
                  </a:lnTo>
                  <a:close/>
                  <a:moveTo>
                    <a:pt x="305" y="116"/>
                  </a:moveTo>
                  <a:cubicBezTo>
                    <a:pt x="305" y="115"/>
                    <a:pt x="305" y="115"/>
                    <a:pt x="305" y="115"/>
                  </a:cubicBezTo>
                  <a:cubicBezTo>
                    <a:pt x="309" y="115"/>
                    <a:pt x="309" y="115"/>
                    <a:pt x="309" y="115"/>
                  </a:cubicBezTo>
                  <a:cubicBezTo>
                    <a:pt x="309" y="116"/>
                    <a:pt x="309" y="116"/>
                    <a:pt x="309" y="116"/>
                  </a:cubicBezTo>
                  <a:lnTo>
                    <a:pt x="305" y="116"/>
                  </a:lnTo>
                  <a:close/>
                  <a:moveTo>
                    <a:pt x="367" y="118"/>
                  </a:moveTo>
                  <a:cubicBezTo>
                    <a:pt x="365" y="118"/>
                    <a:pt x="365" y="118"/>
                    <a:pt x="365" y="118"/>
                  </a:cubicBezTo>
                  <a:cubicBezTo>
                    <a:pt x="365" y="118"/>
                    <a:pt x="365" y="118"/>
                    <a:pt x="365" y="118"/>
                  </a:cubicBezTo>
                  <a:cubicBezTo>
                    <a:pt x="367" y="118"/>
                    <a:pt x="367" y="118"/>
                    <a:pt x="367" y="118"/>
                  </a:cubicBezTo>
                  <a:close/>
                  <a:moveTo>
                    <a:pt x="372" y="118"/>
                  </a:moveTo>
                  <a:cubicBezTo>
                    <a:pt x="370" y="118"/>
                    <a:pt x="370" y="118"/>
                    <a:pt x="370" y="118"/>
                  </a:cubicBezTo>
                  <a:cubicBezTo>
                    <a:pt x="373" y="117"/>
                    <a:pt x="373" y="117"/>
                    <a:pt x="373" y="117"/>
                  </a:cubicBezTo>
                  <a:lnTo>
                    <a:pt x="372" y="118"/>
                  </a:lnTo>
                  <a:close/>
                  <a:moveTo>
                    <a:pt x="316" y="118"/>
                  </a:moveTo>
                  <a:cubicBezTo>
                    <a:pt x="316" y="118"/>
                    <a:pt x="316" y="118"/>
                    <a:pt x="316" y="118"/>
                  </a:cubicBezTo>
                  <a:cubicBezTo>
                    <a:pt x="337" y="118"/>
                    <a:pt x="337" y="118"/>
                    <a:pt x="337" y="118"/>
                  </a:cubicBezTo>
                  <a:cubicBezTo>
                    <a:pt x="337" y="118"/>
                    <a:pt x="337" y="118"/>
                    <a:pt x="337" y="118"/>
                  </a:cubicBezTo>
                  <a:lnTo>
                    <a:pt x="316" y="118"/>
                  </a:lnTo>
                  <a:close/>
                  <a:moveTo>
                    <a:pt x="321" y="120"/>
                  </a:moveTo>
                  <a:cubicBezTo>
                    <a:pt x="321" y="120"/>
                    <a:pt x="321" y="120"/>
                    <a:pt x="321" y="120"/>
                  </a:cubicBezTo>
                  <a:cubicBezTo>
                    <a:pt x="329" y="120"/>
                    <a:pt x="329" y="120"/>
                    <a:pt x="329" y="120"/>
                  </a:cubicBezTo>
                  <a:cubicBezTo>
                    <a:pt x="329" y="120"/>
                    <a:pt x="329" y="120"/>
                    <a:pt x="329" y="120"/>
                  </a:cubicBezTo>
                  <a:lnTo>
                    <a:pt x="321" y="120"/>
                  </a:lnTo>
                  <a:close/>
                  <a:moveTo>
                    <a:pt x="341" y="121"/>
                  </a:moveTo>
                  <a:cubicBezTo>
                    <a:pt x="337" y="121"/>
                    <a:pt x="337" y="121"/>
                    <a:pt x="337" y="121"/>
                  </a:cubicBezTo>
                  <a:cubicBezTo>
                    <a:pt x="337" y="120"/>
                    <a:pt x="337" y="120"/>
                    <a:pt x="337" y="120"/>
                  </a:cubicBezTo>
                  <a:cubicBezTo>
                    <a:pt x="336" y="120"/>
                    <a:pt x="334" y="120"/>
                    <a:pt x="332" y="120"/>
                  </a:cubicBezTo>
                  <a:cubicBezTo>
                    <a:pt x="332" y="120"/>
                    <a:pt x="332" y="120"/>
                    <a:pt x="333" y="120"/>
                  </a:cubicBezTo>
                  <a:cubicBezTo>
                    <a:pt x="333" y="119"/>
                    <a:pt x="333" y="119"/>
                    <a:pt x="333" y="119"/>
                  </a:cubicBezTo>
                  <a:cubicBezTo>
                    <a:pt x="334" y="119"/>
                    <a:pt x="334" y="119"/>
                    <a:pt x="334" y="119"/>
                  </a:cubicBezTo>
                  <a:cubicBezTo>
                    <a:pt x="333" y="120"/>
                    <a:pt x="333" y="120"/>
                    <a:pt x="333" y="120"/>
                  </a:cubicBezTo>
                  <a:cubicBezTo>
                    <a:pt x="336" y="119"/>
                    <a:pt x="338" y="120"/>
                    <a:pt x="341" y="121"/>
                  </a:cubicBezTo>
                  <a:cubicBezTo>
                    <a:pt x="343" y="121"/>
                    <a:pt x="343" y="121"/>
                    <a:pt x="343" y="121"/>
                  </a:cubicBezTo>
                  <a:cubicBezTo>
                    <a:pt x="343" y="120"/>
                    <a:pt x="344" y="120"/>
                    <a:pt x="344" y="120"/>
                  </a:cubicBezTo>
                  <a:cubicBezTo>
                    <a:pt x="344" y="119"/>
                    <a:pt x="342" y="120"/>
                    <a:pt x="341" y="120"/>
                  </a:cubicBezTo>
                  <a:cubicBezTo>
                    <a:pt x="341" y="119"/>
                    <a:pt x="341" y="119"/>
                    <a:pt x="340" y="119"/>
                  </a:cubicBezTo>
                  <a:cubicBezTo>
                    <a:pt x="342" y="119"/>
                    <a:pt x="347" y="119"/>
                    <a:pt x="349" y="118"/>
                  </a:cubicBezTo>
                  <a:cubicBezTo>
                    <a:pt x="341" y="118"/>
                    <a:pt x="341" y="118"/>
                    <a:pt x="341" y="118"/>
                  </a:cubicBezTo>
                  <a:cubicBezTo>
                    <a:pt x="352" y="118"/>
                    <a:pt x="352" y="118"/>
                    <a:pt x="352" y="118"/>
                  </a:cubicBezTo>
                  <a:cubicBezTo>
                    <a:pt x="351" y="118"/>
                    <a:pt x="351" y="118"/>
                    <a:pt x="350" y="118"/>
                  </a:cubicBezTo>
                  <a:cubicBezTo>
                    <a:pt x="351" y="119"/>
                    <a:pt x="353" y="119"/>
                    <a:pt x="355" y="119"/>
                  </a:cubicBezTo>
                  <a:cubicBezTo>
                    <a:pt x="356" y="119"/>
                    <a:pt x="357" y="119"/>
                    <a:pt x="358" y="120"/>
                  </a:cubicBezTo>
                  <a:cubicBezTo>
                    <a:pt x="357" y="119"/>
                    <a:pt x="356" y="119"/>
                    <a:pt x="355" y="119"/>
                  </a:cubicBezTo>
                  <a:cubicBezTo>
                    <a:pt x="354" y="119"/>
                    <a:pt x="353" y="119"/>
                    <a:pt x="351" y="119"/>
                  </a:cubicBezTo>
                  <a:cubicBezTo>
                    <a:pt x="353" y="120"/>
                    <a:pt x="348" y="119"/>
                    <a:pt x="349" y="120"/>
                  </a:cubicBezTo>
                  <a:cubicBezTo>
                    <a:pt x="349" y="120"/>
                    <a:pt x="350" y="121"/>
                    <a:pt x="350" y="121"/>
                  </a:cubicBezTo>
                  <a:cubicBezTo>
                    <a:pt x="343" y="121"/>
                    <a:pt x="343" y="121"/>
                    <a:pt x="343" y="121"/>
                  </a:cubicBezTo>
                  <a:cubicBezTo>
                    <a:pt x="342" y="121"/>
                    <a:pt x="341" y="121"/>
                    <a:pt x="341" y="121"/>
                  </a:cubicBezTo>
                  <a:close/>
                  <a:moveTo>
                    <a:pt x="350" y="122"/>
                  </a:moveTo>
                  <a:cubicBezTo>
                    <a:pt x="350" y="122"/>
                    <a:pt x="350" y="122"/>
                    <a:pt x="350" y="122"/>
                  </a:cubicBezTo>
                  <a:cubicBezTo>
                    <a:pt x="354" y="122"/>
                    <a:pt x="354" y="122"/>
                    <a:pt x="354" y="122"/>
                  </a:cubicBezTo>
                  <a:cubicBezTo>
                    <a:pt x="354" y="122"/>
                    <a:pt x="354" y="122"/>
                    <a:pt x="354" y="122"/>
                  </a:cubicBezTo>
                  <a:lnTo>
                    <a:pt x="350" y="122"/>
                  </a:lnTo>
                  <a:close/>
                  <a:moveTo>
                    <a:pt x="376" y="124"/>
                  </a:moveTo>
                  <a:cubicBezTo>
                    <a:pt x="376" y="124"/>
                    <a:pt x="376" y="124"/>
                    <a:pt x="376" y="124"/>
                  </a:cubicBezTo>
                  <a:cubicBezTo>
                    <a:pt x="372" y="124"/>
                    <a:pt x="372" y="124"/>
                    <a:pt x="372" y="124"/>
                  </a:cubicBezTo>
                  <a:cubicBezTo>
                    <a:pt x="372" y="124"/>
                    <a:pt x="372" y="124"/>
                    <a:pt x="372" y="124"/>
                  </a:cubicBezTo>
                  <a:lnTo>
                    <a:pt x="376" y="124"/>
                  </a:lnTo>
                  <a:close/>
                  <a:moveTo>
                    <a:pt x="370" y="124"/>
                  </a:moveTo>
                  <a:cubicBezTo>
                    <a:pt x="370" y="124"/>
                    <a:pt x="370" y="124"/>
                    <a:pt x="370" y="124"/>
                  </a:cubicBezTo>
                  <a:cubicBezTo>
                    <a:pt x="349" y="124"/>
                    <a:pt x="349" y="124"/>
                    <a:pt x="349" y="124"/>
                  </a:cubicBezTo>
                  <a:cubicBezTo>
                    <a:pt x="349" y="124"/>
                    <a:pt x="349" y="124"/>
                    <a:pt x="349" y="124"/>
                  </a:cubicBezTo>
                  <a:lnTo>
                    <a:pt x="370" y="124"/>
                  </a:lnTo>
                  <a:close/>
                  <a:moveTo>
                    <a:pt x="344" y="124"/>
                  </a:moveTo>
                  <a:cubicBezTo>
                    <a:pt x="348" y="124"/>
                    <a:pt x="348" y="124"/>
                    <a:pt x="348" y="124"/>
                  </a:cubicBezTo>
                  <a:cubicBezTo>
                    <a:pt x="348" y="124"/>
                    <a:pt x="348" y="124"/>
                    <a:pt x="348" y="124"/>
                  </a:cubicBezTo>
                  <a:cubicBezTo>
                    <a:pt x="344" y="124"/>
                    <a:pt x="344" y="124"/>
                    <a:pt x="344" y="124"/>
                  </a:cubicBezTo>
                  <a:close/>
                  <a:moveTo>
                    <a:pt x="327" y="124"/>
                  </a:moveTo>
                  <a:cubicBezTo>
                    <a:pt x="327" y="124"/>
                    <a:pt x="327" y="124"/>
                    <a:pt x="327" y="124"/>
                  </a:cubicBezTo>
                  <a:cubicBezTo>
                    <a:pt x="331" y="124"/>
                    <a:pt x="331" y="124"/>
                    <a:pt x="331" y="124"/>
                  </a:cubicBezTo>
                  <a:cubicBezTo>
                    <a:pt x="331" y="124"/>
                    <a:pt x="331" y="124"/>
                    <a:pt x="331" y="124"/>
                  </a:cubicBezTo>
                  <a:lnTo>
                    <a:pt x="327" y="124"/>
                  </a:lnTo>
                  <a:close/>
                  <a:moveTo>
                    <a:pt x="392" y="125"/>
                  </a:moveTo>
                  <a:cubicBezTo>
                    <a:pt x="395" y="125"/>
                    <a:pt x="395" y="125"/>
                    <a:pt x="395" y="125"/>
                  </a:cubicBezTo>
                  <a:cubicBezTo>
                    <a:pt x="395" y="125"/>
                    <a:pt x="395" y="125"/>
                    <a:pt x="395" y="125"/>
                  </a:cubicBezTo>
                  <a:cubicBezTo>
                    <a:pt x="392" y="125"/>
                    <a:pt x="392" y="125"/>
                    <a:pt x="392" y="125"/>
                  </a:cubicBezTo>
                  <a:close/>
                  <a:moveTo>
                    <a:pt x="346" y="125"/>
                  </a:moveTo>
                  <a:cubicBezTo>
                    <a:pt x="346" y="125"/>
                    <a:pt x="346" y="125"/>
                    <a:pt x="346" y="125"/>
                  </a:cubicBezTo>
                  <a:cubicBezTo>
                    <a:pt x="349" y="125"/>
                    <a:pt x="349" y="125"/>
                    <a:pt x="349" y="125"/>
                  </a:cubicBezTo>
                  <a:cubicBezTo>
                    <a:pt x="349" y="125"/>
                    <a:pt x="349" y="125"/>
                    <a:pt x="349" y="125"/>
                  </a:cubicBezTo>
                  <a:lnTo>
                    <a:pt x="346" y="125"/>
                  </a:lnTo>
                  <a:close/>
                  <a:moveTo>
                    <a:pt x="360" y="126"/>
                  </a:moveTo>
                  <a:cubicBezTo>
                    <a:pt x="360" y="126"/>
                    <a:pt x="360" y="126"/>
                    <a:pt x="360" y="126"/>
                  </a:cubicBezTo>
                  <a:cubicBezTo>
                    <a:pt x="350" y="126"/>
                    <a:pt x="350" y="126"/>
                    <a:pt x="350" y="126"/>
                  </a:cubicBezTo>
                  <a:cubicBezTo>
                    <a:pt x="350" y="126"/>
                    <a:pt x="350" y="126"/>
                    <a:pt x="350" y="126"/>
                  </a:cubicBezTo>
                  <a:lnTo>
                    <a:pt x="360" y="126"/>
                  </a:lnTo>
                  <a:close/>
                  <a:moveTo>
                    <a:pt x="342" y="126"/>
                  </a:moveTo>
                  <a:cubicBezTo>
                    <a:pt x="343" y="126"/>
                    <a:pt x="343" y="126"/>
                    <a:pt x="343" y="126"/>
                  </a:cubicBezTo>
                  <a:cubicBezTo>
                    <a:pt x="343" y="126"/>
                    <a:pt x="343" y="126"/>
                    <a:pt x="342" y="126"/>
                  </a:cubicBezTo>
                  <a:cubicBezTo>
                    <a:pt x="342" y="126"/>
                    <a:pt x="342" y="126"/>
                    <a:pt x="342" y="126"/>
                  </a:cubicBezTo>
                  <a:cubicBezTo>
                    <a:pt x="340" y="127"/>
                    <a:pt x="341" y="126"/>
                    <a:pt x="342" y="126"/>
                  </a:cubicBezTo>
                  <a:close/>
                  <a:moveTo>
                    <a:pt x="324" y="129"/>
                  </a:moveTo>
                  <a:cubicBezTo>
                    <a:pt x="324" y="128"/>
                    <a:pt x="324" y="128"/>
                    <a:pt x="324" y="128"/>
                  </a:cubicBezTo>
                  <a:cubicBezTo>
                    <a:pt x="332" y="128"/>
                    <a:pt x="332" y="128"/>
                    <a:pt x="332" y="128"/>
                  </a:cubicBezTo>
                  <a:cubicBezTo>
                    <a:pt x="332" y="129"/>
                    <a:pt x="332" y="129"/>
                    <a:pt x="332" y="129"/>
                  </a:cubicBezTo>
                  <a:lnTo>
                    <a:pt x="324" y="129"/>
                  </a:lnTo>
                  <a:close/>
                  <a:moveTo>
                    <a:pt x="366" y="130"/>
                  </a:moveTo>
                  <a:cubicBezTo>
                    <a:pt x="366" y="130"/>
                    <a:pt x="366" y="130"/>
                    <a:pt x="366" y="130"/>
                  </a:cubicBezTo>
                  <a:cubicBezTo>
                    <a:pt x="358" y="130"/>
                    <a:pt x="358" y="130"/>
                    <a:pt x="358" y="130"/>
                  </a:cubicBezTo>
                  <a:cubicBezTo>
                    <a:pt x="358" y="130"/>
                    <a:pt x="358" y="130"/>
                    <a:pt x="358" y="130"/>
                  </a:cubicBezTo>
                  <a:lnTo>
                    <a:pt x="366" y="130"/>
                  </a:lnTo>
                  <a:close/>
                  <a:moveTo>
                    <a:pt x="334" y="130"/>
                  </a:moveTo>
                  <a:cubicBezTo>
                    <a:pt x="354" y="130"/>
                    <a:pt x="354" y="130"/>
                    <a:pt x="354" y="130"/>
                  </a:cubicBezTo>
                  <a:cubicBezTo>
                    <a:pt x="354" y="131"/>
                    <a:pt x="354" y="131"/>
                    <a:pt x="354" y="131"/>
                  </a:cubicBezTo>
                  <a:cubicBezTo>
                    <a:pt x="334" y="131"/>
                    <a:pt x="334" y="131"/>
                    <a:pt x="334" y="131"/>
                  </a:cubicBezTo>
                  <a:lnTo>
                    <a:pt x="334" y="130"/>
                  </a:lnTo>
                  <a:close/>
                  <a:moveTo>
                    <a:pt x="316" y="131"/>
                  </a:moveTo>
                  <a:cubicBezTo>
                    <a:pt x="316" y="131"/>
                    <a:pt x="316" y="131"/>
                    <a:pt x="316" y="131"/>
                  </a:cubicBezTo>
                  <a:cubicBezTo>
                    <a:pt x="319" y="131"/>
                    <a:pt x="319" y="131"/>
                    <a:pt x="319" y="131"/>
                  </a:cubicBezTo>
                  <a:cubicBezTo>
                    <a:pt x="319" y="131"/>
                    <a:pt x="319" y="131"/>
                    <a:pt x="319" y="131"/>
                  </a:cubicBezTo>
                  <a:lnTo>
                    <a:pt x="316" y="131"/>
                  </a:lnTo>
                  <a:close/>
                  <a:moveTo>
                    <a:pt x="382" y="131"/>
                  </a:moveTo>
                  <a:cubicBezTo>
                    <a:pt x="382" y="131"/>
                    <a:pt x="382" y="131"/>
                    <a:pt x="382" y="131"/>
                  </a:cubicBezTo>
                  <a:cubicBezTo>
                    <a:pt x="374" y="131"/>
                    <a:pt x="374" y="131"/>
                    <a:pt x="374" y="131"/>
                  </a:cubicBezTo>
                  <a:cubicBezTo>
                    <a:pt x="374" y="131"/>
                    <a:pt x="374" y="131"/>
                    <a:pt x="374" y="131"/>
                  </a:cubicBezTo>
                  <a:lnTo>
                    <a:pt x="382" y="131"/>
                  </a:lnTo>
                  <a:close/>
                  <a:moveTo>
                    <a:pt x="354" y="131"/>
                  </a:moveTo>
                  <a:cubicBezTo>
                    <a:pt x="354" y="131"/>
                    <a:pt x="354" y="131"/>
                    <a:pt x="354" y="131"/>
                  </a:cubicBezTo>
                  <a:cubicBezTo>
                    <a:pt x="354" y="131"/>
                    <a:pt x="353" y="132"/>
                    <a:pt x="353" y="132"/>
                  </a:cubicBezTo>
                  <a:cubicBezTo>
                    <a:pt x="356" y="132"/>
                    <a:pt x="356" y="132"/>
                    <a:pt x="356" y="132"/>
                  </a:cubicBezTo>
                  <a:cubicBezTo>
                    <a:pt x="355" y="132"/>
                    <a:pt x="353" y="132"/>
                    <a:pt x="352" y="132"/>
                  </a:cubicBezTo>
                  <a:cubicBezTo>
                    <a:pt x="352" y="132"/>
                    <a:pt x="352" y="132"/>
                    <a:pt x="352" y="132"/>
                  </a:cubicBezTo>
                  <a:cubicBezTo>
                    <a:pt x="352" y="132"/>
                    <a:pt x="352" y="132"/>
                    <a:pt x="352" y="132"/>
                  </a:cubicBezTo>
                  <a:cubicBezTo>
                    <a:pt x="352" y="132"/>
                    <a:pt x="352" y="132"/>
                    <a:pt x="352" y="132"/>
                  </a:cubicBezTo>
                  <a:cubicBezTo>
                    <a:pt x="352" y="132"/>
                    <a:pt x="353" y="132"/>
                    <a:pt x="353" y="131"/>
                  </a:cubicBezTo>
                  <a:cubicBezTo>
                    <a:pt x="353" y="131"/>
                    <a:pt x="353" y="131"/>
                    <a:pt x="353" y="131"/>
                  </a:cubicBezTo>
                  <a:lnTo>
                    <a:pt x="354" y="131"/>
                  </a:lnTo>
                  <a:close/>
                  <a:moveTo>
                    <a:pt x="329" y="132"/>
                  </a:moveTo>
                  <a:cubicBezTo>
                    <a:pt x="347" y="131"/>
                    <a:pt x="347" y="131"/>
                    <a:pt x="347" y="131"/>
                  </a:cubicBezTo>
                  <a:cubicBezTo>
                    <a:pt x="347" y="132"/>
                    <a:pt x="347" y="132"/>
                    <a:pt x="348" y="132"/>
                  </a:cubicBezTo>
                  <a:cubicBezTo>
                    <a:pt x="348" y="132"/>
                    <a:pt x="348" y="132"/>
                    <a:pt x="348" y="132"/>
                  </a:cubicBezTo>
                  <a:cubicBezTo>
                    <a:pt x="348" y="132"/>
                    <a:pt x="348" y="131"/>
                    <a:pt x="349" y="131"/>
                  </a:cubicBezTo>
                  <a:cubicBezTo>
                    <a:pt x="349" y="131"/>
                    <a:pt x="349" y="131"/>
                    <a:pt x="349" y="131"/>
                  </a:cubicBezTo>
                  <a:cubicBezTo>
                    <a:pt x="351" y="131"/>
                    <a:pt x="351" y="131"/>
                    <a:pt x="351" y="131"/>
                  </a:cubicBezTo>
                  <a:cubicBezTo>
                    <a:pt x="351" y="131"/>
                    <a:pt x="351" y="131"/>
                    <a:pt x="351" y="131"/>
                  </a:cubicBezTo>
                  <a:cubicBezTo>
                    <a:pt x="350" y="131"/>
                    <a:pt x="350" y="131"/>
                    <a:pt x="349" y="132"/>
                  </a:cubicBezTo>
                  <a:cubicBezTo>
                    <a:pt x="349" y="132"/>
                    <a:pt x="350" y="132"/>
                    <a:pt x="350" y="132"/>
                  </a:cubicBezTo>
                  <a:cubicBezTo>
                    <a:pt x="350" y="132"/>
                    <a:pt x="351" y="132"/>
                    <a:pt x="351" y="132"/>
                  </a:cubicBezTo>
                  <a:cubicBezTo>
                    <a:pt x="351" y="132"/>
                    <a:pt x="350" y="132"/>
                    <a:pt x="350" y="132"/>
                  </a:cubicBezTo>
                  <a:cubicBezTo>
                    <a:pt x="349" y="132"/>
                    <a:pt x="348" y="132"/>
                    <a:pt x="348" y="132"/>
                  </a:cubicBezTo>
                  <a:cubicBezTo>
                    <a:pt x="348" y="132"/>
                    <a:pt x="348" y="132"/>
                    <a:pt x="348" y="132"/>
                  </a:cubicBezTo>
                  <a:cubicBezTo>
                    <a:pt x="348" y="132"/>
                    <a:pt x="348" y="132"/>
                    <a:pt x="348" y="132"/>
                  </a:cubicBezTo>
                  <a:cubicBezTo>
                    <a:pt x="341" y="132"/>
                    <a:pt x="335" y="132"/>
                    <a:pt x="329" y="132"/>
                  </a:cubicBezTo>
                  <a:close/>
                  <a:moveTo>
                    <a:pt x="357" y="132"/>
                  </a:moveTo>
                  <a:cubicBezTo>
                    <a:pt x="358" y="132"/>
                    <a:pt x="358" y="132"/>
                    <a:pt x="358" y="132"/>
                  </a:cubicBezTo>
                  <a:cubicBezTo>
                    <a:pt x="357" y="131"/>
                    <a:pt x="357" y="131"/>
                    <a:pt x="357" y="131"/>
                  </a:cubicBezTo>
                  <a:cubicBezTo>
                    <a:pt x="366" y="131"/>
                    <a:pt x="366" y="131"/>
                    <a:pt x="366" y="131"/>
                  </a:cubicBezTo>
                  <a:cubicBezTo>
                    <a:pt x="366" y="132"/>
                    <a:pt x="366" y="132"/>
                    <a:pt x="366" y="132"/>
                  </a:cubicBezTo>
                  <a:cubicBezTo>
                    <a:pt x="364" y="132"/>
                    <a:pt x="360" y="132"/>
                    <a:pt x="357" y="132"/>
                  </a:cubicBezTo>
                  <a:close/>
                  <a:moveTo>
                    <a:pt x="346" y="134"/>
                  </a:moveTo>
                  <a:cubicBezTo>
                    <a:pt x="346" y="134"/>
                    <a:pt x="346" y="134"/>
                    <a:pt x="346" y="134"/>
                  </a:cubicBezTo>
                  <a:cubicBezTo>
                    <a:pt x="343" y="134"/>
                    <a:pt x="343" y="134"/>
                    <a:pt x="343" y="134"/>
                  </a:cubicBezTo>
                  <a:cubicBezTo>
                    <a:pt x="343" y="134"/>
                    <a:pt x="343" y="134"/>
                    <a:pt x="343" y="134"/>
                  </a:cubicBezTo>
                  <a:lnTo>
                    <a:pt x="346" y="134"/>
                  </a:lnTo>
                  <a:close/>
                  <a:moveTo>
                    <a:pt x="314" y="134"/>
                  </a:moveTo>
                  <a:cubicBezTo>
                    <a:pt x="316" y="134"/>
                    <a:pt x="318" y="134"/>
                    <a:pt x="321" y="134"/>
                  </a:cubicBezTo>
                  <a:cubicBezTo>
                    <a:pt x="327" y="134"/>
                    <a:pt x="334" y="133"/>
                    <a:pt x="341" y="134"/>
                  </a:cubicBezTo>
                  <a:cubicBezTo>
                    <a:pt x="336" y="134"/>
                    <a:pt x="336" y="134"/>
                    <a:pt x="336" y="134"/>
                  </a:cubicBezTo>
                  <a:cubicBezTo>
                    <a:pt x="331" y="134"/>
                    <a:pt x="326" y="134"/>
                    <a:pt x="321" y="134"/>
                  </a:cubicBezTo>
                  <a:cubicBezTo>
                    <a:pt x="318" y="134"/>
                    <a:pt x="316" y="134"/>
                    <a:pt x="314" y="134"/>
                  </a:cubicBezTo>
                  <a:close/>
                  <a:moveTo>
                    <a:pt x="295" y="134"/>
                  </a:moveTo>
                  <a:cubicBezTo>
                    <a:pt x="295" y="134"/>
                    <a:pt x="295" y="134"/>
                    <a:pt x="295" y="134"/>
                  </a:cubicBezTo>
                  <a:cubicBezTo>
                    <a:pt x="297" y="134"/>
                    <a:pt x="297" y="134"/>
                    <a:pt x="297" y="134"/>
                  </a:cubicBezTo>
                  <a:cubicBezTo>
                    <a:pt x="297" y="134"/>
                    <a:pt x="297" y="134"/>
                    <a:pt x="297" y="134"/>
                  </a:cubicBezTo>
                  <a:cubicBezTo>
                    <a:pt x="296" y="134"/>
                    <a:pt x="296" y="134"/>
                    <a:pt x="295" y="135"/>
                  </a:cubicBezTo>
                  <a:lnTo>
                    <a:pt x="295" y="134"/>
                  </a:lnTo>
                  <a:close/>
                  <a:moveTo>
                    <a:pt x="339" y="135"/>
                  </a:moveTo>
                  <a:cubicBezTo>
                    <a:pt x="339" y="135"/>
                    <a:pt x="339" y="135"/>
                    <a:pt x="339" y="135"/>
                  </a:cubicBezTo>
                  <a:cubicBezTo>
                    <a:pt x="343" y="135"/>
                    <a:pt x="343" y="135"/>
                    <a:pt x="343" y="135"/>
                  </a:cubicBezTo>
                  <a:cubicBezTo>
                    <a:pt x="343" y="135"/>
                    <a:pt x="343" y="135"/>
                    <a:pt x="343" y="135"/>
                  </a:cubicBezTo>
                  <a:lnTo>
                    <a:pt x="339" y="135"/>
                  </a:lnTo>
                  <a:close/>
                  <a:moveTo>
                    <a:pt x="390" y="137"/>
                  </a:moveTo>
                  <a:cubicBezTo>
                    <a:pt x="390" y="137"/>
                    <a:pt x="390" y="137"/>
                    <a:pt x="390" y="137"/>
                  </a:cubicBezTo>
                  <a:cubicBezTo>
                    <a:pt x="402" y="137"/>
                    <a:pt x="402" y="137"/>
                    <a:pt x="402" y="137"/>
                  </a:cubicBezTo>
                  <a:cubicBezTo>
                    <a:pt x="402" y="137"/>
                    <a:pt x="402" y="137"/>
                    <a:pt x="402" y="137"/>
                  </a:cubicBezTo>
                  <a:lnTo>
                    <a:pt x="390" y="137"/>
                  </a:lnTo>
                  <a:close/>
                  <a:moveTo>
                    <a:pt x="407" y="138"/>
                  </a:moveTo>
                  <a:cubicBezTo>
                    <a:pt x="407" y="137"/>
                    <a:pt x="407" y="137"/>
                    <a:pt x="407" y="137"/>
                  </a:cubicBezTo>
                  <a:cubicBezTo>
                    <a:pt x="411" y="137"/>
                    <a:pt x="411" y="137"/>
                    <a:pt x="411" y="137"/>
                  </a:cubicBezTo>
                  <a:cubicBezTo>
                    <a:pt x="411" y="138"/>
                    <a:pt x="411" y="138"/>
                    <a:pt x="411" y="138"/>
                  </a:cubicBezTo>
                  <a:lnTo>
                    <a:pt x="407" y="138"/>
                  </a:lnTo>
                  <a:close/>
                  <a:moveTo>
                    <a:pt x="355" y="139"/>
                  </a:moveTo>
                  <a:cubicBezTo>
                    <a:pt x="358" y="138"/>
                    <a:pt x="358" y="138"/>
                    <a:pt x="358" y="138"/>
                  </a:cubicBezTo>
                  <a:cubicBezTo>
                    <a:pt x="357" y="139"/>
                    <a:pt x="357" y="139"/>
                    <a:pt x="357" y="139"/>
                  </a:cubicBezTo>
                  <a:lnTo>
                    <a:pt x="355" y="139"/>
                  </a:lnTo>
                  <a:close/>
                  <a:moveTo>
                    <a:pt x="397" y="141"/>
                  </a:moveTo>
                  <a:cubicBezTo>
                    <a:pt x="397" y="140"/>
                    <a:pt x="397" y="140"/>
                    <a:pt x="397" y="140"/>
                  </a:cubicBezTo>
                  <a:cubicBezTo>
                    <a:pt x="399" y="140"/>
                    <a:pt x="399" y="140"/>
                    <a:pt x="399" y="140"/>
                  </a:cubicBezTo>
                  <a:cubicBezTo>
                    <a:pt x="399" y="141"/>
                    <a:pt x="399" y="141"/>
                    <a:pt x="399" y="141"/>
                  </a:cubicBezTo>
                  <a:lnTo>
                    <a:pt x="397" y="141"/>
                  </a:lnTo>
                  <a:close/>
                  <a:moveTo>
                    <a:pt x="394" y="145"/>
                  </a:moveTo>
                  <a:cubicBezTo>
                    <a:pt x="394" y="145"/>
                    <a:pt x="394" y="145"/>
                    <a:pt x="394" y="145"/>
                  </a:cubicBezTo>
                  <a:cubicBezTo>
                    <a:pt x="398" y="145"/>
                    <a:pt x="398" y="145"/>
                    <a:pt x="398" y="145"/>
                  </a:cubicBezTo>
                  <a:cubicBezTo>
                    <a:pt x="398" y="145"/>
                    <a:pt x="398" y="145"/>
                    <a:pt x="398" y="145"/>
                  </a:cubicBezTo>
                  <a:lnTo>
                    <a:pt x="394" y="145"/>
                  </a:lnTo>
                  <a:close/>
                  <a:moveTo>
                    <a:pt x="46" y="150"/>
                  </a:moveTo>
                  <a:cubicBezTo>
                    <a:pt x="46" y="151"/>
                    <a:pt x="46" y="151"/>
                    <a:pt x="46" y="151"/>
                  </a:cubicBezTo>
                  <a:cubicBezTo>
                    <a:pt x="41" y="151"/>
                    <a:pt x="41" y="151"/>
                    <a:pt x="41" y="151"/>
                  </a:cubicBezTo>
                  <a:cubicBezTo>
                    <a:pt x="41" y="150"/>
                    <a:pt x="41" y="150"/>
                    <a:pt x="41" y="150"/>
                  </a:cubicBezTo>
                  <a:lnTo>
                    <a:pt x="46" y="150"/>
                  </a:lnTo>
                  <a:close/>
                  <a:moveTo>
                    <a:pt x="43" y="150"/>
                  </a:moveTo>
                  <a:cubicBezTo>
                    <a:pt x="39" y="150"/>
                    <a:pt x="39" y="150"/>
                    <a:pt x="39" y="150"/>
                  </a:cubicBezTo>
                  <a:cubicBezTo>
                    <a:pt x="39" y="150"/>
                    <a:pt x="39" y="150"/>
                    <a:pt x="39" y="150"/>
                  </a:cubicBezTo>
                  <a:cubicBezTo>
                    <a:pt x="43" y="150"/>
                    <a:pt x="43" y="150"/>
                    <a:pt x="43" y="150"/>
                  </a:cubicBezTo>
                  <a:close/>
                  <a:moveTo>
                    <a:pt x="54" y="150"/>
                  </a:moveTo>
                  <a:cubicBezTo>
                    <a:pt x="49" y="150"/>
                    <a:pt x="49" y="150"/>
                    <a:pt x="49" y="150"/>
                  </a:cubicBezTo>
                  <a:cubicBezTo>
                    <a:pt x="49" y="150"/>
                    <a:pt x="49" y="150"/>
                    <a:pt x="49" y="150"/>
                  </a:cubicBezTo>
                  <a:cubicBezTo>
                    <a:pt x="54" y="150"/>
                    <a:pt x="54" y="150"/>
                    <a:pt x="54" y="150"/>
                  </a:cubicBezTo>
                  <a:close/>
                  <a:moveTo>
                    <a:pt x="407" y="150"/>
                  </a:moveTo>
                  <a:cubicBezTo>
                    <a:pt x="432" y="150"/>
                    <a:pt x="432" y="150"/>
                    <a:pt x="432" y="150"/>
                  </a:cubicBezTo>
                  <a:cubicBezTo>
                    <a:pt x="404" y="151"/>
                    <a:pt x="404" y="151"/>
                    <a:pt x="404" y="151"/>
                  </a:cubicBezTo>
                  <a:lnTo>
                    <a:pt x="407" y="150"/>
                  </a:lnTo>
                  <a:close/>
                  <a:moveTo>
                    <a:pt x="378" y="155"/>
                  </a:moveTo>
                  <a:cubicBezTo>
                    <a:pt x="380" y="155"/>
                    <a:pt x="380" y="155"/>
                    <a:pt x="380" y="155"/>
                  </a:cubicBezTo>
                  <a:cubicBezTo>
                    <a:pt x="380" y="156"/>
                    <a:pt x="380" y="156"/>
                    <a:pt x="380" y="156"/>
                  </a:cubicBezTo>
                  <a:cubicBezTo>
                    <a:pt x="378" y="156"/>
                    <a:pt x="378" y="156"/>
                    <a:pt x="378" y="156"/>
                  </a:cubicBezTo>
                  <a:lnTo>
                    <a:pt x="378" y="155"/>
                  </a:lnTo>
                  <a:close/>
                  <a:moveTo>
                    <a:pt x="347" y="156"/>
                  </a:moveTo>
                  <a:cubicBezTo>
                    <a:pt x="345" y="156"/>
                    <a:pt x="345" y="156"/>
                    <a:pt x="345" y="156"/>
                  </a:cubicBezTo>
                  <a:cubicBezTo>
                    <a:pt x="343" y="156"/>
                    <a:pt x="343" y="156"/>
                    <a:pt x="343" y="156"/>
                  </a:cubicBezTo>
                  <a:lnTo>
                    <a:pt x="347" y="156"/>
                  </a:lnTo>
                  <a:close/>
                  <a:moveTo>
                    <a:pt x="119" y="157"/>
                  </a:moveTo>
                  <a:cubicBezTo>
                    <a:pt x="119" y="156"/>
                    <a:pt x="119" y="156"/>
                    <a:pt x="119" y="156"/>
                  </a:cubicBezTo>
                  <a:cubicBezTo>
                    <a:pt x="121" y="156"/>
                    <a:pt x="121" y="156"/>
                    <a:pt x="121" y="156"/>
                  </a:cubicBezTo>
                  <a:cubicBezTo>
                    <a:pt x="120" y="156"/>
                    <a:pt x="120" y="157"/>
                    <a:pt x="120" y="157"/>
                  </a:cubicBezTo>
                  <a:lnTo>
                    <a:pt x="119" y="157"/>
                  </a:lnTo>
                  <a:close/>
                  <a:moveTo>
                    <a:pt x="348" y="156"/>
                  </a:moveTo>
                  <a:cubicBezTo>
                    <a:pt x="356" y="156"/>
                    <a:pt x="356" y="156"/>
                    <a:pt x="356" y="156"/>
                  </a:cubicBezTo>
                  <a:cubicBezTo>
                    <a:pt x="356" y="157"/>
                    <a:pt x="356" y="157"/>
                    <a:pt x="356" y="157"/>
                  </a:cubicBezTo>
                  <a:cubicBezTo>
                    <a:pt x="355" y="155"/>
                    <a:pt x="351" y="156"/>
                    <a:pt x="348" y="156"/>
                  </a:cubicBezTo>
                  <a:close/>
                  <a:moveTo>
                    <a:pt x="286" y="158"/>
                  </a:moveTo>
                  <a:cubicBezTo>
                    <a:pt x="285" y="158"/>
                    <a:pt x="284" y="158"/>
                    <a:pt x="284" y="158"/>
                  </a:cubicBezTo>
                  <a:cubicBezTo>
                    <a:pt x="284" y="158"/>
                    <a:pt x="285" y="158"/>
                    <a:pt x="286" y="158"/>
                  </a:cubicBezTo>
                  <a:cubicBezTo>
                    <a:pt x="286" y="158"/>
                    <a:pt x="287" y="158"/>
                    <a:pt x="287" y="158"/>
                  </a:cubicBezTo>
                  <a:cubicBezTo>
                    <a:pt x="289" y="158"/>
                    <a:pt x="292" y="157"/>
                    <a:pt x="293" y="158"/>
                  </a:cubicBezTo>
                  <a:cubicBezTo>
                    <a:pt x="297" y="158"/>
                    <a:pt x="297" y="158"/>
                    <a:pt x="297" y="158"/>
                  </a:cubicBezTo>
                  <a:cubicBezTo>
                    <a:pt x="293" y="158"/>
                    <a:pt x="290" y="158"/>
                    <a:pt x="286" y="158"/>
                  </a:cubicBezTo>
                  <a:close/>
                  <a:moveTo>
                    <a:pt x="276" y="158"/>
                  </a:moveTo>
                  <a:cubicBezTo>
                    <a:pt x="276" y="158"/>
                    <a:pt x="276" y="158"/>
                    <a:pt x="277" y="158"/>
                  </a:cubicBezTo>
                  <a:cubicBezTo>
                    <a:pt x="278" y="158"/>
                    <a:pt x="278" y="158"/>
                    <a:pt x="278" y="158"/>
                  </a:cubicBezTo>
                  <a:cubicBezTo>
                    <a:pt x="278" y="158"/>
                    <a:pt x="278" y="158"/>
                    <a:pt x="277" y="158"/>
                  </a:cubicBezTo>
                  <a:cubicBezTo>
                    <a:pt x="277" y="158"/>
                    <a:pt x="276" y="158"/>
                    <a:pt x="276" y="158"/>
                  </a:cubicBezTo>
                  <a:close/>
                  <a:moveTo>
                    <a:pt x="273" y="158"/>
                  </a:moveTo>
                  <a:cubicBezTo>
                    <a:pt x="266" y="158"/>
                    <a:pt x="266" y="158"/>
                    <a:pt x="266" y="158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73" y="157"/>
                    <a:pt x="273" y="157"/>
                    <a:pt x="273" y="157"/>
                  </a:cubicBezTo>
                  <a:lnTo>
                    <a:pt x="273" y="158"/>
                  </a:lnTo>
                  <a:close/>
                  <a:moveTo>
                    <a:pt x="309" y="158"/>
                  </a:moveTo>
                  <a:cubicBezTo>
                    <a:pt x="303" y="158"/>
                    <a:pt x="303" y="158"/>
                    <a:pt x="303" y="158"/>
                  </a:cubicBezTo>
                  <a:cubicBezTo>
                    <a:pt x="303" y="158"/>
                    <a:pt x="303" y="158"/>
                    <a:pt x="303" y="158"/>
                  </a:cubicBezTo>
                  <a:cubicBezTo>
                    <a:pt x="309" y="158"/>
                    <a:pt x="309" y="158"/>
                    <a:pt x="309" y="158"/>
                  </a:cubicBezTo>
                  <a:close/>
                  <a:moveTo>
                    <a:pt x="318" y="158"/>
                  </a:moveTo>
                  <a:cubicBezTo>
                    <a:pt x="318" y="157"/>
                    <a:pt x="318" y="157"/>
                    <a:pt x="318" y="157"/>
                  </a:cubicBezTo>
                  <a:cubicBezTo>
                    <a:pt x="320" y="157"/>
                    <a:pt x="320" y="157"/>
                    <a:pt x="320" y="157"/>
                  </a:cubicBezTo>
                  <a:cubicBezTo>
                    <a:pt x="320" y="158"/>
                    <a:pt x="320" y="158"/>
                    <a:pt x="320" y="158"/>
                  </a:cubicBezTo>
                  <a:lnTo>
                    <a:pt x="318" y="158"/>
                  </a:lnTo>
                  <a:close/>
                  <a:moveTo>
                    <a:pt x="353" y="157"/>
                  </a:moveTo>
                  <a:cubicBezTo>
                    <a:pt x="353" y="157"/>
                    <a:pt x="353" y="157"/>
                    <a:pt x="353" y="157"/>
                  </a:cubicBezTo>
                  <a:cubicBezTo>
                    <a:pt x="349" y="157"/>
                    <a:pt x="349" y="157"/>
                    <a:pt x="349" y="157"/>
                  </a:cubicBezTo>
                  <a:cubicBezTo>
                    <a:pt x="349" y="157"/>
                    <a:pt x="349" y="157"/>
                    <a:pt x="349" y="157"/>
                  </a:cubicBezTo>
                  <a:lnTo>
                    <a:pt x="353" y="157"/>
                  </a:lnTo>
                  <a:close/>
                  <a:moveTo>
                    <a:pt x="347" y="157"/>
                  </a:moveTo>
                  <a:cubicBezTo>
                    <a:pt x="347" y="157"/>
                    <a:pt x="347" y="157"/>
                    <a:pt x="347" y="157"/>
                  </a:cubicBezTo>
                  <a:cubicBezTo>
                    <a:pt x="344" y="157"/>
                    <a:pt x="344" y="157"/>
                    <a:pt x="344" y="157"/>
                  </a:cubicBezTo>
                  <a:cubicBezTo>
                    <a:pt x="344" y="157"/>
                    <a:pt x="344" y="157"/>
                    <a:pt x="344" y="157"/>
                  </a:cubicBezTo>
                  <a:lnTo>
                    <a:pt x="347" y="157"/>
                  </a:lnTo>
                  <a:close/>
                  <a:moveTo>
                    <a:pt x="338" y="157"/>
                  </a:moveTo>
                  <a:cubicBezTo>
                    <a:pt x="338" y="157"/>
                    <a:pt x="338" y="157"/>
                    <a:pt x="338" y="157"/>
                  </a:cubicBezTo>
                  <a:cubicBezTo>
                    <a:pt x="334" y="157"/>
                    <a:pt x="334" y="157"/>
                    <a:pt x="334" y="157"/>
                  </a:cubicBezTo>
                  <a:cubicBezTo>
                    <a:pt x="334" y="157"/>
                    <a:pt x="334" y="157"/>
                    <a:pt x="334" y="157"/>
                  </a:cubicBezTo>
                  <a:lnTo>
                    <a:pt x="338" y="157"/>
                  </a:lnTo>
                  <a:close/>
                  <a:moveTo>
                    <a:pt x="327" y="157"/>
                  </a:moveTo>
                  <a:cubicBezTo>
                    <a:pt x="327" y="157"/>
                    <a:pt x="327" y="157"/>
                    <a:pt x="327" y="157"/>
                  </a:cubicBezTo>
                  <a:cubicBezTo>
                    <a:pt x="330" y="157"/>
                    <a:pt x="330" y="157"/>
                    <a:pt x="330" y="157"/>
                  </a:cubicBezTo>
                  <a:lnTo>
                    <a:pt x="327" y="157"/>
                  </a:lnTo>
                  <a:close/>
                  <a:moveTo>
                    <a:pt x="199" y="157"/>
                  </a:moveTo>
                  <a:cubicBezTo>
                    <a:pt x="200" y="157"/>
                    <a:pt x="201" y="157"/>
                    <a:pt x="201" y="158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9" y="158"/>
                    <a:pt x="198" y="158"/>
                    <a:pt x="198" y="158"/>
                  </a:cubicBezTo>
                  <a:cubicBezTo>
                    <a:pt x="198" y="158"/>
                    <a:pt x="198" y="158"/>
                    <a:pt x="198" y="158"/>
                  </a:cubicBezTo>
                  <a:cubicBezTo>
                    <a:pt x="191" y="158"/>
                    <a:pt x="191" y="158"/>
                    <a:pt x="191" y="158"/>
                  </a:cubicBezTo>
                  <a:cubicBezTo>
                    <a:pt x="190" y="158"/>
                    <a:pt x="189" y="158"/>
                    <a:pt x="188" y="158"/>
                  </a:cubicBezTo>
                  <a:cubicBezTo>
                    <a:pt x="191" y="158"/>
                    <a:pt x="191" y="158"/>
                    <a:pt x="191" y="158"/>
                  </a:cubicBezTo>
                  <a:cubicBezTo>
                    <a:pt x="194" y="157"/>
                    <a:pt x="197" y="157"/>
                    <a:pt x="198" y="158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9" y="158"/>
                    <a:pt x="199" y="157"/>
                    <a:pt x="199" y="157"/>
                  </a:cubicBezTo>
                  <a:close/>
                  <a:moveTo>
                    <a:pt x="184" y="158"/>
                  </a:moveTo>
                  <a:cubicBezTo>
                    <a:pt x="187" y="157"/>
                    <a:pt x="187" y="157"/>
                    <a:pt x="187" y="157"/>
                  </a:cubicBezTo>
                  <a:cubicBezTo>
                    <a:pt x="187" y="158"/>
                    <a:pt x="186" y="158"/>
                    <a:pt x="185" y="158"/>
                  </a:cubicBezTo>
                  <a:lnTo>
                    <a:pt x="184" y="158"/>
                  </a:lnTo>
                  <a:close/>
                  <a:moveTo>
                    <a:pt x="116" y="158"/>
                  </a:moveTo>
                  <a:cubicBezTo>
                    <a:pt x="116" y="158"/>
                    <a:pt x="116" y="158"/>
                    <a:pt x="116" y="158"/>
                  </a:cubicBezTo>
                  <a:cubicBezTo>
                    <a:pt x="118" y="158"/>
                    <a:pt x="118" y="158"/>
                    <a:pt x="118" y="158"/>
                  </a:cubicBezTo>
                  <a:cubicBezTo>
                    <a:pt x="118" y="158"/>
                    <a:pt x="118" y="158"/>
                    <a:pt x="118" y="158"/>
                  </a:cubicBezTo>
                  <a:lnTo>
                    <a:pt x="116" y="158"/>
                  </a:lnTo>
                  <a:close/>
                  <a:moveTo>
                    <a:pt x="210" y="158"/>
                  </a:moveTo>
                  <a:cubicBezTo>
                    <a:pt x="207" y="159"/>
                    <a:pt x="207" y="159"/>
                    <a:pt x="207" y="159"/>
                  </a:cubicBezTo>
                  <a:cubicBezTo>
                    <a:pt x="206" y="159"/>
                    <a:pt x="208" y="158"/>
                    <a:pt x="210" y="158"/>
                  </a:cubicBezTo>
                  <a:close/>
                  <a:moveTo>
                    <a:pt x="207" y="160"/>
                  </a:moveTo>
                  <a:cubicBezTo>
                    <a:pt x="216" y="159"/>
                    <a:pt x="225" y="159"/>
                    <a:pt x="233" y="159"/>
                  </a:cubicBezTo>
                  <a:cubicBezTo>
                    <a:pt x="233" y="159"/>
                    <a:pt x="233" y="159"/>
                    <a:pt x="233" y="159"/>
                  </a:cubicBezTo>
                  <a:cubicBezTo>
                    <a:pt x="233" y="159"/>
                    <a:pt x="233" y="159"/>
                    <a:pt x="233" y="159"/>
                  </a:cubicBezTo>
                  <a:cubicBezTo>
                    <a:pt x="238" y="159"/>
                    <a:pt x="243" y="159"/>
                    <a:pt x="247" y="159"/>
                  </a:cubicBezTo>
                  <a:cubicBezTo>
                    <a:pt x="234" y="159"/>
                    <a:pt x="234" y="159"/>
                    <a:pt x="234" y="159"/>
                  </a:cubicBezTo>
                  <a:cubicBezTo>
                    <a:pt x="233" y="159"/>
                    <a:pt x="233" y="159"/>
                    <a:pt x="233" y="159"/>
                  </a:cubicBezTo>
                  <a:cubicBezTo>
                    <a:pt x="233" y="159"/>
                    <a:pt x="233" y="159"/>
                    <a:pt x="233" y="159"/>
                  </a:cubicBezTo>
                  <a:cubicBezTo>
                    <a:pt x="232" y="159"/>
                    <a:pt x="232" y="159"/>
                    <a:pt x="232" y="159"/>
                  </a:cubicBezTo>
                  <a:cubicBezTo>
                    <a:pt x="225" y="158"/>
                    <a:pt x="217" y="160"/>
                    <a:pt x="209" y="160"/>
                  </a:cubicBezTo>
                  <a:cubicBezTo>
                    <a:pt x="209" y="160"/>
                    <a:pt x="209" y="160"/>
                    <a:pt x="209" y="160"/>
                  </a:cubicBezTo>
                  <a:lnTo>
                    <a:pt x="207" y="160"/>
                  </a:lnTo>
                  <a:close/>
                  <a:moveTo>
                    <a:pt x="120" y="161"/>
                  </a:moveTo>
                  <a:cubicBezTo>
                    <a:pt x="120" y="160"/>
                    <a:pt x="120" y="160"/>
                    <a:pt x="120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61"/>
                    <a:pt x="122" y="161"/>
                    <a:pt x="122" y="161"/>
                  </a:cubicBezTo>
                  <a:lnTo>
                    <a:pt x="120" y="161"/>
                  </a:lnTo>
                  <a:close/>
                  <a:moveTo>
                    <a:pt x="416" y="161"/>
                  </a:moveTo>
                  <a:cubicBezTo>
                    <a:pt x="416" y="161"/>
                    <a:pt x="416" y="161"/>
                    <a:pt x="416" y="161"/>
                  </a:cubicBezTo>
                  <a:cubicBezTo>
                    <a:pt x="433" y="161"/>
                    <a:pt x="433" y="161"/>
                    <a:pt x="433" y="161"/>
                  </a:cubicBezTo>
                  <a:cubicBezTo>
                    <a:pt x="433" y="161"/>
                    <a:pt x="433" y="161"/>
                    <a:pt x="433" y="161"/>
                  </a:cubicBezTo>
                  <a:lnTo>
                    <a:pt x="416" y="161"/>
                  </a:lnTo>
                  <a:close/>
                  <a:moveTo>
                    <a:pt x="437" y="161"/>
                  </a:moveTo>
                  <a:cubicBezTo>
                    <a:pt x="437" y="161"/>
                    <a:pt x="437" y="161"/>
                    <a:pt x="437" y="161"/>
                  </a:cubicBezTo>
                  <a:cubicBezTo>
                    <a:pt x="439" y="161"/>
                    <a:pt x="439" y="161"/>
                    <a:pt x="439" y="161"/>
                  </a:cubicBezTo>
                  <a:cubicBezTo>
                    <a:pt x="439" y="161"/>
                    <a:pt x="439" y="161"/>
                    <a:pt x="439" y="161"/>
                  </a:cubicBezTo>
                  <a:lnTo>
                    <a:pt x="437" y="161"/>
                  </a:lnTo>
                  <a:close/>
                  <a:moveTo>
                    <a:pt x="118" y="162"/>
                  </a:moveTo>
                  <a:cubicBezTo>
                    <a:pt x="118" y="162"/>
                    <a:pt x="118" y="162"/>
                    <a:pt x="118" y="162"/>
                  </a:cubicBezTo>
                  <a:cubicBezTo>
                    <a:pt x="120" y="162"/>
                    <a:pt x="120" y="162"/>
                    <a:pt x="120" y="162"/>
                  </a:cubicBezTo>
                  <a:cubicBezTo>
                    <a:pt x="120" y="162"/>
                    <a:pt x="120" y="162"/>
                    <a:pt x="120" y="162"/>
                  </a:cubicBezTo>
                  <a:lnTo>
                    <a:pt x="118" y="162"/>
                  </a:lnTo>
                  <a:close/>
                  <a:moveTo>
                    <a:pt x="402" y="162"/>
                  </a:moveTo>
                  <a:cubicBezTo>
                    <a:pt x="402" y="162"/>
                    <a:pt x="402" y="162"/>
                    <a:pt x="402" y="162"/>
                  </a:cubicBezTo>
                  <a:cubicBezTo>
                    <a:pt x="405" y="162"/>
                    <a:pt x="405" y="162"/>
                    <a:pt x="405" y="162"/>
                  </a:cubicBezTo>
                  <a:cubicBezTo>
                    <a:pt x="405" y="162"/>
                    <a:pt x="405" y="162"/>
                    <a:pt x="405" y="162"/>
                  </a:cubicBezTo>
                  <a:lnTo>
                    <a:pt x="402" y="162"/>
                  </a:lnTo>
                  <a:close/>
                  <a:moveTo>
                    <a:pt x="411" y="162"/>
                  </a:moveTo>
                  <a:cubicBezTo>
                    <a:pt x="411" y="162"/>
                    <a:pt x="411" y="162"/>
                    <a:pt x="411" y="162"/>
                  </a:cubicBezTo>
                  <a:cubicBezTo>
                    <a:pt x="415" y="162"/>
                    <a:pt x="415" y="162"/>
                    <a:pt x="415" y="162"/>
                  </a:cubicBezTo>
                  <a:cubicBezTo>
                    <a:pt x="415" y="162"/>
                    <a:pt x="415" y="162"/>
                    <a:pt x="415" y="162"/>
                  </a:cubicBezTo>
                  <a:lnTo>
                    <a:pt x="411" y="162"/>
                  </a:lnTo>
                  <a:close/>
                  <a:moveTo>
                    <a:pt x="424" y="162"/>
                  </a:moveTo>
                  <a:cubicBezTo>
                    <a:pt x="424" y="162"/>
                    <a:pt x="424" y="162"/>
                    <a:pt x="424" y="162"/>
                  </a:cubicBezTo>
                  <a:cubicBezTo>
                    <a:pt x="441" y="162"/>
                    <a:pt x="441" y="162"/>
                    <a:pt x="441" y="162"/>
                  </a:cubicBezTo>
                  <a:cubicBezTo>
                    <a:pt x="441" y="162"/>
                    <a:pt x="441" y="162"/>
                    <a:pt x="441" y="162"/>
                  </a:cubicBezTo>
                  <a:lnTo>
                    <a:pt x="424" y="162"/>
                  </a:lnTo>
                  <a:close/>
                  <a:moveTo>
                    <a:pt x="352" y="165"/>
                  </a:moveTo>
                  <a:cubicBezTo>
                    <a:pt x="351" y="165"/>
                    <a:pt x="351" y="165"/>
                    <a:pt x="351" y="165"/>
                  </a:cubicBezTo>
                  <a:cubicBezTo>
                    <a:pt x="354" y="165"/>
                    <a:pt x="354" y="165"/>
                    <a:pt x="354" y="165"/>
                  </a:cubicBezTo>
                  <a:cubicBezTo>
                    <a:pt x="354" y="165"/>
                    <a:pt x="354" y="165"/>
                    <a:pt x="354" y="165"/>
                  </a:cubicBezTo>
                  <a:lnTo>
                    <a:pt x="352" y="165"/>
                  </a:lnTo>
                  <a:close/>
                  <a:moveTo>
                    <a:pt x="371" y="165"/>
                  </a:moveTo>
                  <a:cubicBezTo>
                    <a:pt x="371" y="165"/>
                    <a:pt x="371" y="165"/>
                    <a:pt x="371" y="165"/>
                  </a:cubicBezTo>
                  <a:cubicBezTo>
                    <a:pt x="375" y="165"/>
                    <a:pt x="375" y="165"/>
                    <a:pt x="375" y="165"/>
                  </a:cubicBezTo>
                  <a:cubicBezTo>
                    <a:pt x="375" y="165"/>
                    <a:pt x="375" y="165"/>
                    <a:pt x="375" y="165"/>
                  </a:cubicBezTo>
                  <a:lnTo>
                    <a:pt x="371" y="165"/>
                  </a:lnTo>
                  <a:close/>
                  <a:moveTo>
                    <a:pt x="308" y="168"/>
                  </a:moveTo>
                  <a:cubicBezTo>
                    <a:pt x="308" y="167"/>
                    <a:pt x="308" y="167"/>
                    <a:pt x="308" y="167"/>
                  </a:cubicBezTo>
                  <a:cubicBezTo>
                    <a:pt x="310" y="167"/>
                    <a:pt x="310" y="167"/>
                    <a:pt x="310" y="167"/>
                  </a:cubicBezTo>
                  <a:cubicBezTo>
                    <a:pt x="310" y="168"/>
                    <a:pt x="310" y="168"/>
                    <a:pt x="310" y="168"/>
                  </a:cubicBezTo>
                  <a:lnTo>
                    <a:pt x="308" y="168"/>
                  </a:lnTo>
                  <a:close/>
                  <a:moveTo>
                    <a:pt x="353" y="168"/>
                  </a:moveTo>
                  <a:cubicBezTo>
                    <a:pt x="353" y="167"/>
                    <a:pt x="353" y="167"/>
                    <a:pt x="353" y="167"/>
                  </a:cubicBezTo>
                  <a:cubicBezTo>
                    <a:pt x="361" y="167"/>
                    <a:pt x="361" y="167"/>
                    <a:pt x="361" y="167"/>
                  </a:cubicBezTo>
                  <a:cubicBezTo>
                    <a:pt x="361" y="168"/>
                    <a:pt x="361" y="168"/>
                    <a:pt x="361" y="168"/>
                  </a:cubicBezTo>
                  <a:lnTo>
                    <a:pt x="353" y="168"/>
                  </a:lnTo>
                  <a:close/>
                  <a:moveTo>
                    <a:pt x="381" y="168"/>
                  </a:moveTo>
                  <a:cubicBezTo>
                    <a:pt x="381" y="167"/>
                    <a:pt x="381" y="167"/>
                    <a:pt x="381" y="167"/>
                  </a:cubicBezTo>
                  <a:cubicBezTo>
                    <a:pt x="393" y="167"/>
                    <a:pt x="393" y="167"/>
                    <a:pt x="393" y="167"/>
                  </a:cubicBezTo>
                  <a:cubicBezTo>
                    <a:pt x="393" y="168"/>
                    <a:pt x="393" y="168"/>
                    <a:pt x="393" y="168"/>
                  </a:cubicBezTo>
                  <a:lnTo>
                    <a:pt x="381" y="168"/>
                  </a:lnTo>
                  <a:close/>
                  <a:moveTo>
                    <a:pt x="405" y="168"/>
                  </a:moveTo>
                  <a:cubicBezTo>
                    <a:pt x="405" y="168"/>
                    <a:pt x="405" y="168"/>
                    <a:pt x="405" y="168"/>
                  </a:cubicBezTo>
                  <a:cubicBezTo>
                    <a:pt x="408" y="167"/>
                    <a:pt x="411" y="168"/>
                    <a:pt x="412" y="166"/>
                  </a:cubicBezTo>
                  <a:cubicBezTo>
                    <a:pt x="413" y="167"/>
                    <a:pt x="413" y="167"/>
                    <a:pt x="413" y="167"/>
                  </a:cubicBezTo>
                  <a:cubicBezTo>
                    <a:pt x="413" y="166"/>
                    <a:pt x="413" y="166"/>
                    <a:pt x="413" y="166"/>
                  </a:cubicBezTo>
                  <a:cubicBezTo>
                    <a:pt x="413" y="167"/>
                    <a:pt x="413" y="167"/>
                    <a:pt x="413" y="167"/>
                  </a:cubicBezTo>
                  <a:cubicBezTo>
                    <a:pt x="416" y="167"/>
                    <a:pt x="416" y="167"/>
                    <a:pt x="416" y="167"/>
                  </a:cubicBezTo>
                  <a:cubicBezTo>
                    <a:pt x="415" y="167"/>
                    <a:pt x="414" y="167"/>
                    <a:pt x="413" y="167"/>
                  </a:cubicBezTo>
                  <a:cubicBezTo>
                    <a:pt x="413" y="167"/>
                    <a:pt x="413" y="167"/>
                    <a:pt x="413" y="167"/>
                  </a:cubicBezTo>
                  <a:cubicBezTo>
                    <a:pt x="412" y="167"/>
                    <a:pt x="412" y="167"/>
                    <a:pt x="412" y="167"/>
                  </a:cubicBezTo>
                  <a:cubicBezTo>
                    <a:pt x="414" y="168"/>
                    <a:pt x="414" y="168"/>
                    <a:pt x="414" y="168"/>
                  </a:cubicBezTo>
                  <a:cubicBezTo>
                    <a:pt x="414" y="168"/>
                    <a:pt x="414" y="168"/>
                    <a:pt x="414" y="168"/>
                  </a:cubicBezTo>
                  <a:lnTo>
                    <a:pt x="405" y="168"/>
                  </a:lnTo>
                  <a:close/>
                  <a:moveTo>
                    <a:pt x="363" y="169"/>
                  </a:moveTo>
                  <a:cubicBezTo>
                    <a:pt x="363" y="169"/>
                    <a:pt x="363" y="169"/>
                    <a:pt x="363" y="169"/>
                  </a:cubicBezTo>
                  <a:cubicBezTo>
                    <a:pt x="373" y="169"/>
                    <a:pt x="373" y="169"/>
                    <a:pt x="373" y="169"/>
                  </a:cubicBezTo>
                  <a:cubicBezTo>
                    <a:pt x="373" y="169"/>
                    <a:pt x="373" y="169"/>
                    <a:pt x="373" y="169"/>
                  </a:cubicBezTo>
                  <a:lnTo>
                    <a:pt x="363" y="169"/>
                  </a:lnTo>
                  <a:close/>
                  <a:moveTo>
                    <a:pt x="382" y="169"/>
                  </a:moveTo>
                  <a:cubicBezTo>
                    <a:pt x="382" y="169"/>
                    <a:pt x="382" y="169"/>
                    <a:pt x="382" y="169"/>
                  </a:cubicBezTo>
                  <a:cubicBezTo>
                    <a:pt x="388" y="169"/>
                    <a:pt x="388" y="169"/>
                    <a:pt x="388" y="169"/>
                  </a:cubicBezTo>
                  <a:cubicBezTo>
                    <a:pt x="388" y="169"/>
                    <a:pt x="388" y="169"/>
                    <a:pt x="388" y="169"/>
                  </a:cubicBezTo>
                  <a:lnTo>
                    <a:pt x="382" y="169"/>
                  </a:lnTo>
                  <a:close/>
                  <a:moveTo>
                    <a:pt x="334" y="171"/>
                  </a:moveTo>
                  <a:cubicBezTo>
                    <a:pt x="334" y="171"/>
                    <a:pt x="334" y="171"/>
                    <a:pt x="334" y="171"/>
                  </a:cubicBezTo>
                  <a:cubicBezTo>
                    <a:pt x="332" y="171"/>
                    <a:pt x="332" y="171"/>
                    <a:pt x="332" y="171"/>
                  </a:cubicBezTo>
                  <a:cubicBezTo>
                    <a:pt x="332" y="171"/>
                    <a:pt x="332" y="171"/>
                    <a:pt x="332" y="171"/>
                  </a:cubicBezTo>
                  <a:lnTo>
                    <a:pt x="334" y="171"/>
                  </a:lnTo>
                  <a:close/>
                  <a:moveTo>
                    <a:pt x="330" y="171"/>
                  </a:moveTo>
                  <a:cubicBezTo>
                    <a:pt x="325" y="171"/>
                    <a:pt x="325" y="171"/>
                    <a:pt x="325" y="171"/>
                  </a:cubicBezTo>
                  <a:cubicBezTo>
                    <a:pt x="298" y="171"/>
                    <a:pt x="298" y="171"/>
                    <a:pt x="298" y="171"/>
                  </a:cubicBezTo>
                  <a:lnTo>
                    <a:pt x="330" y="171"/>
                  </a:lnTo>
                  <a:close/>
                  <a:moveTo>
                    <a:pt x="291" y="171"/>
                  </a:moveTo>
                  <a:cubicBezTo>
                    <a:pt x="291" y="172"/>
                    <a:pt x="291" y="172"/>
                    <a:pt x="291" y="172"/>
                  </a:cubicBezTo>
                  <a:cubicBezTo>
                    <a:pt x="283" y="172"/>
                    <a:pt x="283" y="172"/>
                    <a:pt x="283" y="172"/>
                  </a:cubicBezTo>
                  <a:cubicBezTo>
                    <a:pt x="283" y="171"/>
                    <a:pt x="283" y="171"/>
                    <a:pt x="283" y="171"/>
                  </a:cubicBezTo>
                  <a:lnTo>
                    <a:pt x="291" y="171"/>
                  </a:lnTo>
                  <a:close/>
                  <a:moveTo>
                    <a:pt x="195" y="172"/>
                  </a:moveTo>
                  <a:cubicBezTo>
                    <a:pt x="195" y="172"/>
                    <a:pt x="195" y="172"/>
                    <a:pt x="195" y="172"/>
                  </a:cubicBezTo>
                  <a:cubicBezTo>
                    <a:pt x="199" y="172"/>
                    <a:pt x="199" y="172"/>
                    <a:pt x="199" y="172"/>
                  </a:cubicBezTo>
                  <a:cubicBezTo>
                    <a:pt x="199" y="172"/>
                    <a:pt x="199" y="172"/>
                    <a:pt x="199" y="172"/>
                  </a:cubicBezTo>
                  <a:lnTo>
                    <a:pt x="195" y="172"/>
                  </a:lnTo>
                  <a:close/>
                  <a:moveTo>
                    <a:pt x="209" y="172"/>
                  </a:moveTo>
                  <a:cubicBezTo>
                    <a:pt x="209" y="172"/>
                    <a:pt x="209" y="172"/>
                    <a:pt x="209" y="172"/>
                  </a:cubicBezTo>
                  <a:cubicBezTo>
                    <a:pt x="211" y="172"/>
                    <a:pt x="211" y="172"/>
                    <a:pt x="211" y="172"/>
                  </a:cubicBezTo>
                  <a:cubicBezTo>
                    <a:pt x="211" y="172"/>
                    <a:pt x="211" y="172"/>
                    <a:pt x="211" y="172"/>
                  </a:cubicBezTo>
                  <a:lnTo>
                    <a:pt x="209" y="172"/>
                  </a:lnTo>
                  <a:close/>
                  <a:moveTo>
                    <a:pt x="230" y="172"/>
                  </a:moveTo>
                  <a:cubicBezTo>
                    <a:pt x="230" y="172"/>
                    <a:pt x="230" y="172"/>
                    <a:pt x="230" y="172"/>
                  </a:cubicBezTo>
                  <a:cubicBezTo>
                    <a:pt x="236" y="172"/>
                    <a:pt x="236" y="172"/>
                    <a:pt x="236" y="172"/>
                  </a:cubicBezTo>
                  <a:cubicBezTo>
                    <a:pt x="236" y="172"/>
                    <a:pt x="236" y="172"/>
                    <a:pt x="236" y="172"/>
                  </a:cubicBezTo>
                  <a:lnTo>
                    <a:pt x="230" y="172"/>
                  </a:lnTo>
                  <a:close/>
                  <a:moveTo>
                    <a:pt x="38" y="158"/>
                  </a:moveTo>
                  <a:cubicBezTo>
                    <a:pt x="38" y="158"/>
                    <a:pt x="38" y="158"/>
                    <a:pt x="38" y="158"/>
                  </a:cubicBezTo>
                  <a:cubicBezTo>
                    <a:pt x="42" y="158"/>
                    <a:pt x="42" y="158"/>
                    <a:pt x="42" y="158"/>
                  </a:cubicBezTo>
                  <a:cubicBezTo>
                    <a:pt x="42" y="158"/>
                    <a:pt x="42" y="158"/>
                    <a:pt x="42" y="158"/>
                  </a:cubicBezTo>
                  <a:lnTo>
                    <a:pt x="38" y="158"/>
                  </a:lnTo>
                  <a:close/>
                  <a:moveTo>
                    <a:pt x="50" y="169"/>
                  </a:moveTo>
                  <a:cubicBezTo>
                    <a:pt x="50" y="168"/>
                    <a:pt x="50" y="168"/>
                    <a:pt x="50" y="168"/>
                  </a:cubicBezTo>
                  <a:cubicBezTo>
                    <a:pt x="54" y="168"/>
                    <a:pt x="54" y="168"/>
                    <a:pt x="54" y="168"/>
                  </a:cubicBezTo>
                  <a:cubicBezTo>
                    <a:pt x="54" y="169"/>
                    <a:pt x="54" y="169"/>
                    <a:pt x="54" y="169"/>
                  </a:cubicBezTo>
                  <a:lnTo>
                    <a:pt x="50" y="169"/>
                  </a:lnTo>
                  <a:close/>
                  <a:moveTo>
                    <a:pt x="57" y="175"/>
                  </a:moveTo>
                  <a:cubicBezTo>
                    <a:pt x="57" y="175"/>
                    <a:pt x="57" y="175"/>
                    <a:pt x="57" y="175"/>
                  </a:cubicBezTo>
                  <a:cubicBezTo>
                    <a:pt x="61" y="175"/>
                    <a:pt x="61" y="175"/>
                    <a:pt x="61" y="175"/>
                  </a:cubicBezTo>
                  <a:cubicBezTo>
                    <a:pt x="61" y="175"/>
                    <a:pt x="61" y="175"/>
                    <a:pt x="61" y="175"/>
                  </a:cubicBezTo>
                  <a:lnTo>
                    <a:pt x="57" y="175"/>
                  </a:lnTo>
                  <a:close/>
                  <a:moveTo>
                    <a:pt x="67" y="185"/>
                  </a:moveTo>
                  <a:cubicBezTo>
                    <a:pt x="67" y="186"/>
                    <a:pt x="67" y="186"/>
                    <a:pt x="67" y="186"/>
                  </a:cubicBezTo>
                  <a:cubicBezTo>
                    <a:pt x="65" y="186"/>
                    <a:pt x="65" y="186"/>
                    <a:pt x="65" y="186"/>
                  </a:cubicBezTo>
                  <a:cubicBezTo>
                    <a:pt x="65" y="185"/>
                    <a:pt x="65" y="185"/>
                    <a:pt x="65" y="185"/>
                  </a:cubicBezTo>
                  <a:lnTo>
                    <a:pt x="67" y="185"/>
                  </a:lnTo>
                  <a:close/>
                  <a:moveTo>
                    <a:pt x="40" y="185"/>
                  </a:moveTo>
                  <a:cubicBezTo>
                    <a:pt x="40" y="185"/>
                    <a:pt x="40" y="185"/>
                    <a:pt x="40" y="185"/>
                  </a:cubicBezTo>
                  <a:cubicBezTo>
                    <a:pt x="38" y="185"/>
                    <a:pt x="38" y="185"/>
                    <a:pt x="38" y="185"/>
                  </a:cubicBezTo>
                  <a:cubicBezTo>
                    <a:pt x="38" y="185"/>
                    <a:pt x="38" y="185"/>
                    <a:pt x="38" y="185"/>
                  </a:cubicBezTo>
                  <a:lnTo>
                    <a:pt x="40" y="185"/>
                  </a:lnTo>
                  <a:close/>
                  <a:moveTo>
                    <a:pt x="66" y="184"/>
                  </a:moveTo>
                  <a:cubicBezTo>
                    <a:pt x="66" y="184"/>
                    <a:pt x="66" y="184"/>
                    <a:pt x="66" y="184"/>
                  </a:cubicBezTo>
                  <a:cubicBezTo>
                    <a:pt x="64" y="184"/>
                    <a:pt x="64" y="184"/>
                    <a:pt x="64" y="184"/>
                  </a:cubicBezTo>
                  <a:cubicBezTo>
                    <a:pt x="64" y="184"/>
                    <a:pt x="64" y="184"/>
                    <a:pt x="64" y="184"/>
                  </a:cubicBezTo>
                  <a:lnTo>
                    <a:pt x="66" y="184"/>
                  </a:lnTo>
                  <a:close/>
                  <a:moveTo>
                    <a:pt x="117" y="178"/>
                  </a:moveTo>
                  <a:cubicBezTo>
                    <a:pt x="116" y="178"/>
                    <a:pt x="116" y="178"/>
                    <a:pt x="115" y="178"/>
                  </a:cubicBezTo>
                  <a:cubicBezTo>
                    <a:pt x="115" y="179"/>
                    <a:pt x="115" y="179"/>
                    <a:pt x="115" y="179"/>
                  </a:cubicBezTo>
                  <a:cubicBezTo>
                    <a:pt x="111" y="179"/>
                    <a:pt x="111" y="179"/>
                    <a:pt x="111" y="179"/>
                  </a:cubicBezTo>
                  <a:cubicBezTo>
                    <a:pt x="111" y="179"/>
                    <a:pt x="111" y="179"/>
                    <a:pt x="111" y="179"/>
                  </a:cubicBezTo>
                  <a:cubicBezTo>
                    <a:pt x="111" y="179"/>
                    <a:pt x="110" y="179"/>
                    <a:pt x="110" y="179"/>
                  </a:cubicBezTo>
                  <a:cubicBezTo>
                    <a:pt x="106" y="180"/>
                    <a:pt x="106" y="180"/>
                    <a:pt x="106" y="180"/>
                  </a:cubicBezTo>
                  <a:cubicBezTo>
                    <a:pt x="106" y="179"/>
                    <a:pt x="106" y="179"/>
                    <a:pt x="106" y="179"/>
                  </a:cubicBezTo>
                  <a:cubicBezTo>
                    <a:pt x="108" y="179"/>
                    <a:pt x="108" y="179"/>
                    <a:pt x="110" y="179"/>
                  </a:cubicBezTo>
                  <a:cubicBezTo>
                    <a:pt x="111" y="179"/>
                    <a:pt x="111" y="179"/>
                    <a:pt x="111" y="179"/>
                  </a:cubicBezTo>
                  <a:cubicBezTo>
                    <a:pt x="112" y="178"/>
                    <a:pt x="114" y="178"/>
                    <a:pt x="115" y="178"/>
                  </a:cubicBezTo>
                  <a:cubicBezTo>
                    <a:pt x="116" y="178"/>
                    <a:pt x="116" y="178"/>
                    <a:pt x="117" y="178"/>
                  </a:cubicBezTo>
                  <a:close/>
                  <a:moveTo>
                    <a:pt x="90" y="178"/>
                  </a:moveTo>
                  <a:cubicBezTo>
                    <a:pt x="90" y="179"/>
                    <a:pt x="90" y="179"/>
                    <a:pt x="90" y="179"/>
                  </a:cubicBezTo>
                  <a:cubicBezTo>
                    <a:pt x="88" y="179"/>
                    <a:pt x="88" y="179"/>
                    <a:pt x="88" y="179"/>
                  </a:cubicBezTo>
                  <a:cubicBezTo>
                    <a:pt x="88" y="178"/>
                    <a:pt x="88" y="178"/>
                    <a:pt x="88" y="178"/>
                  </a:cubicBezTo>
                  <a:lnTo>
                    <a:pt x="90" y="178"/>
                  </a:lnTo>
                  <a:close/>
                  <a:moveTo>
                    <a:pt x="93" y="178"/>
                  </a:moveTo>
                  <a:cubicBezTo>
                    <a:pt x="95" y="178"/>
                    <a:pt x="95" y="178"/>
                    <a:pt x="95" y="178"/>
                  </a:cubicBezTo>
                  <a:cubicBezTo>
                    <a:pt x="95" y="178"/>
                    <a:pt x="95" y="178"/>
                    <a:pt x="95" y="178"/>
                  </a:cubicBezTo>
                  <a:cubicBezTo>
                    <a:pt x="93" y="178"/>
                    <a:pt x="93" y="178"/>
                    <a:pt x="93" y="178"/>
                  </a:cubicBezTo>
                  <a:close/>
                  <a:moveTo>
                    <a:pt x="225" y="177"/>
                  </a:moveTo>
                  <a:cubicBezTo>
                    <a:pt x="220" y="177"/>
                    <a:pt x="215" y="177"/>
                    <a:pt x="211" y="177"/>
                  </a:cubicBezTo>
                  <a:cubicBezTo>
                    <a:pt x="211" y="177"/>
                    <a:pt x="211" y="177"/>
                    <a:pt x="210" y="176"/>
                  </a:cubicBezTo>
                  <a:cubicBezTo>
                    <a:pt x="210" y="177"/>
                    <a:pt x="210" y="177"/>
                    <a:pt x="210" y="177"/>
                  </a:cubicBezTo>
                  <a:cubicBezTo>
                    <a:pt x="209" y="176"/>
                    <a:pt x="209" y="176"/>
                    <a:pt x="209" y="176"/>
                  </a:cubicBezTo>
                  <a:cubicBezTo>
                    <a:pt x="208" y="178"/>
                    <a:pt x="205" y="177"/>
                    <a:pt x="202" y="177"/>
                  </a:cubicBezTo>
                  <a:cubicBezTo>
                    <a:pt x="201" y="177"/>
                    <a:pt x="200" y="177"/>
                    <a:pt x="199" y="177"/>
                  </a:cubicBezTo>
                  <a:cubicBezTo>
                    <a:pt x="200" y="177"/>
                    <a:pt x="201" y="177"/>
                    <a:pt x="202" y="177"/>
                  </a:cubicBezTo>
                  <a:cubicBezTo>
                    <a:pt x="202" y="177"/>
                    <a:pt x="202" y="177"/>
                    <a:pt x="203" y="177"/>
                  </a:cubicBezTo>
                  <a:cubicBezTo>
                    <a:pt x="200" y="176"/>
                    <a:pt x="200" y="176"/>
                    <a:pt x="200" y="176"/>
                  </a:cubicBezTo>
                  <a:lnTo>
                    <a:pt x="225" y="177"/>
                  </a:lnTo>
                  <a:close/>
                  <a:moveTo>
                    <a:pt x="198" y="177"/>
                  </a:moveTo>
                  <a:cubicBezTo>
                    <a:pt x="193" y="177"/>
                    <a:pt x="193" y="177"/>
                    <a:pt x="193" y="177"/>
                  </a:cubicBezTo>
                  <a:cubicBezTo>
                    <a:pt x="193" y="177"/>
                    <a:pt x="193" y="177"/>
                    <a:pt x="193" y="177"/>
                  </a:cubicBezTo>
                  <a:cubicBezTo>
                    <a:pt x="198" y="177"/>
                    <a:pt x="198" y="177"/>
                    <a:pt x="198" y="177"/>
                  </a:cubicBezTo>
                  <a:close/>
                  <a:moveTo>
                    <a:pt x="115" y="177"/>
                  </a:moveTo>
                  <a:cubicBezTo>
                    <a:pt x="112" y="177"/>
                    <a:pt x="112" y="177"/>
                    <a:pt x="112" y="177"/>
                  </a:cubicBezTo>
                  <a:cubicBezTo>
                    <a:pt x="112" y="176"/>
                    <a:pt x="112" y="176"/>
                    <a:pt x="112" y="176"/>
                  </a:cubicBezTo>
                  <a:cubicBezTo>
                    <a:pt x="115" y="176"/>
                    <a:pt x="115" y="176"/>
                    <a:pt x="115" y="176"/>
                  </a:cubicBezTo>
                  <a:lnTo>
                    <a:pt x="115" y="177"/>
                  </a:lnTo>
                  <a:close/>
                  <a:moveTo>
                    <a:pt x="210" y="175"/>
                  </a:moveTo>
                  <a:cubicBezTo>
                    <a:pt x="210" y="175"/>
                    <a:pt x="210" y="175"/>
                    <a:pt x="210" y="175"/>
                  </a:cubicBezTo>
                  <a:cubicBezTo>
                    <a:pt x="207" y="175"/>
                    <a:pt x="207" y="175"/>
                    <a:pt x="207" y="175"/>
                  </a:cubicBezTo>
                  <a:cubicBezTo>
                    <a:pt x="207" y="175"/>
                    <a:pt x="207" y="175"/>
                    <a:pt x="207" y="175"/>
                  </a:cubicBezTo>
                  <a:lnTo>
                    <a:pt x="210" y="175"/>
                  </a:lnTo>
                  <a:close/>
                  <a:moveTo>
                    <a:pt x="253" y="174"/>
                  </a:moveTo>
                  <a:cubicBezTo>
                    <a:pt x="255" y="175"/>
                    <a:pt x="255" y="175"/>
                    <a:pt x="255" y="175"/>
                  </a:cubicBezTo>
                  <a:cubicBezTo>
                    <a:pt x="256" y="174"/>
                    <a:pt x="258" y="174"/>
                    <a:pt x="259" y="175"/>
                  </a:cubicBezTo>
                  <a:cubicBezTo>
                    <a:pt x="255" y="175"/>
                    <a:pt x="255" y="175"/>
                    <a:pt x="255" y="175"/>
                  </a:cubicBezTo>
                  <a:cubicBezTo>
                    <a:pt x="254" y="175"/>
                    <a:pt x="254" y="175"/>
                    <a:pt x="253" y="174"/>
                  </a:cubicBezTo>
                  <a:close/>
                  <a:moveTo>
                    <a:pt x="252" y="175"/>
                  </a:moveTo>
                  <a:cubicBezTo>
                    <a:pt x="248" y="175"/>
                    <a:pt x="248" y="175"/>
                    <a:pt x="248" y="175"/>
                  </a:cubicBezTo>
                  <a:cubicBezTo>
                    <a:pt x="248" y="174"/>
                    <a:pt x="248" y="174"/>
                    <a:pt x="248" y="174"/>
                  </a:cubicBezTo>
                  <a:cubicBezTo>
                    <a:pt x="252" y="174"/>
                    <a:pt x="252" y="174"/>
                    <a:pt x="252" y="174"/>
                  </a:cubicBezTo>
                  <a:lnTo>
                    <a:pt x="252" y="175"/>
                  </a:lnTo>
                  <a:close/>
                  <a:moveTo>
                    <a:pt x="277" y="174"/>
                  </a:moveTo>
                  <a:cubicBezTo>
                    <a:pt x="280" y="174"/>
                    <a:pt x="280" y="174"/>
                    <a:pt x="280" y="174"/>
                  </a:cubicBezTo>
                  <a:cubicBezTo>
                    <a:pt x="280" y="175"/>
                    <a:pt x="280" y="175"/>
                    <a:pt x="280" y="175"/>
                  </a:cubicBezTo>
                  <a:cubicBezTo>
                    <a:pt x="277" y="175"/>
                    <a:pt x="277" y="175"/>
                    <a:pt x="277" y="175"/>
                  </a:cubicBezTo>
                  <a:lnTo>
                    <a:pt x="277" y="174"/>
                  </a:lnTo>
                  <a:close/>
                  <a:moveTo>
                    <a:pt x="299" y="174"/>
                  </a:moveTo>
                  <a:cubicBezTo>
                    <a:pt x="299" y="174"/>
                    <a:pt x="299" y="174"/>
                    <a:pt x="299" y="174"/>
                  </a:cubicBezTo>
                  <a:cubicBezTo>
                    <a:pt x="292" y="174"/>
                    <a:pt x="292" y="174"/>
                    <a:pt x="292" y="174"/>
                  </a:cubicBezTo>
                  <a:cubicBezTo>
                    <a:pt x="292" y="174"/>
                    <a:pt x="292" y="174"/>
                    <a:pt x="292" y="174"/>
                  </a:cubicBezTo>
                  <a:lnTo>
                    <a:pt x="299" y="174"/>
                  </a:lnTo>
                  <a:close/>
                  <a:moveTo>
                    <a:pt x="230" y="174"/>
                  </a:moveTo>
                  <a:cubicBezTo>
                    <a:pt x="234" y="175"/>
                    <a:pt x="241" y="173"/>
                    <a:pt x="246" y="174"/>
                  </a:cubicBezTo>
                  <a:cubicBezTo>
                    <a:pt x="235" y="174"/>
                    <a:pt x="223" y="175"/>
                    <a:pt x="214" y="175"/>
                  </a:cubicBezTo>
                  <a:cubicBezTo>
                    <a:pt x="230" y="174"/>
                    <a:pt x="230" y="174"/>
                    <a:pt x="230" y="174"/>
                  </a:cubicBezTo>
                  <a:cubicBezTo>
                    <a:pt x="231" y="174"/>
                    <a:pt x="231" y="174"/>
                    <a:pt x="232" y="174"/>
                  </a:cubicBezTo>
                  <a:cubicBezTo>
                    <a:pt x="230" y="174"/>
                    <a:pt x="230" y="174"/>
                    <a:pt x="230" y="174"/>
                  </a:cubicBezTo>
                  <a:cubicBezTo>
                    <a:pt x="230" y="174"/>
                    <a:pt x="230" y="174"/>
                    <a:pt x="230" y="174"/>
                  </a:cubicBezTo>
                  <a:close/>
                  <a:moveTo>
                    <a:pt x="205" y="174"/>
                  </a:moveTo>
                  <a:cubicBezTo>
                    <a:pt x="202" y="174"/>
                    <a:pt x="202" y="174"/>
                    <a:pt x="202" y="174"/>
                  </a:cubicBezTo>
                  <a:cubicBezTo>
                    <a:pt x="202" y="174"/>
                    <a:pt x="202" y="174"/>
                    <a:pt x="202" y="174"/>
                  </a:cubicBezTo>
                  <a:cubicBezTo>
                    <a:pt x="205" y="174"/>
                    <a:pt x="205" y="174"/>
                    <a:pt x="205" y="174"/>
                  </a:cubicBezTo>
                  <a:close/>
                  <a:moveTo>
                    <a:pt x="280" y="173"/>
                  </a:moveTo>
                  <a:cubicBezTo>
                    <a:pt x="280" y="173"/>
                    <a:pt x="280" y="173"/>
                    <a:pt x="280" y="173"/>
                  </a:cubicBezTo>
                  <a:cubicBezTo>
                    <a:pt x="266" y="174"/>
                    <a:pt x="266" y="174"/>
                    <a:pt x="266" y="174"/>
                  </a:cubicBezTo>
                  <a:cubicBezTo>
                    <a:pt x="266" y="173"/>
                    <a:pt x="266" y="173"/>
                    <a:pt x="266" y="173"/>
                  </a:cubicBezTo>
                  <a:lnTo>
                    <a:pt x="280" y="173"/>
                  </a:lnTo>
                  <a:close/>
                  <a:moveTo>
                    <a:pt x="262" y="173"/>
                  </a:moveTo>
                  <a:cubicBezTo>
                    <a:pt x="262" y="174"/>
                    <a:pt x="262" y="174"/>
                    <a:pt x="262" y="174"/>
                  </a:cubicBezTo>
                  <a:cubicBezTo>
                    <a:pt x="260" y="174"/>
                    <a:pt x="260" y="174"/>
                    <a:pt x="260" y="174"/>
                  </a:cubicBezTo>
                  <a:cubicBezTo>
                    <a:pt x="260" y="173"/>
                    <a:pt x="260" y="173"/>
                    <a:pt x="260" y="173"/>
                  </a:cubicBezTo>
                  <a:lnTo>
                    <a:pt x="262" y="173"/>
                  </a:lnTo>
                  <a:close/>
                  <a:moveTo>
                    <a:pt x="259" y="173"/>
                  </a:moveTo>
                  <a:cubicBezTo>
                    <a:pt x="259" y="174"/>
                    <a:pt x="259" y="174"/>
                    <a:pt x="259" y="174"/>
                  </a:cubicBezTo>
                  <a:cubicBezTo>
                    <a:pt x="255" y="174"/>
                    <a:pt x="255" y="174"/>
                    <a:pt x="255" y="174"/>
                  </a:cubicBezTo>
                  <a:cubicBezTo>
                    <a:pt x="255" y="173"/>
                    <a:pt x="255" y="173"/>
                    <a:pt x="255" y="173"/>
                  </a:cubicBezTo>
                  <a:lnTo>
                    <a:pt x="259" y="173"/>
                  </a:lnTo>
                  <a:close/>
                  <a:moveTo>
                    <a:pt x="249" y="173"/>
                  </a:moveTo>
                  <a:cubicBezTo>
                    <a:pt x="253" y="173"/>
                    <a:pt x="253" y="173"/>
                    <a:pt x="253" y="173"/>
                  </a:cubicBezTo>
                  <a:cubicBezTo>
                    <a:pt x="253" y="174"/>
                    <a:pt x="253" y="174"/>
                    <a:pt x="253" y="174"/>
                  </a:cubicBezTo>
                  <a:cubicBezTo>
                    <a:pt x="249" y="174"/>
                    <a:pt x="249" y="174"/>
                    <a:pt x="249" y="174"/>
                  </a:cubicBezTo>
                  <a:lnTo>
                    <a:pt x="249" y="173"/>
                  </a:lnTo>
                  <a:close/>
                  <a:moveTo>
                    <a:pt x="90" y="174"/>
                  </a:moveTo>
                  <a:cubicBezTo>
                    <a:pt x="91" y="174"/>
                    <a:pt x="91" y="174"/>
                    <a:pt x="92" y="174"/>
                  </a:cubicBezTo>
                  <a:cubicBezTo>
                    <a:pt x="93" y="174"/>
                    <a:pt x="95" y="174"/>
                    <a:pt x="97" y="174"/>
                  </a:cubicBezTo>
                  <a:cubicBezTo>
                    <a:pt x="95" y="174"/>
                    <a:pt x="94" y="174"/>
                    <a:pt x="92" y="174"/>
                  </a:cubicBezTo>
                  <a:cubicBezTo>
                    <a:pt x="91" y="174"/>
                    <a:pt x="91" y="174"/>
                    <a:pt x="90" y="174"/>
                  </a:cubicBezTo>
                  <a:close/>
                  <a:moveTo>
                    <a:pt x="98" y="175"/>
                  </a:moveTo>
                  <a:cubicBezTo>
                    <a:pt x="98" y="175"/>
                    <a:pt x="99" y="175"/>
                    <a:pt x="100" y="175"/>
                  </a:cubicBezTo>
                  <a:cubicBezTo>
                    <a:pt x="99" y="175"/>
                    <a:pt x="99" y="175"/>
                    <a:pt x="98" y="175"/>
                  </a:cubicBezTo>
                  <a:cubicBezTo>
                    <a:pt x="97" y="175"/>
                    <a:pt x="97" y="176"/>
                    <a:pt x="97" y="176"/>
                  </a:cubicBezTo>
                  <a:cubicBezTo>
                    <a:pt x="104" y="176"/>
                    <a:pt x="111" y="175"/>
                    <a:pt x="118" y="174"/>
                  </a:cubicBezTo>
                  <a:cubicBezTo>
                    <a:pt x="109" y="176"/>
                    <a:pt x="99" y="176"/>
                    <a:pt x="89" y="177"/>
                  </a:cubicBezTo>
                  <a:cubicBezTo>
                    <a:pt x="92" y="176"/>
                    <a:pt x="95" y="176"/>
                    <a:pt x="98" y="175"/>
                  </a:cubicBezTo>
                  <a:close/>
                  <a:moveTo>
                    <a:pt x="78" y="178"/>
                  </a:moveTo>
                  <a:cubicBezTo>
                    <a:pt x="78" y="178"/>
                    <a:pt x="78" y="178"/>
                    <a:pt x="78" y="178"/>
                  </a:cubicBezTo>
                  <a:cubicBezTo>
                    <a:pt x="73" y="178"/>
                    <a:pt x="68" y="179"/>
                    <a:pt x="62" y="179"/>
                  </a:cubicBezTo>
                  <a:cubicBezTo>
                    <a:pt x="64" y="178"/>
                    <a:pt x="66" y="178"/>
                    <a:pt x="68" y="177"/>
                  </a:cubicBezTo>
                  <a:cubicBezTo>
                    <a:pt x="70" y="179"/>
                    <a:pt x="73" y="178"/>
                    <a:pt x="76" y="177"/>
                  </a:cubicBezTo>
                  <a:cubicBezTo>
                    <a:pt x="77" y="177"/>
                    <a:pt x="77" y="177"/>
                    <a:pt x="77" y="177"/>
                  </a:cubicBezTo>
                  <a:cubicBezTo>
                    <a:pt x="77" y="177"/>
                    <a:pt x="77" y="177"/>
                    <a:pt x="77" y="177"/>
                  </a:cubicBezTo>
                  <a:cubicBezTo>
                    <a:pt x="79" y="177"/>
                    <a:pt x="83" y="177"/>
                    <a:pt x="86" y="177"/>
                  </a:cubicBezTo>
                  <a:cubicBezTo>
                    <a:pt x="83" y="177"/>
                    <a:pt x="81" y="177"/>
                    <a:pt x="79" y="178"/>
                  </a:cubicBezTo>
                  <a:cubicBezTo>
                    <a:pt x="81" y="179"/>
                    <a:pt x="86" y="178"/>
                    <a:pt x="86" y="179"/>
                  </a:cubicBezTo>
                  <a:cubicBezTo>
                    <a:pt x="61" y="180"/>
                    <a:pt x="61" y="180"/>
                    <a:pt x="61" y="180"/>
                  </a:cubicBezTo>
                  <a:lnTo>
                    <a:pt x="78" y="178"/>
                  </a:lnTo>
                  <a:close/>
                  <a:moveTo>
                    <a:pt x="102" y="179"/>
                  </a:moveTo>
                  <a:cubicBezTo>
                    <a:pt x="102" y="180"/>
                    <a:pt x="102" y="180"/>
                    <a:pt x="103" y="180"/>
                  </a:cubicBezTo>
                  <a:cubicBezTo>
                    <a:pt x="103" y="180"/>
                    <a:pt x="103" y="180"/>
                    <a:pt x="104" y="180"/>
                  </a:cubicBezTo>
                  <a:cubicBezTo>
                    <a:pt x="104" y="180"/>
                    <a:pt x="104" y="179"/>
                    <a:pt x="105" y="180"/>
                  </a:cubicBezTo>
                  <a:cubicBezTo>
                    <a:pt x="104" y="180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1" y="180"/>
                    <a:pt x="99" y="180"/>
                    <a:pt x="98" y="180"/>
                  </a:cubicBezTo>
                  <a:cubicBezTo>
                    <a:pt x="96" y="179"/>
                    <a:pt x="95" y="181"/>
                    <a:pt x="93" y="181"/>
                  </a:cubicBezTo>
                  <a:cubicBezTo>
                    <a:pt x="94" y="179"/>
                    <a:pt x="99" y="180"/>
                    <a:pt x="102" y="179"/>
                  </a:cubicBezTo>
                  <a:close/>
                  <a:moveTo>
                    <a:pt x="114" y="181"/>
                  </a:moveTo>
                  <a:cubicBezTo>
                    <a:pt x="105" y="181"/>
                    <a:pt x="105" y="181"/>
                    <a:pt x="105" y="181"/>
                  </a:cubicBezTo>
                  <a:cubicBezTo>
                    <a:pt x="104" y="181"/>
                    <a:pt x="104" y="181"/>
                    <a:pt x="104" y="181"/>
                  </a:cubicBezTo>
                  <a:lnTo>
                    <a:pt x="114" y="181"/>
                  </a:lnTo>
                  <a:close/>
                  <a:moveTo>
                    <a:pt x="66" y="182"/>
                  </a:moveTo>
                  <a:cubicBezTo>
                    <a:pt x="76" y="181"/>
                    <a:pt x="76" y="181"/>
                    <a:pt x="76" y="181"/>
                  </a:cubicBezTo>
                  <a:cubicBezTo>
                    <a:pt x="77" y="181"/>
                    <a:pt x="77" y="181"/>
                    <a:pt x="78" y="181"/>
                  </a:cubicBezTo>
                  <a:cubicBezTo>
                    <a:pt x="81" y="181"/>
                    <a:pt x="81" y="181"/>
                    <a:pt x="81" y="181"/>
                  </a:cubicBezTo>
                  <a:cubicBezTo>
                    <a:pt x="78" y="181"/>
                    <a:pt x="78" y="181"/>
                    <a:pt x="78" y="181"/>
                  </a:cubicBezTo>
                  <a:cubicBezTo>
                    <a:pt x="78" y="181"/>
                    <a:pt x="78" y="181"/>
                    <a:pt x="78" y="181"/>
                  </a:cubicBezTo>
                  <a:cubicBezTo>
                    <a:pt x="76" y="181"/>
                    <a:pt x="76" y="181"/>
                    <a:pt x="76" y="181"/>
                  </a:cubicBezTo>
                  <a:cubicBezTo>
                    <a:pt x="76" y="181"/>
                    <a:pt x="76" y="182"/>
                    <a:pt x="75" y="182"/>
                  </a:cubicBezTo>
                  <a:lnTo>
                    <a:pt x="66" y="182"/>
                  </a:lnTo>
                  <a:close/>
                  <a:moveTo>
                    <a:pt x="67" y="183"/>
                  </a:moveTo>
                  <a:cubicBezTo>
                    <a:pt x="73" y="184"/>
                    <a:pt x="78" y="182"/>
                    <a:pt x="84" y="183"/>
                  </a:cubicBezTo>
                  <a:cubicBezTo>
                    <a:pt x="78" y="183"/>
                    <a:pt x="73" y="184"/>
                    <a:pt x="67" y="183"/>
                  </a:cubicBezTo>
                  <a:close/>
                  <a:moveTo>
                    <a:pt x="88" y="183"/>
                  </a:moveTo>
                  <a:cubicBezTo>
                    <a:pt x="86" y="183"/>
                    <a:pt x="86" y="183"/>
                    <a:pt x="86" y="183"/>
                  </a:cubicBezTo>
                  <a:cubicBezTo>
                    <a:pt x="86" y="182"/>
                    <a:pt x="86" y="182"/>
                    <a:pt x="86" y="182"/>
                  </a:cubicBezTo>
                  <a:cubicBezTo>
                    <a:pt x="88" y="182"/>
                    <a:pt x="88" y="182"/>
                    <a:pt x="88" y="182"/>
                  </a:cubicBezTo>
                  <a:lnTo>
                    <a:pt x="88" y="183"/>
                  </a:lnTo>
                  <a:close/>
                  <a:moveTo>
                    <a:pt x="93" y="182"/>
                  </a:moveTo>
                  <a:cubicBezTo>
                    <a:pt x="90" y="182"/>
                    <a:pt x="90" y="182"/>
                    <a:pt x="90" y="182"/>
                  </a:cubicBezTo>
                  <a:cubicBezTo>
                    <a:pt x="90" y="182"/>
                    <a:pt x="90" y="182"/>
                    <a:pt x="90" y="182"/>
                  </a:cubicBezTo>
                  <a:cubicBezTo>
                    <a:pt x="93" y="182"/>
                    <a:pt x="93" y="182"/>
                    <a:pt x="93" y="182"/>
                  </a:cubicBezTo>
                  <a:close/>
                  <a:moveTo>
                    <a:pt x="98" y="182"/>
                  </a:moveTo>
                  <a:cubicBezTo>
                    <a:pt x="94" y="182"/>
                    <a:pt x="94" y="182"/>
                    <a:pt x="94" y="182"/>
                  </a:cubicBezTo>
                  <a:cubicBezTo>
                    <a:pt x="94" y="182"/>
                    <a:pt x="94" y="182"/>
                    <a:pt x="94" y="182"/>
                  </a:cubicBezTo>
                  <a:cubicBezTo>
                    <a:pt x="98" y="182"/>
                    <a:pt x="98" y="182"/>
                    <a:pt x="98" y="182"/>
                  </a:cubicBezTo>
                  <a:close/>
                  <a:moveTo>
                    <a:pt x="103" y="182"/>
                  </a:moveTo>
                  <a:cubicBezTo>
                    <a:pt x="99" y="182"/>
                    <a:pt x="99" y="182"/>
                    <a:pt x="99" y="182"/>
                  </a:cubicBezTo>
                  <a:cubicBezTo>
                    <a:pt x="99" y="181"/>
                    <a:pt x="99" y="181"/>
                    <a:pt x="99" y="181"/>
                  </a:cubicBezTo>
                  <a:cubicBezTo>
                    <a:pt x="103" y="181"/>
                    <a:pt x="103" y="181"/>
                    <a:pt x="103" y="181"/>
                  </a:cubicBezTo>
                  <a:lnTo>
                    <a:pt x="103" y="182"/>
                  </a:lnTo>
                  <a:close/>
                  <a:moveTo>
                    <a:pt x="130" y="186"/>
                  </a:moveTo>
                  <a:cubicBezTo>
                    <a:pt x="132" y="186"/>
                    <a:pt x="132" y="186"/>
                    <a:pt x="132" y="186"/>
                  </a:cubicBezTo>
                  <a:cubicBezTo>
                    <a:pt x="132" y="186"/>
                    <a:pt x="132" y="186"/>
                    <a:pt x="132" y="186"/>
                  </a:cubicBezTo>
                  <a:cubicBezTo>
                    <a:pt x="130" y="186"/>
                    <a:pt x="130" y="186"/>
                    <a:pt x="130" y="186"/>
                  </a:cubicBezTo>
                  <a:close/>
                  <a:moveTo>
                    <a:pt x="126" y="187"/>
                  </a:moveTo>
                  <a:cubicBezTo>
                    <a:pt x="126" y="186"/>
                    <a:pt x="126" y="186"/>
                    <a:pt x="126" y="186"/>
                  </a:cubicBezTo>
                  <a:cubicBezTo>
                    <a:pt x="128" y="186"/>
                    <a:pt x="128" y="186"/>
                    <a:pt x="128" y="186"/>
                  </a:cubicBezTo>
                  <a:cubicBezTo>
                    <a:pt x="128" y="187"/>
                    <a:pt x="128" y="187"/>
                    <a:pt x="128" y="187"/>
                  </a:cubicBezTo>
                  <a:lnTo>
                    <a:pt x="126" y="18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00" name="Rectangle 40"/>
            <p:cNvSpPr>
              <a:spLocks noChangeArrowheads="1"/>
            </p:cNvSpPr>
            <p:nvPr/>
          </p:nvSpPr>
          <p:spPr bwMode="auto">
            <a:xfrm>
              <a:off x="11455401" y="1792288"/>
              <a:ext cx="21748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01" name="Freeform 41"/>
            <p:cNvSpPr>
              <a:spLocks/>
            </p:cNvSpPr>
            <p:nvPr/>
          </p:nvSpPr>
          <p:spPr bwMode="auto">
            <a:xfrm>
              <a:off x="11577638" y="1841500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02" name="Freeform 42"/>
            <p:cNvSpPr>
              <a:spLocks noEditPoints="1"/>
            </p:cNvSpPr>
            <p:nvPr/>
          </p:nvSpPr>
          <p:spPr bwMode="auto">
            <a:xfrm>
              <a:off x="9277351" y="1743075"/>
              <a:ext cx="2227263" cy="122238"/>
            </a:xfrm>
            <a:custGeom>
              <a:avLst/>
              <a:gdLst>
                <a:gd name="T0" fmla="*/ 11 w 92"/>
                <a:gd name="T1" fmla="*/ 0 h 5"/>
                <a:gd name="T2" fmla="*/ 9 w 92"/>
                <a:gd name="T3" fmla="*/ 2 h 5"/>
                <a:gd name="T4" fmla="*/ 21 w 92"/>
                <a:gd name="T5" fmla="*/ 2 h 5"/>
                <a:gd name="T6" fmla="*/ 13 w 92"/>
                <a:gd name="T7" fmla="*/ 3 h 5"/>
                <a:gd name="T8" fmla="*/ 17 w 92"/>
                <a:gd name="T9" fmla="*/ 3 h 5"/>
                <a:gd name="T10" fmla="*/ 0 w 92"/>
                <a:gd name="T11" fmla="*/ 3 h 5"/>
                <a:gd name="T12" fmla="*/ 92 w 92"/>
                <a:gd name="T13" fmla="*/ 4 h 5"/>
                <a:gd name="T14" fmla="*/ 41 w 92"/>
                <a:gd name="T15" fmla="*/ 3 h 5"/>
                <a:gd name="T16" fmla="*/ 40 w 92"/>
                <a:gd name="T17" fmla="*/ 3 h 5"/>
                <a:gd name="T18" fmla="*/ 54 w 92"/>
                <a:gd name="T19" fmla="*/ 2 h 5"/>
                <a:gd name="T20" fmla="*/ 62 w 92"/>
                <a:gd name="T21" fmla="*/ 3 h 5"/>
                <a:gd name="T22" fmla="*/ 66 w 92"/>
                <a:gd name="T23" fmla="*/ 2 h 5"/>
                <a:gd name="T24" fmla="*/ 81 w 92"/>
                <a:gd name="T25" fmla="*/ 2 h 5"/>
                <a:gd name="T26" fmla="*/ 70 w 92"/>
                <a:gd name="T27" fmla="*/ 2 h 5"/>
                <a:gd name="T28" fmla="*/ 26 w 92"/>
                <a:gd name="T29" fmla="*/ 0 h 5"/>
                <a:gd name="T30" fmla="*/ 26 w 92"/>
                <a:gd name="T31" fmla="*/ 0 h 5"/>
                <a:gd name="T32" fmla="*/ 24 w 92"/>
                <a:gd name="T33" fmla="*/ 0 h 5"/>
                <a:gd name="T34" fmla="*/ 13 w 92"/>
                <a:gd name="T35" fmla="*/ 1 h 5"/>
                <a:gd name="T36" fmla="*/ 11 w 92"/>
                <a:gd name="T37" fmla="*/ 0 h 5"/>
                <a:gd name="T38" fmla="*/ 18 w 92"/>
                <a:gd name="T39" fmla="*/ 3 h 5"/>
                <a:gd name="T40" fmla="*/ 18 w 92"/>
                <a:gd name="T41" fmla="*/ 3 h 5"/>
                <a:gd name="T42" fmla="*/ 20 w 92"/>
                <a:gd name="T43" fmla="*/ 3 h 5"/>
                <a:gd name="T44" fmla="*/ 20 w 92"/>
                <a:gd name="T45" fmla="*/ 3 h 5"/>
                <a:gd name="T46" fmla="*/ 18 w 92"/>
                <a:gd name="T47" fmla="*/ 3 h 5"/>
                <a:gd name="T48" fmla="*/ 38 w 92"/>
                <a:gd name="T49" fmla="*/ 2 h 5"/>
                <a:gd name="T50" fmla="*/ 40 w 92"/>
                <a:gd name="T51" fmla="*/ 2 h 5"/>
                <a:gd name="T52" fmla="*/ 27 w 92"/>
                <a:gd name="T53" fmla="*/ 3 h 5"/>
                <a:gd name="T54" fmla="*/ 38 w 92"/>
                <a:gd name="T5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" h="5">
                  <a:moveTo>
                    <a:pt x="11" y="0"/>
                  </a:moveTo>
                  <a:cubicBezTo>
                    <a:pt x="11" y="1"/>
                    <a:pt x="9" y="1"/>
                    <a:pt x="9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3"/>
                    <a:pt x="16" y="2"/>
                    <a:pt x="17" y="3"/>
                  </a:cubicBezTo>
                  <a:cubicBezTo>
                    <a:pt x="12" y="4"/>
                    <a:pt x="5" y="3"/>
                    <a:pt x="0" y="3"/>
                  </a:cubicBezTo>
                  <a:cubicBezTo>
                    <a:pt x="32" y="4"/>
                    <a:pt x="62" y="5"/>
                    <a:pt x="92" y="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5" y="2"/>
                    <a:pt x="49" y="2"/>
                    <a:pt x="54" y="2"/>
                  </a:cubicBezTo>
                  <a:cubicBezTo>
                    <a:pt x="57" y="2"/>
                    <a:pt x="60" y="2"/>
                    <a:pt x="62" y="3"/>
                  </a:cubicBezTo>
                  <a:cubicBezTo>
                    <a:pt x="63" y="2"/>
                    <a:pt x="66" y="3"/>
                    <a:pt x="66" y="2"/>
                  </a:cubicBezTo>
                  <a:cubicBezTo>
                    <a:pt x="70" y="2"/>
                    <a:pt x="76" y="2"/>
                    <a:pt x="81" y="2"/>
                  </a:cubicBezTo>
                  <a:cubicBezTo>
                    <a:pt x="76" y="2"/>
                    <a:pt x="75" y="2"/>
                    <a:pt x="70" y="2"/>
                  </a:cubicBezTo>
                  <a:cubicBezTo>
                    <a:pt x="56" y="1"/>
                    <a:pt x="38" y="2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1"/>
                    <a:pt x="15" y="0"/>
                    <a:pt x="13" y="1"/>
                  </a:cubicBezTo>
                  <a:cubicBezTo>
                    <a:pt x="11" y="1"/>
                    <a:pt x="12" y="0"/>
                    <a:pt x="11" y="0"/>
                  </a:cubicBezTo>
                  <a:close/>
                  <a:moveTo>
                    <a:pt x="18" y="3"/>
                  </a:moveTo>
                  <a:cubicBezTo>
                    <a:pt x="18" y="3"/>
                    <a:pt x="18" y="3"/>
                    <a:pt x="18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lnTo>
                    <a:pt x="18" y="3"/>
                  </a:lnTo>
                  <a:close/>
                  <a:moveTo>
                    <a:pt x="38" y="2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36" y="2"/>
                    <a:pt x="31" y="4"/>
                    <a:pt x="27" y="3"/>
                  </a:cubicBezTo>
                  <a:cubicBezTo>
                    <a:pt x="30" y="1"/>
                    <a:pt x="35" y="2"/>
                    <a:pt x="38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03" name="Rectangle 43"/>
            <p:cNvSpPr>
              <a:spLocks noChangeArrowheads="1"/>
            </p:cNvSpPr>
            <p:nvPr/>
          </p:nvSpPr>
          <p:spPr bwMode="auto">
            <a:xfrm>
              <a:off x="11334751" y="4773613"/>
              <a:ext cx="120650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04" name="Freeform 44"/>
            <p:cNvSpPr>
              <a:spLocks/>
            </p:cNvSpPr>
            <p:nvPr/>
          </p:nvSpPr>
          <p:spPr bwMode="auto">
            <a:xfrm>
              <a:off x="11358563" y="179228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05" name="Freeform 45"/>
            <p:cNvSpPr>
              <a:spLocks/>
            </p:cNvSpPr>
            <p:nvPr/>
          </p:nvSpPr>
          <p:spPr bwMode="auto">
            <a:xfrm>
              <a:off x="11261726" y="2330450"/>
              <a:ext cx="96838" cy="23813"/>
            </a:xfrm>
            <a:custGeom>
              <a:avLst/>
              <a:gdLst>
                <a:gd name="T0" fmla="*/ 31 w 61"/>
                <a:gd name="T1" fmla="*/ 15 h 15"/>
                <a:gd name="T2" fmla="*/ 61 w 61"/>
                <a:gd name="T3" fmla="*/ 0 h 15"/>
                <a:gd name="T4" fmla="*/ 0 w 61"/>
                <a:gd name="T5" fmla="*/ 15 h 15"/>
                <a:gd name="T6" fmla="*/ 31 w 6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15">
                  <a:moveTo>
                    <a:pt x="31" y="15"/>
                  </a:moveTo>
                  <a:lnTo>
                    <a:pt x="61" y="0"/>
                  </a:lnTo>
                  <a:lnTo>
                    <a:pt x="0" y="15"/>
                  </a:lnTo>
                  <a:lnTo>
                    <a:pt x="31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06" name="Freeform 46"/>
            <p:cNvSpPr>
              <a:spLocks/>
            </p:cNvSpPr>
            <p:nvPr/>
          </p:nvSpPr>
          <p:spPr bwMode="auto">
            <a:xfrm>
              <a:off x="11261726" y="2159000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07" name="Freeform 47"/>
            <p:cNvSpPr>
              <a:spLocks/>
            </p:cNvSpPr>
            <p:nvPr/>
          </p:nvSpPr>
          <p:spPr bwMode="auto">
            <a:xfrm>
              <a:off x="11093451" y="5140325"/>
              <a:ext cx="217488" cy="49213"/>
            </a:xfrm>
            <a:custGeom>
              <a:avLst/>
              <a:gdLst>
                <a:gd name="T0" fmla="*/ 1 w 9"/>
                <a:gd name="T1" fmla="*/ 0 h 2"/>
                <a:gd name="T2" fmla="*/ 0 w 9"/>
                <a:gd name="T3" fmla="*/ 1 h 2"/>
                <a:gd name="T4" fmla="*/ 9 w 9"/>
                <a:gd name="T5" fmla="*/ 1 h 2"/>
                <a:gd name="T6" fmla="*/ 4 w 9"/>
                <a:gd name="T7" fmla="*/ 0 h 2"/>
                <a:gd name="T8" fmla="*/ 4 w 9"/>
                <a:gd name="T9" fmla="*/ 1 h 2"/>
                <a:gd name="T10" fmla="*/ 1 w 9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7" y="1"/>
                    <a:pt x="4" y="2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08" name="Freeform 48"/>
            <p:cNvSpPr>
              <a:spLocks/>
            </p:cNvSpPr>
            <p:nvPr/>
          </p:nvSpPr>
          <p:spPr bwMode="auto">
            <a:xfrm>
              <a:off x="11237913" y="2109788"/>
              <a:ext cx="49213" cy="25400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09" name="Freeform 49"/>
            <p:cNvSpPr>
              <a:spLocks/>
            </p:cNvSpPr>
            <p:nvPr/>
          </p:nvSpPr>
          <p:spPr bwMode="auto">
            <a:xfrm>
              <a:off x="11237913" y="4872038"/>
              <a:ext cx="49213" cy="0"/>
            </a:xfrm>
            <a:custGeom>
              <a:avLst/>
              <a:gdLst>
                <a:gd name="T0" fmla="*/ 15 w 31"/>
                <a:gd name="T1" fmla="*/ 31 w 31"/>
                <a:gd name="T2" fmla="*/ 0 w 31"/>
                <a:gd name="T3" fmla="*/ 15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15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10" name="Rectangle 50"/>
            <p:cNvSpPr>
              <a:spLocks noChangeArrowheads="1"/>
            </p:cNvSpPr>
            <p:nvPr/>
          </p:nvSpPr>
          <p:spPr bwMode="auto">
            <a:xfrm>
              <a:off x="11044238" y="4994275"/>
              <a:ext cx="1206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11" name="Freeform 51"/>
            <p:cNvSpPr>
              <a:spLocks/>
            </p:cNvSpPr>
            <p:nvPr/>
          </p:nvSpPr>
          <p:spPr bwMode="auto">
            <a:xfrm>
              <a:off x="11117263" y="5262563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12" name="Rectangle 52"/>
            <p:cNvSpPr>
              <a:spLocks noChangeArrowheads="1"/>
            </p:cNvSpPr>
            <p:nvPr/>
          </p:nvSpPr>
          <p:spPr bwMode="auto">
            <a:xfrm>
              <a:off x="11044238" y="4945063"/>
              <a:ext cx="1206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13" name="Rectangle 53"/>
            <p:cNvSpPr>
              <a:spLocks noChangeArrowheads="1"/>
            </p:cNvSpPr>
            <p:nvPr/>
          </p:nvSpPr>
          <p:spPr bwMode="auto">
            <a:xfrm>
              <a:off x="10777538" y="4797425"/>
              <a:ext cx="36353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14" name="Freeform 54"/>
            <p:cNvSpPr>
              <a:spLocks/>
            </p:cNvSpPr>
            <p:nvPr/>
          </p:nvSpPr>
          <p:spPr bwMode="auto">
            <a:xfrm>
              <a:off x="11020426" y="2085975"/>
              <a:ext cx="47625" cy="49213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1 h 2"/>
                <a:gd name="T4" fmla="*/ 0 w 2"/>
                <a:gd name="T5" fmla="*/ 1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2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15" name="Freeform 55"/>
            <p:cNvSpPr>
              <a:spLocks/>
            </p:cNvSpPr>
            <p:nvPr/>
          </p:nvSpPr>
          <p:spPr bwMode="auto">
            <a:xfrm>
              <a:off x="10947401" y="4846638"/>
              <a:ext cx="120650" cy="25400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0 h 1"/>
                <a:gd name="T4" fmla="*/ 5 w 5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2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16" name="Freeform 56"/>
            <p:cNvSpPr>
              <a:spLocks/>
            </p:cNvSpPr>
            <p:nvPr/>
          </p:nvSpPr>
          <p:spPr bwMode="auto">
            <a:xfrm>
              <a:off x="11020426" y="5213350"/>
              <a:ext cx="23813" cy="25400"/>
            </a:xfrm>
            <a:custGeom>
              <a:avLst/>
              <a:gdLst>
                <a:gd name="T0" fmla="*/ 15 w 15"/>
                <a:gd name="T1" fmla="*/ 16 h 16"/>
                <a:gd name="T2" fmla="*/ 15 w 15"/>
                <a:gd name="T3" fmla="*/ 0 h 16"/>
                <a:gd name="T4" fmla="*/ 0 w 15"/>
                <a:gd name="T5" fmla="*/ 16 h 16"/>
                <a:gd name="T6" fmla="*/ 15 w 15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6">
                  <a:moveTo>
                    <a:pt x="15" y="16"/>
                  </a:moveTo>
                  <a:lnTo>
                    <a:pt x="15" y="0"/>
                  </a:lnTo>
                  <a:lnTo>
                    <a:pt x="0" y="16"/>
                  </a:lnTo>
                  <a:lnTo>
                    <a:pt x="15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17" name="Freeform 57"/>
            <p:cNvSpPr>
              <a:spLocks/>
            </p:cNvSpPr>
            <p:nvPr/>
          </p:nvSpPr>
          <p:spPr bwMode="auto">
            <a:xfrm>
              <a:off x="10294938" y="2159000"/>
              <a:ext cx="725488" cy="23813"/>
            </a:xfrm>
            <a:custGeom>
              <a:avLst/>
              <a:gdLst>
                <a:gd name="T0" fmla="*/ 30 w 30"/>
                <a:gd name="T1" fmla="*/ 0 h 1"/>
                <a:gd name="T2" fmla="*/ 0 w 30"/>
                <a:gd name="T3" fmla="*/ 0 h 1"/>
                <a:gd name="T4" fmla="*/ 30 w 30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">
                  <a:moveTo>
                    <a:pt x="3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1" y="1"/>
                    <a:pt x="18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18" name="Freeform 58"/>
            <p:cNvSpPr>
              <a:spLocks/>
            </p:cNvSpPr>
            <p:nvPr/>
          </p:nvSpPr>
          <p:spPr bwMode="auto">
            <a:xfrm>
              <a:off x="10826751" y="2109788"/>
              <a:ext cx="169863" cy="25400"/>
            </a:xfrm>
            <a:custGeom>
              <a:avLst/>
              <a:gdLst>
                <a:gd name="T0" fmla="*/ 1 w 7"/>
                <a:gd name="T1" fmla="*/ 1 h 1"/>
                <a:gd name="T2" fmla="*/ 7 w 7"/>
                <a:gd name="T3" fmla="*/ 0 h 1"/>
                <a:gd name="T4" fmla="*/ 1 w 7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">
                  <a:moveTo>
                    <a:pt x="1" y="1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19" name="Freeform 59"/>
            <p:cNvSpPr>
              <a:spLocks/>
            </p:cNvSpPr>
            <p:nvPr/>
          </p:nvSpPr>
          <p:spPr bwMode="auto">
            <a:xfrm>
              <a:off x="10923588" y="5116513"/>
              <a:ext cx="73025" cy="23813"/>
            </a:xfrm>
            <a:custGeom>
              <a:avLst/>
              <a:gdLst>
                <a:gd name="T0" fmla="*/ 46 w 46"/>
                <a:gd name="T1" fmla="*/ 15 h 15"/>
                <a:gd name="T2" fmla="*/ 46 w 46"/>
                <a:gd name="T3" fmla="*/ 0 h 15"/>
                <a:gd name="T4" fmla="*/ 0 w 46"/>
                <a:gd name="T5" fmla="*/ 15 h 15"/>
                <a:gd name="T6" fmla="*/ 46 w 46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15">
                  <a:moveTo>
                    <a:pt x="46" y="15"/>
                  </a:moveTo>
                  <a:lnTo>
                    <a:pt x="46" y="0"/>
                  </a:lnTo>
                  <a:lnTo>
                    <a:pt x="0" y="15"/>
                  </a:lnTo>
                  <a:lnTo>
                    <a:pt x="46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20" name="Rectangle 60"/>
            <p:cNvSpPr>
              <a:spLocks noChangeArrowheads="1"/>
            </p:cNvSpPr>
            <p:nvPr/>
          </p:nvSpPr>
          <p:spPr bwMode="auto">
            <a:xfrm>
              <a:off x="10583863" y="5213350"/>
              <a:ext cx="387350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21" name="Freeform 61"/>
            <p:cNvSpPr>
              <a:spLocks/>
            </p:cNvSpPr>
            <p:nvPr/>
          </p:nvSpPr>
          <p:spPr bwMode="auto">
            <a:xfrm>
              <a:off x="10899776" y="1449388"/>
              <a:ext cx="47625" cy="0"/>
            </a:xfrm>
            <a:custGeom>
              <a:avLst/>
              <a:gdLst>
                <a:gd name="T0" fmla="*/ 15 w 30"/>
                <a:gd name="T1" fmla="*/ 30 w 30"/>
                <a:gd name="T2" fmla="*/ 0 w 30"/>
                <a:gd name="T3" fmla="*/ 15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15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22" name="Freeform 62"/>
            <p:cNvSpPr>
              <a:spLocks/>
            </p:cNvSpPr>
            <p:nvPr/>
          </p:nvSpPr>
          <p:spPr bwMode="auto">
            <a:xfrm>
              <a:off x="10802938" y="4872038"/>
              <a:ext cx="96838" cy="0"/>
            </a:xfrm>
            <a:custGeom>
              <a:avLst/>
              <a:gdLst>
                <a:gd name="T0" fmla="*/ 30 w 61"/>
                <a:gd name="T1" fmla="*/ 61 w 61"/>
                <a:gd name="T2" fmla="*/ 0 w 61"/>
                <a:gd name="T3" fmla="*/ 30 w 6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1">
                  <a:moveTo>
                    <a:pt x="30" y="0"/>
                  </a:moveTo>
                  <a:lnTo>
                    <a:pt x="61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23" name="Freeform 63"/>
            <p:cNvSpPr>
              <a:spLocks/>
            </p:cNvSpPr>
            <p:nvPr/>
          </p:nvSpPr>
          <p:spPr bwMode="auto">
            <a:xfrm>
              <a:off x="10802938" y="5116513"/>
              <a:ext cx="96838" cy="23813"/>
            </a:xfrm>
            <a:custGeom>
              <a:avLst/>
              <a:gdLst>
                <a:gd name="T0" fmla="*/ 4 w 4"/>
                <a:gd name="T1" fmla="*/ 1 h 1"/>
                <a:gd name="T2" fmla="*/ 0 w 4"/>
                <a:gd name="T3" fmla="*/ 0 h 1"/>
                <a:gd name="T4" fmla="*/ 4 w 4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3" y="1"/>
                    <a:pt x="1" y="0"/>
                    <a:pt x="0" y="0"/>
                  </a:cubicBezTo>
                  <a:cubicBezTo>
                    <a:pt x="1" y="0"/>
                    <a:pt x="2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24" name="Freeform 64"/>
            <p:cNvSpPr>
              <a:spLocks/>
            </p:cNvSpPr>
            <p:nvPr/>
          </p:nvSpPr>
          <p:spPr bwMode="auto">
            <a:xfrm>
              <a:off x="10729913" y="4651375"/>
              <a:ext cx="120650" cy="23813"/>
            </a:xfrm>
            <a:custGeom>
              <a:avLst/>
              <a:gdLst>
                <a:gd name="T0" fmla="*/ 46 w 76"/>
                <a:gd name="T1" fmla="*/ 15 h 15"/>
                <a:gd name="T2" fmla="*/ 76 w 76"/>
                <a:gd name="T3" fmla="*/ 0 h 15"/>
                <a:gd name="T4" fmla="*/ 0 w 76"/>
                <a:gd name="T5" fmla="*/ 0 h 15"/>
                <a:gd name="T6" fmla="*/ 46 w 76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5">
                  <a:moveTo>
                    <a:pt x="46" y="15"/>
                  </a:moveTo>
                  <a:lnTo>
                    <a:pt x="76" y="0"/>
                  </a:lnTo>
                  <a:lnTo>
                    <a:pt x="0" y="0"/>
                  </a:lnTo>
                  <a:lnTo>
                    <a:pt x="46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25" name="Freeform 65"/>
            <p:cNvSpPr>
              <a:spLocks/>
            </p:cNvSpPr>
            <p:nvPr/>
          </p:nvSpPr>
          <p:spPr bwMode="auto">
            <a:xfrm>
              <a:off x="10706101" y="1743075"/>
              <a:ext cx="120650" cy="25400"/>
            </a:xfrm>
            <a:custGeom>
              <a:avLst/>
              <a:gdLst>
                <a:gd name="T0" fmla="*/ 1 w 5"/>
                <a:gd name="T1" fmla="*/ 1 h 1"/>
                <a:gd name="T2" fmla="*/ 5 w 5"/>
                <a:gd name="T3" fmla="*/ 1 h 1"/>
                <a:gd name="T4" fmla="*/ 5 w 5"/>
                <a:gd name="T5" fmla="*/ 0 h 1"/>
                <a:gd name="T6" fmla="*/ 0 w 5"/>
                <a:gd name="T7" fmla="*/ 0 h 1"/>
                <a:gd name="T8" fmla="*/ 0 w 5"/>
                <a:gd name="T9" fmla="*/ 1 h 1"/>
                <a:gd name="T10" fmla="*/ 1 w 5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">
                  <a:moveTo>
                    <a:pt x="1" y="1"/>
                  </a:moveTo>
                  <a:cubicBezTo>
                    <a:pt x="2" y="0"/>
                    <a:pt x="3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26" name="Freeform 66"/>
            <p:cNvSpPr>
              <a:spLocks/>
            </p:cNvSpPr>
            <p:nvPr/>
          </p:nvSpPr>
          <p:spPr bwMode="auto">
            <a:xfrm>
              <a:off x="10583863" y="4945063"/>
              <a:ext cx="219075" cy="49213"/>
            </a:xfrm>
            <a:custGeom>
              <a:avLst/>
              <a:gdLst>
                <a:gd name="T0" fmla="*/ 7 w 9"/>
                <a:gd name="T1" fmla="*/ 1 h 2"/>
                <a:gd name="T2" fmla="*/ 7 w 9"/>
                <a:gd name="T3" fmla="*/ 1 h 2"/>
                <a:gd name="T4" fmla="*/ 9 w 9"/>
                <a:gd name="T5" fmla="*/ 0 h 2"/>
                <a:gd name="T6" fmla="*/ 0 w 9"/>
                <a:gd name="T7" fmla="*/ 0 h 2"/>
                <a:gd name="T8" fmla="*/ 7 w 9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7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5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27" name="Freeform 67"/>
            <p:cNvSpPr>
              <a:spLocks/>
            </p:cNvSpPr>
            <p:nvPr/>
          </p:nvSpPr>
          <p:spPr bwMode="auto">
            <a:xfrm>
              <a:off x="10753726" y="4968875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28" name="Rectangle 68"/>
            <p:cNvSpPr>
              <a:spLocks noChangeArrowheads="1"/>
            </p:cNvSpPr>
            <p:nvPr/>
          </p:nvSpPr>
          <p:spPr bwMode="auto">
            <a:xfrm>
              <a:off x="10680701" y="1449388"/>
              <a:ext cx="9683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29" name="Freeform 69"/>
            <p:cNvSpPr>
              <a:spLocks/>
            </p:cNvSpPr>
            <p:nvPr/>
          </p:nvSpPr>
          <p:spPr bwMode="auto">
            <a:xfrm>
              <a:off x="10439401" y="5116513"/>
              <a:ext cx="338138" cy="23813"/>
            </a:xfrm>
            <a:custGeom>
              <a:avLst/>
              <a:gdLst>
                <a:gd name="T0" fmla="*/ 14 w 14"/>
                <a:gd name="T1" fmla="*/ 0 h 1"/>
                <a:gd name="T2" fmla="*/ 0 w 14"/>
                <a:gd name="T3" fmla="*/ 0 h 1"/>
                <a:gd name="T4" fmla="*/ 0 w 14"/>
                <a:gd name="T5" fmla="*/ 0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cubicBezTo>
                    <a:pt x="8" y="0"/>
                    <a:pt x="6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9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30" name="Rectangle 70"/>
            <p:cNvSpPr>
              <a:spLocks noChangeArrowheads="1"/>
            </p:cNvSpPr>
            <p:nvPr/>
          </p:nvSpPr>
          <p:spPr bwMode="auto">
            <a:xfrm>
              <a:off x="10342563" y="1743075"/>
              <a:ext cx="338138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31" name="Freeform 71"/>
            <p:cNvSpPr>
              <a:spLocks/>
            </p:cNvSpPr>
            <p:nvPr/>
          </p:nvSpPr>
          <p:spPr bwMode="auto">
            <a:xfrm>
              <a:off x="10609263" y="1498600"/>
              <a:ext cx="47625" cy="25400"/>
            </a:xfrm>
            <a:custGeom>
              <a:avLst/>
              <a:gdLst>
                <a:gd name="T0" fmla="*/ 30 w 30"/>
                <a:gd name="T1" fmla="*/ 16 h 16"/>
                <a:gd name="T2" fmla="*/ 30 w 30"/>
                <a:gd name="T3" fmla="*/ 0 h 16"/>
                <a:gd name="T4" fmla="*/ 0 w 30"/>
                <a:gd name="T5" fmla="*/ 16 h 16"/>
                <a:gd name="T6" fmla="*/ 30 w 30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6">
                  <a:moveTo>
                    <a:pt x="30" y="16"/>
                  </a:moveTo>
                  <a:lnTo>
                    <a:pt x="30" y="0"/>
                  </a:lnTo>
                  <a:lnTo>
                    <a:pt x="0" y="16"/>
                  </a:lnTo>
                  <a:lnTo>
                    <a:pt x="30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32" name="Freeform 72"/>
            <p:cNvSpPr>
              <a:spLocks/>
            </p:cNvSpPr>
            <p:nvPr/>
          </p:nvSpPr>
          <p:spPr bwMode="auto">
            <a:xfrm>
              <a:off x="10583863" y="1914525"/>
              <a:ext cx="73025" cy="0"/>
            </a:xfrm>
            <a:custGeom>
              <a:avLst/>
              <a:gdLst>
                <a:gd name="T0" fmla="*/ 16 w 46"/>
                <a:gd name="T1" fmla="*/ 46 w 46"/>
                <a:gd name="T2" fmla="*/ 0 w 46"/>
                <a:gd name="T3" fmla="*/ 1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16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33" name="Freeform 73"/>
            <p:cNvSpPr>
              <a:spLocks/>
            </p:cNvSpPr>
            <p:nvPr/>
          </p:nvSpPr>
          <p:spPr bwMode="auto">
            <a:xfrm>
              <a:off x="10318751" y="4456113"/>
              <a:ext cx="338138" cy="49213"/>
            </a:xfrm>
            <a:custGeom>
              <a:avLst/>
              <a:gdLst>
                <a:gd name="T0" fmla="*/ 0 w 14"/>
                <a:gd name="T1" fmla="*/ 1 h 2"/>
                <a:gd name="T2" fmla="*/ 14 w 14"/>
                <a:gd name="T3" fmla="*/ 1 h 2"/>
                <a:gd name="T4" fmla="*/ 0 w 14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2">
                  <a:moveTo>
                    <a:pt x="0" y="1"/>
                  </a:moveTo>
                  <a:cubicBezTo>
                    <a:pt x="5" y="1"/>
                    <a:pt x="10" y="2"/>
                    <a:pt x="14" y="1"/>
                  </a:cubicBezTo>
                  <a:cubicBezTo>
                    <a:pt x="9" y="1"/>
                    <a:pt x="4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34" name="Freeform 74"/>
            <p:cNvSpPr>
              <a:spLocks/>
            </p:cNvSpPr>
            <p:nvPr/>
          </p:nvSpPr>
          <p:spPr bwMode="auto">
            <a:xfrm>
              <a:off x="10583863" y="3306763"/>
              <a:ext cx="49213" cy="0"/>
            </a:xfrm>
            <a:custGeom>
              <a:avLst/>
              <a:gdLst>
                <a:gd name="T0" fmla="*/ 16 w 31"/>
                <a:gd name="T1" fmla="*/ 31 w 31"/>
                <a:gd name="T2" fmla="*/ 0 w 31"/>
                <a:gd name="T3" fmla="*/ 16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16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35" name="Freeform 75"/>
            <p:cNvSpPr>
              <a:spLocks/>
            </p:cNvSpPr>
            <p:nvPr/>
          </p:nvSpPr>
          <p:spPr bwMode="auto">
            <a:xfrm>
              <a:off x="10560051" y="2085975"/>
              <a:ext cx="49213" cy="0"/>
            </a:xfrm>
            <a:custGeom>
              <a:avLst/>
              <a:gdLst>
                <a:gd name="T0" fmla="*/ 15 w 31"/>
                <a:gd name="T1" fmla="*/ 31 w 31"/>
                <a:gd name="T2" fmla="*/ 0 w 31"/>
                <a:gd name="T3" fmla="*/ 15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15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36" name="Freeform 76"/>
            <p:cNvSpPr>
              <a:spLocks/>
            </p:cNvSpPr>
            <p:nvPr/>
          </p:nvSpPr>
          <p:spPr bwMode="auto">
            <a:xfrm>
              <a:off x="10366376" y="2085975"/>
              <a:ext cx="120650" cy="23813"/>
            </a:xfrm>
            <a:custGeom>
              <a:avLst/>
              <a:gdLst>
                <a:gd name="T0" fmla="*/ 0 w 5"/>
                <a:gd name="T1" fmla="*/ 0 h 1"/>
                <a:gd name="T2" fmla="*/ 2 w 5"/>
                <a:gd name="T3" fmla="*/ 1 h 1"/>
                <a:gd name="T4" fmla="*/ 5 w 5"/>
                <a:gd name="T5" fmla="*/ 0 h 1"/>
                <a:gd name="T6" fmla="*/ 0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cubicBezTo>
                    <a:pt x="1" y="0"/>
                    <a:pt x="1" y="1"/>
                    <a:pt x="2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37" name="Freeform 77"/>
            <p:cNvSpPr>
              <a:spLocks/>
            </p:cNvSpPr>
            <p:nvPr/>
          </p:nvSpPr>
          <p:spPr bwMode="auto">
            <a:xfrm>
              <a:off x="10318751" y="2109788"/>
              <a:ext cx="265113" cy="25400"/>
            </a:xfrm>
            <a:custGeom>
              <a:avLst/>
              <a:gdLst>
                <a:gd name="T0" fmla="*/ 11 w 11"/>
                <a:gd name="T1" fmla="*/ 0 h 1"/>
                <a:gd name="T2" fmla="*/ 4 w 11"/>
                <a:gd name="T3" fmla="*/ 0 h 1"/>
                <a:gd name="T4" fmla="*/ 0 w 11"/>
                <a:gd name="T5" fmla="*/ 1 h 1"/>
                <a:gd name="T6" fmla="*/ 11 w 1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0"/>
                  </a:moveTo>
                  <a:cubicBezTo>
                    <a:pt x="8" y="0"/>
                    <a:pt x="7" y="0"/>
                    <a:pt x="4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0"/>
                    <a:pt x="8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38" name="Freeform 78"/>
            <p:cNvSpPr>
              <a:spLocks/>
            </p:cNvSpPr>
            <p:nvPr/>
          </p:nvSpPr>
          <p:spPr bwMode="auto">
            <a:xfrm>
              <a:off x="10245726" y="1987550"/>
              <a:ext cx="241300" cy="25400"/>
            </a:xfrm>
            <a:custGeom>
              <a:avLst/>
              <a:gdLst>
                <a:gd name="T0" fmla="*/ 0 w 10"/>
                <a:gd name="T1" fmla="*/ 1 h 1"/>
                <a:gd name="T2" fmla="*/ 10 w 10"/>
                <a:gd name="T3" fmla="*/ 1 h 1"/>
                <a:gd name="T4" fmla="*/ 0 w 1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">
                  <a:moveTo>
                    <a:pt x="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6" y="1"/>
                    <a:pt x="3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39" name="Freeform 79"/>
            <p:cNvSpPr>
              <a:spLocks/>
            </p:cNvSpPr>
            <p:nvPr/>
          </p:nvSpPr>
          <p:spPr bwMode="auto">
            <a:xfrm>
              <a:off x="10487026" y="2012950"/>
              <a:ext cx="73025" cy="0"/>
            </a:xfrm>
            <a:custGeom>
              <a:avLst/>
              <a:gdLst>
                <a:gd name="T0" fmla="*/ 3 w 3"/>
                <a:gd name="T1" fmla="*/ 0 w 3"/>
                <a:gd name="T2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40" name="Freeform 80"/>
            <p:cNvSpPr>
              <a:spLocks/>
            </p:cNvSpPr>
            <p:nvPr/>
          </p:nvSpPr>
          <p:spPr bwMode="auto">
            <a:xfrm>
              <a:off x="10487026" y="3821113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41" name="Freeform 81"/>
            <p:cNvSpPr>
              <a:spLocks/>
            </p:cNvSpPr>
            <p:nvPr/>
          </p:nvSpPr>
          <p:spPr bwMode="auto">
            <a:xfrm>
              <a:off x="10487026" y="5360988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42" name="Rectangle 82"/>
            <p:cNvSpPr>
              <a:spLocks noChangeArrowheads="1"/>
            </p:cNvSpPr>
            <p:nvPr/>
          </p:nvSpPr>
          <p:spPr bwMode="auto">
            <a:xfrm>
              <a:off x="10439401" y="3306763"/>
              <a:ext cx="9683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43" name="Freeform 83"/>
            <p:cNvSpPr>
              <a:spLocks/>
            </p:cNvSpPr>
            <p:nvPr/>
          </p:nvSpPr>
          <p:spPr bwMode="auto">
            <a:xfrm>
              <a:off x="10366376" y="4432300"/>
              <a:ext cx="146050" cy="23813"/>
            </a:xfrm>
            <a:custGeom>
              <a:avLst/>
              <a:gdLst>
                <a:gd name="T0" fmla="*/ 1 w 6"/>
                <a:gd name="T1" fmla="*/ 0 h 1"/>
                <a:gd name="T2" fmla="*/ 6 w 6"/>
                <a:gd name="T3" fmla="*/ 0 h 1"/>
                <a:gd name="T4" fmla="*/ 4 w 6"/>
                <a:gd name="T5" fmla="*/ 0 h 1"/>
                <a:gd name="T6" fmla="*/ 1 w 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1" y="0"/>
                  </a:moveTo>
                  <a:cubicBezTo>
                    <a:pt x="2" y="1"/>
                    <a:pt x="5" y="1"/>
                    <a:pt x="6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4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44" name="Freeform 84"/>
            <p:cNvSpPr>
              <a:spLocks/>
            </p:cNvSpPr>
            <p:nvPr/>
          </p:nvSpPr>
          <p:spPr bwMode="auto">
            <a:xfrm>
              <a:off x="10512426" y="4432300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45" name="Freeform 85"/>
            <p:cNvSpPr>
              <a:spLocks/>
            </p:cNvSpPr>
            <p:nvPr/>
          </p:nvSpPr>
          <p:spPr bwMode="auto">
            <a:xfrm>
              <a:off x="10439401" y="4872038"/>
              <a:ext cx="47625" cy="23813"/>
            </a:xfrm>
            <a:custGeom>
              <a:avLst/>
              <a:gdLst>
                <a:gd name="T0" fmla="*/ 30 w 30"/>
                <a:gd name="T1" fmla="*/ 15 h 15"/>
                <a:gd name="T2" fmla="*/ 30 w 30"/>
                <a:gd name="T3" fmla="*/ 0 h 15"/>
                <a:gd name="T4" fmla="*/ 0 w 30"/>
                <a:gd name="T5" fmla="*/ 15 h 15"/>
                <a:gd name="T6" fmla="*/ 30 w 30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5">
                  <a:moveTo>
                    <a:pt x="30" y="15"/>
                  </a:moveTo>
                  <a:lnTo>
                    <a:pt x="30" y="0"/>
                  </a:lnTo>
                  <a:lnTo>
                    <a:pt x="0" y="15"/>
                  </a:lnTo>
                  <a:lnTo>
                    <a:pt x="3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46" name="Freeform 86"/>
            <p:cNvSpPr>
              <a:spLocks/>
            </p:cNvSpPr>
            <p:nvPr/>
          </p:nvSpPr>
          <p:spPr bwMode="auto">
            <a:xfrm>
              <a:off x="10269538" y="1865313"/>
              <a:ext cx="193675" cy="49213"/>
            </a:xfrm>
            <a:custGeom>
              <a:avLst/>
              <a:gdLst>
                <a:gd name="T0" fmla="*/ 1 w 8"/>
                <a:gd name="T1" fmla="*/ 2 h 2"/>
                <a:gd name="T2" fmla="*/ 2 w 8"/>
                <a:gd name="T3" fmla="*/ 1 h 2"/>
                <a:gd name="T4" fmla="*/ 3 w 8"/>
                <a:gd name="T5" fmla="*/ 2 h 2"/>
                <a:gd name="T6" fmla="*/ 8 w 8"/>
                <a:gd name="T7" fmla="*/ 2 h 2"/>
                <a:gd name="T8" fmla="*/ 8 w 8"/>
                <a:gd name="T9" fmla="*/ 1 h 2"/>
                <a:gd name="T10" fmla="*/ 0 w 8"/>
                <a:gd name="T11" fmla="*/ 1 h 2"/>
                <a:gd name="T12" fmla="*/ 1 w 8"/>
                <a:gd name="T13" fmla="*/ 1 h 2"/>
                <a:gd name="T14" fmla="*/ 1 w 8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">
                  <a:moveTo>
                    <a:pt x="1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0"/>
                    <a:pt x="7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47" name="Rectangle 87"/>
            <p:cNvSpPr>
              <a:spLocks noChangeArrowheads="1"/>
            </p:cNvSpPr>
            <p:nvPr/>
          </p:nvSpPr>
          <p:spPr bwMode="auto">
            <a:xfrm>
              <a:off x="9567863" y="2500313"/>
              <a:ext cx="895350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48" name="Rectangle 88"/>
            <p:cNvSpPr>
              <a:spLocks noChangeArrowheads="1"/>
            </p:cNvSpPr>
            <p:nvPr/>
          </p:nvSpPr>
          <p:spPr bwMode="auto">
            <a:xfrm>
              <a:off x="10390188" y="3355975"/>
              <a:ext cx="49213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49" name="Freeform 89"/>
            <p:cNvSpPr>
              <a:spLocks/>
            </p:cNvSpPr>
            <p:nvPr/>
          </p:nvSpPr>
          <p:spPr bwMode="auto">
            <a:xfrm>
              <a:off x="10415588" y="4945063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50" name="Freeform 90"/>
            <p:cNvSpPr>
              <a:spLocks/>
            </p:cNvSpPr>
            <p:nvPr/>
          </p:nvSpPr>
          <p:spPr bwMode="auto">
            <a:xfrm>
              <a:off x="10390188" y="536098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51" name="Freeform 91"/>
            <p:cNvSpPr>
              <a:spLocks/>
            </p:cNvSpPr>
            <p:nvPr/>
          </p:nvSpPr>
          <p:spPr bwMode="auto">
            <a:xfrm>
              <a:off x="10342563" y="2330450"/>
              <a:ext cx="73025" cy="23813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0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52" name="Freeform 92"/>
            <p:cNvSpPr>
              <a:spLocks/>
            </p:cNvSpPr>
            <p:nvPr/>
          </p:nvSpPr>
          <p:spPr bwMode="auto">
            <a:xfrm>
              <a:off x="10366376" y="2549525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53" name="Freeform 93"/>
            <p:cNvSpPr>
              <a:spLocks/>
            </p:cNvSpPr>
            <p:nvPr/>
          </p:nvSpPr>
          <p:spPr bwMode="auto">
            <a:xfrm>
              <a:off x="10269538" y="323373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54" name="Freeform 94"/>
            <p:cNvSpPr>
              <a:spLocks/>
            </p:cNvSpPr>
            <p:nvPr/>
          </p:nvSpPr>
          <p:spPr bwMode="auto">
            <a:xfrm>
              <a:off x="10269538" y="3259138"/>
              <a:ext cx="49213" cy="23813"/>
            </a:xfrm>
            <a:custGeom>
              <a:avLst/>
              <a:gdLst>
                <a:gd name="T0" fmla="*/ 31 w 31"/>
                <a:gd name="T1" fmla="*/ 15 h 15"/>
                <a:gd name="T2" fmla="*/ 31 w 31"/>
                <a:gd name="T3" fmla="*/ 0 h 15"/>
                <a:gd name="T4" fmla="*/ 0 w 31"/>
                <a:gd name="T5" fmla="*/ 15 h 15"/>
                <a:gd name="T6" fmla="*/ 31 w 3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31" y="15"/>
                  </a:moveTo>
                  <a:lnTo>
                    <a:pt x="31" y="0"/>
                  </a:lnTo>
                  <a:lnTo>
                    <a:pt x="0" y="15"/>
                  </a:lnTo>
                  <a:lnTo>
                    <a:pt x="31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55" name="Freeform 95"/>
            <p:cNvSpPr>
              <a:spLocks/>
            </p:cNvSpPr>
            <p:nvPr/>
          </p:nvSpPr>
          <p:spPr bwMode="auto">
            <a:xfrm>
              <a:off x="10245726" y="2109788"/>
              <a:ext cx="49213" cy="25400"/>
            </a:xfrm>
            <a:custGeom>
              <a:avLst/>
              <a:gdLst>
                <a:gd name="T0" fmla="*/ 0 w 31"/>
                <a:gd name="T1" fmla="*/ 0 h 16"/>
                <a:gd name="T2" fmla="*/ 0 w 31"/>
                <a:gd name="T3" fmla="*/ 16 h 16"/>
                <a:gd name="T4" fmla="*/ 31 w 31"/>
                <a:gd name="T5" fmla="*/ 16 h 16"/>
                <a:gd name="T6" fmla="*/ 0 w 31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6">
                  <a:moveTo>
                    <a:pt x="0" y="0"/>
                  </a:moveTo>
                  <a:lnTo>
                    <a:pt x="0" y="16"/>
                  </a:lnTo>
                  <a:lnTo>
                    <a:pt x="31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56" name="Freeform 96"/>
            <p:cNvSpPr>
              <a:spLocks/>
            </p:cNvSpPr>
            <p:nvPr/>
          </p:nvSpPr>
          <p:spPr bwMode="auto">
            <a:xfrm>
              <a:off x="10221913" y="3722688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57" name="Freeform 97"/>
            <p:cNvSpPr>
              <a:spLocks/>
            </p:cNvSpPr>
            <p:nvPr/>
          </p:nvSpPr>
          <p:spPr bwMode="auto">
            <a:xfrm>
              <a:off x="9713913" y="1401763"/>
              <a:ext cx="531813" cy="23813"/>
            </a:xfrm>
            <a:custGeom>
              <a:avLst/>
              <a:gdLst>
                <a:gd name="T0" fmla="*/ 22 w 22"/>
                <a:gd name="T1" fmla="*/ 1 h 1"/>
                <a:gd name="T2" fmla="*/ 0 w 22"/>
                <a:gd name="T3" fmla="*/ 1 h 1"/>
                <a:gd name="T4" fmla="*/ 22 w 2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">
                  <a:moveTo>
                    <a:pt x="22" y="1"/>
                  </a:moveTo>
                  <a:cubicBezTo>
                    <a:pt x="15" y="1"/>
                    <a:pt x="6" y="0"/>
                    <a:pt x="0" y="1"/>
                  </a:cubicBezTo>
                  <a:lnTo>
                    <a:pt x="22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58" name="Freeform 98"/>
            <p:cNvSpPr>
              <a:spLocks/>
            </p:cNvSpPr>
            <p:nvPr/>
          </p:nvSpPr>
          <p:spPr bwMode="auto">
            <a:xfrm>
              <a:off x="10028238" y="4945063"/>
              <a:ext cx="241300" cy="23813"/>
            </a:xfrm>
            <a:custGeom>
              <a:avLst/>
              <a:gdLst>
                <a:gd name="T0" fmla="*/ 5 w 10"/>
                <a:gd name="T1" fmla="*/ 1 h 1"/>
                <a:gd name="T2" fmla="*/ 10 w 10"/>
                <a:gd name="T3" fmla="*/ 0 h 1"/>
                <a:gd name="T4" fmla="*/ 0 w 10"/>
                <a:gd name="T5" fmla="*/ 0 h 1"/>
                <a:gd name="T6" fmla="*/ 5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5" y="1"/>
                  </a:moveTo>
                  <a:cubicBezTo>
                    <a:pt x="6" y="0"/>
                    <a:pt x="9" y="1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5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59" name="Freeform 99"/>
            <p:cNvSpPr>
              <a:spLocks/>
            </p:cNvSpPr>
            <p:nvPr/>
          </p:nvSpPr>
          <p:spPr bwMode="auto">
            <a:xfrm>
              <a:off x="9591676" y="1841500"/>
              <a:ext cx="654050" cy="73025"/>
            </a:xfrm>
            <a:custGeom>
              <a:avLst/>
              <a:gdLst>
                <a:gd name="T0" fmla="*/ 13 w 27"/>
                <a:gd name="T1" fmla="*/ 1 h 3"/>
                <a:gd name="T2" fmla="*/ 12 w 27"/>
                <a:gd name="T3" fmla="*/ 1 h 3"/>
                <a:gd name="T4" fmla="*/ 10 w 27"/>
                <a:gd name="T5" fmla="*/ 1 h 3"/>
                <a:gd name="T6" fmla="*/ 4 w 27"/>
                <a:gd name="T7" fmla="*/ 1 h 3"/>
                <a:gd name="T8" fmla="*/ 5 w 27"/>
                <a:gd name="T9" fmla="*/ 1 h 3"/>
                <a:gd name="T10" fmla="*/ 4 w 27"/>
                <a:gd name="T11" fmla="*/ 1 h 3"/>
                <a:gd name="T12" fmla="*/ 0 w 27"/>
                <a:gd name="T13" fmla="*/ 3 h 3"/>
                <a:gd name="T14" fmla="*/ 11 w 27"/>
                <a:gd name="T15" fmla="*/ 3 h 3"/>
                <a:gd name="T16" fmla="*/ 10 w 27"/>
                <a:gd name="T17" fmla="*/ 2 h 3"/>
                <a:gd name="T18" fmla="*/ 12 w 27"/>
                <a:gd name="T19" fmla="*/ 2 h 3"/>
                <a:gd name="T20" fmla="*/ 13 w 27"/>
                <a:gd name="T21" fmla="*/ 3 h 3"/>
                <a:gd name="T22" fmla="*/ 15 w 27"/>
                <a:gd name="T23" fmla="*/ 3 h 3"/>
                <a:gd name="T24" fmla="*/ 18 w 27"/>
                <a:gd name="T25" fmla="*/ 2 h 3"/>
                <a:gd name="T26" fmla="*/ 19 w 27"/>
                <a:gd name="T27" fmla="*/ 2 h 3"/>
                <a:gd name="T28" fmla="*/ 22 w 27"/>
                <a:gd name="T29" fmla="*/ 2 h 3"/>
                <a:gd name="T30" fmla="*/ 27 w 27"/>
                <a:gd name="T31" fmla="*/ 2 h 3"/>
                <a:gd name="T32" fmla="*/ 14 w 27"/>
                <a:gd name="T33" fmla="*/ 1 h 3"/>
                <a:gd name="T34" fmla="*/ 15 w 27"/>
                <a:gd name="T35" fmla="*/ 1 h 3"/>
                <a:gd name="T36" fmla="*/ 13 w 27"/>
                <a:gd name="T3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3">
                  <a:moveTo>
                    <a:pt x="13" y="1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0" y="0"/>
                    <a:pt x="10" y="1"/>
                  </a:cubicBezTo>
                  <a:cubicBezTo>
                    <a:pt x="9" y="2"/>
                    <a:pt x="6" y="2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1" y="2"/>
                    <a:pt x="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1" y="2"/>
                    <a:pt x="11" y="2"/>
                    <a:pt x="12" y="2"/>
                  </a:cubicBezTo>
                  <a:cubicBezTo>
                    <a:pt x="12" y="2"/>
                    <a:pt x="13" y="2"/>
                    <a:pt x="13" y="3"/>
                  </a:cubicBezTo>
                  <a:cubicBezTo>
                    <a:pt x="13" y="3"/>
                    <a:pt x="15" y="2"/>
                    <a:pt x="15" y="3"/>
                  </a:cubicBezTo>
                  <a:cubicBezTo>
                    <a:pt x="16" y="2"/>
                    <a:pt x="18" y="3"/>
                    <a:pt x="18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2"/>
                    <a:pt x="21" y="3"/>
                    <a:pt x="22" y="2"/>
                  </a:cubicBezTo>
                  <a:cubicBezTo>
                    <a:pt x="24" y="3"/>
                    <a:pt x="25" y="2"/>
                    <a:pt x="27" y="2"/>
                  </a:cubicBezTo>
                  <a:cubicBezTo>
                    <a:pt x="23" y="2"/>
                    <a:pt x="18" y="2"/>
                    <a:pt x="14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3" y="0"/>
                    <a:pt x="14" y="2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60" name="Freeform 100"/>
            <p:cNvSpPr>
              <a:spLocks/>
            </p:cNvSpPr>
            <p:nvPr/>
          </p:nvSpPr>
          <p:spPr bwMode="auto">
            <a:xfrm>
              <a:off x="10172701" y="323373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61" name="Freeform 101"/>
            <p:cNvSpPr>
              <a:spLocks/>
            </p:cNvSpPr>
            <p:nvPr/>
          </p:nvSpPr>
          <p:spPr bwMode="auto">
            <a:xfrm>
              <a:off x="10198101" y="4260850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62" name="Freeform 102"/>
            <p:cNvSpPr>
              <a:spLocks/>
            </p:cNvSpPr>
            <p:nvPr/>
          </p:nvSpPr>
          <p:spPr bwMode="auto">
            <a:xfrm>
              <a:off x="10172701" y="2012950"/>
              <a:ext cx="49213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63" name="Freeform 103"/>
            <p:cNvSpPr>
              <a:spLocks/>
            </p:cNvSpPr>
            <p:nvPr/>
          </p:nvSpPr>
          <p:spPr bwMode="auto">
            <a:xfrm>
              <a:off x="10148888" y="2109788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64" name="Freeform 104"/>
            <p:cNvSpPr>
              <a:spLocks/>
            </p:cNvSpPr>
            <p:nvPr/>
          </p:nvSpPr>
          <p:spPr bwMode="auto">
            <a:xfrm>
              <a:off x="10052051" y="5360988"/>
              <a:ext cx="146050" cy="0"/>
            </a:xfrm>
            <a:custGeom>
              <a:avLst/>
              <a:gdLst>
                <a:gd name="T0" fmla="*/ 0 w 6"/>
                <a:gd name="T1" fmla="*/ 6 w 6"/>
                <a:gd name="T2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cubicBezTo>
                    <a:pt x="2" y="0"/>
                    <a:pt x="4" y="0"/>
                    <a:pt x="6" y="0"/>
                  </a:cubicBezTo>
                  <a:cubicBezTo>
                    <a:pt x="4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65" name="Freeform 105"/>
            <p:cNvSpPr>
              <a:spLocks/>
            </p:cNvSpPr>
            <p:nvPr/>
          </p:nvSpPr>
          <p:spPr bwMode="auto">
            <a:xfrm>
              <a:off x="10148888" y="4089400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66" name="Freeform 106"/>
            <p:cNvSpPr>
              <a:spLocks/>
            </p:cNvSpPr>
            <p:nvPr/>
          </p:nvSpPr>
          <p:spPr bwMode="auto">
            <a:xfrm>
              <a:off x="9012238" y="3111500"/>
              <a:ext cx="1185863" cy="73025"/>
            </a:xfrm>
            <a:custGeom>
              <a:avLst/>
              <a:gdLst>
                <a:gd name="T0" fmla="*/ 1 w 49"/>
                <a:gd name="T1" fmla="*/ 0 h 3"/>
                <a:gd name="T2" fmla="*/ 0 w 49"/>
                <a:gd name="T3" fmla="*/ 1 h 3"/>
                <a:gd name="T4" fmla="*/ 13 w 49"/>
                <a:gd name="T5" fmla="*/ 1 h 3"/>
                <a:gd name="T6" fmla="*/ 49 w 49"/>
                <a:gd name="T7" fmla="*/ 1 h 3"/>
                <a:gd name="T8" fmla="*/ 3 w 49"/>
                <a:gd name="T9" fmla="*/ 0 h 3"/>
                <a:gd name="T10" fmla="*/ 3 w 49"/>
                <a:gd name="T11" fmla="*/ 1 h 3"/>
                <a:gd name="T12" fmla="*/ 1 w 49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3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5" y="1"/>
                    <a:pt x="9" y="3"/>
                    <a:pt x="13" y="1"/>
                  </a:cubicBezTo>
                  <a:cubicBezTo>
                    <a:pt x="26" y="1"/>
                    <a:pt x="36" y="2"/>
                    <a:pt x="49" y="1"/>
                  </a:cubicBezTo>
                  <a:cubicBezTo>
                    <a:pt x="33" y="0"/>
                    <a:pt x="19" y="1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67" name="Freeform 107"/>
            <p:cNvSpPr>
              <a:spLocks/>
            </p:cNvSpPr>
            <p:nvPr/>
          </p:nvSpPr>
          <p:spPr bwMode="auto">
            <a:xfrm>
              <a:off x="10148888" y="452913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68" name="Freeform 108"/>
            <p:cNvSpPr>
              <a:spLocks/>
            </p:cNvSpPr>
            <p:nvPr/>
          </p:nvSpPr>
          <p:spPr bwMode="auto">
            <a:xfrm>
              <a:off x="10101263" y="5629275"/>
              <a:ext cx="96838" cy="0"/>
            </a:xfrm>
            <a:custGeom>
              <a:avLst/>
              <a:gdLst>
                <a:gd name="T0" fmla="*/ 0 w 61"/>
                <a:gd name="T1" fmla="*/ 61 w 61"/>
                <a:gd name="T2" fmla="*/ 0 w 61"/>
                <a:gd name="T3" fmla="*/ 0 w 6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1">
                  <a:moveTo>
                    <a:pt x="0" y="0"/>
                  </a:moveTo>
                  <a:lnTo>
                    <a:pt x="6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69" name="Freeform 109"/>
            <p:cNvSpPr>
              <a:spLocks/>
            </p:cNvSpPr>
            <p:nvPr/>
          </p:nvSpPr>
          <p:spPr bwMode="auto">
            <a:xfrm>
              <a:off x="10125076" y="4284663"/>
              <a:ext cx="47625" cy="0"/>
            </a:xfrm>
            <a:custGeom>
              <a:avLst/>
              <a:gdLst>
                <a:gd name="T0" fmla="*/ 15 w 30"/>
                <a:gd name="T1" fmla="*/ 30 w 30"/>
                <a:gd name="T2" fmla="*/ 0 w 30"/>
                <a:gd name="T3" fmla="*/ 15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15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70" name="Rectangle 110"/>
            <p:cNvSpPr>
              <a:spLocks noChangeArrowheads="1"/>
            </p:cNvSpPr>
            <p:nvPr/>
          </p:nvSpPr>
          <p:spPr bwMode="auto">
            <a:xfrm>
              <a:off x="10052051" y="4627563"/>
              <a:ext cx="73025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71" name="Freeform 111"/>
            <p:cNvSpPr>
              <a:spLocks/>
            </p:cNvSpPr>
            <p:nvPr/>
          </p:nvSpPr>
          <p:spPr bwMode="auto">
            <a:xfrm>
              <a:off x="9907588" y="3625850"/>
              <a:ext cx="217488" cy="47625"/>
            </a:xfrm>
            <a:custGeom>
              <a:avLst/>
              <a:gdLst>
                <a:gd name="T0" fmla="*/ 0 w 9"/>
                <a:gd name="T1" fmla="*/ 1 h 2"/>
                <a:gd name="T2" fmla="*/ 9 w 9"/>
                <a:gd name="T3" fmla="*/ 0 h 2"/>
                <a:gd name="T4" fmla="*/ 0 w 9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2">
                  <a:moveTo>
                    <a:pt x="0" y="1"/>
                  </a:moveTo>
                  <a:cubicBezTo>
                    <a:pt x="3" y="1"/>
                    <a:pt x="8" y="2"/>
                    <a:pt x="9" y="0"/>
                  </a:cubicBezTo>
                  <a:cubicBezTo>
                    <a:pt x="7" y="2"/>
                    <a:pt x="2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72" name="Freeform 112"/>
            <p:cNvSpPr>
              <a:spLocks/>
            </p:cNvSpPr>
            <p:nvPr/>
          </p:nvSpPr>
          <p:spPr bwMode="auto">
            <a:xfrm>
              <a:off x="9761538" y="2012950"/>
              <a:ext cx="314325" cy="0"/>
            </a:xfrm>
            <a:custGeom>
              <a:avLst/>
              <a:gdLst>
                <a:gd name="T0" fmla="*/ 0 w 198"/>
                <a:gd name="T1" fmla="*/ 198 w 198"/>
                <a:gd name="T2" fmla="*/ 0 w 198"/>
                <a:gd name="T3" fmla="*/ 0 w 19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98">
                  <a:moveTo>
                    <a:pt x="0" y="0"/>
                  </a:moveTo>
                  <a:lnTo>
                    <a:pt x="198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73" name="Freeform 113"/>
            <p:cNvSpPr>
              <a:spLocks/>
            </p:cNvSpPr>
            <p:nvPr/>
          </p:nvSpPr>
          <p:spPr bwMode="auto">
            <a:xfrm>
              <a:off x="8963026" y="2819400"/>
              <a:ext cx="23813" cy="2381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74" name="Freeform 114"/>
            <p:cNvSpPr>
              <a:spLocks/>
            </p:cNvSpPr>
            <p:nvPr/>
          </p:nvSpPr>
          <p:spPr bwMode="auto">
            <a:xfrm>
              <a:off x="8818563" y="2843213"/>
              <a:ext cx="71438" cy="23813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0 w 3"/>
                <a:gd name="T5" fmla="*/ 0 h 1"/>
                <a:gd name="T6" fmla="*/ 3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75" name="Freeform 115"/>
            <p:cNvSpPr>
              <a:spLocks/>
            </p:cNvSpPr>
            <p:nvPr/>
          </p:nvSpPr>
          <p:spPr bwMode="auto">
            <a:xfrm>
              <a:off x="8963026" y="2843213"/>
              <a:ext cx="0" cy="23813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76" name="Freeform 116"/>
            <p:cNvSpPr>
              <a:spLocks/>
            </p:cNvSpPr>
            <p:nvPr/>
          </p:nvSpPr>
          <p:spPr bwMode="auto">
            <a:xfrm>
              <a:off x="8721726" y="2794000"/>
              <a:ext cx="1354138" cy="73025"/>
            </a:xfrm>
            <a:custGeom>
              <a:avLst/>
              <a:gdLst>
                <a:gd name="T0" fmla="*/ 6 w 56"/>
                <a:gd name="T1" fmla="*/ 0 h 3"/>
                <a:gd name="T2" fmla="*/ 0 w 56"/>
                <a:gd name="T3" fmla="*/ 1 h 3"/>
                <a:gd name="T4" fmla="*/ 3 w 56"/>
                <a:gd name="T5" fmla="*/ 2 h 3"/>
                <a:gd name="T6" fmla="*/ 1 w 56"/>
                <a:gd name="T7" fmla="*/ 2 h 3"/>
                <a:gd name="T8" fmla="*/ 4 w 56"/>
                <a:gd name="T9" fmla="*/ 2 h 3"/>
                <a:gd name="T10" fmla="*/ 11 w 56"/>
                <a:gd name="T11" fmla="*/ 1 h 3"/>
                <a:gd name="T12" fmla="*/ 14 w 56"/>
                <a:gd name="T13" fmla="*/ 2 h 3"/>
                <a:gd name="T14" fmla="*/ 14 w 56"/>
                <a:gd name="T15" fmla="*/ 2 h 3"/>
                <a:gd name="T16" fmla="*/ 16 w 56"/>
                <a:gd name="T17" fmla="*/ 1 h 3"/>
                <a:gd name="T18" fmla="*/ 18 w 56"/>
                <a:gd name="T19" fmla="*/ 2 h 3"/>
                <a:gd name="T20" fmla="*/ 20 w 56"/>
                <a:gd name="T21" fmla="*/ 1 h 3"/>
                <a:gd name="T22" fmla="*/ 28 w 56"/>
                <a:gd name="T23" fmla="*/ 1 h 3"/>
                <a:gd name="T24" fmla="*/ 26 w 56"/>
                <a:gd name="T25" fmla="*/ 0 h 3"/>
                <a:gd name="T26" fmla="*/ 38 w 56"/>
                <a:gd name="T27" fmla="*/ 0 h 3"/>
                <a:gd name="T28" fmla="*/ 36 w 56"/>
                <a:gd name="T29" fmla="*/ 1 h 3"/>
                <a:gd name="T30" fmla="*/ 47 w 56"/>
                <a:gd name="T31" fmla="*/ 1 h 3"/>
                <a:gd name="T32" fmla="*/ 45 w 56"/>
                <a:gd name="T33" fmla="*/ 1 h 3"/>
                <a:gd name="T34" fmla="*/ 56 w 56"/>
                <a:gd name="T35" fmla="*/ 0 h 3"/>
                <a:gd name="T36" fmla="*/ 6 w 56"/>
                <a:gd name="T3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6" h="3">
                  <a:moveTo>
                    <a:pt x="6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3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3"/>
                    <a:pt x="2" y="2"/>
                    <a:pt x="4" y="2"/>
                  </a:cubicBezTo>
                  <a:cubicBezTo>
                    <a:pt x="5" y="1"/>
                    <a:pt x="9" y="1"/>
                    <a:pt x="11" y="1"/>
                  </a:cubicBezTo>
                  <a:cubicBezTo>
                    <a:pt x="11" y="1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5" y="1"/>
                    <a:pt x="16" y="1"/>
                  </a:cubicBezTo>
                  <a:cubicBezTo>
                    <a:pt x="18" y="1"/>
                    <a:pt x="18" y="2"/>
                    <a:pt x="18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4" y="2"/>
                    <a:pt x="26" y="1"/>
                    <a:pt x="28" y="1"/>
                  </a:cubicBezTo>
                  <a:cubicBezTo>
                    <a:pt x="27" y="1"/>
                    <a:pt x="27" y="0"/>
                    <a:pt x="26" y="0"/>
                  </a:cubicBezTo>
                  <a:cubicBezTo>
                    <a:pt x="31" y="0"/>
                    <a:pt x="35" y="0"/>
                    <a:pt x="38" y="0"/>
                  </a:cubicBezTo>
                  <a:cubicBezTo>
                    <a:pt x="39" y="1"/>
                    <a:pt x="36" y="0"/>
                    <a:pt x="36" y="1"/>
                  </a:cubicBezTo>
                  <a:cubicBezTo>
                    <a:pt x="40" y="1"/>
                    <a:pt x="44" y="2"/>
                    <a:pt x="47" y="1"/>
                  </a:cubicBezTo>
                  <a:cubicBezTo>
                    <a:pt x="46" y="1"/>
                    <a:pt x="45" y="1"/>
                    <a:pt x="45" y="1"/>
                  </a:cubicBezTo>
                  <a:cubicBezTo>
                    <a:pt x="49" y="0"/>
                    <a:pt x="53" y="1"/>
                    <a:pt x="5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77" name="Freeform 117"/>
            <p:cNvSpPr>
              <a:spLocks/>
            </p:cNvSpPr>
            <p:nvPr/>
          </p:nvSpPr>
          <p:spPr bwMode="auto">
            <a:xfrm>
              <a:off x="8696326" y="2819400"/>
              <a:ext cx="2540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78" name="Freeform 118"/>
            <p:cNvSpPr>
              <a:spLocks/>
            </p:cNvSpPr>
            <p:nvPr/>
          </p:nvSpPr>
          <p:spPr bwMode="auto">
            <a:xfrm>
              <a:off x="9931401" y="4284663"/>
              <a:ext cx="169863" cy="25400"/>
            </a:xfrm>
            <a:custGeom>
              <a:avLst/>
              <a:gdLst>
                <a:gd name="T0" fmla="*/ 2 w 7"/>
                <a:gd name="T1" fmla="*/ 0 h 1"/>
                <a:gd name="T2" fmla="*/ 3 w 7"/>
                <a:gd name="T3" fmla="*/ 1 h 1"/>
                <a:gd name="T4" fmla="*/ 7 w 7"/>
                <a:gd name="T5" fmla="*/ 1 h 1"/>
                <a:gd name="T6" fmla="*/ 0 w 7"/>
                <a:gd name="T7" fmla="*/ 0 h 1"/>
                <a:gd name="T8" fmla="*/ 2 w 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">
                  <a:moveTo>
                    <a:pt x="2" y="0"/>
                  </a:moveTo>
                  <a:cubicBezTo>
                    <a:pt x="2" y="0"/>
                    <a:pt x="3" y="1"/>
                    <a:pt x="3" y="1"/>
                  </a:cubicBezTo>
                  <a:cubicBezTo>
                    <a:pt x="4" y="1"/>
                    <a:pt x="6" y="1"/>
                    <a:pt x="7" y="1"/>
                  </a:cubicBezTo>
                  <a:cubicBezTo>
                    <a:pt x="6" y="0"/>
                    <a:pt x="1" y="0"/>
                    <a:pt x="0" y="0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79" name="Freeform 119"/>
            <p:cNvSpPr>
              <a:spLocks/>
            </p:cNvSpPr>
            <p:nvPr/>
          </p:nvSpPr>
          <p:spPr bwMode="auto">
            <a:xfrm>
              <a:off x="9494838" y="1474788"/>
              <a:ext cx="581025" cy="23813"/>
            </a:xfrm>
            <a:custGeom>
              <a:avLst/>
              <a:gdLst>
                <a:gd name="T0" fmla="*/ 24 w 24"/>
                <a:gd name="T1" fmla="*/ 1 h 1"/>
                <a:gd name="T2" fmla="*/ 0 w 24"/>
                <a:gd name="T3" fmla="*/ 0 h 1"/>
                <a:gd name="T4" fmla="*/ 24 w 24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">
                  <a:moveTo>
                    <a:pt x="24" y="1"/>
                  </a:moveTo>
                  <a:cubicBezTo>
                    <a:pt x="16" y="1"/>
                    <a:pt x="7" y="0"/>
                    <a:pt x="0" y="0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80" name="Freeform 120"/>
            <p:cNvSpPr>
              <a:spLocks/>
            </p:cNvSpPr>
            <p:nvPr/>
          </p:nvSpPr>
          <p:spPr bwMode="auto">
            <a:xfrm>
              <a:off x="9955213" y="4235450"/>
              <a:ext cx="96838" cy="49213"/>
            </a:xfrm>
            <a:custGeom>
              <a:avLst/>
              <a:gdLst>
                <a:gd name="T0" fmla="*/ 1 w 4"/>
                <a:gd name="T1" fmla="*/ 1 h 2"/>
                <a:gd name="T2" fmla="*/ 4 w 4"/>
                <a:gd name="T3" fmla="*/ 0 h 2"/>
                <a:gd name="T4" fmla="*/ 0 w 4"/>
                <a:gd name="T5" fmla="*/ 1 h 2"/>
                <a:gd name="T6" fmla="*/ 1 w 4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1" y="1"/>
                  </a:moveTo>
                  <a:cubicBezTo>
                    <a:pt x="2" y="0"/>
                    <a:pt x="4" y="2"/>
                    <a:pt x="4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81" name="Freeform 121"/>
            <p:cNvSpPr>
              <a:spLocks/>
            </p:cNvSpPr>
            <p:nvPr/>
          </p:nvSpPr>
          <p:spPr bwMode="auto">
            <a:xfrm>
              <a:off x="9979026" y="1865313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82" name="Rectangle 122"/>
            <p:cNvSpPr>
              <a:spLocks noChangeArrowheads="1"/>
            </p:cNvSpPr>
            <p:nvPr/>
          </p:nvSpPr>
          <p:spPr bwMode="auto">
            <a:xfrm>
              <a:off x="9955213" y="4627563"/>
              <a:ext cx="73025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83" name="Rectangle 123"/>
            <p:cNvSpPr>
              <a:spLocks noChangeArrowheads="1"/>
            </p:cNvSpPr>
            <p:nvPr/>
          </p:nvSpPr>
          <p:spPr bwMode="auto">
            <a:xfrm>
              <a:off x="9931401" y="5629275"/>
              <a:ext cx="9683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84" name="Rectangle 124"/>
            <p:cNvSpPr>
              <a:spLocks noChangeArrowheads="1"/>
            </p:cNvSpPr>
            <p:nvPr/>
          </p:nvSpPr>
          <p:spPr bwMode="auto">
            <a:xfrm>
              <a:off x="9955213" y="1743075"/>
              <a:ext cx="492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85" name="Freeform 125"/>
            <p:cNvSpPr>
              <a:spLocks/>
            </p:cNvSpPr>
            <p:nvPr/>
          </p:nvSpPr>
          <p:spPr bwMode="auto">
            <a:xfrm>
              <a:off x="9931401" y="3503613"/>
              <a:ext cx="73025" cy="0"/>
            </a:xfrm>
            <a:custGeom>
              <a:avLst/>
              <a:gdLst>
                <a:gd name="T0" fmla="*/ 30 w 46"/>
                <a:gd name="T1" fmla="*/ 46 w 46"/>
                <a:gd name="T2" fmla="*/ 0 w 46"/>
                <a:gd name="T3" fmla="*/ 30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0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86" name="Freeform 126"/>
            <p:cNvSpPr>
              <a:spLocks/>
            </p:cNvSpPr>
            <p:nvPr/>
          </p:nvSpPr>
          <p:spPr bwMode="auto">
            <a:xfrm>
              <a:off x="9737726" y="3087688"/>
              <a:ext cx="217488" cy="23813"/>
            </a:xfrm>
            <a:custGeom>
              <a:avLst/>
              <a:gdLst>
                <a:gd name="T0" fmla="*/ 9 w 9"/>
                <a:gd name="T1" fmla="*/ 0 h 1"/>
                <a:gd name="T2" fmla="*/ 0 w 9"/>
                <a:gd name="T3" fmla="*/ 0 h 1"/>
                <a:gd name="T4" fmla="*/ 9 w 9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1"/>
                    <a:pt x="6" y="1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87" name="Freeform 127"/>
            <p:cNvSpPr>
              <a:spLocks/>
            </p:cNvSpPr>
            <p:nvPr/>
          </p:nvSpPr>
          <p:spPr bwMode="auto">
            <a:xfrm>
              <a:off x="9761538" y="4333875"/>
              <a:ext cx="193675" cy="23813"/>
            </a:xfrm>
            <a:custGeom>
              <a:avLst/>
              <a:gdLst>
                <a:gd name="T0" fmla="*/ 31 w 122"/>
                <a:gd name="T1" fmla="*/ 15 h 15"/>
                <a:gd name="T2" fmla="*/ 122 w 122"/>
                <a:gd name="T3" fmla="*/ 0 h 15"/>
                <a:gd name="T4" fmla="*/ 0 w 122"/>
                <a:gd name="T5" fmla="*/ 15 h 15"/>
                <a:gd name="T6" fmla="*/ 31 w 122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15">
                  <a:moveTo>
                    <a:pt x="31" y="15"/>
                  </a:moveTo>
                  <a:lnTo>
                    <a:pt x="122" y="0"/>
                  </a:lnTo>
                  <a:lnTo>
                    <a:pt x="0" y="15"/>
                  </a:lnTo>
                  <a:lnTo>
                    <a:pt x="31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88" name="Freeform 128"/>
            <p:cNvSpPr>
              <a:spLocks/>
            </p:cNvSpPr>
            <p:nvPr/>
          </p:nvSpPr>
          <p:spPr bwMode="auto">
            <a:xfrm>
              <a:off x="9858376" y="4089400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89" name="Rectangle 129"/>
            <p:cNvSpPr>
              <a:spLocks noChangeArrowheads="1"/>
            </p:cNvSpPr>
            <p:nvPr/>
          </p:nvSpPr>
          <p:spPr bwMode="auto">
            <a:xfrm>
              <a:off x="9301163" y="2403475"/>
              <a:ext cx="606425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90" name="Freeform 130"/>
            <p:cNvSpPr>
              <a:spLocks/>
            </p:cNvSpPr>
            <p:nvPr/>
          </p:nvSpPr>
          <p:spPr bwMode="auto">
            <a:xfrm>
              <a:off x="9834563" y="2744788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91" name="Freeform 131"/>
            <p:cNvSpPr>
              <a:spLocks/>
            </p:cNvSpPr>
            <p:nvPr/>
          </p:nvSpPr>
          <p:spPr bwMode="auto">
            <a:xfrm>
              <a:off x="9180513" y="2427288"/>
              <a:ext cx="581025" cy="49213"/>
            </a:xfrm>
            <a:custGeom>
              <a:avLst/>
              <a:gdLst>
                <a:gd name="T0" fmla="*/ 15 w 24"/>
                <a:gd name="T1" fmla="*/ 2 h 2"/>
                <a:gd name="T2" fmla="*/ 20 w 24"/>
                <a:gd name="T3" fmla="*/ 2 h 2"/>
                <a:gd name="T4" fmla="*/ 24 w 24"/>
                <a:gd name="T5" fmla="*/ 1 h 2"/>
                <a:gd name="T6" fmla="*/ 0 w 24"/>
                <a:gd name="T7" fmla="*/ 1 h 2"/>
                <a:gd name="T8" fmla="*/ 15 w 24"/>
                <a:gd name="T9" fmla="*/ 1 h 2"/>
                <a:gd name="T10" fmla="*/ 15 w 2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">
                  <a:moveTo>
                    <a:pt x="15" y="2"/>
                  </a:moveTo>
                  <a:cubicBezTo>
                    <a:pt x="17" y="2"/>
                    <a:pt x="20" y="1"/>
                    <a:pt x="20" y="2"/>
                  </a:cubicBezTo>
                  <a:cubicBezTo>
                    <a:pt x="19" y="0"/>
                    <a:pt x="23" y="1"/>
                    <a:pt x="24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10" y="1"/>
                    <a:pt x="15" y="1"/>
                  </a:cubicBezTo>
                  <a:lnTo>
                    <a:pt x="15" y="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92" name="Freeform 132"/>
            <p:cNvSpPr>
              <a:spLocks/>
            </p:cNvSpPr>
            <p:nvPr/>
          </p:nvSpPr>
          <p:spPr bwMode="auto">
            <a:xfrm>
              <a:off x="9688513" y="2744788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93" name="Freeform 133"/>
            <p:cNvSpPr>
              <a:spLocks/>
            </p:cNvSpPr>
            <p:nvPr/>
          </p:nvSpPr>
          <p:spPr bwMode="auto">
            <a:xfrm>
              <a:off x="9688513" y="2255838"/>
              <a:ext cx="49213" cy="25400"/>
            </a:xfrm>
            <a:custGeom>
              <a:avLst/>
              <a:gdLst>
                <a:gd name="T0" fmla="*/ 31 w 31"/>
                <a:gd name="T1" fmla="*/ 16 h 16"/>
                <a:gd name="T2" fmla="*/ 31 w 31"/>
                <a:gd name="T3" fmla="*/ 0 h 16"/>
                <a:gd name="T4" fmla="*/ 0 w 31"/>
                <a:gd name="T5" fmla="*/ 16 h 16"/>
                <a:gd name="T6" fmla="*/ 31 w 31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6">
                  <a:moveTo>
                    <a:pt x="31" y="16"/>
                  </a:moveTo>
                  <a:lnTo>
                    <a:pt x="31" y="0"/>
                  </a:lnTo>
                  <a:lnTo>
                    <a:pt x="0" y="16"/>
                  </a:lnTo>
                  <a:lnTo>
                    <a:pt x="31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94" name="Rectangle 134"/>
            <p:cNvSpPr>
              <a:spLocks noChangeArrowheads="1"/>
            </p:cNvSpPr>
            <p:nvPr/>
          </p:nvSpPr>
          <p:spPr bwMode="auto">
            <a:xfrm>
              <a:off x="9544051" y="2305050"/>
              <a:ext cx="16986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95" name="Freeform 135"/>
            <p:cNvSpPr>
              <a:spLocks/>
            </p:cNvSpPr>
            <p:nvPr/>
          </p:nvSpPr>
          <p:spPr bwMode="auto">
            <a:xfrm>
              <a:off x="9326563" y="5335588"/>
              <a:ext cx="387350" cy="49213"/>
            </a:xfrm>
            <a:custGeom>
              <a:avLst/>
              <a:gdLst>
                <a:gd name="T0" fmla="*/ 16 w 16"/>
                <a:gd name="T1" fmla="*/ 1 h 2"/>
                <a:gd name="T2" fmla="*/ 0 w 16"/>
                <a:gd name="T3" fmla="*/ 1 h 2"/>
                <a:gd name="T4" fmla="*/ 0 w 16"/>
                <a:gd name="T5" fmla="*/ 2 h 2"/>
                <a:gd name="T6" fmla="*/ 16 w 1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2">
                  <a:moveTo>
                    <a:pt x="16" y="1"/>
                  </a:moveTo>
                  <a:cubicBezTo>
                    <a:pt x="10" y="2"/>
                    <a:pt x="5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5" y="1"/>
                    <a:pt x="12" y="2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96" name="Freeform 136"/>
            <p:cNvSpPr>
              <a:spLocks/>
            </p:cNvSpPr>
            <p:nvPr/>
          </p:nvSpPr>
          <p:spPr bwMode="auto">
            <a:xfrm>
              <a:off x="9617076" y="3990975"/>
              <a:ext cx="71438" cy="25400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97" name="Freeform 137"/>
            <p:cNvSpPr>
              <a:spLocks/>
            </p:cNvSpPr>
            <p:nvPr/>
          </p:nvSpPr>
          <p:spPr bwMode="auto">
            <a:xfrm>
              <a:off x="9617076" y="2330450"/>
              <a:ext cx="47625" cy="0"/>
            </a:xfrm>
            <a:custGeom>
              <a:avLst/>
              <a:gdLst>
                <a:gd name="T0" fmla="*/ 15 w 30"/>
                <a:gd name="T1" fmla="*/ 30 w 30"/>
                <a:gd name="T2" fmla="*/ 0 w 30"/>
                <a:gd name="T3" fmla="*/ 15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15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98" name="Freeform 138"/>
            <p:cNvSpPr>
              <a:spLocks/>
            </p:cNvSpPr>
            <p:nvPr/>
          </p:nvSpPr>
          <p:spPr bwMode="auto">
            <a:xfrm>
              <a:off x="9350376" y="3062288"/>
              <a:ext cx="290513" cy="49213"/>
            </a:xfrm>
            <a:custGeom>
              <a:avLst/>
              <a:gdLst>
                <a:gd name="T0" fmla="*/ 0 w 12"/>
                <a:gd name="T1" fmla="*/ 1 h 2"/>
                <a:gd name="T2" fmla="*/ 12 w 12"/>
                <a:gd name="T3" fmla="*/ 2 h 2"/>
                <a:gd name="T4" fmla="*/ 12 w 12"/>
                <a:gd name="T5" fmla="*/ 1 h 2"/>
                <a:gd name="T6" fmla="*/ 0 w 1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">
                  <a:moveTo>
                    <a:pt x="0" y="1"/>
                  </a:moveTo>
                  <a:cubicBezTo>
                    <a:pt x="3" y="1"/>
                    <a:pt x="9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2"/>
                    <a:pt x="4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99" name="Rectangle 139"/>
            <p:cNvSpPr>
              <a:spLocks noChangeArrowheads="1"/>
            </p:cNvSpPr>
            <p:nvPr/>
          </p:nvSpPr>
          <p:spPr bwMode="auto">
            <a:xfrm>
              <a:off x="9494838" y="1547813"/>
              <a:ext cx="1460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00" name="Freeform 140"/>
            <p:cNvSpPr>
              <a:spLocks/>
            </p:cNvSpPr>
            <p:nvPr/>
          </p:nvSpPr>
          <p:spPr bwMode="auto">
            <a:xfrm>
              <a:off x="9544051" y="2255838"/>
              <a:ext cx="73025" cy="25400"/>
            </a:xfrm>
            <a:custGeom>
              <a:avLst/>
              <a:gdLst>
                <a:gd name="T0" fmla="*/ 15 w 46"/>
                <a:gd name="T1" fmla="*/ 16 h 16"/>
                <a:gd name="T2" fmla="*/ 46 w 46"/>
                <a:gd name="T3" fmla="*/ 0 h 16"/>
                <a:gd name="T4" fmla="*/ 0 w 46"/>
                <a:gd name="T5" fmla="*/ 16 h 16"/>
                <a:gd name="T6" fmla="*/ 15 w 46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16">
                  <a:moveTo>
                    <a:pt x="15" y="16"/>
                  </a:moveTo>
                  <a:lnTo>
                    <a:pt x="46" y="0"/>
                  </a:lnTo>
                  <a:lnTo>
                    <a:pt x="0" y="16"/>
                  </a:lnTo>
                  <a:lnTo>
                    <a:pt x="15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01" name="Freeform 141"/>
            <p:cNvSpPr>
              <a:spLocks/>
            </p:cNvSpPr>
            <p:nvPr/>
          </p:nvSpPr>
          <p:spPr bwMode="auto">
            <a:xfrm>
              <a:off x="9180513" y="3990975"/>
              <a:ext cx="339725" cy="25400"/>
            </a:xfrm>
            <a:custGeom>
              <a:avLst/>
              <a:gdLst>
                <a:gd name="T0" fmla="*/ 7 w 14"/>
                <a:gd name="T1" fmla="*/ 1 h 1"/>
                <a:gd name="T2" fmla="*/ 14 w 14"/>
                <a:gd name="T3" fmla="*/ 0 h 1"/>
                <a:gd name="T4" fmla="*/ 0 w 14"/>
                <a:gd name="T5" fmla="*/ 0 h 1"/>
                <a:gd name="T6" fmla="*/ 8 w 14"/>
                <a:gd name="T7" fmla="*/ 1 h 1"/>
                <a:gd name="T8" fmla="*/ 7 w 1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">
                  <a:moveTo>
                    <a:pt x="7" y="1"/>
                  </a:moveTo>
                  <a:cubicBezTo>
                    <a:pt x="9" y="1"/>
                    <a:pt x="12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02" name="Freeform 142"/>
            <p:cNvSpPr>
              <a:spLocks/>
            </p:cNvSpPr>
            <p:nvPr/>
          </p:nvSpPr>
          <p:spPr bwMode="auto">
            <a:xfrm>
              <a:off x="9083676" y="2697163"/>
              <a:ext cx="217488" cy="73025"/>
            </a:xfrm>
            <a:custGeom>
              <a:avLst/>
              <a:gdLst>
                <a:gd name="T0" fmla="*/ 0 w 9"/>
                <a:gd name="T1" fmla="*/ 2 h 3"/>
                <a:gd name="T2" fmla="*/ 9 w 9"/>
                <a:gd name="T3" fmla="*/ 2 h 3"/>
                <a:gd name="T4" fmla="*/ 8 w 9"/>
                <a:gd name="T5" fmla="*/ 2 h 3"/>
                <a:gd name="T6" fmla="*/ 0 w 9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3">
                  <a:moveTo>
                    <a:pt x="0" y="2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4" y="3"/>
                    <a:pt x="2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03" name="Rectangle 143"/>
            <p:cNvSpPr>
              <a:spLocks noChangeArrowheads="1"/>
            </p:cNvSpPr>
            <p:nvPr/>
          </p:nvSpPr>
          <p:spPr bwMode="auto">
            <a:xfrm>
              <a:off x="9301163" y="2744788"/>
              <a:ext cx="24288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04" name="Freeform 144"/>
            <p:cNvSpPr>
              <a:spLocks/>
            </p:cNvSpPr>
            <p:nvPr/>
          </p:nvSpPr>
          <p:spPr bwMode="auto">
            <a:xfrm>
              <a:off x="9494838" y="4310063"/>
              <a:ext cx="49213" cy="23813"/>
            </a:xfrm>
            <a:custGeom>
              <a:avLst/>
              <a:gdLst>
                <a:gd name="T0" fmla="*/ 31 w 31"/>
                <a:gd name="T1" fmla="*/ 15 h 15"/>
                <a:gd name="T2" fmla="*/ 31 w 31"/>
                <a:gd name="T3" fmla="*/ 0 h 15"/>
                <a:gd name="T4" fmla="*/ 0 w 31"/>
                <a:gd name="T5" fmla="*/ 15 h 15"/>
                <a:gd name="T6" fmla="*/ 31 w 3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31" y="15"/>
                  </a:moveTo>
                  <a:lnTo>
                    <a:pt x="31" y="0"/>
                  </a:lnTo>
                  <a:lnTo>
                    <a:pt x="0" y="15"/>
                  </a:lnTo>
                  <a:lnTo>
                    <a:pt x="31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05" name="Freeform 145"/>
            <p:cNvSpPr>
              <a:spLocks/>
            </p:cNvSpPr>
            <p:nvPr/>
          </p:nvSpPr>
          <p:spPr bwMode="auto">
            <a:xfrm>
              <a:off x="9471026" y="5481638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06" name="Freeform 146"/>
            <p:cNvSpPr>
              <a:spLocks/>
            </p:cNvSpPr>
            <p:nvPr/>
          </p:nvSpPr>
          <p:spPr bwMode="auto">
            <a:xfrm>
              <a:off x="9229726" y="5603875"/>
              <a:ext cx="314325" cy="25400"/>
            </a:xfrm>
            <a:custGeom>
              <a:avLst/>
              <a:gdLst>
                <a:gd name="T0" fmla="*/ 0 w 13"/>
                <a:gd name="T1" fmla="*/ 1 h 1"/>
                <a:gd name="T2" fmla="*/ 13 w 13"/>
                <a:gd name="T3" fmla="*/ 1 h 1"/>
                <a:gd name="T4" fmla="*/ 1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9" y="1"/>
                    <a:pt x="4" y="1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07" name="Freeform 147"/>
            <p:cNvSpPr>
              <a:spLocks/>
            </p:cNvSpPr>
            <p:nvPr/>
          </p:nvSpPr>
          <p:spPr bwMode="auto">
            <a:xfrm>
              <a:off x="9447213" y="2476500"/>
              <a:ext cx="73025" cy="49213"/>
            </a:xfrm>
            <a:custGeom>
              <a:avLst/>
              <a:gdLst>
                <a:gd name="T0" fmla="*/ 0 w 3"/>
                <a:gd name="T1" fmla="*/ 1 h 2"/>
                <a:gd name="T2" fmla="*/ 2 w 3"/>
                <a:gd name="T3" fmla="*/ 1 h 2"/>
                <a:gd name="T4" fmla="*/ 2 w 3"/>
                <a:gd name="T5" fmla="*/ 1 h 2"/>
                <a:gd name="T6" fmla="*/ 3 w 3"/>
                <a:gd name="T7" fmla="*/ 1 h 2"/>
                <a:gd name="T8" fmla="*/ 0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2"/>
                    <a:pt x="3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08" name="Freeform 148"/>
            <p:cNvSpPr>
              <a:spLocks/>
            </p:cNvSpPr>
            <p:nvPr/>
          </p:nvSpPr>
          <p:spPr bwMode="auto">
            <a:xfrm>
              <a:off x="9447213" y="14017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09" name="Freeform 149"/>
            <p:cNvSpPr>
              <a:spLocks/>
            </p:cNvSpPr>
            <p:nvPr/>
          </p:nvSpPr>
          <p:spPr bwMode="auto">
            <a:xfrm>
              <a:off x="9447213" y="1401763"/>
              <a:ext cx="73025" cy="23813"/>
            </a:xfrm>
            <a:custGeom>
              <a:avLst/>
              <a:gdLst>
                <a:gd name="T0" fmla="*/ 3 w 3"/>
                <a:gd name="T1" fmla="*/ 1 h 1"/>
                <a:gd name="T2" fmla="*/ 0 w 3"/>
                <a:gd name="T3" fmla="*/ 0 h 1"/>
                <a:gd name="T4" fmla="*/ 3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2" y="0"/>
                    <a:pt x="2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10" name="Rectangle 150"/>
            <p:cNvSpPr>
              <a:spLocks noChangeArrowheads="1"/>
            </p:cNvSpPr>
            <p:nvPr/>
          </p:nvSpPr>
          <p:spPr bwMode="auto">
            <a:xfrm>
              <a:off x="9447213" y="1401763"/>
              <a:ext cx="1588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11" name="Freeform 151"/>
            <p:cNvSpPr>
              <a:spLocks/>
            </p:cNvSpPr>
            <p:nvPr/>
          </p:nvSpPr>
          <p:spPr bwMode="auto">
            <a:xfrm>
              <a:off x="9350376" y="3503613"/>
              <a:ext cx="144463" cy="23813"/>
            </a:xfrm>
            <a:custGeom>
              <a:avLst/>
              <a:gdLst>
                <a:gd name="T0" fmla="*/ 91 w 91"/>
                <a:gd name="T1" fmla="*/ 0 h 15"/>
                <a:gd name="T2" fmla="*/ 0 w 91"/>
                <a:gd name="T3" fmla="*/ 0 h 15"/>
                <a:gd name="T4" fmla="*/ 61 w 91"/>
                <a:gd name="T5" fmla="*/ 15 h 15"/>
                <a:gd name="T6" fmla="*/ 91 w 91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15">
                  <a:moveTo>
                    <a:pt x="91" y="0"/>
                  </a:moveTo>
                  <a:lnTo>
                    <a:pt x="0" y="0"/>
                  </a:lnTo>
                  <a:lnTo>
                    <a:pt x="61" y="15"/>
                  </a:lnTo>
                  <a:lnTo>
                    <a:pt x="9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12" name="Rectangle 152"/>
            <p:cNvSpPr>
              <a:spLocks noChangeArrowheads="1"/>
            </p:cNvSpPr>
            <p:nvPr/>
          </p:nvSpPr>
          <p:spPr bwMode="auto">
            <a:xfrm>
              <a:off x="9471026" y="5434013"/>
              <a:ext cx="238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13" name="Freeform 153"/>
            <p:cNvSpPr>
              <a:spLocks/>
            </p:cNvSpPr>
            <p:nvPr/>
          </p:nvSpPr>
          <p:spPr bwMode="auto">
            <a:xfrm>
              <a:off x="9423401" y="1743075"/>
              <a:ext cx="71438" cy="0"/>
            </a:xfrm>
            <a:custGeom>
              <a:avLst/>
              <a:gdLst>
                <a:gd name="T0" fmla="*/ 15 w 45"/>
                <a:gd name="T1" fmla="*/ 45 w 45"/>
                <a:gd name="T2" fmla="*/ 0 w 45"/>
                <a:gd name="T3" fmla="*/ 15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15" y="0"/>
                  </a:moveTo>
                  <a:lnTo>
                    <a:pt x="4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14" name="Freeform 154"/>
            <p:cNvSpPr>
              <a:spLocks/>
            </p:cNvSpPr>
            <p:nvPr/>
          </p:nvSpPr>
          <p:spPr bwMode="auto">
            <a:xfrm>
              <a:off x="9253538" y="1768475"/>
              <a:ext cx="193675" cy="23813"/>
            </a:xfrm>
            <a:custGeom>
              <a:avLst/>
              <a:gdLst>
                <a:gd name="T0" fmla="*/ 0 w 122"/>
                <a:gd name="T1" fmla="*/ 15 h 15"/>
                <a:gd name="T2" fmla="*/ 91 w 122"/>
                <a:gd name="T3" fmla="*/ 15 h 15"/>
                <a:gd name="T4" fmla="*/ 122 w 122"/>
                <a:gd name="T5" fmla="*/ 0 h 15"/>
                <a:gd name="T6" fmla="*/ 0 w 122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15">
                  <a:moveTo>
                    <a:pt x="0" y="15"/>
                  </a:moveTo>
                  <a:lnTo>
                    <a:pt x="91" y="15"/>
                  </a:lnTo>
                  <a:lnTo>
                    <a:pt x="122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15" name="Freeform 155"/>
            <p:cNvSpPr>
              <a:spLocks/>
            </p:cNvSpPr>
            <p:nvPr/>
          </p:nvSpPr>
          <p:spPr bwMode="auto">
            <a:xfrm>
              <a:off x="9423401" y="4310063"/>
              <a:ext cx="47625" cy="23813"/>
            </a:xfrm>
            <a:custGeom>
              <a:avLst/>
              <a:gdLst>
                <a:gd name="T0" fmla="*/ 30 w 30"/>
                <a:gd name="T1" fmla="*/ 15 h 15"/>
                <a:gd name="T2" fmla="*/ 30 w 30"/>
                <a:gd name="T3" fmla="*/ 0 h 15"/>
                <a:gd name="T4" fmla="*/ 0 w 30"/>
                <a:gd name="T5" fmla="*/ 15 h 15"/>
                <a:gd name="T6" fmla="*/ 30 w 30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5">
                  <a:moveTo>
                    <a:pt x="30" y="15"/>
                  </a:moveTo>
                  <a:lnTo>
                    <a:pt x="30" y="0"/>
                  </a:lnTo>
                  <a:lnTo>
                    <a:pt x="0" y="15"/>
                  </a:lnTo>
                  <a:lnTo>
                    <a:pt x="3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16" name="Rectangle 156"/>
            <p:cNvSpPr>
              <a:spLocks noChangeArrowheads="1"/>
            </p:cNvSpPr>
            <p:nvPr/>
          </p:nvSpPr>
          <p:spPr bwMode="auto">
            <a:xfrm>
              <a:off x="9229726" y="3917950"/>
              <a:ext cx="19367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17" name="Freeform 157"/>
            <p:cNvSpPr>
              <a:spLocks/>
            </p:cNvSpPr>
            <p:nvPr/>
          </p:nvSpPr>
          <p:spPr bwMode="auto">
            <a:xfrm>
              <a:off x="9350376" y="5580063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18" name="Rectangle 158"/>
            <p:cNvSpPr>
              <a:spLocks noChangeArrowheads="1"/>
            </p:cNvSpPr>
            <p:nvPr/>
          </p:nvSpPr>
          <p:spPr bwMode="auto">
            <a:xfrm>
              <a:off x="9180513" y="5434013"/>
              <a:ext cx="21748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19" name="Freeform 159"/>
            <p:cNvSpPr>
              <a:spLocks/>
            </p:cNvSpPr>
            <p:nvPr/>
          </p:nvSpPr>
          <p:spPr bwMode="auto">
            <a:xfrm>
              <a:off x="9229726" y="5507038"/>
              <a:ext cx="47625" cy="23813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20" name="Freeform 160"/>
            <p:cNvSpPr>
              <a:spLocks/>
            </p:cNvSpPr>
            <p:nvPr/>
          </p:nvSpPr>
          <p:spPr bwMode="auto">
            <a:xfrm>
              <a:off x="9277351" y="5507038"/>
              <a:ext cx="120650" cy="23813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0 h 1"/>
                <a:gd name="T4" fmla="*/ 5 w 5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3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21" name="Rectangle 161"/>
            <p:cNvSpPr>
              <a:spLocks noChangeArrowheads="1"/>
            </p:cNvSpPr>
            <p:nvPr/>
          </p:nvSpPr>
          <p:spPr bwMode="auto">
            <a:xfrm>
              <a:off x="8793163" y="1865313"/>
              <a:ext cx="5572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22" name="Freeform 162"/>
            <p:cNvSpPr>
              <a:spLocks/>
            </p:cNvSpPr>
            <p:nvPr/>
          </p:nvSpPr>
          <p:spPr bwMode="auto">
            <a:xfrm>
              <a:off x="9277351" y="2330450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23" name="Freeform 163"/>
            <p:cNvSpPr>
              <a:spLocks/>
            </p:cNvSpPr>
            <p:nvPr/>
          </p:nvSpPr>
          <p:spPr bwMode="auto">
            <a:xfrm>
              <a:off x="9301163" y="3649663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24" name="Freeform 164"/>
            <p:cNvSpPr>
              <a:spLocks/>
            </p:cNvSpPr>
            <p:nvPr/>
          </p:nvSpPr>
          <p:spPr bwMode="auto">
            <a:xfrm>
              <a:off x="9277351" y="2500313"/>
              <a:ext cx="23813" cy="0"/>
            </a:xfrm>
            <a:custGeom>
              <a:avLst/>
              <a:gdLst>
                <a:gd name="T0" fmla="*/ 15 w 15"/>
                <a:gd name="T1" fmla="*/ 0 w 15"/>
                <a:gd name="T2" fmla="*/ 15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25" name="Freeform 165"/>
            <p:cNvSpPr>
              <a:spLocks/>
            </p:cNvSpPr>
            <p:nvPr/>
          </p:nvSpPr>
          <p:spPr bwMode="auto">
            <a:xfrm>
              <a:off x="8915401" y="3087688"/>
              <a:ext cx="411163" cy="23813"/>
            </a:xfrm>
            <a:custGeom>
              <a:avLst/>
              <a:gdLst>
                <a:gd name="T0" fmla="*/ 14 w 17"/>
                <a:gd name="T1" fmla="*/ 1 h 1"/>
                <a:gd name="T2" fmla="*/ 17 w 17"/>
                <a:gd name="T3" fmla="*/ 0 h 1"/>
                <a:gd name="T4" fmla="*/ 0 w 17"/>
                <a:gd name="T5" fmla="*/ 0 h 1"/>
                <a:gd name="T6" fmla="*/ 14 w 17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">
                  <a:moveTo>
                    <a:pt x="14" y="1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1" y="0"/>
                    <a:pt x="5" y="0"/>
                    <a:pt x="0" y="0"/>
                  </a:cubicBezTo>
                  <a:cubicBezTo>
                    <a:pt x="4" y="0"/>
                    <a:pt x="10" y="1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26" name="Rectangle 166"/>
            <p:cNvSpPr>
              <a:spLocks noChangeArrowheads="1"/>
            </p:cNvSpPr>
            <p:nvPr/>
          </p:nvSpPr>
          <p:spPr bwMode="auto">
            <a:xfrm>
              <a:off x="9253538" y="4016375"/>
              <a:ext cx="730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27" name="Freeform 167"/>
            <p:cNvSpPr>
              <a:spLocks/>
            </p:cNvSpPr>
            <p:nvPr/>
          </p:nvSpPr>
          <p:spPr bwMode="auto">
            <a:xfrm>
              <a:off x="9156701" y="5335588"/>
              <a:ext cx="144463" cy="25400"/>
            </a:xfrm>
            <a:custGeom>
              <a:avLst/>
              <a:gdLst>
                <a:gd name="T0" fmla="*/ 6 w 6"/>
                <a:gd name="T1" fmla="*/ 1 h 1"/>
                <a:gd name="T2" fmla="*/ 0 w 6"/>
                <a:gd name="T3" fmla="*/ 1 h 1"/>
                <a:gd name="T4" fmla="*/ 6 w 6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">
                  <a:moveTo>
                    <a:pt x="6" y="1"/>
                  </a:moveTo>
                  <a:cubicBezTo>
                    <a:pt x="4" y="1"/>
                    <a:pt x="1" y="0"/>
                    <a:pt x="0" y="1"/>
                  </a:cubicBezTo>
                  <a:lnTo>
                    <a:pt x="6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28" name="Freeform 168"/>
            <p:cNvSpPr>
              <a:spLocks/>
            </p:cNvSpPr>
            <p:nvPr/>
          </p:nvSpPr>
          <p:spPr bwMode="auto">
            <a:xfrm>
              <a:off x="9229726" y="2403475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29" name="Freeform 169"/>
            <p:cNvSpPr>
              <a:spLocks/>
            </p:cNvSpPr>
            <p:nvPr/>
          </p:nvSpPr>
          <p:spPr bwMode="auto">
            <a:xfrm>
              <a:off x="9180513" y="1816100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30" name="Freeform 170"/>
            <p:cNvSpPr>
              <a:spLocks/>
            </p:cNvSpPr>
            <p:nvPr/>
          </p:nvSpPr>
          <p:spPr bwMode="auto">
            <a:xfrm>
              <a:off x="9180513" y="5629275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31" name="Rectangle 171"/>
            <p:cNvSpPr>
              <a:spLocks noChangeArrowheads="1"/>
            </p:cNvSpPr>
            <p:nvPr/>
          </p:nvSpPr>
          <p:spPr bwMode="auto">
            <a:xfrm>
              <a:off x="8866188" y="1890713"/>
              <a:ext cx="3143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32" name="Freeform 172"/>
            <p:cNvSpPr>
              <a:spLocks/>
            </p:cNvSpPr>
            <p:nvPr/>
          </p:nvSpPr>
          <p:spPr bwMode="auto">
            <a:xfrm>
              <a:off x="9132888" y="2330450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33" name="Rectangle 173"/>
            <p:cNvSpPr>
              <a:spLocks noChangeArrowheads="1"/>
            </p:cNvSpPr>
            <p:nvPr/>
          </p:nvSpPr>
          <p:spPr bwMode="auto">
            <a:xfrm>
              <a:off x="9059863" y="3917950"/>
              <a:ext cx="1206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34" name="Freeform 174"/>
            <p:cNvSpPr>
              <a:spLocks/>
            </p:cNvSpPr>
            <p:nvPr/>
          </p:nvSpPr>
          <p:spPr bwMode="auto">
            <a:xfrm>
              <a:off x="9012238" y="1816100"/>
              <a:ext cx="144463" cy="25400"/>
            </a:xfrm>
            <a:custGeom>
              <a:avLst/>
              <a:gdLst>
                <a:gd name="T0" fmla="*/ 4 w 6"/>
                <a:gd name="T1" fmla="*/ 0 h 1"/>
                <a:gd name="T2" fmla="*/ 0 w 6"/>
                <a:gd name="T3" fmla="*/ 0 h 1"/>
                <a:gd name="T4" fmla="*/ 4 w 6"/>
                <a:gd name="T5" fmla="*/ 0 h 1"/>
                <a:gd name="T6" fmla="*/ 3 w 6"/>
                <a:gd name="T7" fmla="*/ 1 h 1"/>
                <a:gd name="T8" fmla="*/ 6 w 6"/>
                <a:gd name="T9" fmla="*/ 0 h 1"/>
                <a:gd name="T10" fmla="*/ 5 w 6"/>
                <a:gd name="T11" fmla="*/ 0 h 1"/>
                <a:gd name="T12" fmla="*/ 4 w 6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5" y="1"/>
                    <a:pt x="5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35" name="Freeform 175"/>
            <p:cNvSpPr>
              <a:spLocks/>
            </p:cNvSpPr>
            <p:nvPr/>
          </p:nvSpPr>
          <p:spPr bwMode="auto">
            <a:xfrm>
              <a:off x="9059863" y="164623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36" name="Rectangle 176"/>
            <p:cNvSpPr>
              <a:spLocks noChangeArrowheads="1"/>
            </p:cNvSpPr>
            <p:nvPr/>
          </p:nvSpPr>
          <p:spPr bwMode="auto">
            <a:xfrm>
              <a:off x="9036051" y="5360988"/>
              <a:ext cx="730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37" name="Freeform 177"/>
            <p:cNvSpPr>
              <a:spLocks/>
            </p:cNvSpPr>
            <p:nvPr/>
          </p:nvSpPr>
          <p:spPr bwMode="auto">
            <a:xfrm>
              <a:off x="8915401" y="1792288"/>
              <a:ext cx="144463" cy="23813"/>
            </a:xfrm>
            <a:custGeom>
              <a:avLst/>
              <a:gdLst>
                <a:gd name="T0" fmla="*/ 0 w 6"/>
                <a:gd name="T1" fmla="*/ 1 h 1"/>
                <a:gd name="T2" fmla="*/ 6 w 6"/>
                <a:gd name="T3" fmla="*/ 1 h 1"/>
                <a:gd name="T4" fmla="*/ 3 w 6"/>
                <a:gd name="T5" fmla="*/ 1 h 1"/>
                <a:gd name="T6" fmla="*/ 3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38" name="Freeform 178"/>
            <p:cNvSpPr>
              <a:spLocks/>
            </p:cNvSpPr>
            <p:nvPr/>
          </p:nvSpPr>
          <p:spPr bwMode="auto">
            <a:xfrm>
              <a:off x="8986838" y="2403475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39" name="Rectangle 179"/>
            <p:cNvSpPr>
              <a:spLocks noChangeArrowheads="1"/>
            </p:cNvSpPr>
            <p:nvPr/>
          </p:nvSpPr>
          <p:spPr bwMode="auto">
            <a:xfrm>
              <a:off x="8963026" y="2671763"/>
              <a:ext cx="9683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40" name="Freeform 180"/>
            <p:cNvSpPr>
              <a:spLocks/>
            </p:cNvSpPr>
            <p:nvPr/>
          </p:nvSpPr>
          <p:spPr bwMode="auto">
            <a:xfrm>
              <a:off x="8575676" y="2720975"/>
              <a:ext cx="460375" cy="49213"/>
            </a:xfrm>
            <a:custGeom>
              <a:avLst/>
              <a:gdLst>
                <a:gd name="T0" fmla="*/ 0 w 19"/>
                <a:gd name="T1" fmla="*/ 1 h 2"/>
                <a:gd name="T2" fmla="*/ 5 w 19"/>
                <a:gd name="T3" fmla="*/ 2 h 2"/>
                <a:gd name="T4" fmla="*/ 19 w 19"/>
                <a:gd name="T5" fmla="*/ 1 h 2"/>
                <a:gd name="T6" fmla="*/ 0 w 19"/>
                <a:gd name="T7" fmla="*/ 0 h 2"/>
                <a:gd name="T8" fmla="*/ 0 w 19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">
                  <a:moveTo>
                    <a:pt x="0" y="1"/>
                  </a:moveTo>
                  <a:cubicBezTo>
                    <a:pt x="2" y="0"/>
                    <a:pt x="4" y="1"/>
                    <a:pt x="5" y="2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4" y="0"/>
                    <a:pt x="6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41" name="Rectangle 181"/>
            <p:cNvSpPr>
              <a:spLocks noChangeArrowheads="1"/>
            </p:cNvSpPr>
            <p:nvPr/>
          </p:nvSpPr>
          <p:spPr bwMode="auto">
            <a:xfrm>
              <a:off x="8939213" y="3917950"/>
              <a:ext cx="730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42" name="Freeform 182"/>
            <p:cNvSpPr>
              <a:spLocks/>
            </p:cNvSpPr>
            <p:nvPr/>
          </p:nvSpPr>
          <p:spPr bwMode="auto">
            <a:xfrm>
              <a:off x="8721726" y="3111500"/>
              <a:ext cx="265113" cy="25400"/>
            </a:xfrm>
            <a:custGeom>
              <a:avLst/>
              <a:gdLst>
                <a:gd name="T0" fmla="*/ 152 w 167"/>
                <a:gd name="T1" fmla="*/ 0 h 16"/>
                <a:gd name="T2" fmla="*/ 152 w 167"/>
                <a:gd name="T3" fmla="*/ 16 h 16"/>
                <a:gd name="T4" fmla="*/ 0 w 167"/>
                <a:gd name="T5" fmla="*/ 16 h 16"/>
                <a:gd name="T6" fmla="*/ 167 w 167"/>
                <a:gd name="T7" fmla="*/ 16 h 16"/>
                <a:gd name="T8" fmla="*/ 152 w 16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16">
                  <a:moveTo>
                    <a:pt x="152" y="0"/>
                  </a:moveTo>
                  <a:lnTo>
                    <a:pt x="152" y="16"/>
                  </a:lnTo>
                  <a:lnTo>
                    <a:pt x="0" y="16"/>
                  </a:lnTo>
                  <a:lnTo>
                    <a:pt x="167" y="16"/>
                  </a:lnTo>
                  <a:lnTo>
                    <a:pt x="152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43" name="Freeform 183"/>
            <p:cNvSpPr>
              <a:spLocks/>
            </p:cNvSpPr>
            <p:nvPr/>
          </p:nvSpPr>
          <p:spPr bwMode="auto">
            <a:xfrm>
              <a:off x="8624888" y="3111500"/>
              <a:ext cx="96838" cy="25400"/>
            </a:xfrm>
            <a:custGeom>
              <a:avLst/>
              <a:gdLst>
                <a:gd name="T0" fmla="*/ 0 w 4"/>
                <a:gd name="T1" fmla="*/ 1 h 1"/>
                <a:gd name="T2" fmla="*/ 4 w 4"/>
                <a:gd name="T3" fmla="*/ 1 h 1"/>
                <a:gd name="T4" fmla="*/ 0 w 4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0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44" name="Freeform 184"/>
            <p:cNvSpPr>
              <a:spLocks/>
            </p:cNvSpPr>
            <p:nvPr/>
          </p:nvSpPr>
          <p:spPr bwMode="auto">
            <a:xfrm>
              <a:off x="8818563" y="2671763"/>
              <a:ext cx="120650" cy="0"/>
            </a:xfrm>
            <a:custGeom>
              <a:avLst/>
              <a:gdLst>
                <a:gd name="T0" fmla="*/ 0 w 76"/>
                <a:gd name="T1" fmla="*/ 0 w 76"/>
                <a:gd name="T2" fmla="*/ 76 w 76"/>
                <a:gd name="T3" fmla="*/ 0 w 7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6">
                  <a:moveTo>
                    <a:pt x="0" y="0"/>
                  </a:moveTo>
                  <a:lnTo>
                    <a:pt x="0" y="0"/>
                  </a:lnTo>
                  <a:lnTo>
                    <a:pt x="7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45" name="Freeform 185"/>
            <p:cNvSpPr>
              <a:spLocks/>
            </p:cNvSpPr>
            <p:nvPr/>
          </p:nvSpPr>
          <p:spPr bwMode="auto">
            <a:xfrm>
              <a:off x="8866188" y="2452688"/>
              <a:ext cx="49213" cy="23813"/>
            </a:xfrm>
            <a:custGeom>
              <a:avLst/>
              <a:gdLst>
                <a:gd name="T0" fmla="*/ 0 w 31"/>
                <a:gd name="T1" fmla="*/ 0 h 15"/>
                <a:gd name="T2" fmla="*/ 15 w 31"/>
                <a:gd name="T3" fmla="*/ 15 h 15"/>
                <a:gd name="T4" fmla="*/ 31 w 31"/>
                <a:gd name="T5" fmla="*/ 0 h 15"/>
                <a:gd name="T6" fmla="*/ 0 w 31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0" y="0"/>
                  </a:moveTo>
                  <a:lnTo>
                    <a:pt x="15" y="15"/>
                  </a:ln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46" name="Freeform 186"/>
            <p:cNvSpPr>
              <a:spLocks/>
            </p:cNvSpPr>
            <p:nvPr/>
          </p:nvSpPr>
          <p:spPr bwMode="auto">
            <a:xfrm>
              <a:off x="8793163" y="5481638"/>
              <a:ext cx="122238" cy="0"/>
            </a:xfrm>
            <a:custGeom>
              <a:avLst/>
              <a:gdLst>
                <a:gd name="T0" fmla="*/ 5 w 5"/>
                <a:gd name="T1" fmla="*/ 0 w 5"/>
                <a:gd name="T2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5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47" name="Freeform 187"/>
            <p:cNvSpPr>
              <a:spLocks/>
            </p:cNvSpPr>
            <p:nvPr/>
          </p:nvSpPr>
          <p:spPr bwMode="auto">
            <a:xfrm>
              <a:off x="8745538" y="1792288"/>
              <a:ext cx="144463" cy="49213"/>
            </a:xfrm>
            <a:custGeom>
              <a:avLst/>
              <a:gdLst>
                <a:gd name="T0" fmla="*/ 0 w 6"/>
                <a:gd name="T1" fmla="*/ 1 h 2"/>
                <a:gd name="T2" fmla="*/ 6 w 6"/>
                <a:gd name="T3" fmla="*/ 1 h 2"/>
                <a:gd name="T4" fmla="*/ 2 w 6"/>
                <a:gd name="T5" fmla="*/ 1 h 2"/>
                <a:gd name="T6" fmla="*/ 4 w 6"/>
                <a:gd name="T7" fmla="*/ 0 h 2"/>
                <a:gd name="T8" fmla="*/ 0 w 6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0" y="1"/>
                  </a:moveTo>
                  <a:cubicBezTo>
                    <a:pt x="1" y="2"/>
                    <a:pt x="5" y="2"/>
                    <a:pt x="6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48" name="Freeform 188"/>
            <p:cNvSpPr>
              <a:spLocks/>
            </p:cNvSpPr>
            <p:nvPr/>
          </p:nvSpPr>
          <p:spPr bwMode="auto">
            <a:xfrm>
              <a:off x="8818563" y="3062288"/>
              <a:ext cx="71438" cy="0"/>
            </a:xfrm>
            <a:custGeom>
              <a:avLst/>
              <a:gdLst>
                <a:gd name="T0" fmla="*/ 30 w 45"/>
                <a:gd name="T1" fmla="*/ 45 w 45"/>
                <a:gd name="T2" fmla="*/ 0 w 45"/>
                <a:gd name="T3" fmla="*/ 30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30" y="0"/>
                  </a:moveTo>
                  <a:lnTo>
                    <a:pt x="45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49" name="Freeform 189"/>
            <p:cNvSpPr>
              <a:spLocks/>
            </p:cNvSpPr>
            <p:nvPr/>
          </p:nvSpPr>
          <p:spPr bwMode="auto">
            <a:xfrm>
              <a:off x="8745538" y="2697163"/>
              <a:ext cx="120650" cy="23813"/>
            </a:xfrm>
            <a:custGeom>
              <a:avLst/>
              <a:gdLst>
                <a:gd name="T0" fmla="*/ 0 w 76"/>
                <a:gd name="T1" fmla="*/ 15 h 15"/>
                <a:gd name="T2" fmla="*/ 76 w 76"/>
                <a:gd name="T3" fmla="*/ 0 h 15"/>
                <a:gd name="T4" fmla="*/ 0 w 76"/>
                <a:gd name="T5" fmla="*/ 15 h 15"/>
                <a:gd name="T6" fmla="*/ 0 w 76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5">
                  <a:moveTo>
                    <a:pt x="0" y="15"/>
                  </a:moveTo>
                  <a:lnTo>
                    <a:pt x="76" y="0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50" name="Freeform 190"/>
            <p:cNvSpPr>
              <a:spLocks/>
            </p:cNvSpPr>
            <p:nvPr/>
          </p:nvSpPr>
          <p:spPr bwMode="auto">
            <a:xfrm>
              <a:off x="8624888" y="5360988"/>
              <a:ext cx="265113" cy="23813"/>
            </a:xfrm>
            <a:custGeom>
              <a:avLst/>
              <a:gdLst>
                <a:gd name="T0" fmla="*/ 11 w 11"/>
                <a:gd name="T1" fmla="*/ 0 h 1"/>
                <a:gd name="T2" fmla="*/ 0 w 11"/>
                <a:gd name="T3" fmla="*/ 0 h 1"/>
                <a:gd name="T4" fmla="*/ 0 w 11"/>
                <a:gd name="T5" fmla="*/ 1 h 1"/>
                <a:gd name="T6" fmla="*/ 11 w 1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0"/>
                    <a:pt x="7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51" name="Freeform 191"/>
            <p:cNvSpPr>
              <a:spLocks/>
            </p:cNvSpPr>
            <p:nvPr/>
          </p:nvSpPr>
          <p:spPr bwMode="auto">
            <a:xfrm>
              <a:off x="7994651" y="3087688"/>
              <a:ext cx="871538" cy="23813"/>
            </a:xfrm>
            <a:custGeom>
              <a:avLst/>
              <a:gdLst>
                <a:gd name="T0" fmla="*/ 36 w 36"/>
                <a:gd name="T1" fmla="*/ 0 h 1"/>
                <a:gd name="T2" fmla="*/ 0 w 36"/>
                <a:gd name="T3" fmla="*/ 0 h 1"/>
                <a:gd name="T4" fmla="*/ 0 w 36"/>
                <a:gd name="T5" fmla="*/ 0 h 1"/>
                <a:gd name="T6" fmla="*/ 0 w 36"/>
                <a:gd name="T7" fmla="*/ 0 h 1"/>
                <a:gd name="T8" fmla="*/ 17 w 36"/>
                <a:gd name="T9" fmla="*/ 1 h 1"/>
                <a:gd name="T10" fmla="*/ 17 w 36"/>
                <a:gd name="T11" fmla="*/ 1 h 1"/>
                <a:gd name="T12" fmla="*/ 36 w 36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">
                  <a:moveTo>
                    <a:pt x="36" y="0"/>
                  </a:moveTo>
                  <a:cubicBezTo>
                    <a:pt x="24" y="0"/>
                    <a:pt x="13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1"/>
                    <a:pt x="12" y="0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3" y="0"/>
                    <a:pt x="29" y="1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52" name="Freeform 192"/>
            <p:cNvSpPr>
              <a:spLocks/>
            </p:cNvSpPr>
            <p:nvPr/>
          </p:nvSpPr>
          <p:spPr bwMode="auto">
            <a:xfrm>
              <a:off x="7947026" y="3087688"/>
              <a:ext cx="4762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53" name="Rectangle 193"/>
            <p:cNvSpPr>
              <a:spLocks noChangeArrowheads="1"/>
            </p:cNvSpPr>
            <p:nvPr/>
          </p:nvSpPr>
          <p:spPr bwMode="auto">
            <a:xfrm>
              <a:off x="8721726" y="2452688"/>
              <a:ext cx="1206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54" name="Freeform 194"/>
            <p:cNvSpPr>
              <a:spLocks/>
            </p:cNvSpPr>
            <p:nvPr/>
          </p:nvSpPr>
          <p:spPr bwMode="auto">
            <a:xfrm>
              <a:off x="8769351" y="1352550"/>
              <a:ext cx="49213" cy="0"/>
            </a:xfrm>
            <a:custGeom>
              <a:avLst/>
              <a:gdLst>
                <a:gd name="T0" fmla="*/ 15 w 31"/>
                <a:gd name="T1" fmla="*/ 31 w 31"/>
                <a:gd name="T2" fmla="*/ 0 w 31"/>
                <a:gd name="T3" fmla="*/ 15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15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55" name="Freeform 195"/>
            <p:cNvSpPr>
              <a:spLocks/>
            </p:cNvSpPr>
            <p:nvPr/>
          </p:nvSpPr>
          <p:spPr bwMode="auto">
            <a:xfrm>
              <a:off x="8721726" y="5434013"/>
              <a:ext cx="96838" cy="0"/>
            </a:xfrm>
            <a:custGeom>
              <a:avLst/>
              <a:gdLst>
                <a:gd name="T0" fmla="*/ 15 w 61"/>
                <a:gd name="T1" fmla="*/ 61 w 61"/>
                <a:gd name="T2" fmla="*/ 0 w 61"/>
                <a:gd name="T3" fmla="*/ 15 w 6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1">
                  <a:moveTo>
                    <a:pt x="15" y="0"/>
                  </a:moveTo>
                  <a:lnTo>
                    <a:pt x="61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56" name="Rectangle 196"/>
            <p:cNvSpPr>
              <a:spLocks noChangeArrowheads="1"/>
            </p:cNvSpPr>
            <p:nvPr/>
          </p:nvSpPr>
          <p:spPr bwMode="auto">
            <a:xfrm>
              <a:off x="8721726" y="1425575"/>
              <a:ext cx="476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57" name="Freeform 197"/>
            <p:cNvSpPr>
              <a:spLocks/>
            </p:cNvSpPr>
            <p:nvPr/>
          </p:nvSpPr>
          <p:spPr bwMode="auto">
            <a:xfrm>
              <a:off x="8721726" y="2378075"/>
              <a:ext cx="47625" cy="0"/>
            </a:xfrm>
            <a:custGeom>
              <a:avLst/>
              <a:gdLst>
                <a:gd name="T0" fmla="*/ 15 w 30"/>
                <a:gd name="T1" fmla="*/ 30 w 30"/>
                <a:gd name="T2" fmla="*/ 0 w 30"/>
                <a:gd name="T3" fmla="*/ 15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15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58" name="Freeform 198"/>
            <p:cNvSpPr>
              <a:spLocks/>
            </p:cNvSpPr>
            <p:nvPr/>
          </p:nvSpPr>
          <p:spPr bwMode="auto">
            <a:xfrm>
              <a:off x="8745538" y="2500313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59" name="Freeform 199"/>
            <p:cNvSpPr>
              <a:spLocks/>
            </p:cNvSpPr>
            <p:nvPr/>
          </p:nvSpPr>
          <p:spPr bwMode="auto">
            <a:xfrm>
              <a:off x="8721726" y="2403475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60" name="Rectangle 200"/>
            <p:cNvSpPr>
              <a:spLocks noChangeArrowheads="1"/>
            </p:cNvSpPr>
            <p:nvPr/>
          </p:nvSpPr>
          <p:spPr bwMode="auto">
            <a:xfrm>
              <a:off x="8624888" y="2012950"/>
              <a:ext cx="71438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61" name="Freeform 201"/>
            <p:cNvSpPr>
              <a:spLocks/>
            </p:cNvSpPr>
            <p:nvPr/>
          </p:nvSpPr>
          <p:spPr bwMode="auto">
            <a:xfrm>
              <a:off x="8599488" y="2403475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62" name="Freeform 202"/>
            <p:cNvSpPr>
              <a:spLocks/>
            </p:cNvSpPr>
            <p:nvPr/>
          </p:nvSpPr>
          <p:spPr bwMode="auto">
            <a:xfrm>
              <a:off x="8502651" y="1425575"/>
              <a:ext cx="122238" cy="0"/>
            </a:xfrm>
            <a:custGeom>
              <a:avLst/>
              <a:gdLst>
                <a:gd name="T0" fmla="*/ 0 w 77"/>
                <a:gd name="T1" fmla="*/ 16 w 77"/>
                <a:gd name="T2" fmla="*/ 77 w 77"/>
                <a:gd name="T3" fmla="*/ 0 w 7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7">
                  <a:moveTo>
                    <a:pt x="0" y="0"/>
                  </a:moveTo>
                  <a:lnTo>
                    <a:pt x="16" y="0"/>
                  </a:lnTo>
                  <a:lnTo>
                    <a:pt x="7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63" name="Freeform 203"/>
            <p:cNvSpPr>
              <a:spLocks/>
            </p:cNvSpPr>
            <p:nvPr/>
          </p:nvSpPr>
          <p:spPr bwMode="auto">
            <a:xfrm>
              <a:off x="8455026" y="2500313"/>
              <a:ext cx="169863" cy="25400"/>
            </a:xfrm>
            <a:custGeom>
              <a:avLst/>
              <a:gdLst>
                <a:gd name="T0" fmla="*/ 7 w 7"/>
                <a:gd name="T1" fmla="*/ 1 h 1"/>
                <a:gd name="T2" fmla="*/ 7 w 7"/>
                <a:gd name="T3" fmla="*/ 0 h 1"/>
                <a:gd name="T4" fmla="*/ 0 w 7"/>
                <a:gd name="T5" fmla="*/ 0 h 1"/>
                <a:gd name="T6" fmla="*/ 7 w 7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">
                  <a:moveTo>
                    <a:pt x="7" y="1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4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64" name="Freeform 204"/>
            <p:cNvSpPr>
              <a:spLocks/>
            </p:cNvSpPr>
            <p:nvPr/>
          </p:nvSpPr>
          <p:spPr bwMode="auto">
            <a:xfrm>
              <a:off x="8502651" y="2378075"/>
              <a:ext cx="96838" cy="25400"/>
            </a:xfrm>
            <a:custGeom>
              <a:avLst/>
              <a:gdLst>
                <a:gd name="T0" fmla="*/ 31 w 61"/>
                <a:gd name="T1" fmla="*/ 16 h 16"/>
                <a:gd name="T2" fmla="*/ 61 w 61"/>
                <a:gd name="T3" fmla="*/ 0 h 16"/>
                <a:gd name="T4" fmla="*/ 0 w 61"/>
                <a:gd name="T5" fmla="*/ 16 h 16"/>
                <a:gd name="T6" fmla="*/ 31 w 61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16">
                  <a:moveTo>
                    <a:pt x="31" y="16"/>
                  </a:moveTo>
                  <a:lnTo>
                    <a:pt x="61" y="0"/>
                  </a:lnTo>
                  <a:lnTo>
                    <a:pt x="0" y="16"/>
                  </a:lnTo>
                  <a:lnTo>
                    <a:pt x="31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65" name="Freeform 206"/>
            <p:cNvSpPr>
              <a:spLocks/>
            </p:cNvSpPr>
            <p:nvPr/>
          </p:nvSpPr>
          <p:spPr bwMode="auto">
            <a:xfrm>
              <a:off x="8308976" y="1620838"/>
              <a:ext cx="266700" cy="25400"/>
            </a:xfrm>
            <a:custGeom>
              <a:avLst/>
              <a:gdLst>
                <a:gd name="T0" fmla="*/ 168 w 168"/>
                <a:gd name="T1" fmla="*/ 16 h 16"/>
                <a:gd name="T2" fmla="*/ 0 w 168"/>
                <a:gd name="T3" fmla="*/ 0 h 16"/>
                <a:gd name="T4" fmla="*/ 16 w 168"/>
                <a:gd name="T5" fmla="*/ 16 h 16"/>
                <a:gd name="T6" fmla="*/ 168 w 168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16">
                  <a:moveTo>
                    <a:pt x="168" y="16"/>
                  </a:moveTo>
                  <a:lnTo>
                    <a:pt x="0" y="0"/>
                  </a:lnTo>
                  <a:lnTo>
                    <a:pt x="16" y="16"/>
                  </a:lnTo>
                  <a:lnTo>
                    <a:pt x="168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66" name="Rectangle 207"/>
            <p:cNvSpPr>
              <a:spLocks noChangeArrowheads="1"/>
            </p:cNvSpPr>
            <p:nvPr/>
          </p:nvSpPr>
          <p:spPr bwMode="auto">
            <a:xfrm>
              <a:off x="8478838" y="5580063"/>
              <a:ext cx="73025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67" name="Freeform 208"/>
            <p:cNvSpPr>
              <a:spLocks/>
            </p:cNvSpPr>
            <p:nvPr/>
          </p:nvSpPr>
          <p:spPr bwMode="auto">
            <a:xfrm>
              <a:off x="8431213" y="4040188"/>
              <a:ext cx="71438" cy="0"/>
            </a:xfrm>
            <a:custGeom>
              <a:avLst/>
              <a:gdLst>
                <a:gd name="T0" fmla="*/ 0 w 45"/>
                <a:gd name="T1" fmla="*/ 15 w 45"/>
                <a:gd name="T2" fmla="*/ 45 w 45"/>
                <a:gd name="T3" fmla="*/ 0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0" y="0"/>
                  </a:moveTo>
                  <a:lnTo>
                    <a:pt x="15" y="0"/>
                  </a:lnTo>
                  <a:lnTo>
                    <a:pt x="4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68" name="Rectangle 209"/>
            <p:cNvSpPr>
              <a:spLocks noChangeArrowheads="1"/>
            </p:cNvSpPr>
            <p:nvPr/>
          </p:nvSpPr>
          <p:spPr bwMode="auto">
            <a:xfrm>
              <a:off x="8140701" y="5311775"/>
              <a:ext cx="265113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69" name="Freeform 210"/>
            <p:cNvSpPr>
              <a:spLocks/>
            </p:cNvSpPr>
            <p:nvPr/>
          </p:nvSpPr>
          <p:spPr bwMode="auto">
            <a:xfrm>
              <a:off x="8164513" y="3136900"/>
              <a:ext cx="241300" cy="23813"/>
            </a:xfrm>
            <a:custGeom>
              <a:avLst/>
              <a:gdLst>
                <a:gd name="T0" fmla="*/ 10 w 10"/>
                <a:gd name="T1" fmla="*/ 0 h 1"/>
                <a:gd name="T2" fmla="*/ 0 w 10"/>
                <a:gd name="T3" fmla="*/ 0 h 1"/>
                <a:gd name="T4" fmla="*/ 8 w 10"/>
                <a:gd name="T5" fmla="*/ 1 h 1"/>
                <a:gd name="T6" fmla="*/ 1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6" y="0"/>
                    <a:pt x="8" y="1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70" name="Freeform 211"/>
            <p:cNvSpPr>
              <a:spLocks/>
            </p:cNvSpPr>
            <p:nvPr/>
          </p:nvSpPr>
          <p:spPr bwMode="auto">
            <a:xfrm>
              <a:off x="8308976" y="1963738"/>
              <a:ext cx="49213" cy="0"/>
            </a:xfrm>
            <a:custGeom>
              <a:avLst/>
              <a:gdLst>
                <a:gd name="T0" fmla="*/ 16 w 31"/>
                <a:gd name="T1" fmla="*/ 31 w 31"/>
                <a:gd name="T2" fmla="*/ 0 w 31"/>
                <a:gd name="T3" fmla="*/ 16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16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71" name="Freeform 212"/>
            <p:cNvSpPr>
              <a:spLocks/>
            </p:cNvSpPr>
            <p:nvPr/>
          </p:nvSpPr>
          <p:spPr bwMode="auto">
            <a:xfrm>
              <a:off x="8261351" y="1328738"/>
              <a:ext cx="73025" cy="23813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3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72" name="Rectangle 213"/>
            <p:cNvSpPr>
              <a:spLocks noChangeArrowheads="1"/>
            </p:cNvSpPr>
            <p:nvPr/>
          </p:nvSpPr>
          <p:spPr bwMode="auto">
            <a:xfrm>
              <a:off x="8115301" y="1620838"/>
              <a:ext cx="169863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73" name="Freeform 214"/>
            <p:cNvSpPr>
              <a:spLocks/>
            </p:cNvSpPr>
            <p:nvPr/>
          </p:nvSpPr>
          <p:spPr bwMode="auto">
            <a:xfrm>
              <a:off x="8140701" y="1938338"/>
              <a:ext cx="71438" cy="25400"/>
            </a:xfrm>
            <a:custGeom>
              <a:avLst/>
              <a:gdLst>
                <a:gd name="T0" fmla="*/ 0 w 45"/>
                <a:gd name="T1" fmla="*/ 16 h 16"/>
                <a:gd name="T2" fmla="*/ 30 w 45"/>
                <a:gd name="T3" fmla="*/ 16 h 16"/>
                <a:gd name="T4" fmla="*/ 45 w 45"/>
                <a:gd name="T5" fmla="*/ 0 h 16"/>
                <a:gd name="T6" fmla="*/ 0 w 45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6">
                  <a:moveTo>
                    <a:pt x="0" y="16"/>
                  </a:moveTo>
                  <a:lnTo>
                    <a:pt x="30" y="16"/>
                  </a:lnTo>
                  <a:lnTo>
                    <a:pt x="45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74" name="Rectangle 215"/>
            <p:cNvSpPr>
              <a:spLocks noChangeArrowheads="1"/>
            </p:cNvSpPr>
            <p:nvPr/>
          </p:nvSpPr>
          <p:spPr bwMode="auto">
            <a:xfrm>
              <a:off x="8140701" y="1328738"/>
              <a:ext cx="476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75" name="Rectangle 216"/>
            <p:cNvSpPr>
              <a:spLocks noChangeArrowheads="1"/>
            </p:cNvSpPr>
            <p:nvPr/>
          </p:nvSpPr>
          <p:spPr bwMode="auto">
            <a:xfrm>
              <a:off x="7874001" y="3917950"/>
              <a:ext cx="266700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76" name="Freeform 217"/>
            <p:cNvSpPr>
              <a:spLocks/>
            </p:cNvSpPr>
            <p:nvPr/>
          </p:nvSpPr>
          <p:spPr bwMode="auto">
            <a:xfrm>
              <a:off x="8043863" y="3136900"/>
              <a:ext cx="71438" cy="0"/>
            </a:xfrm>
            <a:custGeom>
              <a:avLst/>
              <a:gdLst>
                <a:gd name="T0" fmla="*/ 45 w 45"/>
                <a:gd name="T1" fmla="*/ 45 w 45"/>
                <a:gd name="T2" fmla="*/ 0 w 45"/>
                <a:gd name="T3" fmla="*/ 45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45" y="0"/>
                  </a:moveTo>
                  <a:lnTo>
                    <a:pt x="45" y="0"/>
                  </a:lnTo>
                  <a:lnTo>
                    <a:pt x="0" y="0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77" name="Freeform 218"/>
            <p:cNvSpPr>
              <a:spLocks/>
            </p:cNvSpPr>
            <p:nvPr/>
          </p:nvSpPr>
          <p:spPr bwMode="auto">
            <a:xfrm>
              <a:off x="8018463" y="3111500"/>
              <a:ext cx="73025" cy="0"/>
            </a:xfrm>
            <a:custGeom>
              <a:avLst/>
              <a:gdLst>
                <a:gd name="T0" fmla="*/ 0 w 46"/>
                <a:gd name="T1" fmla="*/ 31 w 46"/>
                <a:gd name="T2" fmla="*/ 46 w 46"/>
                <a:gd name="T3" fmla="*/ 0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0" y="0"/>
                  </a:moveTo>
                  <a:lnTo>
                    <a:pt x="31" y="0"/>
                  </a:lnTo>
                  <a:lnTo>
                    <a:pt x="4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78" name="Rectangle 219"/>
            <p:cNvSpPr>
              <a:spLocks noChangeArrowheads="1"/>
            </p:cNvSpPr>
            <p:nvPr/>
          </p:nvSpPr>
          <p:spPr bwMode="auto">
            <a:xfrm>
              <a:off x="7947026" y="3136900"/>
              <a:ext cx="71438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79" name="Freeform 220"/>
            <p:cNvSpPr>
              <a:spLocks/>
            </p:cNvSpPr>
            <p:nvPr/>
          </p:nvSpPr>
          <p:spPr bwMode="auto">
            <a:xfrm>
              <a:off x="7897813" y="1303338"/>
              <a:ext cx="73025" cy="49213"/>
            </a:xfrm>
            <a:custGeom>
              <a:avLst/>
              <a:gdLst>
                <a:gd name="T0" fmla="*/ 0 w 3"/>
                <a:gd name="T1" fmla="*/ 1 h 2"/>
                <a:gd name="T2" fmla="*/ 3 w 3"/>
                <a:gd name="T3" fmla="*/ 1 h 2"/>
                <a:gd name="T4" fmla="*/ 0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1"/>
                    <a:pt x="3" y="2"/>
                    <a:pt x="3" y="1"/>
                  </a:cubicBezTo>
                  <a:cubicBezTo>
                    <a:pt x="2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80" name="Rectangle 221"/>
            <p:cNvSpPr>
              <a:spLocks noChangeArrowheads="1"/>
            </p:cNvSpPr>
            <p:nvPr/>
          </p:nvSpPr>
          <p:spPr bwMode="auto">
            <a:xfrm>
              <a:off x="7897813" y="1620838"/>
              <a:ext cx="730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81" name="Freeform 222"/>
            <p:cNvSpPr>
              <a:spLocks/>
            </p:cNvSpPr>
            <p:nvPr/>
          </p:nvSpPr>
          <p:spPr bwMode="auto">
            <a:xfrm>
              <a:off x="7486651" y="1646238"/>
              <a:ext cx="23813" cy="23813"/>
            </a:xfrm>
            <a:custGeom>
              <a:avLst/>
              <a:gdLst>
                <a:gd name="T0" fmla="*/ 0 w 15"/>
                <a:gd name="T1" fmla="*/ 15 h 15"/>
                <a:gd name="T2" fmla="*/ 15 w 15"/>
                <a:gd name="T3" fmla="*/ 15 h 15"/>
                <a:gd name="T4" fmla="*/ 15 w 15"/>
                <a:gd name="T5" fmla="*/ 0 h 15"/>
                <a:gd name="T6" fmla="*/ 0 w 15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5">
                  <a:moveTo>
                    <a:pt x="0" y="15"/>
                  </a:moveTo>
                  <a:lnTo>
                    <a:pt x="15" y="15"/>
                  </a:lnTo>
                  <a:lnTo>
                    <a:pt x="15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82" name="Freeform 223"/>
            <p:cNvSpPr>
              <a:spLocks/>
            </p:cNvSpPr>
            <p:nvPr/>
          </p:nvSpPr>
          <p:spPr bwMode="auto">
            <a:xfrm>
              <a:off x="6543676" y="1670050"/>
              <a:ext cx="192088" cy="49213"/>
            </a:xfrm>
            <a:custGeom>
              <a:avLst/>
              <a:gdLst>
                <a:gd name="T0" fmla="*/ 4 w 8"/>
                <a:gd name="T1" fmla="*/ 1 h 2"/>
                <a:gd name="T2" fmla="*/ 0 w 8"/>
                <a:gd name="T3" fmla="*/ 1 h 2"/>
                <a:gd name="T4" fmla="*/ 8 w 8"/>
                <a:gd name="T5" fmla="*/ 0 h 2"/>
                <a:gd name="T6" fmla="*/ 4 w 8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2">
                  <a:moveTo>
                    <a:pt x="4" y="1"/>
                  </a:moveTo>
                  <a:cubicBezTo>
                    <a:pt x="4" y="1"/>
                    <a:pt x="0" y="1"/>
                    <a:pt x="0" y="1"/>
                  </a:cubicBezTo>
                  <a:cubicBezTo>
                    <a:pt x="2" y="1"/>
                    <a:pt x="7" y="2"/>
                    <a:pt x="8" y="0"/>
                  </a:cubicBezTo>
                  <a:cubicBezTo>
                    <a:pt x="5" y="0"/>
                    <a:pt x="6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83" name="Freeform 224"/>
            <p:cNvSpPr>
              <a:spLocks/>
            </p:cNvSpPr>
            <p:nvPr/>
          </p:nvSpPr>
          <p:spPr bwMode="auto">
            <a:xfrm>
              <a:off x="6470651" y="1547813"/>
              <a:ext cx="217488" cy="23813"/>
            </a:xfrm>
            <a:custGeom>
              <a:avLst/>
              <a:gdLst>
                <a:gd name="T0" fmla="*/ 0 w 9"/>
                <a:gd name="T1" fmla="*/ 1 h 1"/>
                <a:gd name="T2" fmla="*/ 9 w 9"/>
                <a:gd name="T3" fmla="*/ 1 h 1"/>
                <a:gd name="T4" fmla="*/ 0 w 9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">
                  <a:moveTo>
                    <a:pt x="0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6" y="1"/>
                    <a:pt x="2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84" name="Freeform 225"/>
            <p:cNvSpPr>
              <a:spLocks/>
            </p:cNvSpPr>
            <p:nvPr/>
          </p:nvSpPr>
          <p:spPr bwMode="auto">
            <a:xfrm>
              <a:off x="6300788" y="1670050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85" name="Freeform 226"/>
            <p:cNvSpPr>
              <a:spLocks/>
            </p:cNvSpPr>
            <p:nvPr/>
          </p:nvSpPr>
          <p:spPr bwMode="auto">
            <a:xfrm>
              <a:off x="6083301" y="1646238"/>
              <a:ext cx="169863" cy="73025"/>
            </a:xfrm>
            <a:custGeom>
              <a:avLst/>
              <a:gdLst>
                <a:gd name="T0" fmla="*/ 0 w 7"/>
                <a:gd name="T1" fmla="*/ 1 h 3"/>
                <a:gd name="T2" fmla="*/ 1 w 7"/>
                <a:gd name="T3" fmla="*/ 2 h 3"/>
                <a:gd name="T4" fmla="*/ 7 w 7"/>
                <a:gd name="T5" fmla="*/ 1 h 3"/>
                <a:gd name="T6" fmla="*/ 0 w 7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0" y="1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3" y="2"/>
                    <a:pt x="7" y="3"/>
                    <a:pt x="7" y="1"/>
                  </a:cubicBezTo>
                  <a:cubicBezTo>
                    <a:pt x="4" y="0"/>
                    <a:pt x="3" y="3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86" name="Rectangle 227"/>
            <p:cNvSpPr>
              <a:spLocks noChangeArrowheads="1"/>
            </p:cNvSpPr>
            <p:nvPr/>
          </p:nvSpPr>
          <p:spPr bwMode="auto">
            <a:xfrm>
              <a:off x="5429251" y="1254125"/>
              <a:ext cx="1206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87" name="Freeform 228"/>
            <p:cNvSpPr>
              <a:spLocks/>
            </p:cNvSpPr>
            <p:nvPr/>
          </p:nvSpPr>
          <p:spPr bwMode="auto">
            <a:xfrm>
              <a:off x="5067301" y="5507038"/>
              <a:ext cx="71438" cy="0"/>
            </a:xfrm>
            <a:custGeom>
              <a:avLst/>
              <a:gdLst>
                <a:gd name="T0" fmla="*/ 3 w 3"/>
                <a:gd name="T1" fmla="*/ 0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88" name="Freeform 229"/>
            <p:cNvSpPr>
              <a:spLocks/>
            </p:cNvSpPr>
            <p:nvPr/>
          </p:nvSpPr>
          <p:spPr bwMode="auto">
            <a:xfrm>
              <a:off x="4630738" y="1670050"/>
              <a:ext cx="49213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1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89" name="Freeform 230"/>
            <p:cNvSpPr>
              <a:spLocks/>
            </p:cNvSpPr>
            <p:nvPr/>
          </p:nvSpPr>
          <p:spPr bwMode="auto">
            <a:xfrm>
              <a:off x="4437063" y="5653088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90" name="Freeform 231"/>
            <p:cNvSpPr>
              <a:spLocks/>
            </p:cNvSpPr>
            <p:nvPr/>
          </p:nvSpPr>
          <p:spPr bwMode="auto">
            <a:xfrm>
              <a:off x="2792413" y="5213350"/>
              <a:ext cx="47625" cy="0"/>
            </a:xfrm>
            <a:custGeom>
              <a:avLst/>
              <a:gdLst>
                <a:gd name="T0" fmla="*/ 30 w 30"/>
                <a:gd name="T1" fmla="*/ 0 w 30"/>
                <a:gd name="T2" fmla="*/ 3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91" name="Freeform 232"/>
            <p:cNvSpPr>
              <a:spLocks/>
            </p:cNvSpPr>
            <p:nvPr/>
          </p:nvSpPr>
          <p:spPr bwMode="auto">
            <a:xfrm>
              <a:off x="2670176" y="50911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92" name="Freeform 233"/>
            <p:cNvSpPr>
              <a:spLocks/>
            </p:cNvSpPr>
            <p:nvPr/>
          </p:nvSpPr>
          <p:spPr bwMode="auto">
            <a:xfrm>
              <a:off x="2573338" y="4872038"/>
              <a:ext cx="25400" cy="23813"/>
            </a:xfrm>
            <a:custGeom>
              <a:avLst/>
              <a:gdLst>
                <a:gd name="T0" fmla="*/ 16 w 16"/>
                <a:gd name="T1" fmla="*/ 0 h 15"/>
                <a:gd name="T2" fmla="*/ 0 w 16"/>
                <a:gd name="T3" fmla="*/ 15 h 15"/>
                <a:gd name="T4" fmla="*/ 16 w 16"/>
                <a:gd name="T5" fmla="*/ 15 h 15"/>
                <a:gd name="T6" fmla="*/ 16 w 16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5">
                  <a:moveTo>
                    <a:pt x="16" y="0"/>
                  </a:moveTo>
                  <a:lnTo>
                    <a:pt x="0" y="15"/>
                  </a:lnTo>
                  <a:lnTo>
                    <a:pt x="16" y="15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93" name="Freeform 234"/>
            <p:cNvSpPr>
              <a:spLocks/>
            </p:cNvSpPr>
            <p:nvPr/>
          </p:nvSpPr>
          <p:spPr bwMode="auto">
            <a:xfrm>
              <a:off x="2211388" y="5238750"/>
              <a:ext cx="387350" cy="47625"/>
            </a:xfrm>
            <a:custGeom>
              <a:avLst/>
              <a:gdLst>
                <a:gd name="T0" fmla="*/ 16 w 16"/>
                <a:gd name="T1" fmla="*/ 0 h 2"/>
                <a:gd name="T2" fmla="*/ 6 w 16"/>
                <a:gd name="T3" fmla="*/ 1 h 2"/>
                <a:gd name="T4" fmla="*/ 6 w 16"/>
                <a:gd name="T5" fmla="*/ 1 h 2"/>
                <a:gd name="T6" fmla="*/ 0 w 16"/>
                <a:gd name="T7" fmla="*/ 2 h 2"/>
                <a:gd name="T8" fmla="*/ 1 w 16"/>
                <a:gd name="T9" fmla="*/ 2 h 2"/>
                <a:gd name="T10" fmla="*/ 2 w 16"/>
                <a:gd name="T11" fmla="*/ 2 h 2"/>
                <a:gd name="T12" fmla="*/ 16 w 1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">
                  <a:moveTo>
                    <a:pt x="16" y="0"/>
                  </a:moveTo>
                  <a:cubicBezTo>
                    <a:pt x="12" y="0"/>
                    <a:pt x="9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94" name="Freeform 235"/>
            <p:cNvSpPr>
              <a:spLocks/>
            </p:cNvSpPr>
            <p:nvPr/>
          </p:nvSpPr>
          <p:spPr bwMode="auto">
            <a:xfrm>
              <a:off x="2428876" y="5164138"/>
              <a:ext cx="144463" cy="25400"/>
            </a:xfrm>
            <a:custGeom>
              <a:avLst/>
              <a:gdLst>
                <a:gd name="T0" fmla="*/ 91 w 91"/>
                <a:gd name="T1" fmla="*/ 0 h 16"/>
                <a:gd name="T2" fmla="*/ 0 w 91"/>
                <a:gd name="T3" fmla="*/ 16 h 16"/>
                <a:gd name="T4" fmla="*/ 61 w 91"/>
                <a:gd name="T5" fmla="*/ 16 h 16"/>
                <a:gd name="T6" fmla="*/ 91 w 91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16">
                  <a:moveTo>
                    <a:pt x="91" y="0"/>
                  </a:moveTo>
                  <a:lnTo>
                    <a:pt x="0" y="16"/>
                  </a:lnTo>
                  <a:lnTo>
                    <a:pt x="61" y="16"/>
                  </a:lnTo>
                  <a:lnTo>
                    <a:pt x="9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95" name="Rectangle 236"/>
            <p:cNvSpPr>
              <a:spLocks noChangeArrowheads="1"/>
            </p:cNvSpPr>
            <p:nvPr/>
          </p:nvSpPr>
          <p:spPr bwMode="auto">
            <a:xfrm>
              <a:off x="2235201" y="5311775"/>
              <a:ext cx="476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96" name="Freeform 237"/>
            <p:cNvSpPr>
              <a:spLocks/>
            </p:cNvSpPr>
            <p:nvPr/>
          </p:nvSpPr>
          <p:spPr bwMode="auto">
            <a:xfrm>
              <a:off x="2211388" y="5018088"/>
              <a:ext cx="47625" cy="0"/>
            </a:xfrm>
            <a:custGeom>
              <a:avLst/>
              <a:gdLst>
                <a:gd name="T0" fmla="*/ 0 w 30"/>
                <a:gd name="T1" fmla="*/ 15 w 30"/>
                <a:gd name="T2" fmla="*/ 30 w 30"/>
                <a:gd name="T3" fmla="*/ 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0" y="0"/>
                  </a:moveTo>
                  <a:lnTo>
                    <a:pt x="15" y="0"/>
                  </a:lnTo>
                  <a:lnTo>
                    <a:pt x="3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97" name="Rectangle 238"/>
            <p:cNvSpPr>
              <a:spLocks noChangeArrowheads="1"/>
            </p:cNvSpPr>
            <p:nvPr/>
          </p:nvSpPr>
          <p:spPr bwMode="auto">
            <a:xfrm>
              <a:off x="2162176" y="4994275"/>
              <a:ext cx="492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98" name="Freeform 239"/>
            <p:cNvSpPr>
              <a:spLocks/>
            </p:cNvSpPr>
            <p:nvPr/>
          </p:nvSpPr>
          <p:spPr bwMode="auto">
            <a:xfrm>
              <a:off x="2065338" y="4994275"/>
              <a:ext cx="49213" cy="23813"/>
            </a:xfrm>
            <a:custGeom>
              <a:avLst/>
              <a:gdLst>
                <a:gd name="T0" fmla="*/ 0 w 31"/>
                <a:gd name="T1" fmla="*/ 15 h 15"/>
                <a:gd name="T2" fmla="*/ 15 w 31"/>
                <a:gd name="T3" fmla="*/ 15 h 15"/>
                <a:gd name="T4" fmla="*/ 31 w 31"/>
                <a:gd name="T5" fmla="*/ 0 h 15"/>
                <a:gd name="T6" fmla="*/ 0 w 3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0" y="15"/>
                  </a:moveTo>
                  <a:lnTo>
                    <a:pt x="15" y="15"/>
                  </a:lnTo>
                  <a:lnTo>
                    <a:pt x="31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99" name="Freeform 240"/>
            <p:cNvSpPr>
              <a:spLocks/>
            </p:cNvSpPr>
            <p:nvPr/>
          </p:nvSpPr>
          <p:spPr bwMode="auto">
            <a:xfrm>
              <a:off x="1920876" y="5286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00" name="Freeform 241"/>
            <p:cNvSpPr>
              <a:spLocks/>
            </p:cNvSpPr>
            <p:nvPr/>
          </p:nvSpPr>
          <p:spPr bwMode="auto">
            <a:xfrm>
              <a:off x="1847851" y="5286375"/>
              <a:ext cx="23813" cy="2540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01" name="Freeform 242"/>
            <p:cNvSpPr>
              <a:spLocks/>
            </p:cNvSpPr>
            <p:nvPr/>
          </p:nvSpPr>
          <p:spPr bwMode="auto">
            <a:xfrm>
              <a:off x="1871663" y="5286375"/>
              <a:ext cx="49213" cy="25400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1 h 1"/>
                <a:gd name="T4" fmla="*/ 2 w 2"/>
                <a:gd name="T5" fmla="*/ 1 h 1"/>
                <a:gd name="T6" fmla="*/ 2 w 2"/>
                <a:gd name="T7" fmla="*/ 0 h 1"/>
                <a:gd name="T8" fmla="*/ 1 w 2"/>
                <a:gd name="T9" fmla="*/ 1 h 1"/>
                <a:gd name="T10" fmla="*/ 0 w 2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02" name="Freeform 243"/>
            <p:cNvSpPr>
              <a:spLocks/>
            </p:cNvSpPr>
            <p:nvPr/>
          </p:nvSpPr>
          <p:spPr bwMode="auto">
            <a:xfrm>
              <a:off x="1920876" y="5286375"/>
              <a:ext cx="168275" cy="25400"/>
            </a:xfrm>
            <a:custGeom>
              <a:avLst/>
              <a:gdLst>
                <a:gd name="T0" fmla="*/ 7 w 7"/>
                <a:gd name="T1" fmla="*/ 0 h 1"/>
                <a:gd name="T2" fmla="*/ 0 w 7"/>
                <a:gd name="T3" fmla="*/ 0 h 1"/>
                <a:gd name="T4" fmla="*/ 7 w 7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">
                  <a:moveTo>
                    <a:pt x="7" y="0"/>
                  </a:moveTo>
                  <a:cubicBezTo>
                    <a:pt x="5" y="0"/>
                    <a:pt x="2" y="0"/>
                    <a:pt x="0" y="0"/>
                  </a:cubicBezTo>
                  <a:cubicBezTo>
                    <a:pt x="2" y="1"/>
                    <a:pt x="5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03" name="Freeform 244"/>
            <p:cNvSpPr>
              <a:spLocks/>
            </p:cNvSpPr>
            <p:nvPr/>
          </p:nvSpPr>
          <p:spPr bwMode="auto">
            <a:xfrm>
              <a:off x="1944688" y="5311775"/>
              <a:ext cx="120650" cy="23813"/>
            </a:xfrm>
            <a:custGeom>
              <a:avLst/>
              <a:gdLst>
                <a:gd name="T0" fmla="*/ 76 w 76"/>
                <a:gd name="T1" fmla="*/ 0 h 15"/>
                <a:gd name="T2" fmla="*/ 0 w 76"/>
                <a:gd name="T3" fmla="*/ 15 h 15"/>
                <a:gd name="T4" fmla="*/ 61 w 76"/>
                <a:gd name="T5" fmla="*/ 15 h 15"/>
                <a:gd name="T6" fmla="*/ 76 w 76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5">
                  <a:moveTo>
                    <a:pt x="76" y="0"/>
                  </a:moveTo>
                  <a:lnTo>
                    <a:pt x="0" y="15"/>
                  </a:lnTo>
                  <a:lnTo>
                    <a:pt x="61" y="15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04" name="Freeform 245"/>
            <p:cNvSpPr>
              <a:spLocks/>
            </p:cNvSpPr>
            <p:nvPr/>
          </p:nvSpPr>
          <p:spPr bwMode="auto">
            <a:xfrm>
              <a:off x="1920876" y="5018088"/>
              <a:ext cx="71438" cy="0"/>
            </a:xfrm>
            <a:custGeom>
              <a:avLst/>
              <a:gdLst>
                <a:gd name="T0" fmla="*/ 0 w 45"/>
                <a:gd name="T1" fmla="*/ 30 w 45"/>
                <a:gd name="T2" fmla="*/ 45 w 45"/>
                <a:gd name="T3" fmla="*/ 0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0" y="0"/>
                  </a:moveTo>
                  <a:lnTo>
                    <a:pt x="30" y="0"/>
                  </a:lnTo>
                  <a:lnTo>
                    <a:pt x="4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05" name="Freeform 246"/>
            <p:cNvSpPr>
              <a:spLocks/>
            </p:cNvSpPr>
            <p:nvPr/>
          </p:nvSpPr>
          <p:spPr bwMode="auto">
            <a:xfrm>
              <a:off x="1895476" y="5238750"/>
              <a:ext cx="96838" cy="23813"/>
            </a:xfrm>
            <a:custGeom>
              <a:avLst/>
              <a:gdLst>
                <a:gd name="T0" fmla="*/ 31 w 61"/>
                <a:gd name="T1" fmla="*/ 15 h 15"/>
                <a:gd name="T2" fmla="*/ 61 w 61"/>
                <a:gd name="T3" fmla="*/ 0 h 15"/>
                <a:gd name="T4" fmla="*/ 0 w 61"/>
                <a:gd name="T5" fmla="*/ 15 h 15"/>
                <a:gd name="T6" fmla="*/ 31 w 6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15">
                  <a:moveTo>
                    <a:pt x="31" y="15"/>
                  </a:moveTo>
                  <a:lnTo>
                    <a:pt x="61" y="0"/>
                  </a:lnTo>
                  <a:lnTo>
                    <a:pt x="0" y="15"/>
                  </a:lnTo>
                  <a:lnTo>
                    <a:pt x="31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06" name="Rectangle 247"/>
            <p:cNvSpPr>
              <a:spLocks noChangeArrowheads="1"/>
            </p:cNvSpPr>
            <p:nvPr/>
          </p:nvSpPr>
          <p:spPr bwMode="auto">
            <a:xfrm>
              <a:off x="1847851" y="5018088"/>
              <a:ext cx="476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07" name="Rectangle 248"/>
            <p:cNvSpPr>
              <a:spLocks noChangeArrowheads="1"/>
            </p:cNvSpPr>
            <p:nvPr/>
          </p:nvSpPr>
          <p:spPr bwMode="auto">
            <a:xfrm>
              <a:off x="1774826" y="4846638"/>
              <a:ext cx="492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08" name="Freeform 249"/>
            <p:cNvSpPr>
              <a:spLocks/>
            </p:cNvSpPr>
            <p:nvPr/>
          </p:nvSpPr>
          <p:spPr bwMode="auto">
            <a:xfrm>
              <a:off x="1677988" y="5311775"/>
              <a:ext cx="96838" cy="23813"/>
            </a:xfrm>
            <a:custGeom>
              <a:avLst/>
              <a:gdLst>
                <a:gd name="T0" fmla="*/ 4 w 4"/>
                <a:gd name="T1" fmla="*/ 0 h 1"/>
                <a:gd name="T2" fmla="*/ 0 w 4"/>
                <a:gd name="T3" fmla="*/ 0 h 1"/>
                <a:gd name="T4" fmla="*/ 4 w 4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3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09" name="Freeform 250"/>
            <p:cNvSpPr>
              <a:spLocks/>
            </p:cNvSpPr>
            <p:nvPr/>
          </p:nvSpPr>
          <p:spPr bwMode="auto">
            <a:xfrm>
              <a:off x="1701801" y="5018088"/>
              <a:ext cx="49213" cy="23813"/>
            </a:xfrm>
            <a:custGeom>
              <a:avLst/>
              <a:gdLst>
                <a:gd name="T0" fmla="*/ 0 w 31"/>
                <a:gd name="T1" fmla="*/ 15 h 15"/>
                <a:gd name="T2" fmla="*/ 31 w 31"/>
                <a:gd name="T3" fmla="*/ 15 h 15"/>
                <a:gd name="T4" fmla="*/ 31 w 31"/>
                <a:gd name="T5" fmla="*/ 0 h 15"/>
                <a:gd name="T6" fmla="*/ 0 w 3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0" y="15"/>
                  </a:moveTo>
                  <a:lnTo>
                    <a:pt x="31" y="15"/>
                  </a:lnTo>
                  <a:lnTo>
                    <a:pt x="31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10" name="Freeform 251"/>
            <p:cNvSpPr>
              <a:spLocks/>
            </p:cNvSpPr>
            <p:nvPr/>
          </p:nvSpPr>
          <p:spPr bwMode="auto">
            <a:xfrm>
              <a:off x="1581151" y="4846638"/>
              <a:ext cx="120650" cy="0"/>
            </a:xfrm>
            <a:custGeom>
              <a:avLst/>
              <a:gdLst>
                <a:gd name="T0" fmla="*/ 31 w 76"/>
                <a:gd name="T1" fmla="*/ 76 w 76"/>
                <a:gd name="T2" fmla="*/ 0 w 76"/>
                <a:gd name="T3" fmla="*/ 31 w 7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6">
                  <a:moveTo>
                    <a:pt x="31" y="0"/>
                  </a:moveTo>
                  <a:lnTo>
                    <a:pt x="7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11" name="Freeform 252"/>
            <p:cNvSpPr>
              <a:spLocks/>
            </p:cNvSpPr>
            <p:nvPr/>
          </p:nvSpPr>
          <p:spPr bwMode="auto">
            <a:xfrm>
              <a:off x="1557338" y="5067300"/>
              <a:ext cx="73025" cy="0"/>
            </a:xfrm>
            <a:custGeom>
              <a:avLst/>
              <a:gdLst>
                <a:gd name="T0" fmla="*/ 30 w 46"/>
                <a:gd name="T1" fmla="*/ 46 w 46"/>
                <a:gd name="T2" fmla="*/ 0 w 46"/>
                <a:gd name="T3" fmla="*/ 30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0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12" name="Freeform 253"/>
            <p:cNvSpPr>
              <a:spLocks/>
            </p:cNvSpPr>
            <p:nvPr/>
          </p:nvSpPr>
          <p:spPr bwMode="auto">
            <a:xfrm>
              <a:off x="1533526" y="5091113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13" name="Freeform 254"/>
            <p:cNvSpPr>
              <a:spLocks/>
            </p:cNvSpPr>
            <p:nvPr/>
          </p:nvSpPr>
          <p:spPr bwMode="auto">
            <a:xfrm>
              <a:off x="1557338" y="5213350"/>
              <a:ext cx="23813" cy="0"/>
            </a:xfrm>
            <a:custGeom>
              <a:avLst/>
              <a:gdLst>
                <a:gd name="T0" fmla="*/ 15 w 15"/>
                <a:gd name="T1" fmla="*/ 0 w 15"/>
                <a:gd name="T2" fmla="*/ 15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14" name="Freeform 255"/>
            <p:cNvSpPr>
              <a:spLocks/>
            </p:cNvSpPr>
            <p:nvPr/>
          </p:nvSpPr>
          <p:spPr bwMode="auto">
            <a:xfrm>
              <a:off x="1387476" y="5018088"/>
              <a:ext cx="122238" cy="49213"/>
            </a:xfrm>
            <a:custGeom>
              <a:avLst/>
              <a:gdLst>
                <a:gd name="T0" fmla="*/ 1 w 5"/>
                <a:gd name="T1" fmla="*/ 1 h 2"/>
                <a:gd name="T2" fmla="*/ 5 w 5"/>
                <a:gd name="T3" fmla="*/ 1 h 2"/>
                <a:gd name="T4" fmla="*/ 0 w 5"/>
                <a:gd name="T5" fmla="*/ 0 h 2"/>
                <a:gd name="T6" fmla="*/ 1 w 5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1" y="1"/>
                  </a:moveTo>
                  <a:cubicBezTo>
                    <a:pt x="2" y="1"/>
                    <a:pt x="4" y="2"/>
                    <a:pt x="5" y="1"/>
                  </a:cubicBezTo>
                  <a:cubicBezTo>
                    <a:pt x="3" y="1"/>
                    <a:pt x="1" y="1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15" name="Freeform 256"/>
            <p:cNvSpPr>
              <a:spLocks/>
            </p:cNvSpPr>
            <p:nvPr/>
          </p:nvSpPr>
          <p:spPr bwMode="auto">
            <a:xfrm>
              <a:off x="1316038" y="4895850"/>
              <a:ext cx="71438" cy="0"/>
            </a:xfrm>
            <a:custGeom>
              <a:avLst/>
              <a:gdLst>
                <a:gd name="T0" fmla="*/ 45 w 45"/>
                <a:gd name="T1" fmla="*/ 0 w 45"/>
                <a:gd name="T2" fmla="*/ 30 w 45"/>
                <a:gd name="T3" fmla="*/ 45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45" y="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16" name="Freeform 257"/>
            <p:cNvSpPr>
              <a:spLocks/>
            </p:cNvSpPr>
            <p:nvPr/>
          </p:nvSpPr>
          <p:spPr bwMode="auto">
            <a:xfrm>
              <a:off x="612776" y="4357688"/>
              <a:ext cx="49213" cy="0"/>
            </a:xfrm>
            <a:custGeom>
              <a:avLst/>
              <a:gdLst>
                <a:gd name="T0" fmla="*/ 0 w 31"/>
                <a:gd name="T1" fmla="*/ 16 w 31"/>
                <a:gd name="T2" fmla="*/ 31 w 31"/>
                <a:gd name="T3" fmla="*/ 0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0" y="0"/>
                  </a:moveTo>
                  <a:lnTo>
                    <a:pt x="16" y="0"/>
                  </a:ln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17" name="Freeform 258"/>
            <p:cNvSpPr>
              <a:spLocks/>
            </p:cNvSpPr>
            <p:nvPr/>
          </p:nvSpPr>
          <p:spPr bwMode="auto">
            <a:xfrm>
              <a:off x="419101" y="3259138"/>
              <a:ext cx="122238" cy="0"/>
            </a:xfrm>
            <a:custGeom>
              <a:avLst/>
              <a:gdLst>
                <a:gd name="T0" fmla="*/ 0 w 77"/>
                <a:gd name="T1" fmla="*/ 0 w 77"/>
                <a:gd name="T2" fmla="*/ 77 w 77"/>
                <a:gd name="T3" fmla="*/ 0 w 7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7">
                  <a:moveTo>
                    <a:pt x="0" y="0"/>
                  </a:moveTo>
                  <a:lnTo>
                    <a:pt x="0" y="0"/>
                  </a:lnTo>
                  <a:lnTo>
                    <a:pt x="7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18" name="Rectangle 259"/>
            <p:cNvSpPr>
              <a:spLocks noChangeArrowheads="1"/>
            </p:cNvSpPr>
            <p:nvPr/>
          </p:nvSpPr>
          <p:spPr bwMode="auto">
            <a:xfrm>
              <a:off x="395288" y="3233738"/>
              <a:ext cx="492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19" name="Freeform 260"/>
            <p:cNvSpPr>
              <a:spLocks/>
            </p:cNvSpPr>
            <p:nvPr/>
          </p:nvSpPr>
          <p:spPr bwMode="auto">
            <a:xfrm>
              <a:off x="201613" y="2281238"/>
              <a:ext cx="49213" cy="23813"/>
            </a:xfrm>
            <a:custGeom>
              <a:avLst/>
              <a:gdLst>
                <a:gd name="T0" fmla="*/ 0 w 31"/>
                <a:gd name="T1" fmla="*/ 15 h 15"/>
                <a:gd name="T2" fmla="*/ 31 w 31"/>
                <a:gd name="T3" fmla="*/ 15 h 15"/>
                <a:gd name="T4" fmla="*/ 31 w 31"/>
                <a:gd name="T5" fmla="*/ 0 h 15"/>
                <a:gd name="T6" fmla="*/ 0 w 3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0" y="15"/>
                  </a:moveTo>
                  <a:lnTo>
                    <a:pt x="31" y="15"/>
                  </a:lnTo>
                  <a:lnTo>
                    <a:pt x="31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pic>
        <p:nvPicPr>
          <p:cNvPr id="14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265" b="100000" l="3226" r="80352">
                        <a14:foregroundMark x1="11730" y1="90284" x2="15543" y2="94787"/>
                        <a14:foregroundMark x1="46628" y1="8531" x2="38710" y2="33649"/>
                        <a14:foregroundMark x1="35777" y1="16114" x2="38123" y2="26540"/>
                        <a14:foregroundMark x1="67742" y1="57346" x2="54252" y2="70616"/>
                        <a14:foregroundMark x1="40176" y1="8057" x2="40176" y2="8057"/>
                        <a14:foregroundMark x1="53959" y1="10664" x2="53959" y2="10664"/>
                        <a14:foregroundMark x1="40176" y1="7346" x2="42815" y2="7583"/>
                        <a14:foregroundMark x1="51320" y1="8768" x2="55425" y2="10190"/>
                        <a14:foregroundMark x1="53959" y1="19194" x2="52493" y2="21327"/>
                        <a14:foregroundMark x1="53959" y1="19905" x2="52786" y2="22275"/>
                        <a14:foregroundMark x1="53079" y1="22512" x2="52199" y2="22749"/>
                        <a14:backgroundMark x1="14956" y1="28910" x2="13196" y2="40284"/>
                        <a14:backgroundMark x1="8504" y1="90047" x2="12610" y2="96209"/>
                        <a14:backgroundMark x1="10557" y1="52370" x2="5572" y2="61137"/>
                        <a14:backgroundMark x1="7331" y1="63033" x2="3519" y2="73460"/>
                        <a14:backgroundMark x1="12317" y1="45735" x2="11437" y2="49763"/>
                        <a14:backgroundMark x1="7038" y1="68483" x2="6452" y2="71564"/>
                        <a14:backgroundMark x1="15836" y1="37915" x2="14956" y2="407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93381"/>
            <a:ext cx="4016574" cy="497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395536" y="2087277"/>
            <a:ext cx="5701699" cy="1983867"/>
            <a:chOff x="395536" y="2087277"/>
            <a:chExt cx="5701699" cy="1983867"/>
          </a:xfrm>
        </p:grpSpPr>
        <p:sp>
          <p:nvSpPr>
            <p:cNvPr id="8" name="TextBox 7"/>
            <p:cNvSpPr txBox="1"/>
            <p:nvPr/>
          </p:nvSpPr>
          <p:spPr>
            <a:xfrm>
              <a:off x="1170488" y="2112407"/>
              <a:ext cx="449748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治国就是治史，礼、义、廉、耻，国之四维。四维不张，国将不国。如果臣下一个个都寡廉鲜耻，贪污无度，胡作非为，而我们国家还没有办法治理他们，那么天下一定大乱，老百姓一定要当李自成。国民党是这样，共产党也是这样。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220072" y="3147814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solidFill>
                    <a:srgbClr val="FFC000"/>
                  </a:solidFill>
                  <a:latin typeface="汉仪力量黑简" panose="00020600040101010101" pitchFamily="18" charset="-122"/>
                  <a:ea typeface="汉仪力量黑简" panose="00020600040101010101" pitchFamily="18" charset="-122"/>
                </a:rPr>
                <a:t>”</a:t>
              </a:r>
              <a:endParaRPr lang="zh-CN" altLang="en-US" sz="5400" dirty="0">
                <a:solidFill>
                  <a:srgbClr val="FFC000"/>
                </a:solidFill>
                <a:latin typeface="汉仪力量黑简" panose="00020600040101010101" pitchFamily="18" charset="-122"/>
                <a:ea typeface="汉仪力量黑简" panose="00020600040101010101" pitchFamily="18" charset="-122"/>
              </a:endParaRPr>
            </a:p>
          </p:txBody>
        </p:sp>
        <p:sp>
          <p:nvSpPr>
            <p:cNvPr id="920" name="TextBox 919"/>
            <p:cNvSpPr txBox="1"/>
            <p:nvPr/>
          </p:nvSpPr>
          <p:spPr>
            <a:xfrm>
              <a:off x="395536" y="2087277"/>
              <a:ext cx="104708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solidFill>
                    <a:srgbClr val="FFC000"/>
                  </a:solidFill>
                  <a:latin typeface="汉仪力量黑简" panose="00020600040101010101" pitchFamily="18" charset="-122"/>
                  <a:ea typeface="汉仪力量黑简" panose="00020600040101010101" pitchFamily="18" charset="-122"/>
                </a:rPr>
                <a:t>“ </a:t>
              </a:r>
              <a:endParaRPr lang="zh-CN" altLang="en-US" sz="5400" dirty="0">
                <a:solidFill>
                  <a:srgbClr val="FFC000"/>
                </a:solidFill>
                <a:latin typeface="汉仪力量黑简" panose="00020600040101010101" pitchFamily="18" charset="-122"/>
                <a:ea typeface="汉仪力量黑简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83537937"/>
      </p:ext>
    </p:extLst>
  </p:cSld>
  <p:clrMapOvr>
    <a:masterClrMapping/>
  </p:clrMapOvr>
  <p:transition spd="slow" advClick="0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1882" y="4247219"/>
            <a:ext cx="5942118" cy="988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组合 5"/>
          <p:cNvGrpSpPr/>
          <p:nvPr/>
        </p:nvGrpSpPr>
        <p:grpSpPr>
          <a:xfrm rot="10254606" flipV="1">
            <a:off x="-4685751" y="-223925"/>
            <a:ext cx="14860170" cy="4095830"/>
            <a:chOff x="80963" y="1108075"/>
            <a:chExt cx="12004676" cy="4667250"/>
          </a:xfrm>
          <a:gradFill>
            <a:gsLst>
              <a:gs pos="0">
                <a:srgbClr val="730C01"/>
              </a:gs>
              <a:gs pos="62000">
                <a:srgbClr val="C00000"/>
              </a:gs>
              <a:gs pos="100000">
                <a:srgbClr val="FF0000"/>
              </a:gs>
            </a:gsLst>
            <a:lin ang="0" scaled="0"/>
          </a:gradFill>
        </p:grpSpPr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11963401" y="1792288"/>
              <a:ext cx="122238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11866563" y="1841500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11722101" y="1498600"/>
              <a:ext cx="47625" cy="0"/>
            </a:xfrm>
            <a:custGeom>
              <a:avLst/>
              <a:gdLst>
                <a:gd name="T0" fmla="*/ 15 w 30"/>
                <a:gd name="T1" fmla="*/ 30 w 30"/>
                <a:gd name="T2" fmla="*/ 0 w 30"/>
                <a:gd name="T3" fmla="*/ 15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15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11649076" y="1841500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11552238" y="2109788"/>
              <a:ext cx="16986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661988" y="4333875"/>
              <a:ext cx="23813" cy="2381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685801" y="3551238"/>
              <a:ext cx="49213" cy="25400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5889626" y="1524000"/>
              <a:ext cx="23813" cy="2381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7172326" y="14493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5235576" y="1254125"/>
              <a:ext cx="49213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5284788" y="1254125"/>
              <a:ext cx="47625" cy="0"/>
            </a:xfrm>
            <a:custGeom>
              <a:avLst/>
              <a:gdLst>
                <a:gd name="T0" fmla="*/ 1 w 2"/>
                <a:gd name="T1" fmla="*/ 0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2646363" y="5091113"/>
              <a:ext cx="73025" cy="25400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0 w 3"/>
                <a:gd name="T5" fmla="*/ 1 h 1"/>
                <a:gd name="T6" fmla="*/ 3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2646363" y="5140325"/>
              <a:ext cx="146050" cy="49213"/>
            </a:xfrm>
            <a:custGeom>
              <a:avLst/>
              <a:gdLst>
                <a:gd name="T0" fmla="*/ 0 w 6"/>
                <a:gd name="T1" fmla="*/ 1 h 2"/>
                <a:gd name="T2" fmla="*/ 6 w 6"/>
                <a:gd name="T3" fmla="*/ 0 h 2"/>
                <a:gd name="T4" fmla="*/ 4 w 6"/>
                <a:gd name="T5" fmla="*/ 0 h 2"/>
                <a:gd name="T6" fmla="*/ 0 w 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0" y="1"/>
                  </a:moveTo>
                  <a:cubicBezTo>
                    <a:pt x="1" y="1"/>
                    <a:pt x="3" y="1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3" y="2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2792413" y="5140325"/>
              <a:ext cx="4762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2308226" y="5018088"/>
              <a:ext cx="47625" cy="0"/>
            </a:xfrm>
            <a:custGeom>
              <a:avLst/>
              <a:gdLst>
                <a:gd name="T0" fmla="*/ 0 w 2"/>
                <a:gd name="T1" fmla="*/ 2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2355851" y="4822825"/>
              <a:ext cx="23813" cy="2381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2355851" y="4822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11504613" y="5018088"/>
              <a:ext cx="193675" cy="23813"/>
            </a:xfrm>
            <a:custGeom>
              <a:avLst/>
              <a:gdLst>
                <a:gd name="T0" fmla="*/ 8 w 8"/>
                <a:gd name="T1" fmla="*/ 0 h 1"/>
                <a:gd name="T2" fmla="*/ 0 w 8"/>
                <a:gd name="T3" fmla="*/ 1 h 1"/>
                <a:gd name="T4" fmla="*/ 8 w 8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5" y="1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10656888" y="4675188"/>
              <a:ext cx="49213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9180513" y="4016375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8624888" y="1743075"/>
              <a:ext cx="4762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8866188" y="1938338"/>
              <a:ext cx="2381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8842376" y="1938338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9713913" y="3014663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9737726" y="3014663"/>
              <a:ext cx="2381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8308976" y="2378075"/>
              <a:ext cx="73025" cy="25400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3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10028238" y="2135188"/>
              <a:ext cx="47625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10028238" y="21351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735013" y="5360988"/>
              <a:ext cx="0" cy="23813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735013" y="5384800"/>
              <a:ext cx="23813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735013" y="5360988"/>
              <a:ext cx="23813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758826" y="5360988"/>
              <a:ext cx="2381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2984501" y="5580063"/>
              <a:ext cx="49213" cy="23813"/>
            </a:xfrm>
            <a:custGeom>
              <a:avLst/>
              <a:gdLst>
                <a:gd name="T0" fmla="*/ 1 w 2"/>
                <a:gd name="T1" fmla="*/ 0 h 1"/>
                <a:gd name="T2" fmla="*/ 2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782638" y="5140325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" name="Freeform 39"/>
            <p:cNvSpPr>
              <a:spLocks noEditPoints="1"/>
            </p:cNvSpPr>
            <p:nvPr/>
          </p:nvSpPr>
          <p:spPr bwMode="auto">
            <a:xfrm>
              <a:off x="80963" y="1108075"/>
              <a:ext cx="11423650" cy="4667250"/>
            </a:xfrm>
            <a:custGeom>
              <a:avLst/>
              <a:gdLst>
                <a:gd name="T0" fmla="*/ 217 w 472"/>
                <a:gd name="T1" fmla="*/ 183 h 191"/>
                <a:gd name="T2" fmla="*/ 353 w 472"/>
                <a:gd name="T3" fmla="*/ 181 h 191"/>
                <a:gd name="T4" fmla="*/ 342 w 472"/>
                <a:gd name="T5" fmla="*/ 171 h 191"/>
                <a:gd name="T6" fmla="*/ 443 w 472"/>
                <a:gd name="T7" fmla="*/ 162 h 191"/>
                <a:gd name="T8" fmla="*/ 421 w 472"/>
                <a:gd name="T9" fmla="*/ 152 h 191"/>
                <a:gd name="T10" fmla="*/ 342 w 472"/>
                <a:gd name="T11" fmla="*/ 144 h 191"/>
                <a:gd name="T12" fmla="*/ 405 w 472"/>
                <a:gd name="T13" fmla="*/ 130 h 191"/>
                <a:gd name="T14" fmla="*/ 360 w 472"/>
                <a:gd name="T15" fmla="*/ 119 h 191"/>
                <a:gd name="T16" fmla="*/ 406 w 472"/>
                <a:gd name="T17" fmla="*/ 107 h 191"/>
                <a:gd name="T18" fmla="*/ 371 w 472"/>
                <a:gd name="T19" fmla="*/ 100 h 191"/>
                <a:gd name="T20" fmla="*/ 325 w 472"/>
                <a:gd name="T21" fmla="*/ 85 h 191"/>
                <a:gd name="T22" fmla="*/ 395 w 472"/>
                <a:gd name="T23" fmla="*/ 79 h 191"/>
                <a:gd name="T24" fmla="*/ 412 w 472"/>
                <a:gd name="T25" fmla="*/ 73 h 191"/>
                <a:gd name="T26" fmla="*/ 402 w 472"/>
                <a:gd name="T27" fmla="*/ 62 h 191"/>
                <a:gd name="T28" fmla="*/ 322 w 472"/>
                <a:gd name="T29" fmla="*/ 50 h 191"/>
                <a:gd name="T30" fmla="*/ 385 w 472"/>
                <a:gd name="T31" fmla="*/ 40 h 191"/>
                <a:gd name="T32" fmla="*/ 354 w 472"/>
                <a:gd name="T33" fmla="*/ 30 h 191"/>
                <a:gd name="T34" fmla="*/ 263 w 472"/>
                <a:gd name="T35" fmla="*/ 19 h 191"/>
                <a:gd name="T36" fmla="*/ 320 w 472"/>
                <a:gd name="T37" fmla="*/ 11 h 191"/>
                <a:gd name="T38" fmla="*/ 14 w 472"/>
                <a:gd name="T39" fmla="*/ 17 h 191"/>
                <a:gd name="T40" fmla="*/ 8 w 472"/>
                <a:gd name="T41" fmla="*/ 54 h 191"/>
                <a:gd name="T42" fmla="*/ 29 w 472"/>
                <a:gd name="T43" fmla="*/ 84 h 191"/>
                <a:gd name="T44" fmla="*/ 26 w 472"/>
                <a:gd name="T45" fmla="*/ 110 h 191"/>
                <a:gd name="T46" fmla="*/ 25 w 472"/>
                <a:gd name="T47" fmla="*/ 135 h 191"/>
                <a:gd name="T48" fmla="*/ 34 w 472"/>
                <a:gd name="T49" fmla="*/ 151 h 191"/>
                <a:gd name="T50" fmla="*/ 101 w 472"/>
                <a:gd name="T51" fmla="*/ 158 h 191"/>
                <a:gd name="T52" fmla="*/ 122 w 472"/>
                <a:gd name="T53" fmla="*/ 169 h 191"/>
                <a:gd name="T54" fmla="*/ 53 w 472"/>
                <a:gd name="T55" fmla="*/ 161 h 191"/>
                <a:gd name="T56" fmla="*/ 34 w 472"/>
                <a:gd name="T57" fmla="*/ 171 h 191"/>
                <a:gd name="T58" fmla="*/ 105 w 472"/>
                <a:gd name="T59" fmla="*/ 183 h 191"/>
                <a:gd name="T60" fmla="*/ 283 w 472"/>
                <a:gd name="T61" fmla="*/ 186 h 191"/>
                <a:gd name="T62" fmla="*/ 227 w 472"/>
                <a:gd name="T63" fmla="*/ 179 h 191"/>
                <a:gd name="T64" fmla="*/ 337 w 472"/>
                <a:gd name="T65" fmla="*/ 17 h 191"/>
                <a:gd name="T66" fmla="*/ 246 w 472"/>
                <a:gd name="T67" fmla="*/ 16 h 191"/>
                <a:gd name="T68" fmla="*/ 267 w 472"/>
                <a:gd name="T69" fmla="*/ 22 h 191"/>
                <a:gd name="T70" fmla="*/ 169 w 472"/>
                <a:gd name="T71" fmla="*/ 22 h 191"/>
                <a:gd name="T72" fmla="*/ 188 w 472"/>
                <a:gd name="T73" fmla="*/ 24 h 191"/>
                <a:gd name="T74" fmla="*/ 348 w 472"/>
                <a:gd name="T75" fmla="*/ 30 h 191"/>
                <a:gd name="T76" fmla="*/ 365 w 472"/>
                <a:gd name="T77" fmla="*/ 41 h 191"/>
                <a:gd name="T78" fmla="*/ 308 w 472"/>
                <a:gd name="T79" fmla="*/ 49 h 191"/>
                <a:gd name="T80" fmla="*/ 316 w 472"/>
                <a:gd name="T81" fmla="*/ 66 h 191"/>
                <a:gd name="T82" fmla="*/ 288 w 472"/>
                <a:gd name="T83" fmla="*/ 81 h 191"/>
                <a:gd name="T84" fmla="*/ 396 w 472"/>
                <a:gd name="T85" fmla="*/ 89 h 191"/>
                <a:gd name="T86" fmla="*/ 315 w 472"/>
                <a:gd name="T87" fmla="*/ 103 h 191"/>
                <a:gd name="T88" fmla="*/ 332 w 472"/>
                <a:gd name="T89" fmla="*/ 109 h 191"/>
                <a:gd name="T90" fmla="*/ 337 w 472"/>
                <a:gd name="T91" fmla="*/ 118 h 191"/>
                <a:gd name="T92" fmla="*/ 354 w 472"/>
                <a:gd name="T93" fmla="*/ 122 h 191"/>
                <a:gd name="T94" fmla="*/ 343 w 472"/>
                <a:gd name="T95" fmla="*/ 126 h 191"/>
                <a:gd name="T96" fmla="*/ 352 w 472"/>
                <a:gd name="T97" fmla="*/ 132 h 191"/>
                <a:gd name="T98" fmla="*/ 314 w 472"/>
                <a:gd name="T99" fmla="*/ 134 h 191"/>
                <a:gd name="T100" fmla="*/ 46 w 472"/>
                <a:gd name="T101" fmla="*/ 150 h 191"/>
                <a:gd name="T102" fmla="*/ 284 w 472"/>
                <a:gd name="T103" fmla="*/ 158 h 191"/>
                <a:gd name="T104" fmla="*/ 338 w 472"/>
                <a:gd name="T105" fmla="*/ 157 h 191"/>
                <a:gd name="T106" fmla="*/ 234 w 472"/>
                <a:gd name="T107" fmla="*/ 159 h 191"/>
                <a:gd name="T108" fmla="*/ 411 w 472"/>
                <a:gd name="T109" fmla="*/ 162 h 191"/>
                <a:gd name="T110" fmla="*/ 413 w 472"/>
                <a:gd name="T111" fmla="*/ 167 h 191"/>
                <a:gd name="T112" fmla="*/ 195 w 472"/>
                <a:gd name="T113" fmla="*/ 172 h 191"/>
                <a:gd name="T114" fmla="*/ 66 w 472"/>
                <a:gd name="T115" fmla="*/ 184 h 191"/>
                <a:gd name="T116" fmla="*/ 225 w 472"/>
                <a:gd name="T117" fmla="*/ 177 h 191"/>
                <a:gd name="T118" fmla="*/ 246 w 472"/>
                <a:gd name="T119" fmla="*/ 174 h 191"/>
                <a:gd name="T120" fmla="*/ 100 w 472"/>
                <a:gd name="T121" fmla="*/ 175 h 191"/>
                <a:gd name="T122" fmla="*/ 78 w 472"/>
                <a:gd name="T123" fmla="*/ 18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2" h="191">
                  <a:moveTo>
                    <a:pt x="172" y="186"/>
                  </a:moveTo>
                  <a:cubicBezTo>
                    <a:pt x="172" y="185"/>
                    <a:pt x="172" y="185"/>
                    <a:pt x="172" y="185"/>
                  </a:cubicBezTo>
                  <a:cubicBezTo>
                    <a:pt x="179" y="185"/>
                    <a:pt x="186" y="185"/>
                    <a:pt x="193" y="185"/>
                  </a:cubicBezTo>
                  <a:cubicBezTo>
                    <a:pt x="184" y="185"/>
                    <a:pt x="175" y="185"/>
                    <a:pt x="167" y="184"/>
                  </a:cubicBezTo>
                  <a:cubicBezTo>
                    <a:pt x="171" y="184"/>
                    <a:pt x="172" y="182"/>
                    <a:pt x="176" y="183"/>
                  </a:cubicBezTo>
                  <a:cubicBezTo>
                    <a:pt x="176" y="182"/>
                    <a:pt x="176" y="182"/>
                    <a:pt x="176" y="182"/>
                  </a:cubicBezTo>
                  <a:cubicBezTo>
                    <a:pt x="173" y="183"/>
                    <a:pt x="170" y="183"/>
                    <a:pt x="167" y="182"/>
                  </a:cubicBezTo>
                  <a:cubicBezTo>
                    <a:pt x="169" y="183"/>
                    <a:pt x="170" y="181"/>
                    <a:pt x="171" y="182"/>
                  </a:cubicBezTo>
                  <a:cubicBezTo>
                    <a:pt x="172" y="182"/>
                    <a:pt x="172" y="182"/>
                    <a:pt x="172" y="182"/>
                  </a:cubicBezTo>
                  <a:cubicBezTo>
                    <a:pt x="172" y="181"/>
                    <a:pt x="172" y="181"/>
                    <a:pt x="172" y="181"/>
                  </a:cubicBezTo>
                  <a:cubicBezTo>
                    <a:pt x="171" y="181"/>
                    <a:pt x="171" y="181"/>
                    <a:pt x="171" y="181"/>
                  </a:cubicBezTo>
                  <a:cubicBezTo>
                    <a:pt x="171" y="181"/>
                    <a:pt x="171" y="182"/>
                    <a:pt x="171" y="182"/>
                  </a:cubicBezTo>
                  <a:cubicBezTo>
                    <a:pt x="170" y="181"/>
                    <a:pt x="168" y="181"/>
                    <a:pt x="167" y="181"/>
                  </a:cubicBezTo>
                  <a:cubicBezTo>
                    <a:pt x="168" y="181"/>
                    <a:pt x="168" y="180"/>
                    <a:pt x="168" y="180"/>
                  </a:cubicBezTo>
                  <a:cubicBezTo>
                    <a:pt x="167" y="180"/>
                    <a:pt x="165" y="180"/>
                    <a:pt x="165" y="180"/>
                  </a:cubicBezTo>
                  <a:cubicBezTo>
                    <a:pt x="170" y="180"/>
                    <a:pt x="170" y="180"/>
                    <a:pt x="170" y="180"/>
                  </a:cubicBezTo>
                  <a:cubicBezTo>
                    <a:pt x="170" y="180"/>
                    <a:pt x="170" y="179"/>
                    <a:pt x="170" y="179"/>
                  </a:cubicBezTo>
                  <a:cubicBezTo>
                    <a:pt x="177" y="178"/>
                    <a:pt x="190" y="179"/>
                    <a:pt x="199" y="178"/>
                  </a:cubicBezTo>
                  <a:cubicBezTo>
                    <a:pt x="199" y="179"/>
                    <a:pt x="199" y="179"/>
                    <a:pt x="199" y="179"/>
                  </a:cubicBezTo>
                  <a:cubicBezTo>
                    <a:pt x="200" y="179"/>
                    <a:pt x="200" y="179"/>
                    <a:pt x="200" y="179"/>
                  </a:cubicBezTo>
                  <a:cubicBezTo>
                    <a:pt x="200" y="179"/>
                    <a:pt x="200" y="179"/>
                    <a:pt x="200" y="179"/>
                  </a:cubicBezTo>
                  <a:cubicBezTo>
                    <a:pt x="203" y="178"/>
                    <a:pt x="205" y="177"/>
                    <a:pt x="207" y="179"/>
                  </a:cubicBezTo>
                  <a:cubicBezTo>
                    <a:pt x="208" y="178"/>
                    <a:pt x="208" y="178"/>
                    <a:pt x="208" y="178"/>
                  </a:cubicBezTo>
                  <a:cubicBezTo>
                    <a:pt x="208" y="178"/>
                    <a:pt x="209" y="178"/>
                    <a:pt x="210" y="178"/>
                  </a:cubicBezTo>
                  <a:cubicBezTo>
                    <a:pt x="209" y="178"/>
                    <a:pt x="209" y="179"/>
                    <a:pt x="209" y="179"/>
                  </a:cubicBezTo>
                  <a:cubicBezTo>
                    <a:pt x="215" y="179"/>
                    <a:pt x="219" y="179"/>
                    <a:pt x="224" y="179"/>
                  </a:cubicBezTo>
                  <a:cubicBezTo>
                    <a:pt x="221" y="180"/>
                    <a:pt x="216" y="180"/>
                    <a:pt x="212" y="180"/>
                  </a:cubicBezTo>
                  <a:cubicBezTo>
                    <a:pt x="214" y="180"/>
                    <a:pt x="214" y="180"/>
                    <a:pt x="214" y="180"/>
                  </a:cubicBezTo>
                  <a:cubicBezTo>
                    <a:pt x="221" y="181"/>
                    <a:pt x="229" y="180"/>
                    <a:pt x="236" y="181"/>
                  </a:cubicBezTo>
                  <a:cubicBezTo>
                    <a:pt x="236" y="181"/>
                    <a:pt x="236" y="181"/>
                    <a:pt x="236" y="181"/>
                  </a:cubicBezTo>
                  <a:cubicBezTo>
                    <a:pt x="213" y="181"/>
                    <a:pt x="213" y="181"/>
                    <a:pt x="213" y="181"/>
                  </a:cubicBezTo>
                  <a:cubicBezTo>
                    <a:pt x="212" y="182"/>
                    <a:pt x="212" y="182"/>
                    <a:pt x="212" y="182"/>
                  </a:cubicBezTo>
                  <a:cubicBezTo>
                    <a:pt x="204" y="182"/>
                    <a:pt x="199" y="182"/>
                    <a:pt x="194" y="182"/>
                  </a:cubicBezTo>
                  <a:cubicBezTo>
                    <a:pt x="205" y="182"/>
                    <a:pt x="213" y="182"/>
                    <a:pt x="223" y="183"/>
                  </a:cubicBezTo>
                  <a:cubicBezTo>
                    <a:pt x="220" y="183"/>
                    <a:pt x="214" y="183"/>
                    <a:pt x="211" y="183"/>
                  </a:cubicBezTo>
                  <a:cubicBezTo>
                    <a:pt x="213" y="183"/>
                    <a:pt x="215" y="183"/>
                    <a:pt x="217" y="183"/>
                  </a:cubicBezTo>
                  <a:cubicBezTo>
                    <a:pt x="216" y="184"/>
                    <a:pt x="216" y="184"/>
                    <a:pt x="216" y="184"/>
                  </a:cubicBezTo>
                  <a:cubicBezTo>
                    <a:pt x="214" y="183"/>
                    <a:pt x="210" y="185"/>
                    <a:pt x="209" y="183"/>
                  </a:cubicBezTo>
                  <a:cubicBezTo>
                    <a:pt x="207" y="183"/>
                    <a:pt x="207" y="183"/>
                    <a:pt x="205" y="184"/>
                  </a:cubicBezTo>
                  <a:cubicBezTo>
                    <a:pt x="205" y="183"/>
                    <a:pt x="205" y="183"/>
                    <a:pt x="205" y="183"/>
                  </a:cubicBezTo>
                  <a:cubicBezTo>
                    <a:pt x="201" y="184"/>
                    <a:pt x="201" y="184"/>
                    <a:pt x="201" y="184"/>
                  </a:cubicBezTo>
                  <a:cubicBezTo>
                    <a:pt x="202" y="184"/>
                    <a:pt x="203" y="184"/>
                    <a:pt x="204" y="184"/>
                  </a:cubicBezTo>
                  <a:cubicBezTo>
                    <a:pt x="202" y="186"/>
                    <a:pt x="199" y="184"/>
                    <a:pt x="198" y="185"/>
                  </a:cubicBezTo>
                  <a:cubicBezTo>
                    <a:pt x="211" y="186"/>
                    <a:pt x="226" y="186"/>
                    <a:pt x="241" y="186"/>
                  </a:cubicBezTo>
                  <a:cubicBezTo>
                    <a:pt x="242" y="186"/>
                    <a:pt x="245" y="186"/>
                    <a:pt x="247" y="186"/>
                  </a:cubicBezTo>
                  <a:cubicBezTo>
                    <a:pt x="264" y="186"/>
                    <a:pt x="264" y="186"/>
                    <a:pt x="264" y="186"/>
                  </a:cubicBezTo>
                  <a:cubicBezTo>
                    <a:pt x="264" y="186"/>
                    <a:pt x="264" y="186"/>
                    <a:pt x="264" y="186"/>
                  </a:cubicBezTo>
                  <a:cubicBezTo>
                    <a:pt x="268" y="187"/>
                    <a:pt x="273" y="187"/>
                    <a:pt x="277" y="186"/>
                  </a:cubicBezTo>
                  <a:cubicBezTo>
                    <a:pt x="277" y="186"/>
                    <a:pt x="278" y="186"/>
                    <a:pt x="277" y="187"/>
                  </a:cubicBezTo>
                  <a:cubicBezTo>
                    <a:pt x="282" y="186"/>
                    <a:pt x="288" y="187"/>
                    <a:pt x="292" y="186"/>
                  </a:cubicBezTo>
                  <a:cubicBezTo>
                    <a:pt x="291" y="187"/>
                    <a:pt x="291" y="187"/>
                    <a:pt x="291" y="187"/>
                  </a:cubicBezTo>
                  <a:cubicBezTo>
                    <a:pt x="293" y="187"/>
                    <a:pt x="293" y="187"/>
                    <a:pt x="293" y="187"/>
                  </a:cubicBezTo>
                  <a:cubicBezTo>
                    <a:pt x="293" y="187"/>
                    <a:pt x="293" y="187"/>
                    <a:pt x="293" y="187"/>
                  </a:cubicBezTo>
                  <a:cubicBezTo>
                    <a:pt x="305" y="187"/>
                    <a:pt x="305" y="187"/>
                    <a:pt x="305" y="187"/>
                  </a:cubicBezTo>
                  <a:cubicBezTo>
                    <a:pt x="304" y="187"/>
                    <a:pt x="304" y="187"/>
                    <a:pt x="304" y="187"/>
                  </a:cubicBezTo>
                  <a:cubicBezTo>
                    <a:pt x="306" y="187"/>
                    <a:pt x="306" y="187"/>
                    <a:pt x="306" y="187"/>
                  </a:cubicBezTo>
                  <a:cubicBezTo>
                    <a:pt x="309" y="186"/>
                    <a:pt x="305" y="185"/>
                    <a:pt x="308" y="185"/>
                  </a:cubicBezTo>
                  <a:cubicBezTo>
                    <a:pt x="308" y="185"/>
                    <a:pt x="308" y="186"/>
                    <a:pt x="308" y="186"/>
                  </a:cubicBezTo>
                  <a:cubicBezTo>
                    <a:pt x="348" y="186"/>
                    <a:pt x="348" y="186"/>
                    <a:pt x="348" y="186"/>
                  </a:cubicBezTo>
                  <a:cubicBezTo>
                    <a:pt x="328" y="185"/>
                    <a:pt x="328" y="185"/>
                    <a:pt x="328" y="185"/>
                  </a:cubicBezTo>
                  <a:cubicBezTo>
                    <a:pt x="336" y="185"/>
                    <a:pt x="346" y="185"/>
                    <a:pt x="353" y="185"/>
                  </a:cubicBezTo>
                  <a:cubicBezTo>
                    <a:pt x="351" y="184"/>
                    <a:pt x="347" y="185"/>
                    <a:pt x="346" y="184"/>
                  </a:cubicBezTo>
                  <a:cubicBezTo>
                    <a:pt x="346" y="184"/>
                    <a:pt x="346" y="184"/>
                    <a:pt x="345" y="185"/>
                  </a:cubicBezTo>
                  <a:cubicBezTo>
                    <a:pt x="345" y="184"/>
                    <a:pt x="345" y="184"/>
                    <a:pt x="345" y="184"/>
                  </a:cubicBezTo>
                  <a:cubicBezTo>
                    <a:pt x="344" y="184"/>
                    <a:pt x="343" y="184"/>
                    <a:pt x="342" y="184"/>
                  </a:cubicBezTo>
                  <a:cubicBezTo>
                    <a:pt x="343" y="183"/>
                    <a:pt x="343" y="183"/>
                    <a:pt x="344" y="183"/>
                  </a:cubicBezTo>
                  <a:cubicBezTo>
                    <a:pt x="342" y="183"/>
                    <a:pt x="341" y="184"/>
                    <a:pt x="339" y="183"/>
                  </a:cubicBezTo>
                  <a:cubicBezTo>
                    <a:pt x="340" y="182"/>
                    <a:pt x="342" y="183"/>
                    <a:pt x="343" y="182"/>
                  </a:cubicBezTo>
                  <a:cubicBezTo>
                    <a:pt x="345" y="181"/>
                    <a:pt x="348" y="183"/>
                    <a:pt x="348" y="181"/>
                  </a:cubicBezTo>
                  <a:cubicBezTo>
                    <a:pt x="348" y="183"/>
                    <a:pt x="352" y="182"/>
                    <a:pt x="353" y="182"/>
                  </a:cubicBezTo>
                  <a:cubicBezTo>
                    <a:pt x="353" y="182"/>
                    <a:pt x="352" y="182"/>
                    <a:pt x="352" y="181"/>
                  </a:cubicBezTo>
                  <a:cubicBezTo>
                    <a:pt x="353" y="181"/>
                    <a:pt x="353" y="181"/>
                    <a:pt x="353" y="181"/>
                  </a:cubicBezTo>
                  <a:cubicBezTo>
                    <a:pt x="355" y="181"/>
                    <a:pt x="357" y="180"/>
                    <a:pt x="359" y="181"/>
                  </a:cubicBezTo>
                  <a:cubicBezTo>
                    <a:pt x="355" y="182"/>
                    <a:pt x="355" y="182"/>
                    <a:pt x="355" y="182"/>
                  </a:cubicBezTo>
                  <a:cubicBezTo>
                    <a:pt x="357" y="182"/>
                    <a:pt x="359" y="182"/>
                    <a:pt x="359" y="181"/>
                  </a:cubicBezTo>
                  <a:cubicBezTo>
                    <a:pt x="359" y="183"/>
                    <a:pt x="363" y="181"/>
                    <a:pt x="365" y="181"/>
                  </a:cubicBezTo>
                  <a:cubicBezTo>
                    <a:pt x="368" y="182"/>
                    <a:pt x="368" y="180"/>
                    <a:pt x="372" y="181"/>
                  </a:cubicBezTo>
                  <a:cubicBezTo>
                    <a:pt x="371" y="179"/>
                    <a:pt x="366" y="182"/>
                    <a:pt x="364" y="180"/>
                  </a:cubicBezTo>
                  <a:cubicBezTo>
                    <a:pt x="364" y="180"/>
                    <a:pt x="364" y="180"/>
                    <a:pt x="364" y="180"/>
                  </a:cubicBezTo>
                  <a:cubicBezTo>
                    <a:pt x="354" y="181"/>
                    <a:pt x="343" y="180"/>
                    <a:pt x="333" y="181"/>
                  </a:cubicBezTo>
                  <a:cubicBezTo>
                    <a:pt x="331" y="179"/>
                    <a:pt x="326" y="181"/>
                    <a:pt x="323" y="180"/>
                  </a:cubicBezTo>
                  <a:cubicBezTo>
                    <a:pt x="358" y="179"/>
                    <a:pt x="358" y="179"/>
                    <a:pt x="358" y="179"/>
                  </a:cubicBezTo>
                  <a:cubicBezTo>
                    <a:pt x="300" y="178"/>
                    <a:pt x="300" y="178"/>
                    <a:pt x="300" y="178"/>
                  </a:cubicBezTo>
                  <a:cubicBezTo>
                    <a:pt x="304" y="178"/>
                    <a:pt x="309" y="179"/>
                    <a:pt x="313" y="177"/>
                  </a:cubicBezTo>
                  <a:cubicBezTo>
                    <a:pt x="315" y="179"/>
                    <a:pt x="317" y="177"/>
                    <a:pt x="319" y="178"/>
                  </a:cubicBezTo>
                  <a:cubicBezTo>
                    <a:pt x="321" y="178"/>
                    <a:pt x="324" y="177"/>
                    <a:pt x="327" y="177"/>
                  </a:cubicBezTo>
                  <a:cubicBezTo>
                    <a:pt x="328" y="176"/>
                    <a:pt x="331" y="178"/>
                    <a:pt x="332" y="177"/>
                  </a:cubicBezTo>
                  <a:cubicBezTo>
                    <a:pt x="336" y="178"/>
                    <a:pt x="339" y="176"/>
                    <a:pt x="343" y="177"/>
                  </a:cubicBezTo>
                  <a:cubicBezTo>
                    <a:pt x="345" y="177"/>
                    <a:pt x="345" y="177"/>
                    <a:pt x="345" y="177"/>
                  </a:cubicBezTo>
                  <a:cubicBezTo>
                    <a:pt x="347" y="178"/>
                    <a:pt x="347" y="178"/>
                    <a:pt x="347" y="178"/>
                  </a:cubicBezTo>
                  <a:cubicBezTo>
                    <a:pt x="348" y="176"/>
                    <a:pt x="353" y="178"/>
                    <a:pt x="353" y="176"/>
                  </a:cubicBezTo>
                  <a:cubicBezTo>
                    <a:pt x="355" y="177"/>
                    <a:pt x="355" y="177"/>
                    <a:pt x="355" y="177"/>
                  </a:cubicBezTo>
                  <a:cubicBezTo>
                    <a:pt x="355" y="177"/>
                    <a:pt x="355" y="177"/>
                    <a:pt x="355" y="177"/>
                  </a:cubicBezTo>
                  <a:cubicBezTo>
                    <a:pt x="354" y="177"/>
                    <a:pt x="354" y="177"/>
                    <a:pt x="354" y="176"/>
                  </a:cubicBezTo>
                  <a:cubicBezTo>
                    <a:pt x="358" y="176"/>
                    <a:pt x="358" y="176"/>
                    <a:pt x="358" y="176"/>
                  </a:cubicBezTo>
                  <a:cubicBezTo>
                    <a:pt x="337" y="175"/>
                    <a:pt x="317" y="177"/>
                    <a:pt x="296" y="176"/>
                  </a:cubicBezTo>
                  <a:cubicBezTo>
                    <a:pt x="317" y="175"/>
                    <a:pt x="331" y="175"/>
                    <a:pt x="352" y="175"/>
                  </a:cubicBezTo>
                  <a:cubicBezTo>
                    <a:pt x="352" y="174"/>
                    <a:pt x="352" y="174"/>
                    <a:pt x="352" y="174"/>
                  </a:cubicBezTo>
                  <a:cubicBezTo>
                    <a:pt x="349" y="174"/>
                    <a:pt x="347" y="174"/>
                    <a:pt x="345" y="174"/>
                  </a:cubicBezTo>
                  <a:cubicBezTo>
                    <a:pt x="341" y="174"/>
                    <a:pt x="336" y="173"/>
                    <a:pt x="332" y="175"/>
                  </a:cubicBezTo>
                  <a:cubicBezTo>
                    <a:pt x="329" y="174"/>
                    <a:pt x="324" y="174"/>
                    <a:pt x="320" y="175"/>
                  </a:cubicBezTo>
                  <a:cubicBezTo>
                    <a:pt x="315" y="173"/>
                    <a:pt x="308" y="175"/>
                    <a:pt x="303" y="174"/>
                  </a:cubicBezTo>
                  <a:cubicBezTo>
                    <a:pt x="306" y="173"/>
                    <a:pt x="312" y="174"/>
                    <a:pt x="315" y="173"/>
                  </a:cubicBezTo>
                  <a:cubicBezTo>
                    <a:pt x="281" y="173"/>
                    <a:pt x="281" y="173"/>
                    <a:pt x="281" y="173"/>
                  </a:cubicBezTo>
                  <a:cubicBezTo>
                    <a:pt x="302" y="172"/>
                    <a:pt x="321" y="172"/>
                    <a:pt x="339" y="171"/>
                  </a:cubicBezTo>
                  <a:cubicBezTo>
                    <a:pt x="338" y="171"/>
                    <a:pt x="338" y="171"/>
                    <a:pt x="338" y="171"/>
                  </a:cubicBezTo>
                  <a:cubicBezTo>
                    <a:pt x="337" y="171"/>
                    <a:pt x="337" y="171"/>
                    <a:pt x="337" y="171"/>
                  </a:cubicBezTo>
                  <a:cubicBezTo>
                    <a:pt x="339" y="171"/>
                    <a:pt x="340" y="170"/>
                    <a:pt x="342" y="171"/>
                  </a:cubicBezTo>
                  <a:cubicBezTo>
                    <a:pt x="341" y="172"/>
                    <a:pt x="341" y="172"/>
                    <a:pt x="341" y="172"/>
                  </a:cubicBezTo>
                  <a:cubicBezTo>
                    <a:pt x="347" y="171"/>
                    <a:pt x="358" y="172"/>
                    <a:pt x="364" y="171"/>
                  </a:cubicBezTo>
                  <a:cubicBezTo>
                    <a:pt x="363" y="171"/>
                    <a:pt x="363" y="171"/>
                    <a:pt x="363" y="171"/>
                  </a:cubicBezTo>
                  <a:cubicBezTo>
                    <a:pt x="364" y="170"/>
                    <a:pt x="367" y="169"/>
                    <a:pt x="369" y="170"/>
                  </a:cubicBezTo>
                  <a:cubicBezTo>
                    <a:pt x="368" y="170"/>
                    <a:pt x="368" y="170"/>
                    <a:pt x="368" y="171"/>
                  </a:cubicBezTo>
                  <a:cubicBezTo>
                    <a:pt x="371" y="171"/>
                    <a:pt x="374" y="170"/>
                    <a:pt x="377" y="171"/>
                  </a:cubicBezTo>
                  <a:cubicBezTo>
                    <a:pt x="377" y="171"/>
                    <a:pt x="377" y="171"/>
                    <a:pt x="377" y="171"/>
                  </a:cubicBezTo>
                  <a:cubicBezTo>
                    <a:pt x="400" y="171"/>
                    <a:pt x="400" y="171"/>
                    <a:pt x="400" y="171"/>
                  </a:cubicBezTo>
                  <a:cubicBezTo>
                    <a:pt x="402" y="171"/>
                    <a:pt x="402" y="171"/>
                    <a:pt x="402" y="171"/>
                  </a:cubicBezTo>
                  <a:cubicBezTo>
                    <a:pt x="402" y="171"/>
                    <a:pt x="403" y="171"/>
                    <a:pt x="403" y="171"/>
                  </a:cubicBezTo>
                  <a:cubicBezTo>
                    <a:pt x="416" y="170"/>
                    <a:pt x="426" y="171"/>
                    <a:pt x="439" y="171"/>
                  </a:cubicBezTo>
                  <a:cubicBezTo>
                    <a:pt x="441" y="170"/>
                    <a:pt x="441" y="170"/>
                    <a:pt x="441" y="170"/>
                  </a:cubicBezTo>
                  <a:cubicBezTo>
                    <a:pt x="444" y="172"/>
                    <a:pt x="447" y="169"/>
                    <a:pt x="450" y="170"/>
                  </a:cubicBezTo>
                  <a:cubicBezTo>
                    <a:pt x="450" y="170"/>
                    <a:pt x="450" y="170"/>
                    <a:pt x="450" y="170"/>
                  </a:cubicBezTo>
                  <a:cubicBezTo>
                    <a:pt x="429" y="170"/>
                    <a:pt x="409" y="169"/>
                    <a:pt x="388" y="169"/>
                  </a:cubicBezTo>
                  <a:cubicBezTo>
                    <a:pt x="388" y="169"/>
                    <a:pt x="388" y="169"/>
                    <a:pt x="388" y="169"/>
                  </a:cubicBezTo>
                  <a:cubicBezTo>
                    <a:pt x="405" y="169"/>
                    <a:pt x="418" y="168"/>
                    <a:pt x="433" y="168"/>
                  </a:cubicBezTo>
                  <a:cubicBezTo>
                    <a:pt x="428" y="168"/>
                    <a:pt x="420" y="168"/>
                    <a:pt x="415" y="168"/>
                  </a:cubicBezTo>
                  <a:cubicBezTo>
                    <a:pt x="421" y="167"/>
                    <a:pt x="430" y="168"/>
                    <a:pt x="436" y="167"/>
                  </a:cubicBezTo>
                  <a:cubicBezTo>
                    <a:pt x="434" y="167"/>
                    <a:pt x="432" y="167"/>
                    <a:pt x="431" y="167"/>
                  </a:cubicBezTo>
                  <a:cubicBezTo>
                    <a:pt x="431" y="166"/>
                    <a:pt x="431" y="166"/>
                    <a:pt x="431" y="166"/>
                  </a:cubicBezTo>
                  <a:cubicBezTo>
                    <a:pt x="439" y="166"/>
                    <a:pt x="446" y="166"/>
                    <a:pt x="454" y="166"/>
                  </a:cubicBezTo>
                  <a:cubicBezTo>
                    <a:pt x="448" y="165"/>
                    <a:pt x="440" y="166"/>
                    <a:pt x="433" y="166"/>
                  </a:cubicBezTo>
                  <a:cubicBezTo>
                    <a:pt x="432" y="166"/>
                    <a:pt x="430" y="164"/>
                    <a:pt x="429" y="166"/>
                  </a:cubicBezTo>
                  <a:cubicBezTo>
                    <a:pt x="417" y="165"/>
                    <a:pt x="405" y="165"/>
                    <a:pt x="392" y="165"/>
                  </a:cubicBezTo>
                  <a:cubicBezTo>
                    <a:pt x="398" y="164"/>
                    <a:pt x="406" y="165"/>
                    <a:pt x="412" y="164"/>
                  </a:cubicBezTo>
                  <a:cubicBezTo>
                    <a:pt x="414" y="163"/>
                    <a:pt x="419" y="164"/>
                    <a:pt x="421" y="163"/>
                  </a:cubicBezTo>
                  <a:cubicBezTo>
                    <a:pt x="420" y="165"/>
                    <a:pt x="416" y="164"/>
                    <a:pt x="415" y="164"/>
                  </a:cubicBezTo>
                  <a:cubicBezTo>
                    <a:pt x="416" y="165"/>
                    <a:pt x="420" y="165"/>
                    <a:pt x="421" y="164"/>
                  </a:cubicBezTo>
                  <a:cubicBezTo>
                    <a:pt x="421" y="164"/>
                    <a:pt x="421" y="164"/>
                    <a:pt x="421" y="165"/>
                  </a:cubicBezTo>
                  <a:cubicBezTo>
                    <a:pt x="424" y="165"/>
                    <a:pt x="426" y="164"/>
                    <a:pt x="427" y="164"/>
                  </a:cubicBezTo>
                  <a:cubicBezTo>
                    <a:pt x="422" y="164"/>
                    <a:pt x="422" y="164"/>
                    <a:pt x="422" y="164"/>
                  </a:cubicBezTo>
                  <a:cubicBezTo>
                    <a:pt x="422" y="163"/>
                    <a:pt x="422" y="163"/>
                    <a:pt x="422" y="163"/>
                  </a:cubicBezTo>
                  <a:cubicBezTo>
                    <a:pt x="433" y="163"/>
                    <a:pt x="441" y="163"/>
                    <a:pt x="450" y="163"/>
                  </a:cubicBezTo>
                  <a:cubicBezTo>
                    <a:pt x="447" y="163"/>
                    <a:pt x="444" y="163"/>
                    <a:pt x="442" y="162"/>
                  </a:cubicBezTo>
                  <a:cubicBezTo>
                    <a:pt x="443" y="162"/>
                    <a:pt x="443" y="162"/>
                    <a:pt x="443" y="162"/>
                  </a:cubicBezTo>
                  <a:cubicBezTo>
                    <a:pt x="466" y="162"/>
                    <a:pt x="466" y="162"/>
                    <a:pt x="466" y="162"/>
                  </a:cubicBezTo>
                  <a:cubicBezTo>
                    <a:pt x="442" y="161"/>
                    <a:pt x="442" y="161"/>
                    <a:pt x="442" y="161"/>
                  </a:cubicBezTo>
                  <a:cubicBezTo>
                    <a:pt x="442" y="161"/>
                    <a:pt x="442" y="161"/>
                    <a:pt x="442" y="161"/>
                  </a:cubicBezTo>
                  <a:cubicBezTo>
                    <a:pt x="472" y="161"/>
                    <a:pt x="472" y="161"/>
                    <a:pt x="472" y="161"/>
                  </a:cubicBezTo>
                  <a:cubicBezTo>
                    <a:pt x="465" y="160"/>
                    <a:pt x="458" y="160"/>
                    <a:pt x="450" y="160"/>
                  </a:cubicBezTo>
                  <a:cubicBezTo>
                    <a:pt x="451" y="158"/>
                    <a:pt x="451" y="158"/>
                    <a:pt x="451" y="158"/>
                  </a:cubicBezTo>
                  <a:cubicBezTo>
                    <a:pt x="449" y="158"/>
                    <a:pt x="449" y="158"/>
                    <a:pt x="449" y="158"/>
                  </a:cubicBezTo>
                  <a:cubicBezTo>
                    <a:pt x="450" y="158"/>
                    <a:pt x="450" y="158"/>
                    <a:pt x="450" y="159"/>
                  </a:cubicBezTo>
                  <a:cubicBezTo>
                    <a:pt x="446" y="160"/>
                    <a:pt x="438" y="158"/>
                    <a:pt x="434" y="160"/>
                  </a:cubicBezTo>
                  <a:cubicBezTo>
                    <a:pt x="434" y="160"/>
                    <a:pt x="433" y="160"/>
                    <a:pt x="433" y="159"/>
                  </a:cubicBezTo>
                  <a:cubicBezTo>
                    <a:pt x="423" y="159"/>
                    <a:pt x="410" y="160"/>
                    <a:pt x="401" y="159"/>
                  </a:cubicBezTo>
                  <a:cubicBezTo>
                    <a:pt x="401" y="159"/>
                    <a:pt x="401" y="159"/>
                    <a:pt x="401" y="159"/>
                  </a:cubicBezTo>
                  <a:cubicBezTo>
                    <a:pt x="395" y="160"/>
                    <a:pt x="385" y="160"/>
                    <a:pt x="378" y="159"/>
                  </a:cubicBezTo>
                  <a:cubicBezTo>
                    <a:pt x="387" y="157"/>
                    <a:pt x="397" y="160"/>
                    <a:pt x="405" y="158"/>
                  </a:cubicBezTo>
                  <a:cubicBezTo>
                    <a:pt x="400" y="158"/>
                    <a:pt x="392" y="158"/>
                    <a:pt x="386" y="158"/>
                  </a:cubicBezTo>
                  <a:cubicBezTo>
                    <a:pt x="393" y="157"/>
                    <a:pt x="403" y="157"/>
                    <a:pt x="410" y="157"/>
                  </a:cubicBezTo>
                  <a:cubicBezTo>
                    <a:pt x="399" y="157"/>
                    <a:pt x="392" y="156"/>
                    <a:pt x="382" y="156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90" y="155"/>
                    <a:pt x="397" y="155"/>
                    <a:pt x="403" y="155"/>
                  </a:cubicBezTo>
                  <a:cubicBezTo>
                    <a:pt x="403" y="156"/>
                    <a:pt x="403" y="156"/>
                    <a:pt x="403" y="156"/>
                  </a:cubicBezTo>
                  <a:cubicBezTo>
                    <a:pt x="406" y="156"/>
                    <a:pt x="409" y="155"/>
                    <a:pt x="412" y="155"/>
                  </a:cubicBezTo>
                  <a:cubicBezTo>
                    <a:pt x="412" y="155"/>
                    <a:pt x="412" y="155"/>
                    <a:pt x="412" y="155"/>
                  </a:cubicBezTo>
                  <a:cubicBezTo>
                    <a:pt x="413" y="154"/>
                    <a:pt x="415" y="156"/>
                    <a:pt x="415" y="155"/>
                  </a:cubicBezTo>
                  <a:cubicBezTo>
                    <a:pt x="417" y="154"/>
                    <a:pt x="417" y="155"/>
                    <a:pt x="417" y="155"/>
                  </a:cubicBezTo>
                  <a:cubicBezTo>
                    <a:pt x="417" y="155"/>
                    <a:pt x="417" y="155"/>
                    <a:pt x="417" y="155"/>
                  </a:cubicBezTo>
                  <a:cubicBezTo>
                    <a:pt x="426" y="155"/>
                    <a:pt x="426" y="155"/>
                    <a:pt x="426" y="155"/>
                  </a:cubicBezTo>
                  <a:cubicBezTo>
                    <a:pt x="403" y="154"/>
                    <a:pt x="403" y="154"/>
                    <a:pt x="403" y="154"/>
                  </a:cubicBezTo>
                  <a:cubicBezTo>
                    <a:pt x="414" y="153"/>
                    <a:pt x="427" y="154"/>
                    <a:pt x="439" y="154"/>
                  </a:cubicBezTo>
                  <a:cubicBezTo>
                    <a:pt x="439" y="153"/>
                    <a:pt x="439" y="153"/>
                    <a:pt x="439" y="153"/>
                  </a:cubicBezTo>
                  <a:cubicBezTo>
                    <a:pt x="437" y="153"/>
                    <a:pt x="437" y="153"/>
                    <a:pt x="437" y="153"/>
                  </a:cubicBezTo>
                  <a:cubicBezTo>
                    <a:pt x="436" y="153"/>
                    <a:pt x="433" y="153"/>
                    <a:pt x="431" y="153"/>
                  </a:cubicBezTo>
                  <a:cubicBezTo>
                    <a:pt x="431" y="152"/>
                    <a:pt x="431" y="152"/>
                    <a:pt x="431" y="152"/>
                  </a:cubicBezTo>
                  <a:cubicBezTo>
                    <a:pt x="429" y="152"/>
                    <a:pt x="429" y="152"/>
                    <a:pt x="429" y="152"/>
                  </a:cubicBezTo>
                  <a:cubicBezTo>
                    <a:pt x="428" y="152"/>
                    <a:pt x="428" y="153"/>
                    <a:pt x="427" y="153"/>
                  </a:cubicBezTo>
                  <a:cubicBezTo>
                    <a:pt x="423" y="154"/>
                    <a:pt x="425" y="152"/>
                    <a:pt x="422" y="153"/>
                  </a:cubicBezTo>
                  <a:cubicBezTo>
                    <a:pt x="421" y="153"/>
                    <a:pt x="421" y="153"/>
                    <a:pt x="421" y="152"/>
                  </a:cubicBezTo>
                  <a:cubicBezTo>
                    <a:pt x="417" y="153"/>
                    <a:pt x="412" y="152"/>
                    <a:pt x="411" y="153"/>
                  </a:cubicBezTo>
                  <a:cubicBezTo>
                    <a:pt x="409" y="152"/>
                    <a:pt x="406" y="153"/>
                    <a:pt x="405" y="152"/>
                  </a:cubicBezTo>
                  <a:cubicBezTo>
                    <a:pt x="411" y="151"/>
                    <a:pt x="419" y="152"/>
                    <a:pt x="425" y="152"/>
                  </a:cubicBezTo>
                  <a:cubicBezTo>
                    <a:pt x="431" y="150"/>
                    <a:pt x="435" y="152"/>
                    <a:pt x="440" y="151"/>
                  </a:cubicBezTo>
                  <a:cubicBezTo>
                    <a:pt x="433" y="151"/>
                    <a:pt x="433" y="151"/>
                    <a:pt x="433" y="151"/>
                  </a:cubicBezTo>
                  <a:cubicBezTo>
                    <a:pt x="439" y="149"/>
                    <a:pt x="448" y="150"/>
                    <a:pt x="454" y="150"/>
                  </a:cubicBezTo>
                  <a:cubicBezTo>
                    <a:pt x="448" y="150"/>
                    <a:pt x="442" y="147"/>
                    <a:pt x="440" y="147"/>
                  </a:cubicBezTo>
                  <a:cubicBezTo>
                    <a:pt x="440" y="148"/>
                    <a:pt x="440" y="148"/>
                    <a:pt x="440" y="148"/>
                  </a:cubicBezTo>
                  <a:cubicBezTo>
                    <a:pt x="440" y="148"/>
                    <a:pt x="438" y="148"/>
                    <a:pt x="437" y="148"/>
                  </a:cubicBezTo>
                  <a:cubicBezTo>
                    <a:pt x="437" y="148"/>
                    <a:pt x="436" y="148"/>
                    <a:pt x="436" y="147"/>
                  </a:cubicBezTo>
                  <a:cubicBezTo>
                    <a:pt x="436" y="148"/>
                    <a:pt x="437" y="148"/>
                    <a:pt x="436" y="148"/>
                  </a:cubicBezTo>
                  <a:cubicBezTo>
                    <a:pt x="434" y="147"/>
                    <a:pt x="434" y="147"/>
                    <a:pt x="434" y="147"/>
                  </a:cubicBezTo>
                  <a:cubicBezTo>
                    <a:pt x="434" y="147"/>
                    <a:pt x="434" y="147"/>
                    <a:pt x="434" y="147"/>
                  </a:cubicBezTo>
                  <a:cubicBezTo>
                    <a:pt x="422" y="148"/>
                    <a:pt x="411" y="148"/>
                    <a:pt x="398" y="147"/>
                  </a:cubicBezTo>
                  <a:cubicBezTo>
                    <a:pt x="399" y="147"/>
                    <a:pt x="399" y="147"/>
                    <a:pt x="399" y="147"/>
                  </a:cubicBezTo>
                  <a:cubicBezTo>
                    <a:pt x="405" y="147"/>
                    <a:pt x="410" y="148"/>
                    <a:pt x="415" y="146"/>
                  </a:cubicBezTo>
                  <a:cubicBezTo>
                    <a:pt x="415" y="146"/>
                    <a:pt x="416" y="147"/>
                    <a:pt x="416" y="147"/>
                  </a:cubicBezTo>
                  <a:cubicBezTo>
                    <a:pt x="417" y="147"/>
                    <a:pt x="417" y="147"/>
                    <a:pt x="417" y="147"/>
                  </a:cubicBezTo>
                  <a:cubicBezTo>
                    <a:pt x="417" y="147"/>
                    <a:pt x="417" y="147"/>
                    <a:pt x="417" y="147"/>
                  </a:cubicBezTo>
                  <a:cubicBezTo>
                    <a:pt x="419" y="146"/>
                    <a:pt x="422" y="146"/>
                    <a:pt x="423" y="147"/>
                  </a:cubicBezTo>
                  <a:cubicBezTo>
                    <a:pt x="423" y="147"/>
                    <a:pt x="423" y="147"/>
                    <a:pt x="423" y="147"/>
                  </a:cubicBezTo>
                  <a:cubicBezTo>
                    <a:pt x="424" y="147"/>
                    <a:pt x="424" y="146"/>
                    <a:pt x="425" y="147"/>
                  </a:cubicBezTo>
                  <a:cubicBezTo>
                    <a:pt x="425" y="147"/>
                    <a:pt x="425" y="147"/>
                    <a:pt x="425" y="147"/>
                  </a:cubicBezTo>
                  <a:cubicBezTo>
                    <a:pt x="426" y="147"/>
                    <a:pt x="427" y="147"/>
                    <a:pt x="427" y="147"/>
                  </a:cubicBezTo>
                  <a:cubicBezTo>
                    <a:pt x="427" y="147"/>
                    <a:pt x="427" y="147"/>
                    <a:pt x="427" y="147"/>
                  </a:cubicBezTo>
                  <a:cubicBezTo>
                    <a:pt x="437" y="146"/>
                    <a:pt x="437" y="146"/>
                    <a:pt x="437" y="146"/>
                  </a:cubicBezTo>
                  <a:cubicBezTo>
                    <a:pt x="436" y="146"/>
                    <a:pt x="436" y="146"/>
                    <a:pt x="435" y="146"/>
                  </a:cubicBezTo>
                  <a:cubicBezTo>
                    <a:pt x="436" y="145"/>
                    <a:pt x="436" y="145"/>
                    <a:pt x="436" y="145"/>
                  </a:cubicBezTo>
                  <a:cubicBezTo>
                    <a:pt x="427" y="146"/>
                    <a:pt x="419" y="146"/>
                    <a:pt x="411" y="145"/>
                  </a:cubicBezTo>
                  <a:cubicBezTo>
                    <a:pt x="411" y="145"/>
                    <a:pt x="411" y="145"/>
                    <a:pt x="411" y="145"/>
                  </a:cubicBezTo>
                  <a:cubicBezTo>
                    <a:pt x="409" y="146"/>
                    <a:pt x="409" y="146"/>
                    <a:pt x="409" y="146"/>
                  </a:cubicBezTo>
                  <a:cubicBezTo>
                    <a:pt x="409" y="145"/>
                    <a:pt x="408" y="145"/>
                    <a:pt x="409" y="145"/>
                  </a:cubicBezTo>
                  <a:cubicBezTo>
                    <a:pt x="408" y="145"/>
                    <a:pt x="407" y="145"/>
                    <a:pt x="406" y="145"/>
                  </a:cubicBezTo>
                  <a:cubicBezTo>
                    <a:pt x="386" y="143"/>
                    <a:pt x="361" y="145"/>
                    <a:pt x="337" y="144"/>
                  </a:cubicBezTo>
                  <a:cubicBezTo>
                    <a:pt x="338" y="143"/>
                    <a:pt x="340" y="144"/>
                    <a:pt x="342" y="143"/>
                  </a:cubicBezTo>
                  <a:cubicBezTo>
                    <a:pt x="342" y="143"/>
                    <a:pt x="342" y="143"/>
                    <a:pt x="342" y="144"/>
                  </a:cubicBezTo>
                  <a:cubicBezTo>
                    <a:pt x="345" y="143"/>
                    <a:pt x="351" y="143"/>
                    <a:pt x="354" y="143"/>
                  </a:cubicBezTo>
                  <a:cubicBezTo>
                    <a:pt x="365" y="143"/>
                    <a:pt x="376" y="143"/>
                    <a:pt x="390" y="143"/>
                  </a:cubicBezTo>
                  <a:cubicBezTo>
                    <a:pt x="390" y="143"/>
                    <a:pt x="390" y="143"/>
                    <a:pt x="390" y="143"/>
                  </a:cubicBezTo>
                  <a:cubicBezTo>
                    <a:pt x="394" y="142"/>
                    <a:pt x="397" y="143"/>
                    <a:pt x="399" y="143"/>
                  </a:cubicBezTo>
                  <a:cubicBezTo>
                    <a:pt x="411" y="142"/>
                    <a:pt x="426" y="142"/>
                    <a:pt x="439" y="143"/>
                  </a:cubicBezTo>
                  <a:cubicBezTo>
                    <a:pt x="442" y="142"/>
                    <a:pt x="442" y="142"/>
                    <a:pt x="442" y="142"/>
                  </a:cubicBezTo>
                  <a:cubicBezTo>
                    <a:pt x="426" y="142"/>
                    <a:pt x="411" y="141"/>
                    <a:pt x="400" y="140"/>
                  </a:cubicBezTo>
                  <a:cubicBezTo>
                    <a:pt x="409" y="140"/>
                    <a:pt x="409" y="140"/>
                    <a:pt x="409" y="140"/>
                  </a:cubicBezTo>
                  <a:cubicBezTo>
                    <a:pt x="394" y="138"/>
                    <a:pt x="378" y="139"/>
                    <a:pt x="363" y="139"/>
                  </a:cubicBezTo>
                  <a:cubicBezTo>
                    <a:pt x="361" y="141"/>
                    <a:pt x="360" y="138"/>
                    <a:pt x="359" y="138"/>
                  </a:cubicBezTo>
                  <a:cubicBezTo>
                    <a:pt x="377" y="138"/>
                    <a:pt x="397" y="138"/>
                    <a:pt x="416" y="138"/>
                  </a:cubicBezTo>
                  <a:cubicBezTo>
                    <a:pt x="415" y="137"/>
                    <a:pt x="415" y="137"/>
                    <a:pt x="415" y="137"/>
                  </a:cubicBezTo>
                  <a:cubicBezTo>
                    <a:pt x="417" y="136"/>
                    <a:pt x="420" y="137"/>
                    <a:pt x="423" y="136"/>
                  </a:cubicBezTo>
                  <a:cubicBezTo>
                    <a:pt x="415" y="135"/>
                    <a:pt x="406" y="136"/>
                    <a:pt x="398" y="135"/>
                  </a:cubicBezTo>
                  <a:cubicBezTo>
                    <a:pt x="399" y="134"/>
                    <a:pt x="402" y="135"/>
                    <a:pt x="401" y="134"/>
                  </a:cubicBezTo>
                  <a:cubicBezTo>
                    <a:pt x="403" y="134"/>
                    <a:pt x="404" y="134"/>
                    <a:pt x="405" y="134"/>
                  </a:cubicBezTo>
                  <a:cubicBezTo>
                    <a:pt x="410" y="134"/>
                    <a:pt x="410" y="134"/>
                    <a:pt x="410" y="134"/>
                  </a:cubicBezTo>
                  <a:cubicBezTo>
                    <a:pt x="398" y="134"/>
                    <a:pt x="398" y="134"/>
                    <a:pt x="398" y="134"/>
                  </a:cubicBezTo>
                  <a:cubicBezTo>
                    <a:pt x="398" y="134"/>
                    <a:pt x="398" y="134"/>
                    <a:pt x="398" y="134"/>
                  </a:cubicBezTo>
                  <a:cubicBezTo>
                    <a:pt x="398" y="134"/>
                    <a:pt x="398" y="134"/>
                    <a:pt x="398" y="134"/>
                  </a:cubicBezTo>
                  <a:cubicBezTo>
                    <a:pt x="397" y="134"/>
                    <a:pt x="395" y="135"/>
                    <a:pt x="394" y="134"/>
                  </a:cubicBezTo>
                  <a:cubicBezTo>
                    <a:pt x="394" y="134"/>
                    <a:pt x="395" y="134"/>
                    <a:pt x="395" y="134"/>
                  </a:cubicBezTo>
                  <a:cubicBezTo>
                    <a:pt x="394" y="134"/>
                    <a:pt x="393" y="134"/>
                    <a:pt x="393" y="134"/>
                  </a:cubicBezTo>
                  <a:cubicBezTo>
                    <a:pt x="393" y="135"/>
                    <a:pt x="392" y="134"/>
                    <a:pt x="391" y="135"/>
                  </a:cubicBezTo>
                  <a:cubicBezTo>
                    <a:pt x="391" y="134"/>
                    <a:pt x="390" y="134"/>
                    <a:pt x="390" y="134"/>
                  </a:cubicBezTo>
                  <a:cubicBezTo>
                    <a:pt x="348" y="134"/>
                    <a:pt x="348" y="134"/>
                    <a:pt x="348" y="134"/>
                  </a:cubicBezTo>
                  <a:cubicBezTo>
                    <a:pt x="362" y="135"/>
                    <a:pt x="362" y="135"/>
                    <a:pt x="362" y="135"/>
                  </a:cubicBezTo>
                  <a:cubicBezTo>
                    <a:pt x="356" y="135"/>
                    <a:pt x="349" y="135"/>
                    <a:pt x="343" y="135"/>
                  </a:cubicBezTo>
                  <a:cubicBezTo>
                    <a:pt x="346" y="134"/>
                    <a:pt x="347" y="134"/>
                    <a:pt x="349" y="133"/>
                  </a:cubicBezTo>
                  <a:cubicBezTo>
                    <a:pt x="398" y="133"/>
                    <a:pt x="398" y="133"/>
                    <a:pt x="398" y="133"/>
                  </a:cubicBezTo>
                  <a:cubicBezTo>
                    <a:pt x="392" y="132"/>
                    <a:pt x="392" y="132"/>
                    <a:pt x="392" y="132"/>
                  </a:cubicBezTo>
                  <a:cubicBezTo>
                    <a:pt x="392" y="132"/>
                    <a:pt x="392" y="132"/>
                    <a:pt x="392" y="132"/>
                  </a:cubicBezTo>
                  <a:cubicBezTo>
                    <a:pt x="371" y="132"/>
                    <a:pt x="371" y="132"/>
                    <a:pt x="371" y="132"/>
                  </a:cubicBezTo>
                  <a:cubicBezTo>
                    <a:pt x="375" y="131"/>
                    <a:pt x="383" y="133"/>
                    <a:pt x="384" y="131"/>
                  </a:cubicBezTo>
                  <a:cubicBezTo>
                    <a:pt x="405" y="130"/>
                    <a:pt x="405" y="130"/>
                    <a:pt x="405" y="130"/>
                  </a:cubicBezTo>
                  <a:cubicBezTo>
                    <a:pt x="405" y="130"/>
                    <a:pt x="405" y="130"/>
                    <a:pt x="405" y="130"/>
                  </a:cubicBezTo>
                  <a:cubicBezTo>
                    <a:pt x="395" y="130"/>
                    <a:pt x="386" y="130"/>
                    <a:pt x="377" y="130"/>
                  </a:cubicBezTo>
                  <a:cubicBezTo>
                    <a:pt x="385" y="129"/>
                    <a:pt x="395" y="130"/>
                    <a:pt x="404" y="130"/>
                  </a:cubicBezTo>
                  <a:cubicBezTo>
                    <a:pt x="406" y="129"/>
                    <a:pt x="406" y="129"/>
                    <a:pt x="406" y="129"/>
                  </a:cubicBezTo>
                  <a:cubicBezTo>
                    <a:pt x="382" y="129"/>
                    <a:pt x="382" y="129"/>
                    <a:pt x="382" y="129"/>
                  </a:cubicBezTo>
                  <a:cubicBezTo>
                    <a:pt x="381" y="128"/>
                    <a:pt x="381" y="128"/>
                    <a:pt x="381" y="128"/>
                  </a:cubicBezTo>
                  <a:cubicBezTo>
                    <a:pt x="336" y="128"/>
                    <a:pt x="336" y="128"/>
                    <a:pt x="336" y="128"/>
                  </a:cubicBezTo>
                  <a:cubicBezTo>
                    <a:pt x="341" y="126"/>
                    <a:pt x="347" y="127"/>
                    <a:pt x="354" y="127"/>
                  </a:cubicBezTo>
                  <a:cubicBezTo>
                    <a:pt x="354" y="128"/>
                    <a:pt x="354" y="128"/>
                    <a:pt x="354" y="128"/>
                  </a:cubicBezTo>
                  <a:cubicBezTo>
                    <a:pt x="355" y="128"/>
                    <a:pt x="356" y="128"/>
                    <a:pt x="356" y="127"/>
                  </a:cubicBezTo>
                  <a:cubicBezTo>
                    <a:pt x="357" y="128"/>
                    <a:pt x="357" y="128"/>
                    <a:pt x="357" y="128"/>
                  </a:cubicBezTo>
                  <a:cubicBezTo>
                    <a:pt x="357" y="127"/>
                    <a:pt x="357" y="127"/>
                    <a:pt x="357" y="127"/>
                  </a:cubicBezTo>
                  <a:cubicBezTo>
                    <a:pt x="378" y="128"/>
                    <a:pt x="403" y="127"/>
                    <a:pt x="421" y="127"/>
                  </a:cubicBezTo>
                  <a:cubicBezTo>
                    <a:pt x="415" y="127"/>
                    <a:pt x="411" y="126"/>
                    <a:pt x="406" y="127"/>
                  </a:cubicBezTo>
                  <a:cubicBezTo>
                    <a:pt x="405" y="126"/>
                    <a:pt x="405" y="126"/>
                    <a:pt x="405" y="126"/>
                  </a:cubicBezTo>
                  <a:cubicBezTo>
                    <a:pt x="404" y="126"/>
                    <a:pt x="403" y="126"/>
                    <a:pt x="403" y="126"/>
                  </a:cubicBezTo>
                  <a:cubicBezTo>
                    <a:pt x="402" y="126"/>
                    <a:pt x="402" y="126"/>
                    <a:pt x="402" y="126"/>
                  </a:cubicBezTo>
                  <a:cubicBezTo>
                    <a:pt x="400" y="126"/>
                    <a:pt x="400" y="126"/>
                    <a:pt x="400" y="126"/>
                  </a:cubicBezTo>
                  <a:cubicBezTo>
                    <a:pt x="399" y="126"/>
                    <a:pt x="396" y="124"/>
                    <a:pt x="398" y="126"/>
                  </a:cubicBezTo>
                  <a:cubicBezTo>
                    <a:pt x="396" y="126"/>
                    <a:pt x="397" y="125"/>
                    <a:pt x="396" y="125"/>
                  </a:cubicBezTo>
                  <a:cubicBezTo>
                    <a:pt x="404" y="124"/>
                    <a:pt x="404" y="124"/>
                    <a:pt x="404" y="124"/>
                  </a:cubicBezTo>
                  <a:cubicBezTo>
                    <a:pt x="396" y="124"/>
                    <a:pt x="389" y="124"/>
                    <a:pt x="382" y="124"/>
                  </a:cubicBezTo>
                  <a:cubicBezTo>
                    <a:pt x="389" y="123"/>
                    <a:pt x="397" y="124"/>
                    <a:pt x="402" y="123"/>
                  </a:cubicBezTo>
                  <a:cubicBezTo>
                    <a:pt x="401" y="122"/>
                    <a:pt x="398" y="123"/>
                    <a:pt x="398" y="121"/>
                  </a:cubicBezTo>
                  <a:cubicBezTo>
                    <a:pt x="398" y="121"/>
                    <a:pt x="400" y="121"/>
                    <a:pt x="400" y="121"/>
                  </a:cubicBezTo>
                  <a:cubicBezTo>
                    <a:pt x="398" y="120"/>
                    <a:pt x="393" y="122"/>
                    <a:pt x="391" y="120"/>
                  </a:cubicBezTo>
                  <a:cubicBezTo>
                    <a:pt x="389" y="120"/>
                    <a:pt x="389" y="121"/>
                    <a:pt x="387" y="121"/>
                  </a:cubicBezTo>
                  <a:cubicBezTo>
                    <a:pt x="386" y="120"/>
                    <a:pt x="386" y="120"/>
                    <a:pt x="386" y="120"/>
                  </a:cubicBezTo>
                  <a:cubicBezTo>
                    <a:pt x="384" y="121"/>
                    <a:pt x="384" y="121"/>
                    <a:pt x="384" y="121"/>
                  </a:cubicBezTo>
                  <a:cubicBezTo>
                    <a:pt x="384" y="120"/>
                    <a:pt x="384" y="120"/>
                    <a:pt x="384" y="120"/>
                  </a:cubicBezTo>
                  <a:cubicBezTo>
                    <a:pt x="382" y="120"/>
                    <a:pt x="381" y="120"/>
                    <a:pt x="380" y="121"/>
                  </a:cubicBezTo>
                  <a:cubicBezTo>
                    <a:pt x="380" y="120"/>
                    <a:pt x="379" y="120"/>
                    <a:pt x="379" y="120"/>
                  </a:cubicBezTo>
                  <a:cubicBezTo>
                    <a:pt x="377" y="120"/>
                    <a:pt x="374" y="119"/>
                    <a:pt x="373" y="121"/>
                  </a:cubicBezTo>
                  <a:cubicBezTo>
                    <a:pt x="373" y="120"/>
                    <a:pt x="373" y="120"/>
                    <a:pt x="373" y="120"/>
                  </a:cubicBezTo>
                  <a:cubicBezTo>
                    <a:pt x="371" y="121"/>
                    <a:pt x="368" y="119"/>
                    <a:pt x="367" y="121"/>
                  </a:cubicBezTo>
                  <a:cubicBezTo>
                    <a:pt x="365" y="119"/>
                    <a:pt x="361" y="120"/>
                    <a:pt x="359" y="120"/>
                  </a:cubicBezTo>
                  <a:cubicBezTo>
                    <a:pt x="358" y="119"/>
                    <a:pt x="360" y="119"/>
                    <a:pt x="360" y="119"/>
                  </a:cubicBezTo>
                  <a:cubicBezTo>
                    <a:pt x="365" y="119"/>
                    <a:pt x="370" y="119"/>
                    <a:pt x="376" y="119"/>
                  </a:cubicBezTo>
                  <a:cubicBezTo>
                    <a:pt x="375" y="119"/>
                    <a:pt x="375" y="118"/>
                    <a:pt x="374" y="118"/>
                  </a:cubicBezTo>
                  <a:cubicBezTo>
                    <a:pt x="376" y="117"/>
                    <a:pt x="376" y="117"/>
                    <a:pt x="376" y="117"/>
                  </a:cubicBezTo>
                  <a:cubicBezTo>
                    <a:pt x="411" y="117"/>
                    <a:pt x="411" y="117"/>
                    <a:pt x="411" y="117"/>
                  </a:cubicBezTo>
                  <a:cubicBezTo>
                    <a:pt x="331" y="117"/>
                    <a:pt x="331" y="117"/>
                    <a:pt x="331" y="117"/>
                  </a:cubicBezTo>
                  <a:cubicBezTo>
                    <a:pt x="312" y="116"/>
                    <a:pt x="312" y="116"/>
                    <a:pt x="312" y="116"/>
                  </a:cubicBezTo>
                  <a:cubicBezTo>
                    <a:pt x="314" y="115"/>
                    <a:pt x="318" y="116"/>
                    <a:pt x="320" y="115"/>
                  </a:cubicBezTo>
                  <a:cubicBezTo>
                    <a:pt x="316" y="115"/>
                    <a:pt x="313" y="116"/>
                    <a:pt x="309" y="114"/>
                  </a:cubicBezTo>
                  <a:cubicBezTo>
                    <a:pt x="318" y="113"/>
                    <a:pt x="331" y="114"/>
                    <a:pt x="341" y="113"/>
                  </a:cubicBezTo>
                  <a:cubicBezTo>
                    <a:pt x="340" y="113"/>
                    <a:pt x="340" y="113"/>
                    <a:pt x="339" y="113"/>
                  </a:cubicBezTo>
                  <a:cubicBezTo>
                    <a:pt x="341" y="111"/>
                    <a:pt x="343" y="114"/>
                    <a:pt x="345" y="112"/>
                  </a:cubicBezTo>
                  <a:cubicBezTo>
                    <a:pt x="345" y="112"/>
                    <a:pt x="345" y="112"/>
                    <a:pt x="345" y="113"/>
                  </a:cubicBezTo>
                  <a:cubicBezTo>
                    <a:pt x="346" y="113"/>
                    <a:pt x="348" y="113"/>
                    <a:pt x="348" y="113"/>
                  </a:cubicBezTo>
                  <a:cubicBezTo>
                    <a:pt x="348" y="113"/>
                    <a:pt x="348" y="113"/>
                    <a:pt x="348" y="113"/>
                  </a:cubicBezTo>
                  <a:cubicBezTo>
                    <a:pt x="349" y="114"/>
                    <a:pt x="352" y="113"/>
                    <a:pt x="353" y="114"/>
                  </a:cubicBezTo>
                  <a:cubicBezTo>
                    <a:pt x="353" y="114"/>
                    <a:pt x="353" y="114"/>
                    <a:pt x="353" y="114"/>
                  </a:cubicBezTo>
                  <a:cubicBezTo>
                    <a:pt x="359" y="113"/>
                    <a:pt x="365" y="114"/>
                    <a:pt x="371" y="113"/>
                  </a:cubicBezTo>
                  <a:cubicBezTo>
                    <a:pt x="372" y="113"/>
                    <a:pt x="372" y="113"/>
                    <a:pt x="372" y="113"/>
                  </a:cubicBezTo>
                  <a:cubicBezTo>
                    <a:pt x="373" y="113"/>
                    <a:pt x="373" y="113"/>
                    <a:pt x="373" y="113"/>
                  </a:cubicBezTo>
                  <a:cubicBezTo>
                    <a:pt x="375" y="113"/>
                    <a:pt x="379" y="113"/>
                    <a:pt x="382" y="112"/>
                  </a:cubicBezTo>
                  <a:cubicBezTo>
                    <a:pt x="382" y="112"/>
                    <a:pt x="383" y="113"/>
                    <a:pt x="383" y="113"/>
                  </a:cubicBezTo>
                  <a:cubicBezTo>
                    <a:pt x="391" y="113"/>
                    <a:pt x="391" y="113"/>
                    <a:pt x="391" y="113"/>
                  </a:cubicBezTo>
                  <a:cubicBezTo>
                    <a:pt x="390" y="113"/>
                    <a:pt x="389" y="113"/>
                    <a:pt x="388" y="112"/>
                  </a:cubicBezTo>
                  <a:cubicBezTo>
                    <a:pt x="396" y="112"/>
                    <a:pt x="404" y="112"/>
                    <a:pt x="411" y="112"/>
                  </a:cubicBezTo>
                  <a:cubicBezTo>
                    <a:pt x="413" y="112"/>
                    <a:pt x="414" y="111"/>
                    <a:pt x="416" y="111"/>
                  </a:cubicBezTo>
                  <a:cubicBezTo>
                    <a:pt x="416" y="111"/>
                    <a:pt x="414" y="110"/>
                    <a:pt x="416" y="110"/>
                  </a:cubicBezTo>
                  <a:cubicBezTo>
                    <a:pt x="418" y="110"/>
                    <a:pt x="418" y="111"/>
                    <a:pt x="418" y="111"/>
                  </a:cubicBezTo>
                  <a:cubicBezTo>
                    <a:pt x="419" y="110"/>
                    <a:pt x="419" y="110"/>
                    <a:pt x="419" y="110"/>
                  </a:cubicBezTo>
                  <a:cubicBezTo>
                    <a:pt x="445" y="110"/>
                    <a:pt x="445" y="110"/>
                    <a:pt x="445" y="110"/>
                  </a:cubicBezTo>
                  <a:cubicBezTo>
                    <a:pt x="400" y="110"/>
                    <a:pt x="400" y="110"/>
                    <a:pt x="400" y="110"/>
                  </a:cubicBezTo>
                  <a:cubicBezTo>
                    <a:pt x="399" y="109"/>
                    <a:pt x="399" y="109"/>
                    <a:pt x="399" y="109"/>
                  </a:cubicBezTo>
                  <a:cubicBezTo>
                    <a:pt x="379" y="109"/>
                    <a:pt x="379" y="109"/>
                    <a:pt x="379" y="109"/>
                  </a:cubicBezTo>
                  <a:cubicBezTo>
                    <a:pt x="377" y="108"/>
                    <a:pt x="377" y="108"/>
                    <a:pt x="377" y="108"/>
                  </a:cubicBezTo>
                  <a:cubicBezTo>
                    <a:pt x="386" y="108"/>
                    <a:pt x="396" y="108"/>
                    <a:pt x="404" y="108"/>
                  </a:cubicBezTo>
                  <a:cubicBezTo>
                    <a:pt x="403" y="108"/>
                    <a:pt x="402" y="108"/>
                    <a:pt x="401" y="107"/>
                  </a:cubicBezTo>
                  <a:cubicBezTo>
                    <a:pt x="406" y="107"/>
                    <a:pt x="406" y="107"/>
                    <a:pt x="406" y="107"/>
                  </a:cubicBezTo>
                  <a:cubicBezTo>
                    <a:pt x="405" y="107"/>
                    <a:pt x="405" y="107"/>
                    <a:pt x="405" y="107"/>
                  </a:cubicBezTo>
                  <a:cubicBezTo>
                    <a:pt x="403" y="107"/>
                    <a:pt x="398" y="106"/>
                    <a:pt x="399" y="107"/>
                  </a:cubicBezTo>
                  <a:cubicBezTo>
                    <a:pt x="399" y="107"/>
                    <a:pt x="399" y="107"/>
                    <a:pt x="400" y="107"/>
                  </a:cubicBezTo>
                  <a:cubicBezTo>
                    <a:pt x="396" y="109"/>
                    <a:pt x="395" y="105"/>
                    <a:pt x="392" y="106"/>
                  </a:cubicBezTo>
                  <a:cubicBezTo>
                    <a:pt x="389" y="106"/>
                    <a:pt x="385" y="106"/>
                    <a:pt x="382" y="106"/>
                  </a:cubicBezTo>
                  <a:cubicBezTo>
                    <a:pt x="381" y="106"/>
                    <a:pt x="380" y="106"/>
                    <a:pt x="379" y="106"/>
                  </a:cubicBezTo>
                  <a:cubicBezTo>
                    <a:pt x="379" y="106"/>
                    <a:pt x="378" y="106"/>
                    <a:pt x="378" y="106"/>
                  </a:cubicBezTo>
                  <a:cubicBezTo>
                    <a:pt x="368" y="106"/>
                    <a:pt x="368" y="106"/>
                    <a:pt x="368" y="106"/>
                  </a:cubicBezTo>
                  <a:cubicBezTo>
                    <a:pt x="366" y="105"/>
                    <a:pt x="366" y="105"/>
                    <a:pt x="366" y="105"/>
                  </a:cubicBezTo>
                  <a:cubicBezTo>
                    <a:pt x="378" y="104"/>
                    <a:pt x="378" y="104"/>
                    <a:pt x="378" y="104"/>
                  </a:cubicBezTo>
                  <a:cubicBezTo>
                    <a:pt x="367" y="104"/>
                    <a:pt x="367" y="104"/>
                    <a:pt x="367" y="104"/>
                  </a:cubicBezTo>
                  <a:cubicBezTo>
                    <a:pt x="374" y="103"/>
                    <a:pt x="382" y="103"/>
                    <a:pt x="389" y="104"/>
                  </a:cubicBezTo>
                  <a:cubicBezTo>
                    <a:pt x="388" y="104"/>
                    <a:pt x="388" y="104"/>
                    <a:pt x="388" y="104"/>
                  </a:cubicBezTo>
                  <a:cubicBezTo>
                    <a:pt x="389" y="104"/>
                    <a:pt x="389" y="104"/>
                    <a:pt x="389" y="104"/>
                  </a:cubicBezTo>
                  <a:cubicBezTo>
                    <a:pt x="389" y="104"/>
                    <a:pt x="389" y="104"/>
                    <a:pt x="389" y="104"/>
                  </a:cubicBezTo>
                  <a:cubicBezTo>
                    <a:pt x="390" y="104"/>
                    <a:pt x="391" y="103"/>
                    <a:pt x="393" y="104"/>
                  </a:cubicBezTo>
                  <a:cubicBezTo>
                    <a:pt x="393" y="104"/>
                    <a:pt x="393" y="104"/>
                    <a:pt x="393" y="104"/>
                  </a:cubicBezTo>
                  <a:cubicBezTo>
                    <a:pt x="397" y="103"/>
                    <a:pt x="404" y="104"/>
                    <a:pt x="408" y="103"/>
                  </a:cubicBezTo>
                  <a:cubicBezTo>
                    <a:pt x="405" y="103"/>
                    <a:pt x="402" y="103"/>
                    <a:pt x="399" y="103"/>
                  </a:cubicBezTo>
                  <a:cubicBezTo>
                    <a:pt x="398" y="103"/>
                    <a:pt x="395" y="103"/>
                    <a:pt x="395" y="102"/>
                  </a:cubicBezTo>
                  <a:cubicBezTo>
                    <a:pt x="394" y="102"/>
                    <a:pt x="394" y="102"/>
                    <a:pt x="393" y="103"/>
                  </a:cubicBezTo>
                  <a:cubicBezTo>
                    <a:pt x="379" y="103"/>
                    <a:pt x="362" y="101"/>
                    <a:pt x="348" y="103"/>
                  </a:cubicBezTo>
                  <a:cubicBezTo>
                    <a:pt x="350" y="103"/>
                    <a:pt x="352" y="103"/>
                    <a:pt x="353" y="103"/>
                  </a:cubicBezTo>
                  <a:cubicBezTo>
                    <a:pt x="351" y="104"/>
                    <a:pt x="351" y="104"/>
                    <a:pt x="351" y="104"/>
                  </a:cubicBezTo>
                  <a:cubicBezTo>
                    <a:pt x="349" y="105"/>
                    <a:pt x="345" y="103"/>
                    <a:pt x="344" y="103"/>
                  </a:cubicBezTo>
                  <a:cubicBezTo>
                    <a:pt x="345" y="103"/>
                    <a:pt x="345" y="103"/>
                    <a:pt x="345" y="103"/>
                  </a:cubicBezTo>
                  <a:cubicBezTo>
                    <a:pt x="334" y="102"/>
                    <a:pt x="334" y="102"/>
                    <a:pt x="334" y="102"/>
                  </a:cubicBezTo>
                  <a:cubicBezTo>
                    <a:pt x="337" y="101"/>
                    <a:pt x="341" y="101"/>
                    <a:pt x="344" y="101"/>
                  </a:cubicBezTo>
                  <a:cubicBezTo>
                    <a:pt x="343" y="101"/>
                    <a:pt x="343" y="101"/>
                    <a:pt x="343" y="101"/>
                  </a:cubicBezTo>
                  <a:cubicBezTo>
                    <a:pt x="353" y="100"/>
                    <a:pt x="363" y="101"/>
                    <a:pt x="373" y="101"/>
                  </a:cubicBezTo>
                  <a:cubicBezTo>
                    <a:pt x="375" y="100"/>
                    <a:pt x="377" y="100"/>
                    <a:pt x="379" y="101"/>
                  </a:cubicBezTo>
                  <a:cubicBezTo>
                    <a:pt x="379" y="101"/>
                    <a:pt x="379" y="101"/>
                    <a:pt x="379" y="101"/>
                  </a:cubicBezTo>
                  <a:cubicBezTo>
                    <a:pt x="380" y="100"/>
                    <a:pt x="381" y="101"/>
                    <a:pt x="382" y="101"/>
                  </a:cubicBezTo>
                  <a:cubicBezTo>
                    <a:pt x="382" y="101"/>
                    <a:pt x="382" y="101"/>
                    <a:pt x="382" y="101"/>
                  </a:cubicBezTo>
                  <a:cubicBezTo>
                    <a:pt x="383" y="100"/>
                    <a:pt x="383" y="100"/>
                    <a:pt x="384" y="100"/>
                  </a:cubicBezTo>
                  <a:cubicBezTo>
                    <a:pt x="380" y="99"/>
                    <a:pt x="376" y="100"/>
                    <a:pt x="371" y="100"/>
                  </a:cubicBezTo>
                  <a:cubicBezTo>
                    <a:pt x="369" y="101"/>
                    <a:pt x="365" y="101"/>
                    <a:pt x="362" y="100"/>
                  </a:cubicBezTo>
                  <a:cubicBezTo>
                    <a:pt x="362" y="100"/>
                    <a:pt x="362" y="100"/>
                    <a:pt x="363" y="100"/>
                  </a:cubicBezTo>
                  <a:cubicBezTo>
                    <a:pt x="348" y="100"/>
                    <a:pt x="336" y="99"/>
                    <a:pt x="323" y="100"/>
                  </a:cubicBezTo>
                  <a:cubicBezTo>
                    <a:pt x="321" y="99"/>
                    <a:pt x="318" y="99"/>
                    <a:pt x="316" y="99"/>
                  </a:cubicBezTo>
                  <a:cubicBezTo>
                    <a:pt x="349" y="98"/>
                    <a:pt x="376" y="98"/>
                    <a:pt x="408" y="97"/>
                  </a:cubicBezTo>
                  <a:cubicBezTo>
                    <a:pt x="411" y="97"/>
                    <a:pt x="411" y="97"/>
                    <a:pt x="411" y="97"/>
                  </a:cubicBezTo>
                  <a:cubicBezTo>
                    <a:pt x="408" y="96"/>
                    <a:pt x="403" y="98"/>
                    <a:pt x="402" y="96"/>
                  </a:cubicBezTo>
                  <a:cubicBezTo>
                    <a:pt x="401" y="97"/>
                    <a:pt x="401" y="97"/>
                    <a:pt x="401" y="97"/>
                  </a:cubicBezTo>
                  <a:cubicBezTo>
                    <a:pt x="397" y="96"/>
                    <a:pt x="392" y="97"/>
                    <a:pt x="390" y="95"/>
                  </a:cubicBezTo>
                  <a:cubicBezTo>
                    <a:pt x="389" y="96"/>
                    <a:pt x="389" y="96"/>
                    <a:pt x="389" y="96"/>
                  </a:cubicBezTo>
                  <a:cubicBezTo>
                    <a:pt x="386" y="96"/>
                    <a:pt x="388" y="95"/>
                    <a:pt x="388" y="95"/>
                  </a:cubicBezTo>
                  <a:cubicBezTo>
                    <a:pt x="386" y="96"/>
                    <a:pt x="386" y="96"/>
                    <a:pt x="386" y="96"/>
                  </a:cubicBezTo>
                  <a:cubicBezTo>
                    <a:pt x="373" y="95"/>
                    <a:pt x="353" y="96"/>
                    <a:pt x="339" y="94"/>
                  </a:cubicBezTo>
                  <a:cubicBezTo>
                    <a:pt x="361" y="94"/>
                    <a:pt x="385" y="94"/>
                    <a:pt x="406" y="94"/>
                  </a:cubicBezTo>
                  <a:cubicBezTo>
                    <a:pt x="378" y="93"/>
                    <a:pt x="378" y="93"/>
                    <a:pt x="378" y="93"/>
                  </a:cubicBezTo>
                  <a:cubicBezTo>
                    <a:pt x="389" y="93"/>
                    <a:pt x="401" y="94"/>
                    <a:pt x="411" y="93"/>
                  </a:cubicBezTo>
                  <a:cubicBezTo>
                    <a:pt x="410" y="93"/>
                    <a:pt x="409" y="93"/>
                    <a:pt x="408" y="93"/>
                  </a:cubicBezTo>
                  <a:cubicBezTo>
                    <a:pt x="410" y="92"/>
                    <a:pt x="413" y="92"/>
                    <a:pt x="415" y="93"/>
                  </a:cubicBezTo>
                  <a:cubicBezTo>
                    <a:pt x="413" y="93"/>
                    <a:pt x="413" y="93"/>
                    <a:pt x="413" y="93"/>
                  </a:cubicBezTo>
                  <a:cubicBezTo>
                    <a:pt x="417" y="93"/>
                    <a:pt x="417" y="93"/>
                    <a:pt x="417" y="93"/>
                  </a:cubicBezTo>
                  <a:cubicBezTo>
                    <a:pt x="416" y="93"/>
                    <a:pt x="416" y="93"/>
                    <a:pt x="415" y="93"/>
                  </a:cubicBezTo>
                  <a:cubicBezTo>
                    <a:pt x="415" y="93"/>
                    <a:pt x="415" y="93"/>
                    <a:pt x="415" y="93"/>
                  </a:cubicBezTo>
                  <a:cubicBezTo>
                    <a:pt x="424" y="92"/>
                    <a:pt x="424" y="92"/>
                    <a:pt x="424" y="92"/>
                  </a:cubicBezTo>
                  <a:cubicBezTo>
                    <a:pt x="417" y="91"/>
                    <a:pt x="410" y="91"/>
                    <a:pt x="401" y="91"/>
                  </a:cubicBezTo>
                  <a:cubicBezTo>
                    <a:pt x="400" y="91"/>
                    <a:pt x="400" y="91"/>
                    <a:pt x="400" y="91"/>
                  </a:cubicBezTo>
                  <a:cubicBezTo>
                    <a:pt x="406" y="90"/>
                    <a:pt x="413" y="91"/>
                    <a:pt x="419" y="90"/>
                  </a:cubicBezTo>
                  <a:cubicBezTo>
                    <a:pt x="415" y="90"/>
                    <a:pt x="411" y="89"/>
                    <a:pt x="406" y="89"/>
                  </a:cubicBezTo>
                  <a:cubicBezTo>
                    <a:pt x="406" y="89"/>
                    <a:pt x="406" y="89"/>
                    <a:pt x="406" y="89"/>
                  </a:cubicBezTo>
                  <a:cubicBezTo>
                    <a:pt x="413" y="88"/>
                    <a:pt x="413" y="88"/>
                    <a:pt x="413" y="88"/>
                  </a:cubicBezTo>
                  <a:cubicBezTo>
                    <a:pt x="387" y="88"/>
                    <a:pt x="387" y="88"/>
                    <a:pt x="387" y="88"/>
                  </a:cubicBezTo>
                  <a:cubicBezTo>
                    <a:pt x="394" y="87"/>
                    <a:pt x="401" y="88"/>
                    <a:pt x="408" y="88"/>
                  </a:cubicBezTo>
                  <a:cubicBezTo>
                    <a:pt x="412" y="85"/>
                    <a:pt x="417" y="87"/>
                    <a:pt x="422" y="86"/>
                  </a:cubicBezTo>
                  <a:cubicBezTo>
                    <a:pt x="402" y="85"/>
                    <a:pt x="402" y="85"/>
                    <a:pt x="402" y="85"/>
                  </a:cubicBezTo>
                  <a:cubicBezTo>
                    <a:pt x="403" y="85"/>
                    <a:pt x="403" y="85"/>
                    <a:pt x="403" y="85"/>
                  </a:cubicBezTo>
                  <a:cubicBezTo>
                    <a:pt x="400" y="86"/>
                    <a:pt x="398" y="84"/>
                    <a:pt x="395" y="85"/>
                  </a:cubicBezTo>
                  <a:cubicBezTo>
                    <a:pt x="325" y="85"/>
                    <a:pt x="325" y="85"/>
                    <a:pt x="325" y="85"/>
                  </a:cubicBezTo>
                  <a:cubicBezTo>
                    <a:pt x="325" y="84"/>
                    <a:pt x="325" y="84"/>
                    <a:pt x="325" y="84"/>
                  </a:cubicBezTo>
                  <a:cubicBezTo>
                    <a:pt x="323" y="84"/>
                    <a:pt x="322" y="84"/>
                    <a:pt x="321" y="84"/>
                  </a:cubicBezTo>
                  <a:cubicBezTo>
                    <a:pt x="321" y="83"/>
                    <a:pt x="323" y="84"/>
                    <a:pt x="324" y="84"/>
                  </a:cubicBezTo>
                  <a:cubicBezTo>
                    <a:pt x="320" y="83"/>
                    <a:pt x="316" y="84"/>
                    <a:pt x="312" y="83"/>
                  </a:cubicBezTo>
                  <a:cubicBezTo>
                    <a:pt x="311" y="84"/>
                    <a:pt x="311" y="84"/>
                    <a:pt x="311" y="84"/>
                  </a:cubicBezTo>
                  <a:cubicBezTo>
                    <a:pt x="312" y="84"/>
                    <a:pt x="312" y="84"/>
                    <a:pt x="312" y="84"/>
                  </a:cubicBezTo>
                  <a:cubicBezTo>
                    <a:pt x="309" y="85"/>
                    <a:pt x="305" y="85"/>
                    <a:pt x="302" y="84"/>
                  </a:cubicBezTo>
                  <a:cubicBezTo>
                    <a:pt x="304" y="82"/>
                    <a:pt x="310" y="86"/>
                    <a:pt x="309" y="83"/>
                  </a:cubicBezTo>
                  <a:cubicBezTo>
                    <a:pt x="306" y="82"/>
                    <a:pt x="302" y="84"/>
                    <a:pt x="299" y="84"/>
                  </a:cubicBezTo>
                  <a:cubicBezTo>
                    <a:pt x="299" y="84"/>
                    <a:pt x="299" y="84"/>
                    <a:pt x="299" y="84"/>
                  </a:cubicBezTo>
                  <a:cubicBezTo>
                    <a:pt x="298" y="85"/>
                    <a:pt x="298" y="85"/>
                    <a:pt x="298" y="85"/>
                  </a:cubicBezTo>
                  <a:cubicBezTo>
                    <a:pt x="298" y="84"/>
                    <a:pt x="297" y="84"/>
                    <a:pt x="297" y="84"/>
                  </a:cubicBezTo>
                  <a:cubicBezTo>
                    <a:pt x="277" y="84"/>
                    <a:pt x="277" y="84"/>
                    <a:pt x="277" y="84"/>
                  </a:cubicBezTo>
                  <a:cubicBezTo>
                    <a:pt x="275" y="84"/>
                    <a:pt x="277" y="85"/>
                    <a:pt x="275" y="85"/>
                  </a:cubicBezTo>
                  <a:cubicBezTo>
                    <a:pt x="275" y="84"/>
                    <a:pt x="275" y="84"/>
                    <a:pt x="275" y="84"/>
                  </a:cubicBezTo>
                  <a:cubicBezTo>
                    <a:pt x="273" y="84"/>
                    <a:pt x="271" y="84"/>
                    <a:pt x="270" y="83"/>
                  </a:cubicBezTo>
                  <a:cubicBezTo>
                    <a:pt x="272" y="81"/>
                    <a:pt x="278" y="83"/>
                    <a:pt x="280" y="81"/>
                  </a:cubicBezTo>
                  <a:cubicBezTo>
                    <a:pt x="290" y="82"/>
                    <a:pt x="306" y="81"/>
                    <a:pt x="318" y="82"/>
                  </a:cubicBezTo>
                  <a:cubicBezTo>
                    <a:pt x="323" y="81"/>
                    <a:pt x="323" y="81"/>
                    <a:pt x="323" y="81"/>
                  </a:cubicBezTo>
                  <a:cubicBezTo>
                    <a:pt x="322" y="81"/>
                    <a:pt x="321" y="81"/>
                    <a:pt x="322" y="81"/>
                  </a:cubicBezTo>
                  <a:cubicBezTo>
                    <a:pt x="322" y="80"/>
                    <a:pt x="323" y="80"/>
                    <a:pt x="324" y="80"/>
                  </a:cubicBezTo>
                  <a:cubicBezTo>
                    <a:pt x="300" y="80"/>
                    <a:pt x="300" y="80"/>
                    <a:pt x="300" y="80"/>
                  </a:cubicBezTo>
                  <a:cubicBezTo>
                    <a:pt x="305" y="79"/>
                    <a:pt x="307" y="78"/>
                    <a:pt x="312" y="79"/>
                  </a:cubicBezTo>
                  <a:cubicBezTo>
                    <a:pt x="313" y="79"/>
                    <a:pt x="316" y="78"/>
                    <a:pt x="317" y="79"/>
                  </a:cubicBezTo>
                  <a:cubicBezTo>
                    <a:pt x="320" y="79"/>
                    <a:pt x="326" y="79"/>
                    <a:pt x="329" y="79"/>
                  </a:cubicBezTo>
                  <a:cubicBezTo>
                    <a:pt x="332" y="78"/>
                    <a:pt x="341" y="80"/>
                    <a:pt x="341" y="77"/>
                  </a:cubicBezTo>
                  <a:cubicBezTo>
                    <a:pt x="343" y="78"/>
                    <a:pt x="344" y="77"/>
                    <a:pt x="345" y="78"/>
                  </a:cubicBezTo>
                  <a:cubicBezTo>
                    <a:pt x="345" y="78"/>
                    <a:pt x="344" y="78"/>
                    <a:pt x="342" y="78"/>
                  </a:cubicBezTo>
                  <a:cubicBezTo>
                    <a:pt x="346" y="79"/>
                    <a:pt x="346" y="79"/>
                    <a:pt x="346" y="79"/>
                  </a:cubicBezTo>
                  <a:cubicBezTo>
                    <a:pt x="355" y="78"/>
                    <a:pt x="362" y="78"/>
                    <a:pt x="369" y="79"/>
                  </a:cubicBezTo>
                  <a:cubicBezTo>
                    <a:pt x="372" y="78"/>
                    <a:pt x="378" y="78"/>
                    <a:pt x="382" y="79"/>
                  </a:cubicBezTo>
                  <a:cubicBezTo>
                    <a:pt x="382" y="79"/>
                    <a:pt x="382" y="79"/>
                    <a:pt x="382" y="79"/>
                  </a:cubicBezTo>
                  <a:cubicBezTo>
                    <a:pt x="367" y="80"/>
                    <a:pt x="367" y="80"/>
                    <a:pt x="367" y="80"/>
                  </a:cubicBezTo>
                  <a:cubicBezTo>
                    <a:pt x="413" y="80"/>
                    <a:pt x="413" y="80"/>
                    <a:pt x="413" y="80"/>
                  </a:cubicBezTo>
                  <a:cubicBezTo>
                    <a:pt x="409" y="79"/>
                    <a:pt x="401" y="80"/>
                    <a:pt x="395" y="79"/>
                  </a:cubicBezTo>
                  <a:cubicBezTo>
                    <a:pt x="395" y="79"/>
                    <a:pt x="395" y="79"/>
                    <a:pt x="395" y="79"/>
                  </a:cubicBezTo>
                  <a:cubicBezTo>
                    <a:pt x="392" y="79"/>
                    <a:pt x="389" y="80"/>
                    <a:pt x="385" y="79"/>
                  </a:cubicBezTo>
                  <a:cubicBezTo>
                    <a:pt x="386" y="78"/>
                    <a:pt x="389" y="79"/>
                    <a:pt x="390" y="78"/>
                  </a:cubicBezTo>
                  <a:cubicBezTo>
                    <a:pt x="392" y="79"/>
                    <a:pt x="395" y="78"/>
                    <a:pt x="398" y="78"/>
                  </a:cubicBezTo>
                  <a:cubicBezTo>
                    <a:pt x="397" y="78"/>
                    <a:pt x="394" y="79"/>
                    <a:pt x="394" y="77"/>
                  </a:cubicBezTo>
                  <a:cubicBezTo>
                    <a:pt x="401" y="77"/>
                    <a:pt x="409" y="77"/>
                    <a:pt x="418" y="77"/>
                  </a:cubicBezTo>
                  <a:cubicBezTo>
                    <a:pt x="419" y="76"/>
                    <a:pt x="419" y="76"/>
                    <a:pt x="419" y="76"/>
                  </a:cubicBezTo>
                  <a:cubicBezTo>
                    <a:pt x="420" y="76"/>
                    <a:pt x="420" y="76"/>
                    <a:pt x="420" y="77"/>
                  </a:cubicBezTo>
                  <a:cubicBezTo>
                    <a:pt x="420" y="76"/>
                    <a:pt x="422" y="76"/>
                    <a:pt x="423" y="76"/>
                  </a:cubicBezTo>
                  <a:cubicBezTo>
                    <a:pt x="422" y="77"/>
                    <a:pt x="422" y="77"/>
                    <a:pt x="422" y="77"/>
                  </a:cubicBezTo>
                  <a:cubicBezTo>
                    <a:pt x="424" y="77"/>
                    <a:pt x="424" y="77"/>
                    <a:pt x="424" y="77"/>
                  </a:cubicBezTo>
                  <a:cubicBezTo>
                    <a:pt x="424" y="76"/>
                    <a:pt x="424" y="76"/>
                    <a:pt x="424" y="76"/>
                  </a:cubicBezTo>
                  <a:cubicBezTo>
                    <a:pt x="425" y="76"/>
                    <a:pt x="425" y="76"/>
                    <a:pt x="425" y="76"/>
                  </a:cubicBezTo>
                  <a:cubicBezTo>
                    <a:pt x="394" y="75"/>
                    <a:pt x="394" y="75"/>
                    <a:pt x="394" y="75"/>
                  </a:cubicBezTo>
                  <a:cubicBezTo>
                    <a:pt x="394" y="75"/>
                    <a:pt x="394" y="75"/>
                    <a:pt x="394" y="75"/>
                  </a:cubicBezTo>
                  <a:cubicBezTo>
                    <a:pt x="367" y="75"/>
                    <a:pt x="367" y="75"/>
                    <a:pt x="367" y="75"/>
                  </a:cubicBezTo>
                  <a:cubicBezTo>
                    <a:pt x="364" y="75"/>
                    <a:pt x="364" y="75"/>
                    <a:pt x="364" y="75"/>
                  </a:cubicBezTo>
                  <a:cubicBezTo>
                    <a:pt x="363" y="74"/>
                    <a:pt x="360" y="75"/>
                    <a:pt x="360" y="74"/>
                  </a:cubicBezTo>
                  <a:cubicBezTo>
                    <a:pt x="358" y="75"/>
                    <a:pt x="358" y="75"/>
                    <a:pt x="358" y="75"/>
                  </a:cubicBezTo>
                  <a:cubicBezTo>
                    <a:pt x="359" y="75"/>
                    <a:pt x="361" y="75"/>
                    <a:pt x="362" y="75"/>
                  </a:cubicBezTo>
                  <a:cubicBezTo>
                    <a:pt x="359" y="77"/>
                    <a:pt x="354" y="76"/>
                    <a:pt x="350" y="76"/>
                  </a:cubicBezTo>
                  <a:cubicBezTo>
                    <a:pt x="351" y="75"/>
                    <a:pt x="354" y="76"/>
                    <a:pt x="355" y="75"/>
                  </a:cubicBezTo>
                  <a:cubicBezTo>
                    <a:pt x="349" y="75"/>
                    <a:pt x="342" y="75"/>
                    <a:pt x="335" y="75"/>
                  </a:cubicBezTo>
                  <a:cubicBezTo>
                    <a:pt x="340" y="74"/>
                    <a:pt x="344" y="73"/>
                    <a:pt x="349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410" y="74"/>
                    <a:pt x="410" y="74"/>
                    <a:pt x="410" y="74"/>
                  </a:cubicBezTo>
                  <a:cubicBezTo>
                    <a:pt x="413" y="74"/>
                    <a:pt x="424" y="74"/>
                    <a:pt x="428" y="74"/>
                  </a:cubicBezTo>
                  <a:cubicBezTo>
                    <a:pt x="425" y="74"/>
                    <a:pt x="422" y="73"/>
                    <a:pt x="419" y="73"/>
                  </a:cubicBezTo>
                  <a:cubicBezTo>
                    <a:pt x="420" y="73"/>
                    <a:pt x="420" y="73"/>
                    <a:pt x="420" y="73"/>
                  </a:cubicBezTo>
                  <a:cubicBezTo>
                    <a:pt x="419" y="73"/>
                    <a:pt x="419" y="73"/>
                    <a:pt x="419" y="73"/>
                  </a:cubicBezTo>
                  <a:cubicBezTo>
                    <a:pt x="419" y="73"/>
                    <a:pt x="419" y="73"/>
                    <a:pt x="419" y="73"/>
                  </a:cubicBezTo>
                  <a:cubicBezTo>
                    <a:pt x="418" y="74"/>
                    <a:pt x="417" y="73"/>
                    <a:pt x="417" y="73"/>
                  </a:cubicBezTo>
                  <a:cubicBezTo>
                    <a:pt x="416" y="73"/>
                    <a:pt x="416" y="73"/>
                    <a:pt x="416" y="73"/>
                  </a:cubicBezTo>
                  <a:cubicBezTo>
                    <a:pt x="415" y="74"/>
                    <a:pt x="414" y="73"/>
                    <a:pt x="414" y="73"/>
                  </a:cubicBezTo>
                  <a:cubicBezTo>
                    <a:pt x="414" y="73"/>
                    <a:pt x="414" y="73"/>
                    <a:pt x="413" y="73"/>
                  </a:cubicBezTo>
                  <a:cubicBezTo>
                    <a:pt x="413" y="73"/>
                    <a:pt x="412" y="74"/>
                    <a:pt x="411" y="73"/>
                  </a:cubicBezTo>
                  <a:cubicBezTo>
                    <a:pt x="412" y="73"/>
                    <a:pt x="412" y="73"/>
                    <a:pt x="412" y="73"/>
                  </a:cubicBezTo>
                  <a:cubicBezTo>
                    <a:pt x="356" y="73"/>
                    <a:pt x="356" y="73"/>
                    <a:pt x="356" y="73"/>
                  </a:cubicBezTo>
                  <a:cubicBezTo>
                    <a:pt x="351" y="73"/>
                    <a:pt x="346" y="72"/>
                    <a:pt x="340" y="72"/>
                  </a:cubicBezTo>
                  <a:cubicBezTo>
                    <a:pt x="349" y="71"/>
                    <a:pt x="349" y="71"/>
                    <a:pt x="349" y="71"/>
                  </a:cubicBezTo>
                  <a:cubicBezTo>
                    <a:pt x="347" y="71"/>
                    <a:pt x="347" y="71"/>
                    <a:pt x="347" y="71"/>
                  </a:cubicBezTo>
                  <a:cubicBezTo>
                    <a:pt x="346" y="72"/>
                    <a:pt x="344" y="71"/>
                    <a:pt x="345" y="71"/>
                  </a:cubicBezTo>
                  <a:cubicBezTo>
                    <a:pt x="343" y="71"/>
                    <a:pt x="343" y="71"/>
                    <a:pt x="343" y="71"/>
                  </a:cubicBezTo>
                  <a:cubicBezTo>
                    <a:pt x="345" y="71"/>
                    <a:pt x="345" y="71"/>
                    <a:pt x="345" y="71"/>
                  </a:cubicBezTo>
                  <a:cubicBezTo>
                    <a:pt x="343" y="72"/>
                    <a:pt x="340" y="72"/>
                    <a:pt x="338" y="71"/>
                  </a:cubicBezTo>
                  <a:cubicBezTo>
                    <a:pt x="339" y="71"/>
                    <a:pt x="342" y="71"/>
                    <a:pt x="342" y="70"/>
                  </a:cubicBezTo>
                  <a:cubicBezTo>
                    <a:pt x="344" y="70"/>
                    <a:pt x="347" y="70"/>
                    <a:pt x="349" y="71"/>
                  </a:cubicBezTo>
                  <a:cubicBezTo>
                    <a:pt x="349" y="71"/>
                    <a:pt x="349" y="71"/>
                    <a:pt x="349" y="71"/>
                  </a:cubicBezTo>
                  <a:cubicBezTo>
                    <a:pt x="349" y="70"/>
                    <a:pt x="348" y="70"/>
                    <a:pt x="348" y="70"/>
                  </a:cubicBezTo>
                  <a:cubicBezTo>
                    <a:pt x="347" y="70"/>
                    <a:pt x="345" y="70"/>
                    <a:pt x="345" y="69"/>
                  </a:cubicBezTo>
                  <a:cubicBezTo>
                    <a:pt x="350" y="69"/>
                    <a:pt x="350" y="69"/>
                    <a:pt x="350" y="69"/>
                  </a:cubicBezTo>
                  <a:cubicBezTo>
                    <a:pt x="345" y="68"/>
                    <a:pt x="340" y="69"/>
                    <a:pt x="336" y="68"/>
                  </a:cubicBezTo>
                  <a:cubicBezTo>
                    <a:pt x="345" y="67"/>
                    <a:pt x="345" y="67"/>
                    <a:pt x="345" y="67"/>
                  </a:cubicBezTo>
                  <a:cubicBezTo>
                    <a:pt x="342" y="67"/>
                    <a:pt x="340" y="68"/>
                    <a:pt x="337" y="67"/>
                  </a:cubicBezTo>
                  <a:cubicBezTo>
                    <a:pt x="341" y="66"/>
                    <a:pt x="341" y="66"/>
                    <a:pt x="341" y="66"/>
                  </a:cubicBezTo>
                  <a:cubicBezTo>
                    <a:pt x="336" y="65"/>
                    <a:pt x="329" y="66"/>
                    <a:pt x="323" y="65"/>
                  </a:cubicBezTo>
                  <a:cubicBezTo>
                    <a:pt x="336" y="64"/>
                    <a:pt x="348" y="64"/>
                    <a:pt x="359" y="64"/>
                  </a:cubicBezTo>
                  <a:cubicBezTo>
                    <a:pt x="359" y="64"/>
                    <a:pt x="359" y="64"/>
                    <a:pt x="359" y="64"/>
                  </a:cubicBezTo>
                  <a:cubicBezTo>
                    <a:pt x="358" y="64"/>
                    <a:pt x="355" y="64"/>
                    <a:pt x="354" y="64"/>
                  </a:cubicBezTo>
                  <a:cubicBezTo>
                    <a:pt x="363" y="61"/>
                    <a:pt x="370" y="65"/>
                    <a:pt x="379" y="63"/>
                  </a:cubicBezTo>
                  <a:cubicBezTo>
                    <a:pt x="379" y="65"/>
                    <a:pt x="386" y="64"/>
                    <a:pt x="389" y="64"/>
                  </a:cubicBezTo>
                  <a:cubicBezTo>
                    <a:pt x="388" y="64"/>
                    <a:pt x="387" y="64"/>
                    <a:pt x="386" y="63"/>
                  </a:cubicBezTo>
                  <a:cubicBezTo>
                    <a:pt x="387" y="63"/>
                    <a:pt x="387" y="63"/>
                    <a:pt x="387" y="63"/>
                  </a:cubicBezTo>
                  <a:cubicBezTo>
                    <a:pt x="389" y="63"/>
                    <a:pt x="392" y="62"/>
                    <a:pt x="392" y="64"/>
                  </a:cubicBezTo>
                  <a:cubicBezTo>
                    <a:pt x="394" y="64"/>
                    <a:pt x="394" y="64"/>
                    <a:pt x="394" y="64"/>
                  </a:cubicBezTo>
                  <a:cubicBezTo>
                    <a:pt x="394" y="64"/>
                    <a:pt x="394" y="64"/>
                    <a:pt x="394" y="64"/>
                  </a:cubicBezTo>
                  <a:cubicBezTo>
                    <a:pt x="397" y="63"/>
                    <a:pt x="402" y="63"/>
                    <a:pt x="406" y="64"/>
                  </a:cubicBezTo>
                  <a:cubicBezTo>
                    <a:pt x="407" y="64"/>
                    <a:pt x="407" y="64"/>
                    <a:pt x="407" y="64"/>
                  </a:cubicBezTo>
                  <a:cubicBezTo>
                    <a:pt x="418" y="64"/>
                    <a:pt x="418" y="64"/>
                    <a:pt x="418" y="64"/>
                  </a:cubicBezTo>
                  <a:cubicBezTo>
                    <a:pt x="417" y="64"/>
                    <a:pt x="415" y="64"/>
                    <a:pt x="414" y="63"/>
                  </a:cubicBezTo>
                  <a:cubicBezTo>
                    <a:pt x="418" y="62"/>
                    <a:pt x="425" y="63"/>
                    <a:pt x="429" y="62"/>
                  </a:cubicBezTo>
                  <a:cubicBezTo>
                    <a:pt x="405" y="62"/>
                    <a:pt x="405" y="62"/>
                    <a:pt x="405" y="62"/>
                  </a:cubicBezTo>
                  <a:cubicBezTo>
                    <a:pt x="403" y="62"/>
                    <a:pt x="403" y="61"/>
                    <a:pt x="402" y="62"/>
                  </a:cubicBezTo>
                  <a:cubicBezTo>
                    <a:pt x="398" y="61"/>
                    <a:pt x="394" y="62"/>
                    <a:pt x="390" y="61"/>
                  </a:cubicBezTo>
                  <a:cubicBezTo>
                    <a:pt x="389" y="61"/>
                    <a:pt x="387" y="61"/>
                    <a:pt x="386" y="62"/>
                  </a:cubicBezTo>
                  <a:cubicBezTo>
                    <a:pt x="384" y="61"/>
                    <a:pt x="381" y="62"/>
                    <a:pt x="380" y="61"/>
                  </a:cubicBezTo>
                  <a:cubicBezTo>
                    <a:pt x="380" y="61"/>
                    <a:pt x="380" y="61"/>
                    <a:pt x="380" y="61"/>
                  </a:cubicBezTo>
                  <a:cubicBezTo>
                    <a:pt x="380" y="62"/>
                    <a:pt x="376" y="61"/>
                    <a:pt x="375" y="62"/>
                  </a:cubicBezTo>
                  <a:cubicBezTo>
                    <a:pt x="375" y="61"/>
                    <a:pt x="371" y="62"/>
                    <a:pt x="372" y="61"/>
                  </a:cubicBezTo>
                  <a:cubicBezTo>
                    <a:pt x="363" y="61"/>
                    <a:pt x="363" y="61"/>
                    <a:pt x="363" y="61"/>
                  </a:cubicBezTo>
                  <a:cubicBezTo>
                    <a:pt x="363" y="61"/>
                    <a:pt x="363" y="61"/>
                    <a:pt x="363" y="61"/>
                  </a:cubicBezTo>
                  <a:cubicBezTo>
                    <a:pt x="362" y="62"/>
                    <a:pt x="362" y="62"/>
                    <a:pt x="362" y="62"/>
                  </a:cubicBezTo>
                  <a:cubicBezTo>
                    <a:pt x="360" y="61"/>
                    <a:pt x="357" y="61"/>
                    <a:pt x="355" y="60"/>
                  </a:cubicBezTo>
                  <a:cubicBezTo>
                    <a:pt x="360" y="59"/>
                    <a:pt x="369" y="60"/>
                    <a:pt x="375" y="59"/>
                  </a:cubicBezTo>
                  <a:cubicBezTo>
                    <a:pt x="375" y="60"/>
                    <a:pt x="375" y="60"/>
                    <a:pt x="375" y="60"/>
                  </a:cubicBezTo>
                  <a:cubicBezTo>
                    <a:pt x="389" y="59"/>
                    <a:pt x="408" y="60"/>
                    <a:pt x="423" y="59"/>
                  </a:cubicBezTo>
                  <a:cubicBezTo>
                    <a:pt x="396" y="58"/>
                    <a:pt x="367" y="59"/>
                    <a:pt x="340" y="58"/>
                  </a:cubicBezTo>
                  <a:cubicBezTo>
                    <a:pt x="337" y="58"/>
                    <a:pt x="337" y="58"/>
                    <a:pt x="337" y="58"/>
                  </a:cubicBezTo>
                  <a:cubicBezTo>
                    <a:pt x="339" y="57"/>
                    <a:pt x="341" y="57"/>
                    <a:pt x="342" y="57"/>
                  </a:cubicBezTo>
                  <a:cubicBezTo>
                    <a:pt x="342" y="57"/>
                    <a:pt x="342" y="57"/>
                    <a:pt x="342" y="56"/>
                  </a:cubicBezTo>
                  <a:cubicBezTo>
                    <a:pt x="341" y="56"/>
                    <a:pt x="341" y="56"/>
                    <a:pt x="341" y="56"/>
                  </a:cubicBezTo>
                  <a:cubicBezTo>
                    <a:pt x="341" y="57"/>
                    <a:pt x="341" y="57"/>
                    <a:pt x="341" y="57"/>
                  </a:cubicBezTo>
                  <a:cubicBezTo>
                    <a:pt x="341" y="56"/>
                    <a:pt x="342" y="57"/>
                    <a:pt x="342" y="57"/>
                  </a:cubicBezTo>
                  <a:cubicBezTo>
                    <a:pt x="339" y="57"/>
                    <a:pt x="334" y="57"/>
                    <a:pt x="331" y="57"/>
                  </a:cubicBezTo>
                  <a:cubicBezTo>
                    <a:pt x="330" y="57"/>
                    <a:pt x="330" y="56"/>
                    <a:pt x="330" y="55"/>
                  </a:cubicBezTo>
                  <a:cubicBezTo>
                    <a:pt x="336" y="55"/>
                    <a:pt x="344" y="55"/>
                    <a:pt x="350" y="56"/>
                  </a:cubicBezTo>
                  <a:cubicBezTo>
                    <a:pt x="349" y="55"/>
                    <a:pt x="350" y="55"/>
                    <a:pt x="351" y="55"/>
                  </a:cubicBezTo>
                  <a:cubicBezTo>
                    <a:pt x="351" y="55"/>
                    <a:pt x="352" y="54"/>
                    <a:pt x="353" y="55"/>
                  </a:cubicBezTo>
                  <a:cubicBezTo>
                    <a:pt x="352" y="55"/>
                    <a:pt x="351" y="56"/>
                    <a:pt x="352" y="55"/>
                  </a:cubicBezTo>
                  <a:cubicBezTo>
                    <a:pt x="356" y="55"/>
                    <a:pt x="356" y="55"/>
                    <a:pt x="356" y="55"/>
                  </a:cubicBezTo>
                  <a:cubicBezTo>
                    <a:pt x="312" y="54"/>
                    <a:pt x="312" y="54"/>
                    <a:pt x="312" y="54"/>
                  </a:cubicBezTo>
                  <a:cubicBezTo>
                    <a:pt x="324" y="53"/>
                    <a:pt x="337" y="54"/>
                    <a:pt x="347" y="53"/>
                  </a:cubicBezTo>
                  <a:cubicBezTo>
                    <a:pt x="341" y="53"/>
                    <a:pt x="336" y="54"/>
                    <a:pt x="330" y="53"/>
                  </a:cubicBezTo>
                  <a:cubicBezTo>
                    <a:pt x="333" y="52"/>
                    <a:pt x="337" y="53"/>
                    <a:pt x="340" y="52"/>
                  </a:cubicBezTo>
                  <a:cubicBezTo>
                    <a:pt x="338" y="52"/>
                    <a:pt x="337" y="52"/>
                    <a:pt x="335" y="52"/>
                  </a:cubicBezTo>
                  <a:cubicBezTo>
                    <a:pt x="341" y="51"/>
                    <a:pt x="348" y="52"/>
                    <a:pt x="353" y="51"/>
                  </a:cubicBezTo>
                  <a:cubicBezTo>
                    <a:pt x="348" y="51"/>
                    <a:pt x="343" y="51"/>
                    <a:pt x="338" y="51"/>
                  </a:cubicBezTo>
                  <a:cubicBezTo>
                    <a:pt x="341" y="50"/>
                    <a:pt x="341" y="50"/>
                    <a:pt x="341" y="50"/>
                  </a:cubicBezTo>
                  <a:cubicBezTo>
                    <a:pt x="335" y="50"/>
                    <a:pt x="327" y="50"/>
                    <a:pt x="322" y="50"/>
                  </a:cubicBezTo>
                  <a:cubicBezTo>
                    <a:pt x="323" y="49"/>
                    <a:pt x="323" y="49"/>
                    <a:pt x="323" y="49"/>
                  </a:cubicBezTo>
                  <a:cubicBezTo>
                    <a:pt x="322" y="49"/>
                    <a:pt x="321" y="50"/>
                    <a:pt x="321" y="49"/>
                  </a:cubicBezTo>
                  <a:cubicBezTo>
                    <a:pt x="323" y="48"/>
                    <a:pt x="325" y="49"/>
                    <a:pt x="326" y="48"/>
                  </a:cubicBezTo>
                  <a:cubicBezTo>
                    <a:pt x="327" y="48"/>
                    <a:pt x="328" y="48"/>
                    <a:pt x="328" y="49"/>
                  </a:cubicBezTo>
                  <a:cubicBezTo>
                    <a:pt x="328" y="49"/>
                    <a:pt x="328" y="49"/>
                    <a:pt x="328" y="49"/>
                  </a:cubicBezTo>
                  <a:cubicBezTo>
                    <a:pt x="346" y="49"/>
                    <a:pt x="346" y="49"/>
                    <a:pt x="346" y="49"/>
                  </a:cubicBezTo>
                  <a:cubicBezTo>
                    <a:pt x="345" y="49"/>
                    <a:pt x="345" y="49"/>
                    <a:pt x="345" y="49"/>
                  </a:cubicBezTo>
                  <a:cubicBezTo>
                    <a:pt x="359" y="48"/>
                    <a:pt x="359" y="48"/>
                    <a:pt x="359" y="48"/>
                  </a:cubicBezTo>
                  <a:cubicBezTo>
                    <a:pt x="362" y="49"/>
                    <a:pt x="367" y="49"/>
                    <a:pt x="370" y="49"/>
                  </a:cubicBezTo>
                  <a:cubicBezTo>
                    <a:pt x="358" y="48"/>
                    <a:pt x="358" y="48"/>
                    <a:pt x="358" y="48"/>
                  </a:cubicBezTo>
                  <a:cubicBezTo>
                    <a:pt x="359" y="48"/>
                    <a:pt x="361" y="48"/>
                    <a:pt x="362" y="48"/>
                  </a:cubicBezTo>
                  <a:cubicBezTo>
                    <a:pt x="355" y="48"/>
                    <a:pt x="355" y="48"/>
                    <a:pt x="355" y="48"/>
                  </a:cubicBezTo>
                  <a:cubicBezTo>
                    <a:pt x="356" y="47"/>
                    <a:pt x="356" y="47"/>
                    <a:pt x="356" y="47"/>
                  </a:cubicBezTo>
                  <a:cubicBezTo>
                    <a:pt x="386" y="48"/>
                    <a:pt x="414" y="45"/>
                    <a:pt x="445" y="46"/>
                  </a:cubicBezTo>
                  <a:cubicBezTo>
                    <a:pt x="435" y="45"/>
                    <a:pt x="435" y="45"/>
                    <a:pt x="435" y="45"/>
                  </a:cubicBezTo>
                  <a:cubicBezTo>
                    <a:pt x="421" y="45"/>
                    <a:pt x="407" y="44"/>
                    <a:pt x="392" y="44"/>
                  </a:cubicBezTo>
                  <a:cubicBezTo>
                    <a:pt x="399" y="43"/>
                    <a:pt x="405" y="44"/>
                    <a:pt x="413" y="43"/>
                  </a:cubicBezTo>
                  <a:cubicBezTo>
                    <a:pt x="412" y="42"/>
                    <a:pt x="410" y="44"/>
                    <a:pt x="410" y="43"/>
                  </a:cubicBezTo>
                  <a:cubicBezTo>
                    <a:pt x="408" y="45"/>
                    <a:pt x="406" y="42"/>
                    <a:pt x="404" y="42"/>
                  </a:cubicBezTo>
                  <a:cubicBezTo>
                    <a:pt x="405" y="42"/>
                    <a:pt x="407" y="42"/>
                    <a:pt x="409" y="42"/>
                  </a:cubicBezTo>
                  <a:cubicBezTo>
                    <a:pt x="409" y="42"/>
                    <a:pt x="408" y="41"/>
                    <a:pt x="409" y="41"/>
                  </a:cubicBezTo>
                  <a:cubicBezTo>
                    <a:pt x="410" y="41"/>
                    <a:pt x="410" y="41"/>
                    <a:pt x="411" y="42"/>
                  </a:cubicBezTo>
                  <a:cubicBezTo>
                    <a:pt x="412" y="41"/>
                    <a:pt x="412" y="41"/>
                    <a:pt x="412" y="41"/>
                  </a:cubicBezTo>
                  <a:cubicBezTo>
                    <a:pt x="406" y="41"/>
                    <a:pt x="406" y="41"/>
                    <a:pt x="406" y="41"/>
                  </a:cubicBezTo>
                  <a:cubicBezTo>
                    <a:pt x="406" y="42"/>
                    <a:pt x="406" y="42"/>
                    <a:pt x="406" y="42"/>
                  </a:cubicBezTo>
                  <a:cubicBezTo>
                    <a:pt x="405" y="42"/>
                    <a:pt x="405" y="42"/>
                    <a:pt x="404" y="42"/>
                  </a:cubicBezTo>
                  <a:cubicBezTo>
                    <a:pt x="403" y="42"/>
                    <a:pt x="404" y="41"/>
                    <a:pt x="404" y="41"/>
                  </a:cubicBezTo>
                  <a:cubicBezTo>
                    <a:pt x="402" y="40"/>
                    <a:pt x="395" y="40"/>
                    <a:pt x="395" y="41"/>
                  </a:cubicBezTo>
                  <a:cubicBezTo>
                    <a:pt x="393" y="42"/>
                    <a:pt x="394" y="40"/>
                    <a:pt x="394" y="40"/>
                  </a:cubicBezTo>
                  <a:cubicBezTo>
                    <a:pt x="388" y="40"/>
                    <a:pt x="388" y="40"/>
                    <a:pt x="388" y="40"/>
                  </a:cubicBezTo>
                  <a:cubicBezTo>
                    <a:pt x="388" y="41"/>
                    <a:pt x="388" y="41"/>
                    <a:pt x="388" y="41"/>
                  </a:cubicBezTo>
                  <a:cubicBezTo>
                    <a:pt x="389" y="41"/>
                    <a:pt x="391" y="40"/>
                    <a:pt x="392" y="41"/>
                  </a:cubicBezTo>
                  <a:cubicBezTo>
                    <a:pt x="387" y="42"/>
                    <a:pt x="387" y="42"/>
                    <a:pt x="387" y="42"/>
                  </a:cubicBezTo>
                  <a:cubicBezTo>
                    <a:pt x="387" y="42"/>
                    <a:pt x="385" y="42"/>
                    <a:pt x="385" y="42"/>
                  </a:cubicBezTo>
                  <a:cubicBezTo>
                    <a:pt x="383" y="42"/>
                    <a:pt x="383" y="41"/>
                    <a:pt x="382" y="41"/>
                  </a:cubicBezTo>
                  <a:cubicBezTo>
                    <a:pt x="385" y="40"/>
                    <a:pt x="385" y="40"/>
                    <a:pt x="385" y="40"/>
                  </a:cubicBezTo>
                  <a:cubicBezTo>
                    <a:pt x="377" y="40"/>
                    <a:pt x="377" y="40"/>
                    <a:pt x="377" y="40"/>
                  </a:cubicBezTo>
                  <a:cubicBezTo>
                    <a:pt x="375" y="40"/>
                    <a:pt x="373" y="42"/>
                    <a:pt x="372" y="40"/>
                  </a:cubicBezTo>
                  <a:cubicBezTo>
                    <a:pt x="371" y="41"/>
                    <a:pt x="371" y="41"/>
                    <a:pt x="371" y="41"/>
                  </a:cubicBezTo>
                  <a:cubicBezTo>
                    <a:pt x="360" y="39"/>
                    <a:pt x="345" y="41"/>
                    <a:pt x="335" y="39"/>
                  </a:cubicBezTo>
                  <a:cubicBezTo>
                    <a:pt x="339" y="39"/>
                    <a:pt x="339" y="39"/>
                    <a:pt x="339" y="39"/>
                  </a:cubicBezTo>
                  <a:cubicBezTo>
                    <a:pt x="337" y="39"/>
                    <a:pt x="335" y="39"/>
                    <a:pt x="334" y="39"/>
                  </a:cubicBezTo>
                  <a:cubicBezTo>
                    <a:pt x="335" y="38"/>
                    <a:pt x="335" y="38"/>
                    <a:pt x="335" y="38"/>
                  </a:cubicBezTo>
                  <a:cubicBezTo>
                    <a:pt x="361" y="39"/>
                    <a:pt x="361" y="39"/>
                    <a:pt x="361" y="39"/>
                  </a:cubicBezTo>
                  <a:cubicBezTo>
                    <a:pt x="358" y="38"/>
                    <a:pt x="354" y="38"/>
                    <a:pt x="351" y="38"/>
                  </a:cubicBezTo>
                  <a:cubicBezTo>
                    <a:pt x="351" y="38"/>
                    <a:pt x="351" y="37"/>
                    <a:pt x="351" y="37"/>
                  </a:cubicBezTo>
                  <a:cubicBezTo>
                    <a:pt x="346" y="37"/>
                    <a:pt x="341" y="35"/>
                    <a:pt x="336" y="37"/>
                  </a:cubicBezTo>
                  <a:cubicBezTo>
                    <a:pt x="333" y="36"/>
                    <a:pt x="327" y="36"/>
                    <a:pt x="324" y="37"/>
                  </a:cubicBezTo>
                  <a:cubicBezTo>
                    <a:pt x="322" y="36"/>
                    <a:pt x="316" y="37"/>
                    <a:pt x="313" y="36"/>
                  </a:cubicBezTo>
                  <a:cubicBezTo>
                    <a:pt x="313" y="36"/>
                    <a:pt x="314" y="36"/>
                    <a:pt x="315" y="36"/>
                  </a:cubicBezTo>
                  <a:cubicBezTo>
                    <a:pt x="310" y="35"/>
                    <a:pt x="300" y="36"/>
                    <a:pt x="293" y="35"/>
                  </a:cubicBezTo>
                  <a:cubicBezTo>
                    <a:pt x="299" y="34"/>
                    <a:pt x="299" y="34"/>
                    <a:pt x="299" y="34"/>
                  </a:cubicBezTo>
                  <a:cubicBezTo>
                    <a:pt x="297" y="34"/>
                    <a:pt x="295" y="35"/>
                    <a:pt x="294" y="34"/>
                  </a:cubicBezTo>
                  <a:cubicBezTo>
                    <a:pt x="297" y="33"/>
                    <a:pt x="300" y="34"/>
                    <a:pt x="303" y="34"/>
                  </a:cubicBezTo>
                  <a:cubicBezTo>
                    <a:pt x="303" y="35"/>
                    <a:pt x="303" y="35"/>
                    <a:pt x="303" y="35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7" y="35"/>
                    <a:pt x="307" y="35"/>
                    <a:pt x="307" y="35"/>
                  </a:cubicBezTo>
                  <a:cubicBezTo>
                    <a:pt x="307" y="32"/>
                    <a:pt x="315" y="33"/>
                    <a:pt x="319" y="34"/>
                  </a:cubicBezTo>
                  <a:cubicBezTo>
                    <a:pt x="318" y="34"/>
                    <a:pt x="318" y="34"/>
                    <a:pt x="318" y="34"/>
                  </a:cubicBezTo>
                  <a:cubicBezTo>
                    <a:pt x="319" y="34"/>
                    <a:pt x="319" y="34"/>
                    <a:pt x="319" y="34"/>
                  </a:cubicBezTo>
                  <a:cubicBezTo>
                    <a:pt x="319" y="34"/>
                    <a:pt x="319" y="34"/>
                    <a:pt x="320" y="33"/>
                  </a:cubicBezTo>
                  <a:cubicBezTo>
                    <a:pt x="328" y="33"/>
                    <a:pt x="340" y="34"/>
                    <a:pt x="345" y="34"/>
                  </a:cubicBezTo>
                  <a:cubicBezTo>
                    <a:pt x="345" y="33"/>
                    <a:pt x="345" y="33"/>
                    <a:pt x="345" y="33"/>
                  </a:cubicBezTo>
                  <a:cubicBezTo>
                    <a:pt x="347" y="33"/>
                    <a:pt x="351" y="33"/>
                    <a:pt x="353" y="33"/>
                  </a:cubicBezTo>
                  <a:cubicBezTo>
                    <a:pt x="353" y="34"/>
                    <a:pt x="353" y="34"/>
                    <a:pt x="353" y="34"/>
                  </a:cubicBezTo>
                  <a:cubicBezTo>
                    <a:pt x="355" y="33"/>
                    <a:pt x="358" y="34"/>
                    <a:pt x="362" y="34"/>
                  </a:cubicBezTo>
                  <a:cubicBezTo>
                    <a:pt x="362" y="34"/>
                    <a:pt x="362" y="34"/>
                    <a:pt x="362" y="34"/>
                  </a:cubicBezTo>
                  <a:cubicBezTo>
                    <a:pt x="354" y="33"/>
                    <a:pt x="354" y="33"/>
                    <a:pt x="354" y="33"/>
                  </a:cubicBezTo>
                  <a:cubicBezTo>
                    <a:pt x="355" y="32"/>
                    <a:pt x="358" y="32"/>
                    <a:pt x="360" y="31"/>
                  </a:cubicBezTo>
                  <a:cubicBezTo>
                    <a:pt x="359" y="31"/>
                    <a:pt x="357" y="32"/>
                    <a:pt x="357" y="31"/>
                  </a:cubicBezTo>
                  <a:cubicBezTo>
                    <a:pt x="357" y="31"/>
                    <a:pt x="358" y="31"/>
                    <a:pt x="358" y="31"/>
                  </a:cubicBezTo>
                  <a:cubicBezTo>
                    <a:pt x="354" y="30"/>
                    <a:pt x="354" y="30"/>
                    <a:pt x="354" y="30"/>
                  </a:cubicBezTo>
                  <a:cubicBezTo>
                    <a:pt x="358" y="29"/>
                    <a:pt x="358" y="29"/>
                    <a:pt x="358" y="29"/>
                  </a:cubicBezTo>
                  <a:cubicBezTo>
                    <a:pt x="357" y="29"/>
                    <a:pt x="357" y="29"/>
                    <a:pt x="357" y="29"/>
                  </a:cubicBezTo>
                  <a:cubicBezTo>
                    <a:pt x="357" y="29"/>
                    <a:pt x="357" y="29"/>
                    <a:pt x="357" y="29"/>
                  </a:cubicBezTo>
                  <a:cubicBezTo>
                    <a:pt x="356" y="28"/>
                    <a:pt x="356" y="28"/>
                    <a:pt x="356" y="28"/>
                  </a:cubicBezTo>
                  <a:cubicBezTo>
                    <a:pt x="363" y="27"/>
                    <a:pt x="371" y="29"/>
                    <a:pt x="378" y="28"/>
                  </a:cubicBezTo>
                  <a:cubicBezTo>
                    <a:pt x="366" y="27"/>
                    <a:pt x="358" y="28"/>
                    <a:pt x="347" y="27"/>
                  </a:cubicBezTo>
                  <a:cubicBezTo>
                    <a:pt x="348" y="26"/>
                    <a:pt x="349" y="26"/>
                    <a:pt x="350" y="26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5" y="26"/>
                    <a:pt x="345" y="26"/>
                    <a:pt x="346" y="26"/>
                  </a:cubicBezTo>
                  <a:cubicBezTo>
                    <a:pt x="345" y="27"/>
                    <a:pt x="344" y="27"/>
                    <a:pt x="343" y="27"/>
                  </a:cubicBezTo>
                  <a:cubicBezTo>
                    <a:pt x="342" y="27"/>
                    <a:pt x="341" y="26"/>
                    <a:pt x="342" y="26"/>
                  </a:cubicBezTo>
                  <a:cubicBezTo>
                    <a:pt x="341" y="26"/>
                    <a:pt x="340" y="27"/>
                    <a:pt x="339" y="27"/>
                  </a:cubicBezTo>
                  <a:cubicBezTo>
                    <a:pt x="325" y="26"/>
                    <a:pt x="308" y="26"/>
                    <a:pt x="294" y="26"/>
                  </a:cubicBezTo>
                  <a:cubicBezTo>
                    <a:pt x="224" y="24"/>
                    <a:pt x="224" y="24"/>
                    <a:pt x="224" y="24"/>
                  </a:cubicBezTo>
                  <a:cubicBezTo>
                    <a:pt x="210" y="24"/>
                    <a:pt x="210" y="24"/>
                    <a:pt x="210" y="24"/>
                  </a:cubicBezTo>
                  <a:cubicBezTo>
                    <a:pt x="214" y="23"/>
                    <a:pt x="221" y="24"/>
                    <a:pt x="225" y="23"/>
                  </a:cubicBezTo>
                  <a:cubicBezTo>
                    <a:pt x="225" y="23"/>
                    <a:pt x="225" y="23"/>
                    <a:pt x="225" y="24"/>
                  </a:cubicBezTo>
                  <a:cubicBezTo>
                    <a:pt x="231" y="23"/>
                    <a:pt x="231" y="23"/>
                    <a:pt x="231" y="23"/>
                  </a:cubicBezTo>
                  <a:cubicBezTo>
                    <a:pt x="232" y="23"/>
                    <a:pt x="233" y="23"/>
                    <a:pt x="234" y="23"/>
                  </a:cubicBezTo>
                  <a:cubicBezTo>
                    <a:pt x="236" y="23"/>
                    <a:pt x="238" y="23"/>
                    <a:pt x="240" y="23"/>
                  </a:cubicBezTo>
                  <a:cubicBezTo>
                    <a:pt x="238" y="24"/>
                    <a:pt x="237" y="24"/>
                    <a:pt x="235" y="24"/>
                  </a:cubicBezTo>
                  <a:cubicBezTo>
                    <a:pt x="237" y="24"/>
                    <a:pt x="240" y="24"/>
                    <a:pt x="241" y="23"/>
                  </a:cubicBezTo>
                  <a:cubicBezTo>
                    <a:pt x="231" y="23"/>
                    <a:pt x="231" y="23"/>
                    <a:pt x="231" y="23"/>
                  </a:cubicBezTo>
                  <a:cubicBezTo>
                    <a:pt x="230" y="21"/>
                    <a:pt x="230" y="23"/>
                    <a:pt x="228" y="23"/>
                  </a:cubicBezTo>
                  <a:cubicBezTo>
                    <a:pt x="228" y="23"/>
                    <a:pt x="227" y="23"/>
                    <a:pt x="227" y="22"/>
                  </a:cubicBezTo>
                  <a:cubicBezTo>
                    <a:pt x="245" y="21"/>
                    <a:pt x="265" y="22"/>
                    <a:pt x="284" y="22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307" y="21"/>
                    <a:pt x="307" y="21"/>
                    <a:pt x="307" y="21"/>
                  </a:cubicBezTo>
                  <a:cubicBezTo>
                    <a:pt x="307" y="21"/>
                    <a:pt x="306" y="21"/>
                    <a:pt x="306" y="21"/>
                  </a:cubicBezTo>
                  <a:cubicBezTo>
                    <a:pt x="311" y="20"/>
                    <a:pt x="315" y="22"/>
                    <a:pt x="319" y="21"/>
                  </a:cubicBezTo>
                  <a:cubicBezTo>
                    <a:pt x="314" y="20"/>
                    <a:pt x="308" y="21"/>
                    <a:pt x="303" y="20"/>
                  </a:cubicBezTo>
                  <a:cubicBezTo>
                    <a:pt x="304" y="20"/>
                    <a:pt x="304" y="20"/>
                    <a:pt x="304" y="20"/>
                  </a:cubicBezTo>
                  <a:cubicBezTo>
                    <a:pt x="301" y="20"/>
                    <a:pt x="301" y="20"/>
                    <a:pt x="301" y="20"/>
                  </a:cubicBezTo>
                  <a:cubicBezTo>
                    <a:pt x="298" y="20"/>
                    <a:pt x="293" y="21"/>
                    <a:pt x="291" y="19"/>
                  </a:cubicBezTo>
                  <a:cubicBezTo>
                    <a:pt x="285" y="21"/>
                    <a:pt x="272" y="19"/>
                    <a:pt x="263" y="19"/>
                  </a:cubicBezTo>
                  <a:cubicBezTo>
                    <a:pt x="263" y="19"/>
                    <a:pt x="263" y="19"/>
                    <a:pt x="263" y="19"/>
                  </a:cubicBezTo>
                  <a:cubicBezTo>
                    <a:pt x="263" y="19"/>
                    <a:pt x="262" y="18"/>
                    <a:pt x="262" y="18"/>
                  </a:cubicBezTo>
                  <a:cubicBezTo>
                    <a:pt x="243" y="18"/>
                    <a:pt x="243" y="18"/>
                    <a:pt x="243" y="18"/>
                  </a:cubicBezTo>
                  <a:cubicBezTo>
                    <a:pt x="242" y="19"/>
                    <a:pt x="242" y="19"/>
                    <a:pt x="242" y="19"/>
                  </a:cubicBezTo>
                  <a:cubicBezTo>
                    <a:pt x="240" y="18"/>
                    <a:pt x="240" y="18"/>
                    <a:pt x="240" y="18"/>
                  </a:cubicBezTo>
                  <a:cubicBezTo>
                    <a:pt x="240" y="18"/>
                    <a:pt x="240" y="18"/>
                    <a:pt x="240" y="18"/>
                  </a:cubicBezTo>
                  <a:cubicBezTo>
                    <a:pt x="240" y="18"/>
                    <a:pt x="238" y="18"/>
                    <a:pt x="238" y="17"/>
                  </a:cubicBezTo>
                  <a:cubicBezTo>
                    <a:pt x="237" y="17"/>
                    <a:pt x="237" y="17"/>
                    <a:pt x="237" y="17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8" y="18"/>
                    <a:pt x="237" y="18"/>
                    <a:pt x="237" y="18"/>
                  </a:cubicBezTo>
                  <a:cubicBezTo>
                    <a:pt x="236" y="18"/>
                    <a:pt x="235" y="18"/>
                    <a:pt x="235" y="18"/>
                  </a:cubicBezTo>
                  <a:cubicBezTo>
                    <a:pt x="234" y="18"/>
                    <a:pt x="235" y="17"/>
                    <a:pt x="235" y="17"/>
                  </a:cubicBezTo>
                  <a:cubicBezTo>
                    <a:pt x="235" y="17"/>
                    <a:pt x="234" y="17"/>
                    <a:pt x="234" y="17"/>
                  </a:cubicBezTo>
                  <a:cubicBezTo>
                    <a:pt x="235" y="16"/>
                    <a:pt x="235" y="16"/>
                    <a:pt x="235" y="16"/>
                  </a:cubicBezTo>
                  <a:cubicBezTo>
                    <a:pt x="244" y="17"/>
                    <a:pt x="255" y="16"/>
                    <a:pt x="265" y="17"/>
                  </a:cubicBezTo>
                  <a:cubicBezTo>
                    <a:pt x="284" y="16"/>
                    <a:pt x="305" y="18"/>
                    <a:pt x="321" y="17"/>
                  </a:cubicBezTo>
                  <a:cubicBezTo>
                    <a:pt x="316" y="17"/>
                    <a:pt x="314" y="17"/>
                    <a:pt x="310" y="16"/>
                  </a:cubicBezTo>
                  <a:cubicBezTo>
                    <a:pt x="316" y="15"/>
                    <a:pt x="321" y="17"/>
                    <a:pt x="326" y="16"/>
                  </a:cubicBezTo>
                  <a:cubicBezTo>
                    <a:pt x="330" y="18"/>
                    <a:pt x="337" y="18"/>
                    <a:pt x="341" y="18"/>
                  </a:cubicBezTo>
                  <a:cubicBezTo>
                    <a:pt x="342" y="17"/>
                    <a:pt x="342" y="17"/>
                    <a:pt x="342" y="17"/>
                  </a:cubicBezTo>
                  <a:cubicBezTo>
                    <a:pt x="357" y="17"/>
                    <a:pt x="373" y="18"/>
                    <a:pt x="387" y="17"/>
                  </a:cubicBezTo>
                  <a:cubicBezTo>
                    <a:pt x="354" y="17"/>
                    <a:pt x="326" y="16"/>
                    <a:pt x="293" y="15"/>
                  </a:cubicBezTo>
                  <a:cubicBezTo>
                    <a:pt x="293" y="14"/>
                    <a:pt x="293" y="14"/>
                    <a:pt x="293" y="14"/>
                  </a:cubicBezTo>
                  <a:cubicBezTo>
                    <a:pt x="292" y="15"/>
                    <a:pt x="290" y="15"/>
                    <a:pt x="291" y="14"/>
                  </a:cubicBezTo>
                  <a:cubicBezTo>
                    <a:pt x="289" y="14"/>
                    <a:pt x="289" y="14"/>
                    <a:pt x="289" y="14"/>
                  </a:cubicBezTo>
                  <a:cubicBezTo>
                    <a:pt x="287" y="15"/>
                    <a:pt x="283" y="14"/>
                    <a:pt x="280" y="14"/>
                  </a:cubicBezTo>
                  <a:cubicBezTo>
                    <a:pt x="281" y="14"/>
                    <a:pt x="281" y="14"/>
                    <a:pt x="281" y="14"/>
                  </a:cubicBezTo>
                  <a:cubicBezTo>
                    <a:pt x="274" y="13"/>
                    <a:pt x="264" y="14"/>
                    <a:pt x="255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301" y="13"/>
                    <a:pt x="345" y="15"/>
                    <a:pt x="386" y="15"/>
                  </a:cubicBezTo>
                  <a:cubicBezTo>
                    <a:pt x="334" y="13"/>
                    <a:pt x="282" y="12"/>
                    <a:pt x="229" y="11"/>
                  </a:cubicBezTo>
                  <a:cubicBezTo>
                    <a:pt x="248" y="11"/>
                    <a:pt x="269" y="11"/>
                    <a:pt x="288" y="11"/>
                  </a:cubicBezTo>
                  <a:cubicBezTo>
                    <a:pt x="287" y="11"/>
                    <a:pt x="286" y="11"/>
                    <a:pt x="286" y="11"/>
                  </a:cubicBezTo>
                  <a:cubicBezTo>
                    <a:pt x="289" y="10"/>
                    <a:pt x="293" y="10"/>
                    <a:pt x="296" y="11"/>
                  </a:cubicBezTo>
                  <a:cubicBezTo>
                    <a:pt x="297" y="10"/>
                    <a:pt x="297" y="10"/>
                    <a:pt x="297" y="10"/>
                  </a:cubicBezTo>
                  <a:cubicBezTo>
                    <a:pt x="298" y="11"/>
                    <a:pt x="298" y="11"/>
                    <a:pt x="298" y="11"/>
                  </a:cubicBezTo>
                  <a:cubicBezTo>
                    <a:pt x="320" y="11"/>
                    <a:pt x="320" y="11"/>
                    <a:pt x="320" y="11"/>
                  </a:cubicBezTo>
                  <a:cubicBezTo>
                    <a:pt x="322" y="12"/>
                    <a:pt x="321" y="11"/>
                    <a:pt x="324" y="11"/>
                  </a:cubicBezTo>
                  <a:cubicBezTo>
                    <a:pt x="344" y="11"/>
                    <a:pt x="366" y="12"/>
                    <a:pt x="386" y="12"/>
                  </a:cubicBezTo>
                  <a:cubicBezTo>
                    <a:pt x="363" y="11"/>
                    <a:pt x="338" y="11"/>
                    <a:pt x="315" y="10"/>
                  </a:cubicBezTo>
                  <a:cubicBezTo>
                    <a:pt x="315" y="9"/>
                    <a:pt x="315" y="9"/>
                    <a:pt x="315" y="9"/>
                  </a:cubicBezTo>
                  <a:cubicBezTo>
                    <a:pt x="322" y="9"/>
                    <a:pt x="322" y="9"/>
                    <a:pt x="322" y="9"/>
                  </a:cubicBezTo>
                  <a:cubicBezTo>
                    <a:pt x="316" y="9"/>
                    <a:pt x="307" y="8"/>
                    <a:pt x="301" y="8"/>
                  </a:cubicBezTo>
                  <a:cubicBezTo>
                    <a:pt x="297" y="8"/>
                    <a:pt x="297" y="8"/>
                    <a:pt x="297" y="8"/>
                  </a:cubicBezTo>
                  <a:cubicBezTo>
                    <a:pt x="262" y="7"/>
                    <a:pt x="262" y="7"/>
                    <a:pt x="262" y="7"/>
                  </a:cubicBezTo>
                  <a:cubicBezTo>
                    <a:pt x="262" y="7"/>
                    <a:pt x="262" y="7"/>
                    <a:pt x="262" y="7"/>
                  </a:cubicBezTo>
                  <a:cubicBezTo>
                    <a:pt x="253" y="7"/>
                    <a:pt x="245" y="7"/>
                    <a:pt x="238" y="7"/>
                  </a:cubicBezTo>
                  <a:cubicBezTo>
                    <a:pt x="240" y="6"/>
                    <a:pt x="240" y="6"/>
                    <a:pt x="240" y="6"/>
                  </a:cubicBezTo>
                  <a:cubicBezTo>
                    <a:pt x="238" y="6"/>
                    <a:pt x="238" y="6"/>
                    <a:pt x="238" y="6"/>
                  </a:cubicBezTo>
                  <a:cubicBezTo>
                    <a:pt x="238" y="6"/>
                    <a:pt x="238" y="6"/>
                    <a:pt x="238" y="6"/>
                  </a:cubicBezTo>
                  <a:cubicBezTo>
                    <a:pt x="233" y="7"/>
                    <a:pt x="226" y="7"/>
                    <a:pt x="220" y="7"/>
                  </a:cubicBezTo>
                  <a:cubicBezTo>
                    <a:pt x="219" y="6"/>
                    <a:pt x="218" y="7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3" y="6"/>
                    <a:pt x="208" y="7"/>
                    <a:pt x="204" y="6"/>
                  </a:cubicBezTo>
                  <a:cubicBezTo>
                    <a:pt x="208" y="5"/>
                    <a:pt x="208" y="5"/>
                    <a:pt x="208" y="5"/>
                  </a:cubicBezTo>
                  <a:cubicBezTo>
                    <a:pt x="199" y="5"/>
                    <a:pt x="199" y="5"/>
                    <a:pt x="199" y="5"/>
                  </a:cubicBezTo>
                  <a:cubicBezTo>
                    <a:pt x="199" y="6"/>
                    <a:pt x="202" y="5"/>
                    <a:pt x="203" y="6"/>
                  </a:cubicBezTo>
                  <a:cubicBezTo>
                    <a:pt x="202" y="7"/>
                    <a:pt x="199" y="7"/>
                    <a:pt x="197" y="6"/>
                  </a:cubicBezTo>
                  <a:cubicBezTo>
                    <a:pt x="197" y="6"/>
                    <a:pt x="197" y="6"/>
                    <a:pt x="198" y="5"/>
                  </a:cubicBezTo>
                  <a:cubicBezTo>
                    <a:pt x="196" y="5"/>
                    <a:pt x="191" y="4"/>
                    <a:pt x="192" y="6"/>
                  </a:cubicBezTo>
                  <a:cubicBezTo>
                    <a:pt x="191" y="6"/>
                    <a:pt x="190" y="5"/>
                    <a:pt x="190" y="5"/>
                  </a:cubicBezTo>
                  <a:cubicBezTo>
                    <a:pt x="189" y="6"/>
                    <a:pt x="188" y="7"/>
                    <a:pt x="187" y="6"/>
                  </a:cubicBezTo>
                  <a:cubicBezTo>
                    <a:pt x="188" y="6"/>
                    <a:pt x="188" y="5"/>
                    <a:pt x="188" y="5"/>
                  </a:cubicBezTo>
                  <a:cubicBezTo>
                    <a:pt x="147" y="4"/>
                    <a:pt x="103" y="1"/>
                    <a:pt x="60" y="1"/>
                  </a:cubicBezTo>
                  <a:cubicBezTo>
                    <a:pt x="51" y="1"/>
                    <a:pt x="42" y="0"/>
                    <a:pt x="34" y="2"/>
                  </a:cubicBezTo>
                  <a:cubicBezTo>
                    <a:pt x="24" y="2"/>
                    <a:pt x="16" y="5"/>
                    <a:pt x="8" y="8"/>
                  </a:cubicBezTo>
                  <a:cubicBezTo>
                    <a:pt x="10" y="8"/>
                    <a:pt x="12" y="8"/>
                    <a:pt x="12" y="9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2"/>
                    <a:pt x="20" y="12"/>
                    <a:pt x="21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9" y="14"/>
                    <a:pt x="21" y="15"/>
                    <a:pt x="24" y="15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8"/>
                    <a:pt x="17" y="18"/>
                    <a:pt x="16" y="19"/>
                  </a:cubicBezTo>
                  <a:cubicBezTo>
                    <a:pt x="18" y="19"/>
                    <a:pt x="20" y="19"/>
                    <a:pt x="20" y="20"/>
                  </a:cubicBezTo>
                  <a:cubicBezTo>
                    <a:pt x="19" y="20"/>
                    <a:pt x="18" y="22"/>
                    <a:pt x="16" y="21"/>
                  </a:cubicBezTo>
                  <a:cubicBezTo>
                    <a:pt x="16" y="22"/>
                    <a:pt x="14" y="22"/>
                    <a:pt x="13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5"/>
                    <a:pt x="15" y="26"/>
                    <a:pt x="15" y="27"/>
                  </a:cubicBezTo>
                  <a:cubicBezTo>
                    <a:pt x="18" y="28"/>
                    <a:pt x="22" y="28"/>
                    <a:pt x="24" y="29"/>
                  </a:cubicBezTo>
                  <a:cubicBezTo>
                    <a:pt x="20" y="29"/>
                    <a:pt x="17" y="29"/>
                    <a:pt x="14" y="31"/>
                  </a:cubicBezTo>
                  <a:cubicBezTo>
                    <a:pt x="13" y="31"/>
                    <a:pt x="13" y="32"/>
                    <a:pt x="14" y="32"/>
                  </a:cubicBezTo>
                  <a:cubicBezTo>
                    <a:pt x="14" y="32"/>
                    <a:pt x="14" y="32"/>
                    <a:pt x="13" y="32"/>
                  </a:cubicBezTo>
                  <a:cubicBezTo>
                    <a:pt x="13" y="34"/>
                    <a:pt x="17" y="33"/>
                    <a:pt x="19" y="34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9"/>
                    <a:pt x="18" y="39"/>
                    <a:pt x="16" y="39"/>
                  </a:cubicBezTo>
                  <a:cubicBezTo>
                    <a:pt x="17" y="40"/>
                    <a:pt x="20" y="39"/>
                    <a:pt x="20" y="41"/>
                  </a:cubicBezTo>
                  <a:cubicBezTo>
                    <a:pt x="20" y="42"/>
                    <a:pt x="1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3" y="43"/>
                    <a:pt x="6" y="44"/>
                    <a:pt x="0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6"/>
                    <a:pt x="1" y="46"/>
                    <a:pt x="0" y="46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9" y="48"/>
                    <a:pt x="10" y="48"/>
                    <a:pt x="10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2" y="49"/>
                    <a:pt x="20" y="50"/>
                    <a:pt x="18" y="50"/>
                  </a:cubicBezTo>
                  <a:cubicBezTo>
                    <a:pt x="19" y="51"/>
                    <a:pt x="20" y="50"/>
                    <a:pt x="20" y="51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3"/>
                    <a:pt x="18" y="52"/>
                    <a:pt x="19" y="53"/>
                  </a:cubicBezTo>
                  <a:cubicBezTo>
                    <a:pt x="16" y="54"/>
                    <a:pt x="12" y="53"/>
                    <a:pt x="10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10" y="54"/>
                    <a:pt x="10" y="56"/>
                    <a:pt x="13" y="55"/>
                  </a:cubicBezTo>
                  <a:cubicBezTo>
                    <a:pt x="14" y="55"/>
                    <a:pt x="15" y="56"/>
                    <a:pt x="14" y="56"/>
                  </a:cubicBezTo>
                  <a:cubicBezTo>
                    <a:pt x="14" y="55"/>
                    <a:pt x="18" y="55"/>
                    <a:pt x="20" y="55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7"/>
                    <a:pt x="12" y="57"/>
                    <a:pt x="9" y="57"/>
                  </a:cubicBezTo>
                  <a:cubicBezTo>
                    <a:pt x="15" y="58"/>
                    <a:pt x="20" y="56"/>
                    <a:pt x="25" y="58"/>
                  </a:cubicBezTo>
                  <a:cubicBezTo>
                    <a:pt x="21" y="58"/>
                    <a:pt x="16" y="58"/>
                    <a:pt x="12" y="59"/>
                  </a:cubicBezTo>
                  <a:cubicBezTo>
                    <a:pt x="16" y="59"/>
                    <a:pt x="20" y="59"/>
                    <a:pt x="24" y="59"/>
                  </a:cubicBezTo>
                  <a:cubicBezTo>
                    <a:pt x="20" y="61"/>
                    <a:pt x="13" y="60"/>
                    <a:pt x="8" y="61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3" y="63"/>
                    <a:pt x="18" y="62"/>
                    <a:pt x="16" y="63"/>
                  </a:cubicBezTo>
                  <a:cubicBezTo>
                    <a:pt x="16" y="64"/>
                    <a:pt x="10" y="64"/>
                    <a:pt x="7" y="64"/>
                  </a:cubicBezTo>
                  <a:cubicBezTo>
                    <a:pt x="10" y="65"/>
                    <a:pt x="18" y="64"/>
                    <a:pt x="23" y="65"/>
                  </a:cubicBezTo>
                  <a:cubicBezTo>
                    <a:pt x="23" y="67"/>
                    <a:pt x="17" y="65"/>
                    <a:pt x="18" y="6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1" y="67"/>
                    <a:pt x="15" y="68"/>
                    <a:pt x="9" y="68"/>
                  </a:cubicBezTo>
                  <a:cubicBezTo>
                    <a:pt x="10" y="69"/>
                    <a:pt x="12" y="68"/>
                    <a:pt x="13" y="69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0" y="70"/>
                    <a:pt x="19" y="71"/>
                    <a:pt x="18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2"/>
                    <a:pt x="28" y="71"/>
                    <a:pt x="30" y="72"/>
                  </a:cubicBezTo>
                  <a:cubicBezTo>
                    <a:pt x="24" y="72"/>
                    <a:pt x="17" y="72"/>
                    <a:pt x="12" y="73"/>
                  </a:cubicBezTo>
                  <a:cubicBezTo>
                    <a:pt x="16" y="73"/>
                    <a:pt x="21" y="73"/>
                    <a:pt x="25" y="73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74"/>
                    <a:pt x="15" y="74"/>
                    <a:pt x="15" y="7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8" y="76"/>
                    <a:pt x="25" y="75"/>
                    <a:pt x="29" y="76"/>
                  </a:cubicBezTo>
                  <a:cubicBezTo>
                    <a:pt x="24" y="77"/>
                    <a:pt x="18" y="77"/>
                    <a:pt x="13" y="77"/>
                  </a:cubicBezTo>
                  <a:cubicBezTo>
                    <a:pt x="19" y="77"/>
                    <a:pt x="19" y="77"/>
                    <a:pt x="19" y="77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17" y="79"/>
                    <a:pt x="16" y="79"/>
                    <a:pt x="15" y="79"/>
                  </a:cubicBezTo>
                  <a:cubicBezTo>
                    <a:pt x="21" y="79"/>
                    <a:pt x="27" y="79"/>
                    <a:pt x="33" y="80"/>
                  </a:cubicBezTo>
                  <a:cubicBezTo>
                    <a:pt x="30" y="82"/>
                    <a:pt x="26" y="81"/>
                    <a:pt x="23" y="82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4"/>
                    <a:pt x="29" y="84"/>
                    <a:pt x="29" y="84"/>
                  </a:cubicBezTo>
                  <a:cubicBezTo>
                    <a:pt x="30" y="84"/>
                    <a:pt x="30" y="85"/>
                    <a:pt x="32" y="85"/>
                  </a:cubicBezTo>
                  <a:cubicBezTo>
                    <a:pt x="27" y="86"/>
                    <a:pt x="22" y="87"/>
                    <a:pt x="17" y="87"/>
                  </a:cubicBezTo>
                  <a:cubicBezTo>
                    <a:pt x="17" y="87"/>
                    <a:pt x="17" y="87"/>
                    <a:pt x="17" y="87"/>
                  </a:cubicBezTo>
                  <a:cubicBezTo>
                    <a:pt x="20" y="87"/>
                    <a:pt x="24" y="87"/>
                    <a:pt x="26" y="87"/>
                  </a:cubicBezTo>
                  <a:cubicBezTo>
                    <a:pt x="25" y="88"/>
                    <a:pt x="21" y="87"/>
                    <a:pt x="21" y="88"/>
                  </a:cubicBezTo>
                  <a:cubicBezTo>
                    <a:pt x="22" y="88"/>
                    <a:pt x="22" y="88"/>
                    <a:pt x="22" y="88"/>
                  </a:cubicBezTo>
                  <a:cubicBezTo>
                    <a:pt x="20" y="89"/>
                    <a:pt x="16" y="89"/>
                    <a:pt x="14" y="90"/>
                  </a:cubicBezTo>
                  <a:cubicBezTo>
                    <a:pt x="15" y="90"/>
                    <a:pt x="16" y="89"/>
                    <a:pt x="17" y="90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14" y="90"/>
                    <a:pt x="18" y="91"/>
                    <a:pt x="20" y="91"/>
                  </a:cubicBezTo>
                  <a:cubicBezTo>
                    <a:pt x="21" y="92"/>
                    <a:pt x="22" y="91"/>
                    <a:pt x="22" y="92"/>
                  </a:cubicBezTo>
                  <a:cubicBezTo>
                    <a:pt x="12" y="93"/>
                    <a:pt x="12" y="93"/>
                    <a:pt x="12" y="93"/>
                  </a:cubicBezTo>
                  <a:cubicBezTo>
                    <a:pt x="13" y="93"/>
                    <a:pt x="14" y="93"/>
                    <a:pt x="14" y="93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26" y="95"/>
                    <a:pt x="20" y="95"/>
                    <a:pt x="16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4" y="97"/>
                    <a:pt x="20" y="96"/>
                    <a:pt x="18" y="97"/>
                  </a:cubicBezTo>
                  <a:cubicBezTo>
                    <a:pt x="19" y="97"/>
                    <a:pt x="20" y="96"/>
                    <a:pt x="21" y="97"/>
                  </a:cubicBezTo>
                  <a:cubicBezTo>
                    <a:pt x="20" y="97"/>
                    <a:pt x="19" y="98"/>
                    <a:pt x="17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28" y="99"/>
                    <a:pt x="21" y="99"/>
                    <a:pt x="16" y="100"/>
                  </a:cubicBezTo>
                  <a:cubicBezTo>
                    <a:pt x="29" y="100"/>
                    <a:pt x="29" y="100"/>
                    <a:pt x="29" y="100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8" y="100"/>
                    <a:pt x="29" y="101"/>
                    <a:pt x="30" y="101"/>
                  </a:cubicBezTo>
                  <a:cubicBezTo>
                    <a:pt x="27" y="103"/>
                    <a:pt x="22" y="101"/>
                    <a:pt x="19" y="102"/>
                  </a:cubicBezTo>
                  <a:cubicBezTo>
                    <a:pt x="22" y="102"/>
                    <a:pt x="24" y="102"/>
                    <a:pt x="26" y="103"/>
                  </a:cubicBezTo>
                  <a:cubicBezTo>
                    <a:pt x="25" y="104"/>
                    <a:pt x="21" y="103"/>
                    <a:pt x="19" y="104"/>
                  </a:cubicBezTo>
                  <a:cubicBezTo>
                    <a:pt x="22" y="104"/>
                    <a:pt x="25" y="104"/>
                    <a:pt x="27" y="105"/>
                  </a:cubicBezTo>
                  <a:cubicBezTo>
                    <a:pt x="24" y="106"/>
                    <a:pt x="24" y="106"/>
                    <a:pt x="24" y="106"/>
                  </a:cubicBezTo>
                  <a:cubicBezTo>
                    <a:pt x="24" y="106"/>
                    <a:pt x="25" y="106"/>
                    <a:pt x="25" y="106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3" y="107"/>
                    <a:pt x="24" y="107"/>
                    <a:pt x="24" y="107"/>
                  </a:cubicBezTo>
                  <a:cubicBezTo>
                    <a:pt x="24" y="107"/>
                    <a:pt x="24" y="108"/>
                    <a:pt x="23" y="108"/>
                  </a:cubicBezTo>
                  <a:cubicBezTo>
                    <a:pt x="22" y="109"/>
                    <a:pt x="26" y="108"/>
                    <a:pt x="27" y="109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27" y="110"/>
                    <a:pt x="29" y="110"/>
                    <a:pt x="29" y="111"/>
                  </a:cubicBezTo>
                  <a:cubicBezTo>
                    <a:pt x="24" y="113"/>
                    <a:pt x="24" y="113"/>
                    <a:pt x="24" y="113"/>
                  </a:cubicBezTo>
                  <a:cubicBezTo>
                    <a:pt x="24" y="113"/>
                    <a:pt x="24" y="113"/>
                    <a:pt x="24" y="113"/>
                  </a:cubicBezTo>
                  <a:cubicBezTo>
                    <a:pt x="22" y="115"/>
                    <a:pt x="18" y="114"/>
                    <a:pt x="14" y="115"/>
                  </a:cubicBezTo>
                  <a:cubicBezTo>
                    <a:pt x="27" y="114"/>
                    <a:pt x="27" y="114"/>
                    <a:pt x="27" y="114"/>
                  </a:cubicBezTo>
                  <a:cubicBezTo>
                    <a:pt x="30" y="115"/>
                    <a:pt x="27" y="116"/>
                    <a:pt x="27" y="117"/>
                  </a:cubicBezTo>
                  <a:cubicBezTo>
                    <a:pt x="28" y="117"/>
                    <a:pt x="28" y="117"/>
                    <a:pt x="29" y="117"/>
                  </a:cubicBezTo>
                  <a:cubicBezTo>
                    <a:pt x="28" y="117"/>
                    <a:pt x="26" y="117"/>
                    <a:pt x="24" y="117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27" y="119"/>
                    <a:pt x="27" y="119"/>
                    <a:pt x="27" y="119"/>
                  </a:cubicBezTo>
                  <a:cubicBezTo>
                    <a:pt x="27" y="119"/>
                    <a:pt x="28" y="119"/>
                    <a:pt x="29" y="119"/>
                  </a:cubicBezTo>
                  <a:cubicBezTo>
                    <a:pt x="27" y="120"/>
                    <a:pt x="26" y="122"/>
                    <a:pt x="23" y="122"/>
                  </a:cubicBezTo>
                  <a:cubicBezTo>
                    <a:pt x="25" y="122"/>
                    <a:pt x="27" y="122"/>
                    <a:pt x="28" y="123"/>
                  </a:cubicBezTo>
                  <a:cubicBezTo>
                    <a:pt x="27" y="124"/>
                    <a:pt x="25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5" y="124"/>
                    <a:pt x="25" y="124"/>
                    <a:pt x="25" y="124"/>
                  </a:cubicBezTo>
                  <a:cubicBezTo>
                    <a:pt x="26" y="124"/>
                    <a:pt x="26" y="124"/>
                    <a:pt x="27" y="124"/>
                  </a:cubicBezTo>
                  <a:cubicBezTo>
                    <a:pt x="26" y="125"/>
                    <a:pt x="26" y="125"/>
                    <a:pt x="26" y="125"/>
                  </a:cubicBezTo>
                  <a:cubicBezTo>
                    <a:pt x="27" y="125"/>
                    <a:pt x="28" y="125"/>
                    <a:pt x="29" y="125"/>
                  </a:cubicBezTo>
                  <a:cubicBezTo>
                    <a:pt x="29" y="126"/>
                    <a:pt x="28" y="126"/>
                    <a:pt x="27" y="126"/>
                  </a:cubicBezTo>
                  <a:cubicBezTo>
                    <a:pt x="28" y="128"/>
                    <a:pt x="23" y="127"/>
                    <a:pt x="22" y="128"/>
                  </a:cubicBezTo>
                  <a:cubicBezTo>
                    <a:pt x="22" y="128"/>
                    <a:pt x="23" y="127"/>
                    <a:pt x="23" y="128"/>
                  </a:cubicBezTo>
                  <a:cubicBezTo>
                    <a:pt x="21" y="128"/>
                    <a:pt x="21" y="128"/>
                    <a:pt x="21" y="128"/>
                  </a:cubicBezTo>
                  <a:cubicBezTo>
                    <a:pt x="23" y="129"/>
                    <a:pt x="24" y="128"/>
                    <a:pt x="26" y="129"/>
                  </a:cubicBezTo>
                  <a:cubicBezTo>
                    <a:pt x="26" y="129"/>
                    <a:pt x="25" y="129"/>
                    <a:pt x="25" y="129"/>
                  </a:cubicBezTo>
                  <a:cubicBezTo>
                    <a:pt x="29" y="130"/>
                    <a:pt x="29" y="130"/>
                    <a:pt x="29" y="130"/>
                  </a:cubicBezTo>
                  <a:cubicBezTo>
                    <a:pt x="27" y="131"/>
                    <a:pt x="27" y="131"/>
                    <a:pt x="27" y="131"/>
                  </a:cubicBezTo>
                  <a:cubicBezTo>
                    <a:pt x="28" y="131"/>
                    <a:pt x="29" y="131"/>
                    <a:pt x="29" y="132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28" y="132"/>
                    <a:pt x="28" y="132"/>
                    <a:pt x="28" y="132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27" y="133"/>
                    <a:pt x="26" y="133"/>
                    <a:pt x="25" y="133"/>
                  </a:cubicBezTo>
                  <a:cubicBezTo>
                    <a:pt x="25" y="133"/>
                    <a:pt x="26" y="133"/>
                    <a:pt x="27" y="133"/>
                  </a:cubicBezTo>
                  <a:cubicBezTo>
                    <a:pt x="26" y="134"/>
                    <a:pt x="26" y="134"/>
                    <a:pt x="26" y="134"/>
                  </a:cubicBezTo>
                  <a:cubicBezTo>
                    <a:pt x="30" y="134"/>
                    <a:pt x="30" y="134"/>
                    <a:pt x="30" y="134"/>
                  </a:cubicBezTo>
                  <a:cubicBezTo>
                    <a:pt x="25" y="135"/>
                    <a:pt x="25" y="135"/>
                    <a:pt x="25" y="135"/>
                  </a:cubicBezTo>
                  <a:cubicBezTo>
                    <a:pt x="27" y="135"/>
                    <a:pt x="29" y="135"/>
                    <a:pt x="30" y="136"/>
                  </a:cubicBezTo>
                  <a:cubicBezTo>
                    <a:pt x="30" y="136"/>
                    <a:pt x="29" y="136"/>
                    <a:pt x="29" y="136"/>
                  </a:cubicBezTo>
                  <a:cubicBezTo>
                    <a:pt x="30" y="136"/>
                    <a:pt x="31" y="136"/>
                    <a:pt x="32" y="136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9" y="138"/>
                    <a:pt x="29" y="138"/>
                    <a:pt x="29" y="138"/>
                  </a:cubicBezTo>
                  <a:cubicBezTo>
                    <a:pt x="29" y="138"/>
                    <a:pt x="29" y="138"/>
                    <a:pt x="29" y="138"/>
                  </a:cubicBezTo>
                  <a:cubicBezTo>
                    <a:pt x="31" y="139"/>
                    <a:pt x="31" y="139"/>
                    <a:pt x="31" y="139"/>
                  </a:cubicBezTo>
                  <a:cubicBezTo>
                    <a:pt x="31" y="139"/>
                    <a:pt x="31" y="140"/>
                    <a:pt x="30" y="140"/>
                  </a:cubicBezTo>
                  <a:cubicBezTo>
                    <a:pt x="31" y="140"/>
                    <a:pt x="32" y="140"/>
                    <a:pt x="32" y="140"/>
                  </a:cubicBezTo>
                  <a:cubicBezTo>
                    <a:pt x="30" y="141"/>
                    <a:pt x="28" y="141"/>
                    <a:pt x="26" y="141"/>
                  </a:cubicBezTo>
                  <a:cubicBezTo>
                    <a:pt x="32" y="141"/>
                    <a:pt x="32" y="141"/>
                    <a:pt x="32" y="141"/>
                  </a:cubicBezTo>
                  <a:cubicBezTo>
                    <a:pt x="28" y="142"/>
                    <a:pt x="25" y="143"/>
                    <a:pt x="22" y="143"/>
                  </a:cubicBezTo>
                  <a:cubicBezTo>
                    <a:pt x="25" y="143"/>
                    <a:pt x="25" y="143"/>
                    <a:pt x="25" y="143"/>
                  </a:cubicBezTo>
                  <a:cubicBezTo>
                    <a:pt x="25" y="143"/>
                    <a:pt x="24" y="144"/>
                    <a:pt x="24" y="144"/>
                  </a:cubicBezTo>
                  <a:cubicBezTo>
                    <a:pt x="28" y="143"/>
                    <a:pt x="31" y="144"/>
                    <a:pt x="34" y="144"/>
                  </a:cubicBezTo>
                  <a:cubicBezTo>
                    <a:pt x="29" y="145"/>
                    <a:pt x="29" y="145"/>
                    <a:pt x="29" y="145"/>
                  </a:cubicBezTo>
                  <a:cubicBezTo>
                    <a:pt x="33" y="145"/>
                    <a:pt x="33" y="145"/>
                    <a:pt x="33" y="145"/>
                  </a:cubicBezTo>
                  <a:cubicBezTo>
                    <a:pt x="32" y="146"/>
                    <a:pt x="31" y="146"/>
                    <a:pt x="30" y="146"/>
                  </a:cubicBezTo>
                  <a:cubicBezTo>
                    <a:pt x="37" y="146"/>
                    <a:pt x="37" y="146"/>
                    <a:pt x="37" y="146"/>
                  </a:cubicBezTo>
                  <a:cubicBezTo>
                    <a:pt x="34" y="147"/>
                    <a:pt x="31" y="147"/>
                    <a:pt x="28" y="148"/>
                  </a:cubicBezTo>
                  <a:cubicBezTo>
                    <a:pt x="36" y="148"/>
                    <a:pt x="36" y="148"/>
                    <a:pt x="36" y="148"/>
                  </a:cubicBezTo>
                  <a:cubicBezTo>
                    <a:pt x="36" y="148"/>
                    <a:pt x="36" y="148"/>
                    <a:pt x="36" y="148"/>
                  </a:cubicBezTo>
                  <a:cubicBezTo>
                    <a:pt x="40" y="148"/>
                    <a:pt x="40" y="148"/>
                    <a:pt x="40" y="148"/>
                  </a:cubicBezTo>
                  <a:cubicBezTo>
                    <a:pt x="40" y="148"/>
                    <a:pt x="40" y="148"/>
                    <a:pt x="40" y="148"/>
                  </a:cubicBezTo>
                  <a:cubicBezTo>
                    <a:pt x="36" y="148"/>
                    <a:pt x="36" y="148"/>
                    <a:pt x="36" y="148"/>
                  </a:cubicBezTo>
                  <a:cubicBezTo>
                    <a:pt x="34" y="149"/>
                    <a:pt x="31" y="148"/>
                    <a:pt x="29" y="149"/>
                  </a:cubicBezTo>
                  <a:cubicBezTo>
                    <a:pt x="30" y="149"/>
                    <a:pt x="31" y="149"/>
                    <a:pt x="31" y="149"/>
                  </a:cubicBezTo>
                  <a:cubicBezTo>
                    <a:pt x="32" y="149"/>
                    <a:pt x="32" y="149"/>
                    <a:pt x="32" y="149"/>
                  </a:cubicBezTo>
                  <a:cubicBezTo>
                    <a:pt x="32" y="150"/>
                    <a:pt x="32" y="150"/>
                    <a:pt x="32" y="150"/>
                  </a:cubicBezTo>
                  <a:cubicBezTo>
                    <a:pt x="33" y="150"/>
                    <a:pt x="36" y="149"/>
                    <a:pt x="36" y="150"/>
                  </a:cubicBezTo>
                  <a:cubicBezTo>
                    <a:pt x="38" y="150"/>
                    <a:pt x="38" y="150"/>
                    <a:pt x="38" y="150"/>
                  </a:cubicBezTo>
                  <a:cubicBezTo>
                    <a:pt x="38" y="150"/>
                    <a:pt x="39" y="151"/>
                    <a:pt x="39" y="151"/>
                  </a:cubicBezTo>
                  <a:cubicBezTo>
                    <a:pt x="40" y="151"/>
                    <a:pt x="41" y="151"/>
                    <a:pt x="42" y="151"/>
                  </a:cubicBezTo>
                  <a:cubicBezTo>
                    <a:pt x="41" y="152"/>
                    <a:pt x="40" y="152"/>
                    <a:pt x="39" y="152"/>
                  </a:cubicBezTo>
                  <a:cubicBezTo>
                    <a:pt x="37" y="152"/>
                    <a:pt x="35" y="151"/>
                    <a:pt x="34" y="150"/>
                  </a:cubicBezTo>
                  <a:cubicBezTo>
                    <a:pt x="34" y="151"/>
                    <a:pt x="34" y="151"/>
                    <a:pt x="34" y="151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3" y="152"/>
                    <a:pt x="32" y="152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36" y="153"/>
                    <a:pt x="36" y="153"/>
                    <a:pt x="36" y="153"/>
                  </a:cubicBezTo>
                  <a:cubicBezTo>
                    <a:pt x="38" y="153"/>
                    <a:pt x="38" y="153"/>
                    <a:pt x="38" y="153"/>
                  </a:cubicBezTo>
                  <a:cubicBezTo>
                    <a:pt x="38" y="153"/>
                    <a:pt x="39" y="153"/>
                    <a:pt x="39" y="154"/>
                  </a:cubicBezTo>
                  <a:cubicBezTo>
                    <a:pt x="35" y="154"/>
                    <a:pt x="31" y="154"/>
                    <a:pt x="28" y="155"/>
                  </a:cubicBezTo>
                  <a:cubicBezTo>
                    <a:pt x="39" y="154"/>
                    <a:pt x="50" y="154"/>
                    <a:pt x="61" y="153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2" y="152"/>
                    <a:pt x="45" y="153"/>
                    <a:pt x="46" y="152"/>
                  </a:cubicBezTo>
                  <a:cubicBezTo>
                    <a:pt x="45" y="152"/>
                    <a:pt x="44" y="153"/>
                    <a:pt x="43" y="152"/>
                  </a:cubicBezTo>
                  <a:cubicBezTo>
                    <a:pt x="50" y="151"/>
                    <a:pt x="50" y="151"/>
                    <a:pt x="50" y="151"/>
                  </a:cubicBezTo>
                  <a:cubicBezTo>
                    <a:pt x="48" y="151"/>
                    <a:pt x="46" y="152"/>
                    <a:pt x="45" y="151"/>
                  </a:cubicBezTo>
                  <a:cubicBezTo>
                    <a:pt x="47" y="151"/>
                    <a:pt x="48" y="149"/>
                    <a:pt x="49" y="151"/>
                  </a:cubicBezTo>
                  <a:cubicBezTo>
                    <a:pt x="51" y="151"/>
                    <a:pt x="54" y="151"/>
                    <a:pt x="55" y="150"/>
                  </a:cubicBezTo>
                  <a:cubicBezTo>
                    <a:pt x="62" y="152"/>
                    <a:pt x="71" y="150"/>
                    <a:pt x="78" y="151"/>
                  </a:cubicBezTo>
                  <a:cubicBezTo>
                    <a:pt x="79" y="152"/>
                    <a:pt x="79" y="152"/>
                    <a:pt x="79" y="152"/>
                  </a:cubicBezTo>
                  <a:cubicBezTo>
                    <a:pt x="81" y="150"/>
                    <a:pt x="88" y="152"/>
                    <a:pt x="93" y="152"/>
                  </a:cubicBezTo>
                  <a:cubicBezTo>
                    <a:pt x="93" y="152"/>
                    <a:pt x="94" y="152"/>
                    <a:pt x="94" y="152"/>
                  </a:cubicBezTo>
                  <a:cubicBezTo>
                    <a:pt x="94" y="152"/>
                    <a:pt x="94" y="152"/>
                    <a:pt x="94" y="152"/>
                  </a:cubicBezTo>
                  <a:cubicBezTo>
                    <a:pt x="100" y="153"/>
                    <a:pt x="110" y="152"/>
                    <a:pt x="115" y="153"/>
                  </a:cubicBezTo>
                  <a:cubicBezTo>
                    <a:pt x="113" y="153"/>
                    <a:pt x="111" y="154"/>
                    <a:pt x="109" y="154"/>
                  </a:cubicBezTo>
                  <a:cubicBezTo>
                    <a:pt x="116" y="154"/>
                    <a:pt x="116" y="154"/>
                    <a:pt x="116" y="154"/>
                  </a:cubicBezTo>
                  <a:cubicBezTo>
                    <a:pt x="116" y="154"/>
                    <a:pt x="116" y="154"/>
                    <a:pt x="116" y="154"/>
                  </a:cubicBezTo>
                  <a:cubicBezTo>
                    <a:pt x="120" y="155"/>
                    <a:pt x="123" y="153"/>
                    <a:pt x="127" y="154"/>
                  </a:cubicBezTo>
                  <a:cubicBezTo>
                    <a:pt x="124" y="155"/>
                    <a:pt x="121" y="156"/>
                    <a:pt x="118" y="156"/>
                  </a:cubicBezTo>
                  <a:cubicBezTo>
                    <a:pt x="118" y="156"/>
                    <a:pt x="118" y="156"/>
                    <a:pt x="118" y="156"/>
                  </a:cubicBezTo>
                  <a:cubicBezTo>
                    <a:pt x="118" y="157"/>
                    <a:pt x="117" y="156"/>
                    <a:pt x="116" y="157"/>
                  </a:cubicBezTo>
                  <a:cubicBezTo>
                    <a:pt x="116" y="156"/>
                    <a:pt x="116" y="156"/>
                    <a:pt x="116" y="156"/>
                  </a:cubicBezTo>
                  <a:cubicBezTo>
                    <a:pt x="114" y="156"/>
                    <a:pt x="112" y="156"/>
                    <a:pt x="111" y="157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3" y="159"/>
                    <a:pt x="97" y="158"/>
                    <a:pt x="101" y="159"/>
                  </a:cubicBezTo>
                  <a:cubicBezTo>
                    <a:pt x="99" y="159"/>
                    <a:pt x="96" y="160"/>
                    <a:pt x="94" y="160"/>
                  </a:cubicBezTo>
                  <a:cubicBezTo>
                    <a:pt x="97" y="161"/>
                    <a:pt x="99" y="159"/>
                    <a:pt x="101" y="160"/>
                  </a:cubicBezTo>
                  <a:cubicBezTo>
                    <a:pt x="102" y="159"/>
                    <a:pt x="103" y="159"/>
                    <a:pt x="103" y="159"/>
                  </a:cubicBezTo>
                  <a:cubicBezTo>
                    <a:pt x="102" y="159"/>
                    <a:pt x="101" y="159"/>
                    <a:pt x="101" y="158"/>
                  </a:cubicBezTo>
                  <a:cubicBezTo>
                    <a:pt x="101" y="158"/>
                    <a:pt x="103" y="158"/>
                    <a:pt x="104" y="158"/>
                  </a:cubicBezTo>
                  <a:cubicBezTo>
                    <a:pt x="108" y="159"/>
                    <a:pt x="101" y="159"/>
                    <a:pt x="103" y="161"/>
                  </a:cubicBezTo>
                  <a:cubicBezTo>
                    <a:pt x="101" y="161"/>
                    <a:pt x="96" y="160"/>
                    <a:pt x="93" y="161"/>
                  </a:cubicBezTo>
                  <a:cubicBezTo>
                    <a:pt x="96" y="161"/>
                    <a:pt x="98" y="160"/>
                    <a:pt x="100" y="161"/>
                  </a:cubicBezTo>
                  <a:cubicBezTo>
                    <a:pt x="98" y="162"/>
                    <a:pt x="98" y="162"/>
                    <a:pt x="98" y="162"/>
                  </a:cubicBezTo>
                  <a:cubicBezTo>
                    <a:pt x="101" y="162"/>
                    <a:pt x="105" y="161"/>
                    <a:pt x="108" y="162"/>
                  </a:cubicBezTo>
                  <a:cubicBezTo>
                    <a:pt x="104" y="163"/>
                    <a:pt x="98" y="162"/>
                    <a:pt x="94" y="163"/>
                  </a:cubicBezTo>
                  <a:cubicBezTo>
                    <a:pt x="98" y="163"/>
                    <a:pt x="101" y="162"/>
                    <a:pt x="105" y="163"/>
                  </a:cubicBezTo>
                  <a:cubicBezTo>
                    <a:pt x="100" y="163"/>
                    <a:pt x="100" y="163"/>
                    <a:pt x="100" y="163"/>
                  </a:cubicBezTo>
                  <a:cubicBezTo>
                    <a:pt x="103" y="163"/>
                    <a:pt x="103" y="163"/>
                    <a:pt x="103" y="163"/>
                  </a:cubicBezTo>
                  <a:cubicBezTo>
                    <a:pt x="103" y="163"/>
                    <a:pt x="104" y="164"/>
                    <a:pt x="104" y="164"/>
                  </a:cubicBezTo>
                  <a:cubicBezTo>
                    <a:pt x="104" y="163"/>
                    <a:pt x="104" y="163"/>
                    <a:pt x="104" y="163"/>
                  </a:cubicBezTo>
                  <a:cubicBezTo>
                    <a:pt x="104" y="163"/>
                    <a:pt x="105" y="163"/>
                    <a:pt x="106" y="163"/>
                  </a:cubicBezTo>
                  <a:cubicBezTo>
                    <a:pt x="106" y="163"/>
                    <a:pt x="106" y="163"/>
                    <a:pt x="107" y="163"/>
                  </a:cubicBezTo>
                  <a:cubicBezTo>
                    <a:pt x="105" y="163"/>
                    <a:pt x="105" y="163"/>
                    <a:pt x="105" y="163"/>
                  </a:cubicBezTo>
                  <a:cubicBezTo>
                    <a:pt x="105" y="163"/>
                    <a:pt x="105" y="163"/>
                    <a:pt x="105" y="163"/>
                  </a:cubicBezTo>
                  <a:cubicBezTo>
                    <a:pt x="107" y="162"/>
                    <a:pt x="107" y="162"/>
                    <a:pt x="107" y="162"/>
                  </a:cubicBezTo>
                  <a:cubicBezTo>
                    <a:pt x="107" y="163"/>
                    <a:pt x="107" y="163"/>
                    <a:pt x="107" y="163"/>
                  </a:cubicBezTo>
                  <a:cubicBezTo>
                    <a:pt x="109" y="163"/>
                    <a:pt x="110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0" y="163"/>
                    <a:pt x="110" y="163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2" y="162"/>
                    <a:pt x="112" y="162"/>
                    <a:pt x="112" y="162"/>
                  </a:cubicBezTo>
                  <a:cubicBezTo>
                    <a:pt x="112" y="162"/>
                    <a:pt x="112" y="162"/>
                    <a:pt x="112" y="162"/>
                  </a:cubicBezTo>
                  <a:cubicBezTo>
                    <a:pt x="113" y="162"/>
                    <a:pt x="115" y="161"/>
                    <a:pt x="115" y="162"/>
                  </a:cubicBezTo>
                  <a:cubicBezTo>
                    <a:pt x="115" y="162"/>
                    <a:pt x="115" y="162"/>
                    <a:pt x="114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6" y="163"/>
                    <a:pt x="116" y="163"/>
                    <a:pt x="116" y="163"/>
                  </a:cubicBezTo>
                  <a:cubicBezTo>
                    <a:pt x="118" y="163"/>
                    <a:pt x="119" y="163"/>
                    <a:pt x="120" y="163"/>
                  </a:cubicBezTo>
                  <a:cubicBezTo>
                    <a:pt x="119" y="164"/>
                    <a:pt x="119" y="164"/>
                    <a:pt x="119" y="164"/>
                  </a:cubicBezTo>
                  <a:cubicBezTo>
                    <a:pt x="117" y="164"/>
                    <a:pt x="115" y="165"/>
                    <a:pt x="114" y="165"/>
                  </a:cubicBezTo>
                  <a:cubicBezTo>
                    <a:pt x="115" y="165"/>
                    <a:pt x="117" y="165"/>
                    <a:pt x="118" y="165"/>
                  </a:cubicBezTo>
                  <a:cubicBezTo>
                    <a:pt x="111" y="168"/>
                    <a:pt x="104" y="166"/>
                    <a:pt x="96" y="168"/>
                  </a:cubicBezTo>
                  <a:cubicBezTo>
                    <a:pt x="105" y="169"/>
                    <a:pt x="114" y="166"/>
                    <a:pt x="124" y="167"/>
                  </a:cubicBezTo>
                  <a:cubicBezTo>
                    <a:pt x="116" y="168"/>
                    <a:pt x="116" y="168"/>
                    <a:pt x="116" y="168"/>
                  </a:cubicBezTo>
                  <a:cubicBezTo>
                    <a:pt x="122" y="169"/>
                    <a:pt x="122" y="169"/>
                    <a:pt x="122" y="169"/>
                  </a:cubicBezTo>
                  <a:cubicBezTo>
                    <a:pt x="114" y="170"/>
                    <a:pt x="105" y="171"/>
                    <a:pt x="98" y="172"/>
                  </a:cubicBezTo>
                  <a:cubicBezTo>
                    <a:pt x="104" y="172"/>
                    <a:pt x="110" y="170"/>
                    <a:pt x="116" y="171"/>
                  </a:cubicBezTo>
                  <a:cubicBezTo>
                    <a:pt x="104" y="172"/>
                    <a:pt x="92" y="173"/>
                    <a:pt x="78" y="174"/>
                  </a:cubicBezTo>
                  <a:cubicBezTo>
                    <a:pt x="78" y="174"/>
                    <a:pt x="78" y="174"/>
                    <a:pt x="78" y="174"/>
                  </a:cubicBezTo>
                  <a:cubicBezTo>
                    <a:pt x="81" y="174"/>
                    <a:pt x="85" y="174"/>
                    <a:pt x="88" y="173"/>
                  </a:cubicBezTo>
                  <a:cubicBezTo>
                    <a:pt x="89" y="174"/>
                    <a:pt x="90" y="174"/>
                    <a:pt x="90" y="175"/>
                  </a:cubicBezTo>
                  <a:cubicBezTo>
                    <a:pt x="82" y="175"/>
                    <a:pt x="75" y="176"/>
                    <a:pt x="67" y="176"/>
                  </a:cubicBezTo>
                  <a:cubicBezTo>
                    <a:pt x="70" y="175"/>
                    <a:pt x="74" y="176"/>
                    <a:pt x="77" y="174"/>
                  </a:cubicBezTo>
                  <a:cubicBezTo>
                    <a:pt x="62" y="174"/>
                    <a:pt x="62" y="174"/>
                    <a:pt x="62" y="174"/>
                  </a:cubicBezTo>
                  <a:cubicBezTo>
                    <a:pt x="72" y="173"/>
                    <a:pt x="72" y="173"/>
                    <a:pt x="72" y="173"/>
                  </a:cubicBezTo>
                  <a:cubicBezTo>
                    <a:pt x="67" y="174"/>
                    <a:pt x="62" y="175"/>
                    <a:pt x="57" y="174"/>
                  </a:cubicBezTo>
                  <a:cubicBezTo>
                    <a:pt x="65" y="172"/>
                    <a:pt x="65" y="172"/>
                    <a:pt x="65" y="172"/>
                  </a:cubicBezTo>
                  <a:cubicBezTo>
                    <a:pt x="58" y="172"/>
                    <a:pt x="52" y="173"/>
                    <a:pt x="44" y="172"/>
                  </a:cubicBezTo>
                  <a:cubicBezTo>
                    <a:pt x="48" y="172"/>
                    <a:pt x="53" y="172"/>
                    <a:pt x="56" y="171"/>
                  </a:cubicBezTo>
                  <a:cubicBezTo>
                    <a:pt x="56" y="171"/>
                    <a:pt x="56" y="171"/>
                    <a:pt x="55" y="171"/>
                  </a:cubicBezTo>
                  <a:cubicBezTo>
                    <a:pt x="56" y="170"/>
                    <a:pt x="57" y="171"/>
                    <a:pt x="59" y="171"/>
                  </a:cubicBezTo>
                  <a:cubicBezTo>
                    <a:pt x="50" y="170"/>
                    <a:pt x="50" y="170"/>
                    <a:pt x="50" y="170"/>
                  </a:cubicBezTo>
                  <a:cubicBezTo>
                    <a:pt x="50" y="170"/>
                    <a:pt x="50" y="170"/>
                    <a:pt x="50" y="170"/>
                  </a:cubicBezTo>
                  <a:cubicBezTo>
                    <a:pt x="48" y="170"/>
                    <a:pt x="46" y="170"/>
                    <a:pt x="45" y="170"/>
                  </a:cubicBezTo>
                  <a:cubicBezTo>
                    <a:pt x="50" y="170"/>
                    <a:pt x="54" y="169"/>
                    <a:pt x="58" y="169"/>
                  </a:cubicBezTo>
                  <a:cubicBezTo>
                    <a:pt x="57" y="169"/>
                    <a:pt x="57" y="167"/>
                    <a:pt x="55" y="168"/>
                  </a:cubicBezTo>
                  <a:cubicBezTo>
                    <a:pt x="54" y="168"/>
                    <a:pt x="54" y="168"/>
                    <a:pt x="54" y="167"/>
                  </a:cubicBezTo>
                  <a:cubicBezTo>
                    <a:pt x="53" y="167"/>
                    <a:pt x="51" y="167"/>
                    <a:pt x="50" y="167"/>
                  </a:cubicBezTo>
                  <a:cubicBezTo>
                    <a:pt x="54" y="165"/>
                    <a:pt x="59" y="166"/>
                    <a:pt x="63" y="165"/>
                  </a:cubicBezTo>
                  <a:cubicBezTo>
                    <a:pt x="57" y="165"/>
                    <a:pt x="51" y="166"/>
                    <a:pt x="45" y="165"/>
                  </a:cubicBezTo>
                  <a:cubicBezTo>
                    <a:pt x="52" y="165"/>
                    <a:pt x="52" y="165"/>
                    <a:pt x="52" y="165"/>
                  </a:cubicBezTo>
                  <a:cubicBezTo>
                    <a:pt x="51" y="165"/>
                    <a:pt x="51" y="165"/>
                    <a:pt x="50" y="164"/>
                  </a:cubicBezTo>
                  <a:cubicBezTo>
                    <a:pt x="51" y="164"/>
                    <a:pt x="51" y="164"/>
                    <a:pt x="51" y="164"/>
                  </a:cubicBezTo>
                  <a:cubicBezTo>
                    <a:pt x="53" y="164"/>
                    <a:pt x="55" y="164"/>
                    <a:pt x="56" y="165"/>
                  </a:cubicBezTo>
                  <a:cubicBezTo>
                    <a:pt x="57" y="165"/>
                    <a:pt x="58" y="165"/>
                    <a:pt x="58" y="164"/>
                  </a:cubicBezTo>
                  <a:cubicBezTo>
                    <a:pt x="57" y="164"/>
                    <a:pt x="57" y="165"/>
                    <a:pt x="56" y="164"/>
                  </a:cubicBezTo>
                  <a:cubicBezTo>
                    <a:pt x="59" y="163"/>
                    <a:pt x="59" y="163"/>
                    <a:pt x="59" y="163"/>
                  </a:cubicBezTo>
                  <a:cubicBezTo>
                    <a:pt x="56" y="163"/>
                    <a:pt x="50" y="164"/>
                    <a:pt x="46" y="163"/>
                  </a:cubicBezTo>
                  <a:cubicBezTo>
                    <a:pt x="60" y="162"/>
                    <a:pt x="60" y="162"/>
                    <a:pt x="60" y="162"/>
                  </a:cubicBezTo>
                  <a:cubicBezTo>
                    <a:pt x="53" y="162"/>
                    <a:pt x="53" y="162"/>
                    <a:pt x="53" y="162"/>
                  </a:cubicBezTo>
                  <a:cubicBezTo>
                    <a:pt x="53" y="161"/>
                    <a:pt x="53" y="161"/>
                    <a:pt x="53" y="161"/>
                  </a:cubicBezTo>
                  <a:cubicBezTo>
                    <a:pt x="51" y="161"/>
                    <a:pt x="51" y="161"/>
                    <a:pt x="51" y="161"/>
                  </a:cubicBezTo>
                  <a:cubicBezTo>
                    <a:pt x="50" y="161"/>
                    <a:pt x="50" y="161"/>
                    <a:pt x="50" y="161"/>
                  </a:cubicBezTo>
                  <a:cubicBezTo>
                    <a:pt x="37" y="160"/>
                    <a:pt x="37" y="160"/>
                    <a:pt x="37" y="160"/>
                  </a:cubicBezTo>
                  <a:cubicBezTo>
                    <a:pt x="46" y="160"/>
                    <a:pt x="46" y="160"/>
                    <a:pt x="46" y="160"/>
                  </a:cubicBezTo>
                  <a:cubicBezTo>
                    <a:pt x="45" y="160"/>
                    <a:pt x="43" y="160"/>
                    <a:pt x="43" y="159"/>
                  </a:cubicBezTo>
                  <a:cubicBezTo>
                    <a:pt x="43" y="159"/>
                    <a:pt x="43" y="159"/>
                    <a:pt x="43" y="159"/>
                  </a:cubicBezTo>
                  <a:cubicBezTo>
                    <a:pt x="42" y="159"/>
                    <a:pt x="42" y="159"/>
                    <a:pt x="42" y="159"/>
                  </a:cubicBezTo>
                  <a:cubicBezTo>
                    <a:pt x="44" y="158"/>
                    <a:pt x="48" y="159"/>
                    <a:pt x="50" y="158"/>
                  </a:cubicBezTo>
                  <a:cubicBezTo>
                    <a:pt x="49" y="158"/>
                    <a:pt x="47" y="158"/>
                    <a:pt x="46" y="158"/>
                  </a:cubicBezTo>
                  <a:cubicBezTo>
                    <a:pt x="51" y="156"/>
                    <a:pt x="57" y="157"/>
                    <a:pt x="62" y="157"/>
                  </a:cubicBezTo>
                  <a:cubicBezTo>
                    <a:pt x="57" y="157"/>
                    <a:pt x="46" y="157"/>
                    <a:pt x="40" y="157"/>
                  </a:cubicBezTo>
                  <a:cubicBezTo>
                    <a:pt x="42" y="156"/>
                    <a:pt x="47" y="156"/>
                    <a:pt x="49" y="155"/>
                  </a:cubicBezTo>
                  <a:cubicBezTo>
                    <a:pt x="45" y="156"/>
                    <a:pt x="41" y="154"/>
                    <a:pt x="37" y="155"/>
                  </a:cubicBezTo>
                  <a:cubicBezTo>
                    <a:pt x="35" y="156"/>
                    <a:pt x="36" y="157"/>
                    <a:pt x="38" y="157"/>
                  </a:cubicBezTo>
                  <a:cubicBezTo>
                    <a:pt x="33" y="157"/>
                    <a:pt x="27" y="157"/>
                    <a:pt x="23" y="158"/>
                  </a:cubicBezTo>
                  <a:cubicBezTo>
                    <a:pt x="28" y="158"/>
                    <a:pt x="31" y="159"/>
                    <a:pt x="35" y="158"/>
                  </a:cubicBezTo>
                  <a:cubicBezTo>
                    <a:pt x="37" y="158"/>
                    <a:pt x="37" y="159"/>
                    <a:pt x="36" y="159"/>
                  </a:cubicBezTo>
                  <a:cubicBezTo>
                    <a:pt x="37" y="159"/>
                    <a:pt x="38" y="160"/>
                    <a:pt x="39" y="160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5" y="161"/>
                    <a:pt x="36" y="160"/>
                    <a:pt x="37" y="161"/>
                  </a:cubicBezTo>
                  <a:cubicBezTo>
                    <a:pt x="30" y="162"/>
                    <a:pt x="30" y="162"/>
                    <a:pt x="30" y="162"/>
                  </a:cubicBezTo>
                  <a:cubicBezTo>
                    <a:pt x="31" y="162"/>
                    <a:pt x="31" y="162"/>
                    <a:pt x="32" y="162"/>
                  </a:cubicBezTo>
                  <a:cubicBezTo>
                    <a:pt x="31" y="162"/>
                    <a:pt x="30" y="164"/>
                    <a:pt x="28" y="164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31" y="164"/>
                    <a:pt x="31" y="165"/>
                    <a:pt x="30" y="165"/>
                  </a:cubicBezTo>
                  <a:cubicBezTo>
                    <a:pt x="31" y="165"/>
                    <a:pt x="32" y="165"/>
                    <a:pt x="32" y="165"/>
                  </a:cubicBezTo>
                  <a:cubicBezTo>
                    <a:pt x="32" y="165"/>
                    <a:pt x="32" y="165"/>
                    <a:pt x="32" y="165"/>
                  </a:cubicBezTo>
                  <a:cubicBezTo>
                    <a:pt x="37" y="166"/>
                    <a:pt x="37" y="166"/>
                    <a:pt x="37" y="166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3" y="167"/>
                    <a:pt x="33" y="167"/>
                    <a:pt x="33" y="167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3" y="167"/>
                    <a:pt x="34" y="168"/>
                    <a:pt x="36" y="168"/>
                  </a:cubicBezTo>
                  <a:cubicBezTo>
                    <a:pt x="34" y="169"/>
                    <a:pt x="32" y="169"/>
                    <a:pt x="31" y="169"/>
                  </a:cubicBezTo>
                  <a:cubicBezTo>
                    <a:pt x="31" y="170"/>
                    <a:pt x="28" y="169"/>
                    <a:pt x="28" y="170"/>
                  </a:cubicBezTo>
                  <a:cubicBezTo>
                    <a:pt x="30" y="171"/>
                    <a:pt x="33" y="169"/>
                    <a:pt x="34" y="171"/>
                  </a:cubicBezTo>
                  <a:cubicBezTo>
                    <a:pt x="33" y="171"/>
                    <a:pt x="32" y="172"/>
                    <a:pt x="31" y="172"/>
                  </a:cubicBezTo>
                  <a:cubicBezTo>
                    <a:pt x="37" y="173"/>
                    <a:pt x="37" y="173"/>
                    <a:pt x="37" y="173"/>
                  </a:cubicBezTo>
                  <a:cubicBezTo>
                    <a:pt x="34" y="173"/>
                    <a:pt x="32" y="173"/>
                    <a:pt x="29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0" y="174"/>
                    <a:pt x="30" y="174"/>
                    <a:pt x="29" y="174"/>
                  </a:cubicBezTo>
                  <a:cubicBezTo>
                    <a:pt x="33" y="175"/>
                    <a:pt x="33" y="175"/>
                    <a:pt x="33" y="175"/>
                  </a:cubicBezTo>
                  <a:cubicBezTo>
                    <a:pt x="33" y="176"/>
                    <a:pt x="30" y="175"/>
                    <a:pt x="29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4" y="178"/>
                    <a:pt x="25" y="178"/>
                    <a:pt x="26" y="178"/>
                  </a:cubicBezTo>
                  <a:cubicBezTo>
                    <a:pt x="26" y="179"/>
                    <a:pt x="25" y="179"/>
                    <a:pt x="24" y="179"/>
                  </a:cubicBezTo>
                  <a:cubicBezTo>
                    <a:pt x="27" y="179"/>
                    <a:pt x="27" y="179"/>
                    <a:pt x="27" y="179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6" y="180"/>
                    <a:pt x="26" y="180"/>
                    <a:pt x="27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8" y="181"/>
                    <a:pt x="28" y="181"/>
                    <a:pt x="28" y="182"/>
                  </a:cubicBezTo>
                  <a:cubicBezTo>
                    <a:pt x="27" y="182"/>
                    <a:pt x="27" y="182"/>
                    <a:pt x="27" y="182"/>
                  </a:cubicBezTo>
                  <a:cubicBezTo>
                    <a:pt x="29" y="182"/>
                    <a:pt x="31" y="182"/>
                    <a:pt x="32" y="182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1" y="184"/>
                    <a:pt x="26" y="184"/>
                    <a:pt x="25" y="185"/>
                  </a:cubicBezTo>
                  <a:cubicBezTo>
                    <a:pt x="26" y="185"/>
                    <a:pt x="28" y="185"/>
                    <a:pt x="29" y="186"/>
                  </a:cubicBezTo>
                  <a:cubicBezTo>
                    <a:pt x="33" y="186"/>
                    <a:pt x="38" y="185"/>
                    <a:pt x="41" y="187"/>
                  </a:cubicBezTo>
                  <a:cubicBezTo>
                    <a:pt x="52" y="187"/>
                    <a:pt x="63" y="187"/>
                    <a:pt x="72" y="185"/>
                  </a:cubicBezTo>
                  <a:cubicBezTo>
                    <a:pt x="71" y="185"/>
                    <a:pt x="70" y="185"/>
                    <a:pt x="69" y="185"/>
                  </a:cubicBezTo>
                  <a:cubicBezTo>
                    <a:pt x="71" y="185"/>
                    <a:pt x="74" y="184"/>
                    <a:pt x="77" y="184"/>
                  </a:cubicBezTo>
                  <a:cubicBezTo>
                    <a:pt x="80" y="183"/>
                    <a:pt x="87" y="184"/>
                    <a:pt x="90" y="183"/>
                  </a:cubicBezTo>
                  <a:cubicBezTo>
                    <a:pt x="95" y="184"/>
                    <a:pt x="102" y="182"/>
                    <a:pt x="106" y="183"/>
                  </a:cubicBezTo>
                  <a:cubicBezTo>
                    <a:pt x="106" y="183"/>
                    <a:pt x="106" y="183"/>
                    <a:pt x="106" y="183"/>
                  </a:cubicBezTo>
                  <a:cubicBezTo>
                    <a:pt x="106" y="183"/>
                    <a:pt x="106" y="183"/>
                    <a:pt x="105" y="183"/>
                  </a:cubicBezTo>
                  <a:cubicBezTo>
                    <a:pt x="106" y="182"/>
                    <a:pt x="106" y="182"/>
                    <a:pt x="106" y="182"/>
                  </a:cubicBezTo>
                  <a:cubicBezTo>
                    <a:pt x="108" y="183"/>
                    <a:pt x="111" y="182"/>
                    <a:pt x="111" y="183"/>
                  </a:cubicBezTo>
                  <a:cubicBezTo>
                    <a:pt x="112" y="183"/>
                    <a:pt x="111" y="182"/>
                    <a:pt x="114" y="182"/>
                  </a:cubicBezTo>
                  <a:cubicBezTo>
                    <a:pt x="114" y="182"/>
                    <a:pt x="114" y="182"/>
                    <a:pt x="114" y="183"/>
                  </a:cubicBezTo>
                  <a:cubicBezTo>
                    <a:pt x="116" y="183"/>
                    <a:pt x="116" y="182"/>
                    <a:pt x="116" y="182"/>
                  </a:cubicBezTo>
                  <a:cubicBezTo>
                    <a:pt x="118" y="181"/>
                    <a:pt x="117" y="182"/>
                    <a:pt x="118" y="183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20" y="182"/>
                    <a:pt x="122" y="182"/>
                    <a:pt x="123" y="183"/>
                  </a:cubicBezTo>
                  <a:cubicBezTo>
                    <a:pt x="123" y="184"/>
                    <a:pt x="122" y="184"/>
                    <a:pt x="122" y="184"/>
                  </a:cubicBezTo>
                  <a:cubicBezTo>
                    <a:pt x="121" y="184"/>
                    <a:pt x="119" y="184"/>
                    <a:pt x="118" y="184"/>
                  </a:cubicBezTo>
                  <a:cubicBezTo>
                    <a:pt x="122" y="185"/>
                    <a:pt x="122" y="185"/>
                    <a:pt x="122" y="185"/>
                  </a:cubicBezTo>
                  <a:cubicBezTo>
                    <a:pt x="116" y="186"/>
                    <a:pt x="116" y="186"/>
                    <a:pt x="116" y="186"/>
                  </a:cubicBezTo>
                  <a:cubicBezTo>
                    <a:pt x="117" y="187"/>
                    <a:pt x="118" y="186"/>
                    <a:pt x="119" y="187"/>
                  </a:cubicBezTo>
                  <a:cubicBezTo>
                    <a:pt x="118" y="187"/>
                    <a:pt x="118" y="187"/>
                    <a:pt x="117" y="187"/>
                  </a:cubicBezTo>
                  <a:cubicBezTo>
                    <a:pt x="135" y="191"/>
                    <a:pt x="154" y="185"/>
                    <a:pt x="172" y="186"/>
                  </a:cubicBezTo>
                  <a:close/>
                  <a:moveTo>
                    <a:pt x="327" y="185"/>
                  </a:moveTo>
                  <a:cubicBezTo>
                    <a:pt x="327" y="186"/>
                    <a:pt x="327" y="186"/>
                    <a:pt x="327" y="186"/>
                  </a:cubicBezTo>
                  <a:cubicBezTo>
                    <a:pt x="317" y="186"/>
                    <a:pt x="317" y="186"/>
                    <a:pt x="317" y="186"/>
                  </a:cubicBezTo>
                  <a:cubicBezTo>
                    <a:pt x="317" y="185"/>
                    <a:pt x="317" y="185"/>
                    <a:pt x="317" y="185"/>
                  </a:cubicBezTo>
                  <a:lnTo>
                    <a:pt x="327" y="185"/>
                  </a:lnTo>
                  <a:close/>
                  <a:moveTo>
                    <a:pt x="316" y="185"/>
                  </a:moveTo>
                  <a:cubicBezTo>
                    <a:pt x="316" y="186"/>
                    <a:pt x="316" y="186"/>
                    <a:pt x="316" y="186"/>
                  </a:cubicBezTo>
                  <a:cubicBezTo>
                    <a:pt x="314" y="186"/>
                    <a:pt x="314" y="186"/>
                    <a:pt x="314" y="186"/>
                  </a:cubicBezTo>
                  <a:cubicBezTo>
                    <a:pt x="314" y="185"/>
                    <a:pt x="314" y="185"/>
                    <a:pt x="314" y="185"/>
                  </a:cubicBezTo>
                  <a:lnTo>
                    <a:pt x="316" y="185"/>
                  </a:lnTo>
                  <a:close/>
                  <a:moveTo>
                    <a:pt x="236" y="185"/>
                  </a:moveTo>
                  <a:cubicBezTo>
                    <a:pt x="236" y="185"/>
                    <a:pt x="236" y="185"/>
                    <a:pt x="236" y="185"/>
                  </a:cubicBezTo>
                  <a:cubicBezTo>
                    <a:pt x="241" y="185"/>
                    <a:pt x="241" y="185"/>
                    <a:pt x="241" y="185"/>
                  </a:cubicBezTo>
                  <a:cubicBezTo>
                    <a:pt x="241" y="185"/>
                    <a:pt x="241" y="185"/>
                    <a:pt x="241" y="185"/>
                  </a:cubicBezTo>
                  <a:lnTo>
                    <a:pt x="236" y="185"/>
                  </a:lnTo>
                  <a:close/>
                  <a:moveTo>
                    <a:pt x="303" y="186"/>
                  </a:moveTo>
                  <a:cubicBezTo>
                    <a:pt x="303" y="186"/>
                    <a:pt x="303" y="186"/>
                    <a:pt x="303" y="186"/>
                  </a:cubicBezTo>
                  <a:cubicBezTo>
                    <a:pt x="299" y="186"/>
                    <a:pt x="299" y="186"/>
                    <a:pt x="299" y="186"/>
                  </a:cubicBezTo>
                  <a:cubicBezTo>
                    <a:pt x="299" y="186"/>
                    <a:pt x="299" y="186"/>
                    <a:pt x="299" y="186"/>
                  </a:cubicBezTo>
                  <a:lnTo>
                    <a:pt x="303" y="186"/>
                  </a:lnTo>
                  <a:close/>
                  <a:moveTo>
                    <a:pt x="283" y="186"/>
                  </a:moveTo>
                  <a:cubicBezTo>
                    <a:pt x="259" y="186"/>
                    <a:pt x="259" y="186"/>
                    <a:pt x="259" y="186"/>
                  </a:cubicBezTo>
                  <a:cubicBezTo>
                    <a:pt x="259" y="185"/>
                    <a:pt x="259" y="185"/>
                    <a:pt x="259" y="185"/>
                  </a:cubicBezTo>
                  <a:cubicBezTo>
                    <a:pt x="283" y="185"/>
                    <a:pt x="283" y="185"/>
                    <a:pt x="283" y="185"/>
                  </a:cubicBezTo>
                  <a:lnTo>
                    <a:pt x="283" y="186"/>
                  </a:lnTo>
                  <a:close/>
                  <a:moveTo>
                    <a:pt x="293" y="185"/>
                  </a:moveTo>
                  <a:cubicBezTo>
                    <a:pt x="293" y="185"/>
                    <a:pt x="293" y="185"/>
                    <a:pt x="293" y="185"/>
                  </a:cubicBezTo>
                  <a:cubicBezTo>
                    <a:pt x="298" y="185"/>
                    <a:pt x="298" y="185"/>
                    <a:pt x="298" y="185"/>
                  </a:cubicBezTo>
                  <a:cubicBezTo>
                    <a:pt x="298" y="185"/>
                    <a:pt x="298" y="185"/>
                    <a:pt x="298" y="185"/>
                  </a:cubicBezTo>
                  <a:lnTo>
                    <a:pt x="293" y="185"/>
                  </a:lnTo>
                  <a:close/>
                  <a:moveTo>
                    <a:pt x="314" y="185"/>
                  </a:moveTo>
                  <a:cubicBezTo>
                    <a:pt x="314" y="185"/>
                    <a:pt x="314" y="185"/>
                    <a:pt x="314" y="185"/>
                  </a:cubicBezTo>
                  <a:cubicBezTo>
                    <a:pt x="304" y="185"/>
                    <a:pt x="304" y="185"/>
                    <a:pt x="304" y="185"/>
                  </a:cubicBezTo>
                  <a:cubicBezTo>
                    <a:pt x="304" y="185"/>
                    <a:pt x="304" y="185"/>
                    <a:pt x="304" y="185"/>
                  </a:cubicBezTo>
                  <a:lnTo>
                    <a:pt x="314" y="185"/>
                  </a:lnTo>
                  <a:close/>
                  <a:moveTo>
                    <a:pt x="234" y="185"/>
                  </a:moveTo>
                  <a:cubicBezTo>
                    <a:pt x="231" y="184"/>
                    <a:pt x="228" y="186"/>
                    <a:pt x="225" y="185"/>
                  </a:cubicBezTo>
                  <a:cubicBezTo>
                    <a:pt x="229" y="185"/>
                    <a:pt x="231" y="184"/>
                    <a:pt x="234" y="185"/>
                  </a:cubicBezTo>
                  <a:close/>
                  <a:moveTo>
                    <a:pt x="215" y="185"/>
                  </a:moveTo>
                  <a:cubicBezTo>
                    <a:pt x="220" y="185"/>
                    <a:pt x="220" y="185"/>
                    <a:pt x="220" y="185"/>
                  </a:cubicBezTo>
                  <a:cubicBezTo>
                    <a:pt x="218" y="185"/>
                    <a:pt x="217" y="185"/>
                    <a:pt x="215" y="18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7" y="184"/>
                    <a:pt x="211" y="185"/>
                    <a:pt x="215" y="185"/>
                  </a:cubicBezTo>
                  <a:close/>
                  <a:moveTo>
                    <a:pt x="314" y="184"/>
                  </a:moveTo>
                  <a:cubicBezTo>
                    <a:pt x="314" y="184"/>
                    <a:pt x="314" y="184"/>
                    <a:pt x="314" y="184"/>
                  </a:cubicBezTo>
                  <a:cubicBezTo>
                    <a:pt x="311" y="184"/>
                    <a:pt x="311" y="184"/>
                    <a:pt x="311" y="184"/>
                  </a:cubicBezTo>
                  <a:cubicBezTo>
                    <a:pt x="311" y="184"/>
                    <a:pt x="311" y="184"/>
                    <a:pt x="311" y="184"/>
                  </a:cubicBezTo>
                  <a:lnTo>
                    <a:pt x="314" y="184"/>
                  </a:lnTo>
                  <a:close/>
                  <a:moveTo>
                    <a:pt x="251" y="183"/>
                  </a:moveTo>
                  <a:cubicBezTo>
                    <a:pt x="251" y="184"/>
                    <a:pt x="251" y="184"/>
                    <a:pt x="251" y="184"/>
                  </a:cubicBezTo>
                  <a:cubicBezTo>
                    <a:pt x="247" y="184"/>
                    <a:pt x="247" y="184"/>
                    <a:pt x="247" y="184"/>
                  </a:cubicBezTo>
                  <a:cubicBezTo>
                    <a:pt x="247" y="183"/>
                    <a:pt x="247" y="183"/>
                    <a:pt x="247" y="183"/>
                  </a:cubicBezTo>
                  <a:lnTo>
                    <a:pt x="251" y="183"/>
                  </a:lnTo>
                  <a:close/>
                  <a:moveTo>
                    <a:pt x="230" y="179"/>
                  </a:moveTo>
                  <a:cubicBezTo>
                    <a:pt x="230" y="180"/>
                    <a:pt x="230" y="180"/>
                    <a:pt x="230" y="180"/>
                  </a:cubicBezTo>
                  <a:cubicBezTo>
                    <a:pt x="227" y="180"/>
                    <a:pt x="227" y="180"/>
                    <a:pt x="227" y="180"/>
                  </a:cubicBezTo>
                  <a:cubicBezTo>
                    <a:pt x="227" y="179"/>
                    <a:pt x="227" y="179"/>
                    <a:pt x="227" y="179"/>
                  </a:cubicBezTo>
                  <a:lnTo>
                    <a:pt x="230" y="179"/>
                  </a:lnTo>
                  <a:close/>
                  <a:moveTo>
                    <a:pt x="294" y="179"/>
                  </a:moveTo>
                  <a:cubicBezTo>
                    <a:pt x="294" y="179"/>
                    <a:pt x="294" y="179"/>
                    <a:pt x="294" y="179"/>
                  </a:cubicBezTo>
                  <a:cubicBezTo>
                    <a:pt x="291" y="179"/>
                    <a:pt x="291" y="179"/>
                    <a:pt x="291" y="179"/>
                  </a:cubicBezTo>
                  <a:cubicBezTo>
                    <a:pt x="291" y="179"/>
                    <a:pt x="291" y="179"/>
                    <a:pt x="291" y="179"/>
                  </a:cubicBezTo>
                  <a:lnTo>
                    <a:pt x="294" y="179"/>
                  </a:lnTo>
                  <a:close/>
                  <a:moveTo>
                    <a:pt x="343" y="171"/>
                  </a:moveTo>
                  <a:cubicBezTo>
                    <a:pt x="351" y="171"/>
                    <a:pt x="351" y="171"/>
                    <a:pt x="351" y="171"/>
                  </a:cubicBezTo>
                  <a:cubicBezTo>
                    <a:pt x="348" y="171"/>
                    <a:pt x="346" y="171"/>
                    <a:pt x="343" y="171"/>
                  </a:cubicBezTo>
                  <a:close/>
                  <a:moveTo>
                    <a:pt x="389" y="171"/>
                  </a:moveTo>
                  <a:cubicBezTo>
                    <a:pt x="389" y="171"/>
                    <a:pt x="389" y="171"/>
                    <a:pt x="389" y="171"/>
                  </a:cubicBezTo>
                  <a:cubicBezTo>
                    <a:pt x="387" y="171"/>
                    <a:pt x="387" y="171"/>
                    <a:pt x="387" y="171"/>
                  </a:cubicBezTo>
                  <a:cubicBezTo>
                    <a:pt x="387" y="171"/>
                    <a:pt x="387" y="171"/>
                    <a:pt x="387" y="171"/>
                  </a:cubicBezTo>
                  <a:lnTo>
                    <a:pt x="389" y="171"/>
                  </a:lnTo>
                  <a:close/>
                  <a:moveTo>
                    <a:pt x="380" y="171"/>
                  </a:moveTo>
                  <a:cubicBezTo>
                    <a:pt x="380" y="171"/>
                    <a:pt x="380" y="171"/>
                    <a:pt x="380" y="171"/>
                  </a:cubicBezTo>
                  <a:cubicBezTo>
                    <a:pt x="378" y="171"/>
                    <a:pt x="378" y="171"/>
                    <a:pt x="378" y="171"/>
                  </a:cubicBezTo>
                  <a:cubicBezTo>
                    <a:pt x="378" y="171"/>
                    <a:pt x="378" y="171"/>
                    <a:pt x="378" y="171"/>
                  </a:cubicBezTo>
                  <a:lnTo>
                    <a:pt x="380" y="171"/>
                  </a:lnTo>
                  <a:close/>
                  <a:moveTo>
                    <a:pt x="413" y="170"/>
                  </a:moveTo>
                  <a:cubicBezTo>
                    <a:pt x="413" y="171"/>
                    <a:pt x="413" y="171"/>
                    <a:pt x="413" y="171"/>
                  </a:cubicBezTo>
                  <a:cubicBezTo>
                    <a:pt x="409" y="171"/>
                    <a:pt x="409" y="171"/>
                    <a:pt x="409" y="171"/>
                  </a:cubicBezTo>
                  <a:cubicBezTo>
                    <a:pt x="409" y="170"/>
                    <a:pt x="409" y="170"/>
                    <a:pt x="409" y="170"/>
                  </a:cubicBezTo>
                  <a:lnTo>
                    <a:pt x="413" y="170"/>
                  </a:lnTo>
                  <a:close/>
                  <a:moveTo>
                    <a:pt x="383" y="135"/>
                  </a:moveTo>
                  <a:cubicBezTo>
                    <a:pt x="383" y="134"/>
                    <a:pt x="383" y="134"/>
                    <a:pt x="383" y="134"/>
                  </a:cubicBezTo>
                  <a:cubicBezTo>
                    <a:pt x="385" y="134"/>
                    <a:pt x="385" y="134"/>
                    <a:pt x="385" y="134"/>
                  </a:cubicBezTo>
                  <a:cubicBezTo>
                    <a:pt x="385" y="135"/>
                    <a:pt x="385" y="135"/>
                    <a:pt x="385" y="135"/>
                  </a:cubicBezTo>
                  <a:lnTo>
                    <a:pt x="383" y="135"/>
                  </a:lnTo>
                  <a:close/>
                  <a:moveTo>
                    <a:pt x="384" y="63"/>
                  </a:moveTo>
                  <a:cubicBezTo>
                    <a:pt x="384" y="64"/>
                    <a:pt x="384" y="64"/>
                    <a:pt x="384" y="64"/>
                  </a:cubicBezTo>
                  <a:cubicBezTo>
                    <a:pt x="381" y="64"/>
                    <a:pt x="381" y="64"/>
                    <a:pt x="381" y="64"/>
                  </a:cubicBezTo>
                  <a:cubicBezTo>
                    <a:pt x="381" y="63"/>
                    <a:pt x="381" y="63"/>
                    <a:pt x="381" y="63"/>
                  </a:cubicBezTo>
                  <a:lnTo>
                    <a:pt x="384" y="63"/>
                  </a:lnTo>
                  <a:close/>
                  <a:moveTo>
                    <a:pt x="337" y="17"/>
                  </a:moveTo>
                  <a:cubicBezTo>
                    <a:pt x="337" y="17"/>
                    <a:pt x="337" y="17"/>
                    <a:pt x="337" y="17"/>
                  </a:cubicBezTo>
                  <a:cubicBezTo>
                    <a:pt x="331" y="17"/>
                    <a:pt x="331" y="17"/>
                    <a:pt x="331" y="17"/>
                  </a:cubicBezTo>
                  <a:cubicBezTo>
                    <a:pt x="331" y="17"/>
                    <a:pt x="331" y="17"/>
                    <a:pt x="331" y="17"/>
                  </a:cubicBezTo>
                  <a:lnTo>
                    <a:pt x="337" y="17"/>
                  </a:lnTo>
                  <a:close/>
                  <a:moveTo>
                    <a:pt x="171" y="5"/>
                  </a:moveTo>
                  <a:cubicBezTo>
                    <a:pt x="171" y="5"/>
                    <a:pt x="171" y="5"/>
                    <a:pt x="171" y="5"/>
                  </a:cubicBezTo>
                  <a:cubicBezTo>
                    <a:pt x="174" y="5"/>
                    <a:pt x="174" y="5"/>
                    <a:pt x="174" y="5"/>
                  </a:cubicBezTo>
                  <a:cubicBezTo>
                    <a:pt x="174" y="5"/>
                    <a:pt x="174" y="5"/>
                    <a:pt x="174" y="5"/>
                  </a:cubicBezTo>
                  <a:lnTo>
                    <a:pt x="171" y="5"/>
                  </a:lnTo>
                  <a:close/>
                  <a:moveTo>
                    <a:pt x="291" y="9"/>
                  </a:moveTo>
                  <a:cubicBezTo>
                    <a:pt x="291" y="9"/>
                    <a:pt x="291" y="9"/>
                    <a:pt x="291" y="9"/>
                  </a:cubicBezTo>
                  <a:cubicBezTo>
                    <a:pt x="296" y="9"/>
                    <a:pt x="296" y="9"/>
                    <a:pt x="296" y="9"/>
                  </a:cubicBezTo>
                  <a:cubicBezTo>
                    <a:pt x="296" y="9"/>
                    <a:pt x="296" y="9"/>
                    <a:pt x="296" y="9"/>
                  </a:cubicBezTo>
                  <a:lnTo>
                    <a:pt x="291" y="9"/>
                  </a:lnTo>
                  <a:close/>
                  <a:moveTo>
                    <a:pt x="305" y="9"/>
                  </a:moveTo>
                  <a:cubicBezTo>
                    <a:pt x="304" y="9"/>
                    <a:pt x="304" y="9"/>
                    <a:pt x="304" y="9"/>
                  </a:cubicBezTo>
                  <a:cubicBezTo>
                    <a:pt x="314" y="9"/>
                    <a:pt x="314" y="9"/>
                    <a:pt x="314" y="9"/>
                  </a:cubicBezTo>
                  <a:lnTo>
                    <a:pt x="305" y="9"/>
                  </a:lnTo>
                  <a:close/>
                  <a:moveTo>
                    <a:pt x="212" y="11"/>
                  </a:moveTo>
                  <a:cubicBezTo>
                    <a:pt x="212" y="11"/>
                    <a:pt x="212" y="11"/>
                    <a:pt x="212" y="11"/>
                  </a:cubicBezTo>
                  <a:cubicBezTo>
                    <a:pt x="220" y="11"/>
                    <a:pt x="220" y="11"/>
                    <a:pt x="220" y="11"/>
                  </a:cubicBezTo>
                  <a:cubicBezTo>
                    <a:pt x="220" y="11"/>
                    <a:pt x="220" y="11"/>
                    <a:pt x="220" y="11"/>
                  </a:cubicBezTo>
                  <a:lnTo>
                    <a:pt x="212" y="11"/>
                  </a:lnTo>
                  <a:close/>
                  <a:moveTo>
                    <a:pt x="237" y="13"/>
                  </a:moveTo>
                  <a:cubicBezTo>
                    <a:pt x="237" y="13"/>
                    <a:pt x="237" y="13"/>
                    <a:pt x="237" y="13"/>
                  </a:cubicBezTo>
                  <a:cubicBezTo>
                    <a:pt x="253" y="13"/>
                    <a:pt x="253" y="13"/>
                    <a:pt x="253" y="13"/>
                  </a:cubicBezTo>
                  <a:cubicBezTo>
                    <a:pt x="253" y="13"/>
                    <a:pt x="253" y="13"/>
                    <a:pt x="253" y="13"/>
                  </a:cubicBezTo>
                  <a:lnTo>
                    <a:pt x="237" y="13"/>
                  </a:lnTo>
                  <a:close/>
                  <a:moveTo>
                    <a:pt x="308" y="16"/>
                  </a:moveTo>
                  <a:cubicBezTo>
                    <a:pt x="308" y="17"/>
                    <a:pt x="308" y="17"/>
                    <a:pt x="308" y="17"/>
                  </a:cubicBezTo>
                  <a:cubicBezTo>
                    <a:pt x="301" y="17"/>
                    <a:pt x="301" y="17"/>
                    <a:pt x="301" y="17"/>
                  </a:cubicBezTo>
                  <a:cubicBezTo>
                    <a:pt x="301" y="16"/>
                    <a:pt x="301" y="16"/>
                    <a:pt x="301" y="16"/>
                  </a:cubicBezTo>
                  <a:lnTo>
                    <a:pt x="308" y="16"/>
                  </a:lnTo>
                  <a:close/>
                  <a:moveTo>
                    <a:pt x="241" y="16"/>
                  </a:moveTo>
                  <a:cubicBezTo>
                    <a:pt x="241" y="15"/>
                    <a:pt x="241" y="15"/>
                    <a:pt x="241" y="15"/>
                  </a:cubicBezTo>
                  <a:cubicBezTo>
                    <a:pt x="246" y="15"/>
                    <a:pt x="246" y="15"/>
                    <a:pt x="246" y="15"/>
                  </a:cubicBezTo>
                  <a:cubicBezTo>
                    <a:pt x="246" y="16"/>
                    <a:pt x="246" y="16"/>
                    <a:pt x="246" y="16"/>
                  </a:cubicBezTo>
                  <a:lnTo>
                    <a:pt x="241" y="16"/>
                  </a:lnTo>
                  <a:close/>
                  <a:moveTo>
                    <a:pt x="262" y="16"/>
                  </a:moveTo>
                  <a:cubicBezTo>
                    <a:pt x="262" y="15"/>
                    <a:pt x="262" y="15"/>
                    <a:pt x="262" y="15"/>
                  </a:cubicBezTo>
                  <a:cubicBezTo>
                    <a:pt x="266" y="15"/>
                    <a:pt x="266" y="15"/>
                    <a:pt x="266" y="15"/>
                  </a:cubicBezTo>
                  <a:cubicBezTo>
                    <a:pt x="266" y="16"/>
                    <a:pt x="266" y="16"/>
                    <a:pt x="266" y="16"/>
                  </a:cubicBezTo>
                  <a:lnTo>
                    <a:pt x="262" y="16"/>
                  </a:lnTo>
                  <a:close/>
                  <a:moveTo>
                    <a:pt x="273" y="16"/>
                  </a:moveTo>
                  <a:cubicBezTo>
                    <a:pt x="273" y="16"/>
                    <a:pt x="273" y="16"/>
                    <a:pt x="273" y="16"/>
                  </a:cubicBezTo>
                  <a:cubicBezTo>
                    <a:pt x="281" y="16"/>
                    <a:pt x="281" y="16"/>
                    <a:pt x="281" y="16"/>
                  </a:cubicBezTo>
                  <a:cubicBezTo>
                    <a:pt x="281" y="16"/>
                    <a:pt x="281" y="16"/>
                    <a:pt x="281" y="16"/>
                  </a:cubicBezTo>
                  <a:lnTo>
                    <a:pt x="273" y="16"/>
                  </a:lnTo>
                  <a:close/>
                  <a:moveTo>
                    <a:pt x="291" y="16"/>
                  </a:moveTo>
                  <a:cubicBezTo>
                    <a:pt x="293" y="16"/>
                    <a:pt x="293" y="16"/>
                    <a:pt x="293" y="16"/>
                  </a:cubicBezTo>
                  <a:cubicBezTo>
                    <a:pt x="293" y="16"/>
                    <a:pt x="293" y="16"/>
                    <a:pt x="293" y="16"/>
                  </a:cubicBezTo>
                  <a:cubicBezTo>
                    <a:pt x="291" y="16"/>
                    <a:pt x="291" y="16"/>
                    <a:pt x="291" y="16"/>
                  </a:cubicBezTo>
                  <a:close/>
                  <a:moveTo>
                    <a:pt x="196" y="17"/>
                  </a:moveTo>
                  <a:cubicBezTo>
                    <a:pt x="195" y="16"/>
                    <a:pt x="195" y="16"/>
                    <a:pt x="195" y="16"/>
                  </a:cubicBezTo>
                  <a:cubicBezTo>
                    <a:pt x="216" y="17"/>
                    <a:pt x="216" y="17"/>
                    <a:pt x="216" y="17"/>
                  </a:cubicBezTo>
                  <a:lnTo>
                    <a:pt x="196" y="17"/>
                  </a:lnTo>
                  <a:close/>
                  <a:moveTo>
                    <a:pt x="228" y="17"/>
                  </a:moveTo>
                  <a:cubicBezTo>
                    <a:pt x="228" y="17"/>
                    <a:pt x="228" y="17"/>
                    <a:pt x="228" y="17"/>
                  </a:cubicBezTo>
                  <a:cubicBezTo>
                    <a:pt x="230" y="17"/>
                    <a:pt x="230" y="17"/>
                    <a:pt x="230" y="17"/>
                  </a:cubicBezTo>
                  <a:cubicBezTo>
                    <a:pt x="230" y="17"/>
                    <a:pt x="230" y="17"/>
                    <a:pt x="230" y="17"/>
                  </a:cubicBezTo>
                  <a:lnTo>
                    <a:pt x="228" y="17"/>
                  </a:lnTo>
                  <a:close/>
                  <a:moveTo>
                    <a:pt x="242" y="19"/>
                  </a:moveTo>
                  <a:cubicBezTo>
                    <a:pt x="242" y="19"/>
                    <a:pt x="242" y="19"/>
                    <a:pt x="242" y="19"/>
                  </a:cubicBezTo>
                  <a:cubicBezTo>
                    <a:pt x="254" y="19"/>
                    <a:pt x="254" y="19"/>
                    <a:pt x="254" y="19"/>
                  </a:cubicBezTo>
                  <a:cubicBezTo>
                    <a:pt x="254" y="19"/>
                    <a:pt x="254" y="19"/>
                    <a:pt x="254" y="19"/>
                  </a:cubicBezTo>
                  <a:lnTo>
                    <a:pt x="242" y="19"/>
                  </a:lnTo>
                  <a:close/>
                  <a:moveTo>
                    <a:pt x="281" y="22"/>
                  </a:moveTo>
                  <a:cubicBezTo>
                    <a:pt x="281" y="22"/>
                    <a:pt x="281" y="22"/>
                    <a:pt x="281" y="22"/>
                  </a:cubicBezTo>
                  <a:cubicBezTo>
                    <a:pt x="277" y="22"/>
                    <a:pt x="277" y="22"/>
                    <a:pt x="277" y="22"/>
                  </a:cubicBezTo>
                  <a:cubicBezTo>
                    <a:pt x="277" y="22"/>
                    <a:pt x="277" y="22"/>
                    <a:pt x="277" y="22"/>
                  </a:cubicBezTo>
                  <a:lnTo>
                    <a:pt x="281" y="22"/>
                  </a:lnTo>
                  <a:close/>
                  <a:moveTo>
                    <a:pt x="269" y="22"/>
                  </a:moveTo>
                  <a:cubicBezTo>
                    <a:pt x="267" y="22"/>
                    <a:pt x="267" y="22"/>
                    <a:pt x="267" y="22"/>
                  </a:cubicBezTo>
                  <a:cubicBezTo>
                    <a:pt x="267" y="21"/>
                    <a:pt x="267" y="21"/>
                    <a:pt x="267" y="21"/>
                  </a:cubicBezTo>
                  <a:cubicBezTo>
                    <a:pt x="269" y="21"/>
                    <a:pt x="269" y="21"/>
                    <a:pt x="269" y="21"/>
                  </a:cubicBezTo>
                  <a:lnTo>
                    <a:pt x="269" y="22"/>
                  </a:lnTo>
                  <a:close/>
                  <a:moveTo>
                    <a:pt x="264" y="22"/>
                  </a:moveTo>
                  <a:cubicBezTo>
                    <a:pt x="260" y="22"/>
                    <a:pt x="260" y="22"/>
                    <a:pt x="260" y="22"/>
                  </a:cubicBezTo>
                  <a:cubicBezTo>
                    <a:pt x="260" y="21"/>
                    <a:pt x="260" y="21"/>
                    <a:pt x="260" y="21"/>
                  </a:cubicBezTo>
                  <a:cubicBezTo>
                    <a:pt x="264" y="21"/>
                    <a:pt x="264" y="21"/>
                    <a:pt x="264" y="21"/>
                  </a:cubicBezTo>
                  <a:lnTo>
                    <a:pt x="264" y="22"/>
                  </a:lnTo>
                  <a:close/>
                  <a:moveTo>
                    <a:pt x="302" y="21"/>
                  </a:moveTo>
                  <a:cubicBezTo>
                    <a:pt x="304" y="21"/>
                    <a:pt x="304" y="21"/>
                    <a:pt x="304" y="21"/>
                  </a:cubicBezTo>
                  <a:cubicBezTo>
                    <a:pt x="301" y="21"/>
                    <a:pt x="301" y="21"/>
                    <a:pt x="301" y="21"/>
                  </a:cubicBezTo>
                  <a:lnTo>
                    <a:pt x="302" y="21"/>
                  </a:lnTo>
                  <a:close/>
                  <a:moveTo>
                    <a:pt x="289" y="21"/>
                  </a:moveTo>
                  <a:cubicBezTo>
                    <a:pt x="287" y="21"/>
                    <a:pt x="287" y="21"/>
                    <a:pt x="287" y="21"/>
                  </a:cubicBezTo>
                  <a:cubicBezTo>
                    <a:pt x="289" y="21"/>
                    <a:pt x="289" y="21"/>
                    <a:pt x="289" y="21"/>
                  </a:cubicBezTo>
                  <a:close/>
                  <a:moveTo>
                    <a:pt x="285" y="21"/>
                  </a:moveTo>
                  <a:cubicBezTo>
                    <a:pt x="285" y="21"/>
                    <a:pt x="285" y="21"/>
                    <a:pt x="285" y="21"/>
                  </a:cubicBezTo>
                  <a:cubicBezTo>
                    <a:pt x="282" y="21"/>
                    <a:pt x="282" y="21"/>
                    <a:pt x="282" y="21"/>
                  </a:cubicBezTo>
                  <a:cubicBezTo>
                    <a:pt x="282" y="21"/>
                    <a:pt x="282" y="21"/>
                    <a:pt x="282" y="21"/>
                  </a:cubicBezTo>
                  <a:lnTo>
                    <a:pt x="285" y="21"/>
                  </a:lnTo>
                  <a:close/>
                  <a:moveTo>
                    <a:pt x="145" y="21"/>
                  </a:moveTo>
                  <a:cubicBezTo>
                    <a:pt x="141" y="21"/>
                    <a:pt x="137" y="21"/>
                    <a:pt x="132" y="20"/>
                  </a:cubicBezTo>
                  <a:cubicBezTo>
                    <a:pt x="137" y="19"/>
                    <a:pt x="141" y="20"/>
                    <a:pt x="145" y="21"/>
                  </a:cubicBezTo>
                  <a:cubicBezTo>
                    <a:pt x="147" y="21"/>
                    <a:pt x="149" y="21"/>
                    <a:pt x="151" y="21"/>
                  </a:cubicBezTo>
                  <a:cubicBezTo>
                    <a:pt x="149" y="22"/>
                    <a:pt x="147" y="21"/>
                    <a:pt x="145" y="21"/>
                  </a:cubicBezTo>
                  <a:close/>
                  <a:moveTo>
                    <a:pt x="165" y="22"/>
                  </a:moveTo>
                  <a:cubicBezTo>
                    <a:pt x="165" y="22"/>
                    <a:pt x="165" y="22"/>
                    <a:pt x="165" y="22"/>
                  </a:cubicBezTo>
                  <a:cubicBezTo>
                    <a:pt x="162" y="22"/>
                    <a:pt x="162" y="22"/>
                    <a:pt x="162" y="22"/>
                  </a:cubicBezTo>
                  <a:cubicBezTo>
                    <a:pt x="162" y="22"/>
                    <a:pt x="162" y="22"/>
                    <a:pt x="162" y="22"/>
                  </a:cubicBezTo>
                  <a:lnTo>
                    <a:pt x="165" y="22"/>
                  </a:lnTo>
                  <a:close/>
                  <a:moveTo>
                    <a:pt x="131" y="22"/>
                  </a:moveTo>
                  <a:cubicBezTo>
                    <a:pt x="131" y="22"/>
                    <a:pt x="131" y="22"/>
                    <a:pt x="131" y="22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4" y="22"/>
                    <a:pt x="134" y="22"/>
                    <a:pt x="134" y="22"/>
                  </a:cubicBezTo>
                  <a:lnTo>
                    <a:pt x="131" y="22"/>
                  </a:lnTo>
                  <a:close/>
                  <a:moveTo>
                    <a:pt x="169" y="22"/>
                  </a:moveTo>
                  <a:cubicBezTo>
                    <a:pt x="169" y="22"/>
                    <a:pt x="169" y="22"/>
                    <a:pt x="169" y="22"/>
                  </a:cubicBezTo>
                  <a:cubicBezTo>
                    <a:pt x="175" y="22"/>
                    <a:pt x="175" y="22"/>
                    <a:pt x="175" y="22"/>
                  </a:cubicBezTo>
                  <a:cubicBezTo>
                    <a:pt x="175" y="22"/>
                    <a:pt x="175" y="22"/>
                    <a:pt x="175" y="22"/>
                  </a:cubicBezTo>
                  <a:lnTo>
                    <a:pt x="169" y="22"/>
                  </a:lnTo>
                  <a:close/>
                  <a:moveTo>
                    <a:pt x="179" y="22"/>
                  </a:moveTo>
                  <a:cubicBezTo>
                    <a:pt x="179" y="22"/>
                    <a:pt x="179" y="22"/>
                    <a:pt x="179" y="22"/>
                  </a:cubicBezTo>
                  <a:cubicBezTo>
                    <a:pt x="182" y="22"/>
                    <a:pt x="182" y="22"/>
                    <a:pt x="182" y="22"/>
                  </a:cubicBezTo>
                  <a:cubicBezTo>
                    <a:pt x="182" y="22"/>
                    <a:pt x="182" y="22"/>
                    <a:pt x="182" y="22"/>
                  </a:cubicBezTo>
                  <a:lnTo>
                    <a:pt x="179" y="22"/>
                  </a:lnTo>
                  <a:close/>
                  <a:moveTo>
                    <a:pt x="186" y="22"/>
                  </a:moveTo>
                  <a:cubicBezTo>
                    <a:pt x="186" y="22"/>
                    <a:pt x="185" y="22"/>
                    <a:pt x="185" y="22"/>
                  </a:cubicBezTo>
                  <a:cubicBezTo>
                    <a:pt x="224" y="22"/>
                    <a:pt x="224" y="22"/>
                    <a:pt x="224" y="22"/>
                  </a:cubicBezTo>
                  <a:cubicBezTo>
                    <a:pt x="223" y="23"/>
                    <a:pt x="223" y="23"/>
                    <a:pt x="223" y="23"/>
                  </a:cubicBezTo>
                  <a:cubicBezTo>
                    <a:pt x="223" y="23"/>
                    <a:pt x="223" y="23"/>
                    <a:pt x="223" y="23"/>
                  </a:cubicBezTo>
                  <a:cubicBezTo>
                    <a:pt x="221" y="23"/>
                    <a:pt x="221" y="23"/>
                    <a:pt x="221" y="23"/>
                  </a:cubicBezTo>
                  <a:cubicBezTo>
                    <a:pt x="221" y="23"/>
                    <a:pt x="221" y="23"/>
                    <a:pt x="220" y="23"/>
                  </a:cubicBezTo>
                  <a:cubicBezTo>
                    <a:pt x="217" y="23"/>
                    <a:pt x="210" y="24"/>
                    <a:pt x="207" y="22"/>
                  </a:cubicBezTo>
                  <a:cubicBezTo>
                    <a:pt x="205" y="22"/>
                    <a:pt x="204" y="23"/>
                    <a:pt x="204" y="23"/>
                  </a:cubicBezTo>
                  <a:cubicBezTo>
                    <a:pt x="201" y="22"/>
                    <a:pt x="197" y="22"/>
                    <a:pt x="194" y="23"/>
                  </a:cubicBezTo>
                  <a:cubicBezTo>
                    <a:pt x="194" y="23"/>
                    <a:pt x="194" y="23"/>
                    <a:pt x="194" y="23"/>
                  </a:cubicBezTo>
                  <a:cubicBezTo>
                    <a:pt x="193" y="23"/>
                    <a:pt x="193" y="23"/>
                    <a:pt x="193" y="23"/>
                  </a:cubicBezTo>
                  <a:cubicBezTo>
                    <a:pt x="193" y="23"/>
                    <a:pt x="193" y="22"/>
                    <a:pt x="192" y="22"/>
                  </a:cubicBezTo>
                  <a:cubicBezTo>
                    <a:pt x="192" y="23"/>
                    <a:pt x="190" y="23"/>
                    <a:pt x="189" y="23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7" y="23"/>
                    <a:pt x="186" y="23"/>
                    <a:pt x="186" y="23"/>
                  </a:cubicBezTo>
                  <a:cubicBezTo>
                    <a:pt x="184" y="23"/>
                    <a:pt x="184" y="23"/>
                    <a:pt x="184" y="23"/>
                  </a:cubicBezTo>
                  <a:lnTo>
                    <a:pt x="186" y="22"/>
                  </a:lnTo>
                  <a:close/>
                  <a:moveTo>
                    <a:pt x="173" y="23"/>
                  </a:moveTo>
                  <a:cubicBezTo>
                    <a:pt x="175" y="23"/>
                    <a:pt x="177" y="23"/>
                    <a:pt x="179" y="24"/>
                  </a:cubicBezTo>
                  <a:cubicBezTo>
                    <a:pt x="176" y="23"/>
                    <a:pt x="174" y="23"/>
                    <a:pt x="173" y="23"/>
                  </a:cubicBezTo>
                  <a:close/>
                  <a:moveTo>
                    <a:pt x="188" y="24"/>
                  </a:moveTo>
                  <a:cubicBezTo>
                    <a:pt x="188" y="24"/>
                    <a:pt x="188" y="24"/>
                    <a:pt x="188" y="24"/>
                  </a:cubicBezTo>
                  <a:cubicBezTo>
                    <a:pt x="202" y="24"/>
                    <a:pt x="202" y="24"/>
                    <a:pt x="202" y="24"/>
                  </a:cubicBezTo>
                  <a:cubicBezTo>
                    <a:pt x="202" y="24"/>
                    <a:pt x="202" y="24"/>
                    <a:pt x="202" y="24"/>
                  </a:cubicBezTo>
                  <a:lnTo>
                    <a:pt x="188" y="24"/>
                  </a:lnTo>
                  <a:close/>
                  <a:moveTo>
                    <a:pt x="203" y="24"/>
                  </a:moveTo>
                  <a:cubicBezTo>
                    <a:pt x="203" y="24"/>
                    <a:pt x="203" y="24"/>
                    <a:pt x="203" y="24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206" y="24"/>
                    <a:pt x="206" y="24"/>
                    <a:pt x="206" y="24"/>
                  </a:cubicBezTo>
                  <a:lnTo>
                    <a:pt x="203" y="24"/>
                  </a:lnTo>
                  <a:close/>
                  <a:moveTo>
                    <a:pt x="265" y="26"/>
                  </a:moveTo>
                  <a:cubicBezTo>
                    <a:pt x="265" y="26"/>
                    <a:pt x="265" y="26"/>
                    <a:pt x="265" y="26"/>
                  </a:cubicBezTo>
                  <a:cubicBezTo>
                    <a:pt x="270" y="26"/>
                    <a:pt x="270" y="26"/>
                    <a:pt x="270" y="26"/>
                  </a:cubicBezTo>
                  <a:cubicBezTo>
                    <a:pt x="270" y="26"/>
                    <a:pt x="270" y="26"/>
                    <a:pt x="270" y="26"/>
                  </a:cubicBezTo>
                  <a:lnTo>
                    <a:pt x="265" y="26"/>
                  </a:lnTo>
                  <a:close/>
                  <a:moveTo>
                    <a:pt x="339" y="29"/>
                  </a:moveTo>
                  <a:cubicBezTo>
                    <a:pt x="336" y="29"/>
                    <a:pt x="332" y="29"/>
                    <a:pt x="329" y="29"/>
                  </a:cubicBezTo>
                  <a:cubicBezTo>
                    <a:pt x="327" y="29"/>
                    <a:pt x="325" y="29"/>
                    <a:pt x="324" y="29"/>
                  </a:cubicBezTo>
                  <a:cubicBezTo>
                    <a:pt x="325" y="29"/>
                    <a:pt x="327" y="29"/>
                    <a:pt x="329" y="29"/>
                  </a:cubicBezTo>
                  <a:cubicBezTo>
                    <a:pt x="332" y="29"/>
                    <a:pt x="335" y="28"/>
                    <a:pt x="339" y="29"/>
                  </a:cubicBezTo>
                  <a:close/>
                  <a:moveTo>
                    <a:pt x="312" y="29"/>
                  </a:moveTo>
                  <a:cubicBezTo>
                    <a:pt x="312" y="29"/>
                    <a:pt x="312" y="29"/>
                    <a:pt x="312" y="29"/>
                  </a:cubicBezTo>
                  <a:cubicBezTo>
                    <a:pt x="314" y="29"/>
                    <a:pt x="316" y="29"/>
                    <a:pt x="317" y="28"/>
                  </a:cubicBezTo>
                  <a:cubicBezTo>
                    <a:pt x="318" y="28"/>
                    <a:pt x="318" y="28"/>
                    <a:pt x="318" y="28"/>
                  </a:cubicBezTo>
                  <a:cubicBezTo>
                    <a:pt x="318" y="28"/>
                    <a:pt x="318" y="28"/>
                    <a:pt x="317" y="28"/>
                  </a:cubicBezTo>
                  <a:cubicBezTo>
                    <a:pt x="317" y="29"/>
                    <a:pt x="317" y="29"/>
                    <a:pt x="317" y="29"/>
                  </a:cubicBezTo>
                  <a:cubicBezTo>
                    <a:pt x="318" y="29"/>
                    <a:pt x="318" y="29"/>
                    <a:pt x="318" y="29"/>
                  </a:cubicBezTo>
                  <a:cubicBezTo>
                    <a:pt x="318" y="29"/>
                    <a:pt x="318" y="29"/>
                    <a:pt x="318" y="29"/>
                  </a:cubicBezTo>
                  <a:lnTo>
                    <a:pt x="312" y="29"/>
                  </a:lnTo>
                  <a:close/>
                  <a:moveTo>
                    <a:pt x="340" y="29"/>
                  </a:moveTo>
                  <a:cubicBezTo>
                    <a:pt x="340" y="29"/>
                    <a:pt x="340" y="29"/>
                    <a:pt x="340" y="29"/>
                  </a:cubicBezTo>
                  <a:cubicBezTo>
                    <a:pt x="342" y="29"/>
                    <a:pt x="342" y="29"/>
                    <a:pt x="342" y="29"/>
                  </a:cubicBezTo>
                  <a:cubicBezTo>
                    <a:pt x="342" y="29"/>
                    <a:pt x="342" y="29"/>
                    <a:pt x="342" y="29"/>
                  </a:cubicBezTo>
                  <a:lnTo>
                    <a:pt x="340" y="29"/>
                  </a:lnTo>
                  <a:close/>
                  <a:moveTo>
                    <a:pt x="335" y="31"/>
                  </a:moveTo>
                  <a:cubicBezTo>
                    <a:pt x="335" y="30"/>
                    <a:pt x="335" y="30"/>
                    <a:pt x="335" y="30"/>
                  </a:cubicBezTo>
                  <a:cubicBezTo>
                    <a:pt x="337" y="30"/>
                    <a:pt x="337" y="30"/>
                    <a:pt x="337" y="30"/>
                  </a:cubicBezTo>
                  <a:cubicBezTo>
                    <a:pt x="337" y="31"/>
                    <a:pt x="337" y="31"/>
                    <a:pt x="337" y="31"/>
                  </a:cubicBezTo>
                  <a:lnTo>
                    <a:pt x="335" y="31"/>
                  </a:lnTo>
                  <a:close/>
                  <a:moveTo>
                    <a:pt x="348" y="31"/>
                  </a:moveTo>
                  <a:cubicBezTo>
                    <a:pt x="348" y="30"/>
                    <a:pt x="348" y="30"/>
                    <a:pt x="348" y="30"/>
                  </a:cubicBezTo>
                  <a:cubicBezTo>
                    <a:pt x="351" y="30"/>
                    <a:pt x="351" y="30"/>
                    <a:pt x="351" y="30"/>
                  </a:cubicBezTo>
                  <a:cubicBezTo>
                    <a:pt x="351" y="31"/>
                    <a:pt x="351" y="31"/>
                    <a:pt x="351" y="31"/>
                  </a:cubicBezTo>
                  <a:lnTo>
                    <a:pt x="348" y="31"/>
                  </a:lnTo>
                  <a:close/>
                  <a:moveTo>
                    <a:pt x="329" y="32"/>
                  </a:moveTo>
                  <a:cubicBezTo>
                    <a:pt x="329" y="31"/>
                    <a:pt x="329" y="31"/>
                    <a:pt x="329" y="31"/>
                  </a:cubicBezTo>
                  <a:cubicBezTo>
                    <a:pt x="332" y="31"/>
                    <a:pt x="332" y="31"/>
                    <a:pt x="332" y="31"/>
                  </a:cubicBezTo>
                  <a:cubicBezTo>
                    <a:pt x="332" y="32"/>
                    <a:pt x="332" y="32"/>
                    <a:pt x="332" y="32"/>
                  </a:cubicBezTo>
                  <a:lnTo>
                    <a:pt x="329" y="32"/>
                  </a:lnTo>
                  <a:close/>
                  <a:moveTo>
                    <a:pt x="344" y="32"/>
                  </a:moveTo>
                  <a:cubicBezTo>
                    <a:pt x="344" y="32"/>
                    <a:pt x="344" y="32"/>
                    <a:pt x="344" y="32"/>
                  </a:cubicBezTo>
                  <a:cubicBezTo>
                    <a:pt x="351" y="32"/>
                    <a:pt x="351" y="32"/>
                    <a:pt x="351" y="32"/>
                  </a:cubicBezTo>
                  <a:cubicBezTo>
                    <a:pt x="351" y="32"/>
                    <a:pt x="351" y="32"/>
                    <a:pt x="351" y="32"/>
                  </a:cubicBezTo>
                  <a:lnTo>
                    <a:pt x="344" y="32"/>
                  </a:lnTo>
                  <a:close/>
                  <a:moveTo>
                    <a:pt x="321" y="38"/>
                  </a:moveTo>
                  <a:cubicBezTo>
                    <a:pt x="321" y="38"/>
                    <a:pt x="321" y="38"/>
                    <a:pt x="321" y="38"/>
                  </a:cubicBezTo>
                  <a:cubicBezTo>
                    <a:pt x="325" y="38"/>
                    <a:pt x="325" y="38"/>
                    <a:pt x="325" y="38"/>
                  </a:cubicBezTo>
                  <a:cubicBezTo>
                    <a:pt x="325" y="38"/>
                    <a:pt x="325" y="38"/>
                    <a:pt x="325" y="38"/>
                  </a:cubicBezTo>
                  <a:lnTo>
                    <a:pt x="321" y="38"/>
                  </a:lnTo>
                  <a:close/>
                  <a:moveTo>
                    <a:pt x="329" y="39"/>
                  </a:moveTo>
                  <a:cubicBezTo>
                    <a:pt x="329" y="38"/>
                    <a:pt x="329" y="38"/>
                    <a:pt x="329" y="38"/>
                  </a:cubicBezTo>
                  <a:cubicBezTo>
                    <a:pt x="331" y="38"/>
                    <a:pt x="331" y="38"/>
                    <a:pt x="331" y="38"/>
                  </a:cubicBezTo>
                  <a:cubicBezTo>
                    <a:pt x="331" y="39"/>
                    <a:pt x="331" y="39"/>
                    <a:pt x="331" y="39"/>
                  </a:cubicBezTo>
                  <a:lnTo>
                    <a:pt x="329" y="39"/>
                  </a:lnTo>
                  <a:close/>
                  <a:moveTo>
                    <a:pt x="301" y="39"/>
                  </a:moveTo>
                  <a:cubicBezTo>
                    <a:pt x="301" y="39"/>
                    <a:pt x="301" y="39"/>
                    <a:pt x="301" y="39"/>
                  </a:cubicBezTo>
                  <a:cubicBezTo>
                    <a:pt x="313" y="39"/>
                    <a:pt x="313" y="39"/>
                    <a:pt x="313" y="39"/>
                  </a:cubicBezTo>
                  <a:cubicBezTo>
                    <a:pt x="313" y="39"/>
                    <a:pt x="313" y="39"/>
                    <a:pt x="313" y="39"/>
                  </a:cubicBezTo>
                  <a:lnTo>
                    <a:pt x="301" y="39"/>
                  </a:lnTo>
                  <a:close/>
                  <a:moveTo>
                    <a:pt x="314" y="39"/>
                  </a:moveTo>
                  <a:cubicBezTo>
                    <a:pt x="314" y="39"/>
                    <a:pt x="314" y="39"/>
                    <a:pt x="314" y="39"/>
                  </a:cubicBezTo>
                  <a:cubicBezTo>
                    <a:pt x="319" y="39"/>
                    <a:pt x="319" y="39"/>
                    <a:pt x="319" y="39"/>
                  </a:cubicBezTo>
                  <a:cubicBezTo>
                    <a:pt x="319" y="39"/>
                    <a:pt x="319" y="39"/>
                    <a:pt x="319" y="39"/>
                  </a:cubicBezTo>
                  <a:lnTo>
                    <a:pt x="314" y="39"/>
                  </a:lnTo>
                  <a:close/>
                  <a:moveTo>
                    <a:pt x="362" y="41"/>
                  </a:moveTo>
                  <a:cubicBezTo>
                    <a:pt x="362" y="41"/>
                    <a:pt x="362" y="41"/>
                    <a:pt x="362" y="41"/>
                  </a:cubicBezTo>
                  <a:cubicBezTo>
                    <a:pt x="365" y="41"/>
                    <a:pt x="365" y="41"/>
                    <a:pt x="365" y="41"/>
                  </a:cubicBezTo>
                  <a:cubicBezTo>
                    <a:pt x="365" y="41"/>
                    <a:pt x="365" y="41"/>
                    <a:pt x="365" y="41"/>
                  </a:cubicBezTo>
                  <a:lnTo>
                    <a:pt x="362" y="41"/>
                  </a:lnTo>
                  <a:close/>
                  <a:moveTo>
                    <a:pt x="370" y="42"/>
                  </a:moveTo>
                  <a:cubicBezTo>
                    <a:pt x="370" y="41"/>
                    <a:pt x="370" y="41"/>
                    <a:pt x="370" y="41"/>
                  </a:cubicBezTo>
                  <a:cubicBezTo>
                    <a:pt x="373" y="41"/>
                    <a:pt x="373" y="41"/>
                    <a:pt x="373" y="41"/>
                  </a:cubicBezTo>
                  <a:cubicBezTo>
                    <a:pt x="373" y="42"/>
                    <a:pt x="373" y="42"/>
                    <a:pt x="373" y="42"/>
                  </a:cubicBezTo>
                  <a:lnTo>
                    <a:pt x="370" y="42"/>
                  </a:lnTo>
                  <a:close/>
                  <a:moveTo>
                    <a:pt x="369" y="43"/>
                  </a:moveTo>
                  <a:cubicBezTo>
                    <a:pt x="369" y="43"/>
                    <a:pt x="369" y="43"/>
                    <a:pt x="369" y="43"/>
                  </a:cubicBezTo>
                  <a:cubicBezTo>
                    <a:pt x="374" y="43"/>
                    <a:pt x="374" y="43"/>
                    <a:pt x="374" y="43"/>
                  </a:cubicBezTo>
                  <a:cubicBezTo>
                    <a:pt x="374" y="43"/>
                    <a:pt x="374" y="43"/>
                    <a:pt x="374" y="43"/>
                  </a:cubicBezTo>
                  <a:lnTo>
                    <a:pt x="369" y="43"/>
                  </a:lnTo>
                  <a:close/>
                  <a:moveTo>
                    <a:pt x="379" y="43"/>
                  </a:moveTo>
                  <a:cubicBezTo>
                    <a:pt x="389" y="43"/>
                    <a:pt x="389" y="43"/>
                    <a:pt x="389" y="43"/>
                  </a:cubicBezTo>
                  <a:cubicBezTo>
                    <a:pt x="389" y="43"/>
                    <a:pt x="389" y="43"/>
                    <a:pt x="389" y="43"/>
                  </a:cubicBezTo>
                  <a:cubicBezTo>
                    <a:pt x="386" y="43"/>
                    <a:pt x="382" y="43"/>
                    <a:pt x="379" y="43"/>
                  </a:cubicBezTo>
                  <a:close/>
                  <a:moveTo>
                    <a:pt x="392" y="43"/>
                  </a:moveTo>
                  <a:cubicBezTo>
                    <a:pt x="395" y="43"/>
                    <a:pt x="394" y="43"/>
                    <a:pt x="396" y="43"/>
                  </a:cubicBezTo>
                  <a:lnTo>
                    <a:pt x="392" y="43"/>
                  </a:lnTo>
                  <a:close/>
                  <a:moveTo>
                    <a:pt x="381" y="44"/>
                  </a:moveTo>
                  <a:cubicBezTo>
                    <a:pt x="381" y="44"/>
                    <a:pt x="381" y="44"/>
                    <a:pt x="381" y="44"/>
                  </a:cubicBezTo>
                  <a:cubicBezTo>
                    <a:pt x="387" y="44"/>
                    <a:pt x="387" y="44"/>
                    <a:pt x="387" y="44"/>
                  </a:cubicBezTo>
                  <a:cubicBezTo>
                    <a:pt x="387" y="44"/>
                    <a:pt x="387" y="44"/>
                    <a:pt x="387" y="44"/>
                  </a:cubicBezTo>
                  <a:lnTo>
                    <a:pt x="381" y="44"/>
                  </a:lnTo>
                  <a:close/>
                  <a:moveTo>
                    <a:pt x="351" y="48"/>
                  </a:moveTo>
                  <a:cubicBezTo>
                    <a:pt x="351" y="47"/>
                    <a:pt x="351" y="47"/>
                    <a:pt x="351" y="47"/>
                  </a:cubicBezTo>
                  <a:cubicBezTo>
                    <a:pt x="354" y="47"/>
                    <a:pt x="354" y="47"/>
                    <a:pt x="354" y="47"/>
                  </a:cubicBezTo>
                  <a:cubicBezTo>
                    <a:pt x="354" y="48"/>
                    <a:pt x="354" y="48"/>
                    <a:pt x="354" y="48"/>
                  </a:cubicBezTo>
                  <a:lnTo>
                    <a:pt x="351" y="48"/>
                  </a:lnTo>
                  <a:close/>
                  <a:moveTo>
                    <a:pt x="278" y="49"/>
                  </a:moveTo>
                  <a:cubicBezTo>
                    <a:pt x="278" y="49"/>
                    <a:pt x="278" y="49"/>
                    <a:pt x="278" y="49"/>
                  </a:cubicBezTo>
                  <a:cubicBezTo>
                    <a:pt x="285" y="49"/>
                    <a:pt x="285" y="49"/>
                    <a:pt x="285" y="49"/>
                  </a:cubicBezTo>
                  <a:cubicBezTo>
                    <a:pt x="285" y="49"/>
                    <a:pt x="285" y="49"/>
                    <a:pt x="285" y="49"/>
                  </a:cubicBezTo>
                  <a:lnTo>
                    <a:pt x="278" y="49"/>
                  </a:lnTo>
                  <a:close/>
                  <a:moveTo>
                    <a:pt x="308" y="49"/>
                  </a:moveTo>
                  <a:cubicBezTo>
                    <a:pt x="308" y="49"/>
                    <a:pt x="308" y="49"/>
                    <a:pt x="308" y="49"/>
                  </a:cubicBezTo>
                  <a:cubicBezTo>
                    <a:pt x="314" y="49"/>
                    <a:pt x="314" y="49"/>
                    <a:pt x="314" y="49"/>
                  </a:cubicBezTo>
                  <a:cubicBezTo>
                    <a:pt x="314" y="49"/>
                    <a:pt x="314" y="49"/>
                    <a:pt x="314" y="49"/>
                  </a:cubicBezTo>
                  <a:lnTo>
                    <a:pt x="308" y="49"/>
                  </a:lnTo>
                  <a:close/>
                  <a:moveTo>
                    <a:pt x="307" y="50"/>
                  </a:moveTo>
                  <a:cubicBezTo>
                    <a:pt x="307" y="50"/>
                    <a:pt x="307" y="50"/>
                    <a:pt x="307" y="50"/>
                  </a:cubicBezTo>
                  <a:cubicBezTo>
                    <a:pt x="312" y="50"/>
                    <a:pt x="312" y="50"/>
                    <a:pt x="312" y="50"/>
                  </a:cubicBezTo>
                  <a:cubicBezTo>
                    <a:pt x="312" y="50"/>
                    <a:pt x="312" y="50"/>
                    <a:pt x="312" y="50"/>
                  </a:cubicBezTo>
                  <a:lnTo>
                    <a:pt x="307" y="50"/>
                  </a:lnTo>
                  <a:close/>
                  <a:moveTo>
                    <a:pt x="319" y="50"/>
                  </a:moveTo>
                  <a:cubicBezTo>
                    <a:pt x="319" y="50"/>
                    <a:pt x="319" y="50"/>
                    <a:pt x="319" y="50"/>
                  </a:cubicBezTo>
                  <a:cubicBezTo>
                    <a:pt x="322" y="50"/>
                    <a:pt x="322" y="50"/>
                    <a:pt x="322" y="50"/>
                  </a:cubicBezTo>
                  <a:cubicBezTo>
                    <a:pt x="322" y="50"/>
                    <a:pt x="322" y="50"/>
                    <a:pt x="322" y="50"/>
                  </a:cubicBezTo>
                  <a:lnTo>
                    <a:pt x="319" y="50"/>
                  </a:lnTo>
                  <a:close/>
                  <a:moveTo>
                    <a:pt x="321" y="52"/>
                  </a:moveTo>
                  <a:cubicBezTo>
                    <a:pt x="323" y="52"/>
                    <a:pt x="323" y="52"/>
                    <a:pt x="323" y="52"/>
                  </a:cubicBezTo>
                  <a:cubicBezTo>
                    <a:pt x="326" y="52"/>
                    <a:pt x="326" y="52"/>
                    <a:pt x="326" y="52"/>
                  </a:cubicBezTo>
                  <a:lnTo>
                    <a:pt x="321" y="52"/>
                  </a:lnTo>
                  <a:close/>
                  <a:moveTo>
                    <a:pt x="329" y="52"/>
                  </a:moveTo>
                  <a:cubicBezTo>
                    <a:pt x="329" y="52"/>
                    <a:pt x="329" y="52"/>
                    <a:pt x="329" y="52"/>
                  </a:cubicBezTo>
                  <a:cubicBezTo>
                    <a:pt x="332" y="52"/>
                    <a:pt x="332" y="52"/>
                    <a:pt x="332" y="52"/>
                  </a:cubicBezTo>
                  <a:cubicBezTo>
                    <a:pt x="332" y="52"/>
                    <a:pt x="332" y="52"/>
                    <a:pt x="332" y="52"/>
                  </a:cubicBezTo>
                  <a:lnTo>
                    <a:pt x="329" y="52"/>
                  </a:lnTo>
                  <a:close/>
                  <a:moveTo>
                    <a:pt x="24" y="54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1" y="54"/>
                    <a:pt x="21" y="54"/>
                    <a:pt x="21" y="54"/>
                  </a:cubicBezTo>
                  <a:lnTo>
                    <a:pt x="24" y="54"/>
                  </a:lnTo>
                  <a:close/>
                  <a:moveTo>
                    <a:pt x="13" y="55"/>
                  </a:moveTo>
                  <a:cubicBezTo>
                    <a:pt x="13" y="55"/>
                    <a:pt x="13" y="55"/>
                    <a:pt x="13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lnTo>
                    <a:pt x="13" y="55"/>
                  </a:lnTo>
                  <a:close/>
                  <a:moveTo>
                    <a:pt x="336" y="64"/>
                  </a:moveTo>
                  <a:cubicBezTo>
                    <a:pt x="341" y="63"/>
                    <a:pt x="348" y="63"/>
                    <a:pt x="352" y="63"/>
                  </a:cubicBezTo>
                  <a:cubicBezTo>
                    <a:pt x="347" y="64"/>
                    <a:pt x="341" y="64"/>
                    <a:pt x="336" y="64"/>
                  </a:cubicBezTo>
                  <a:close/>
                  <a:moveTo>
                    <a:pt x="316" y="66"/>
                  </a:moveTo>
                  <a:cubicBezTo>
                    <a:pt x="316" y="65"/>
                    <a:pt x="316" y="65"/>
                    <a:pt x="316" y="65"/>
                  </a:cubicBezTo>
                  <a:cubicBezTo>
                    <a:pt x="323" y="65"/>
                    <a:pt x="323" y="65"/>
                    <a:pt x="323" y="65"/>
                  </a:cubicBezTo>
                  <a:cubicBezTo>
                    <a:pt x="323" y="66"/>
                    <a:pt x="323" y="66"/>
                    <a:pt x="323" y="66"/>
                  </a:cubicBezTo>
                  <a:lnTo>
                    <a:pt x="316" y="66"/>
                  </a:lnTo>
                  <a:close/>
                  <a:moveTo>
                    <a:pt x="19" y="68"/>
                  </a:moveTo>
                  <a:cubicBezTo>
                    <a:pt x="23" y="68"/>
                    <a:pt x="23" y="68"/>
                    <a:pt x="23" y="68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19" y="68"/>
                    <a:pt x="19" y="68"/>
                    <a:pt x="19" y="68"/>
                  </a:cubicBezTo>
                  <a:close/>
                  <a:moveTo>
                    <a:pt x="14" y="69"/>
                  </a:moveTo>
                  <a:cubicBezTo>
                    <a:pt x="14" y="68"/>
                    <a:pt x="14" y="68"/>
                    <a:pt x="14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7" y="69"/>
                    <a:pt x="17" y="69"/>
                    <a:pt x="17" y="69"/>
                  </a:cubicBezTo>
                  <a:lnTo>
                    <a:pt x="14" y="69"/>
                  </a:lnTo>
                  <a:close/>
                  <a:moveTo>
                    <a:pt x="331" y="72"/>
                  </a:moveTo>
                  <a:cubicBezTo>
                    <a:pt x="331" y="72"/>
                    <a:pt x="331" y="72"/>
                    <a:pt x="331" y="72"/>
                  </a:cubicBezTo>
                  <a:cubicBezTo>
                    <a:pt x="336" y="72"/>
                    <a:pt x="336" y="72"/>
                    <a:pt x="336" y="72"/>
                  </a:cubicBezTo>
                  <a:cubicBezTo>
                    <a:pt x="336" y="72"/>
                    <a:pt x="336" y="72"/>
                    <a:pt x="336" y="72"/>
                  </a:cubicBezTo>
                  <a:lnTo>
                    <a:pt x="331" y="72"/>
                  </a:lnTo>
                  <a:close/>
                  <a:moveTo>
                    <a:pt x="393" y="78"/>
                  </a:moveTo>
                  <a:cubicBezTo>
                    <a:pt x="392" y="78"/>
                    <a:pt x="392" y="78"/>
                    <a:pt x="392" y="78"/>
                  </a:cubicBezTo>
                  <a:cubicBezTo>
                    <a:pt x="394" y="77"/>
                    <a:pt x="394" y="77"/>
                    <a:pt x="394" y="77"/>
                  </a:cubicBezTo>
                  <a:cubicBezTo>
                    <a:pt x="393" y="77"/>
                    <a:pt x="393" y="77"/>
                    <a:pt x="393" y="78"/>
                  </a:cubicBezTo>
                  <a:close/>
                  <a:moveTo>
                    <a:pt x="360" y="77"/>
                  </a:moveTo>
                  <a:cubicBezTo>
                    <a:pt x="358" y="78"/>
                    <a:pt x="355" y="77"/>
                    <a:pt x="352" y="78"/>
                  </a:cubicBezTo>
                  <a:cubicBezTo>
                    <a:pt x="352" y="77"/>
                    <a:pt x="352" y="77"/>
                    <a:pt x="352" y="77"/>
                  </a:cubicBezTo>
                  <a:lnTo>
                    <a:pt x="360" y="77"/>
                  </a:lnTo>
                  <a:close/>
                  <a:moveTo>
                    <a:pt x="296" y="80"/>
                  </a:moveTo>
                  <a:cubicBezTo>
                    <a:pt x="294" y="80"/>
                    <a:pt x="294" y="80"/>
                    <a:pt x="294" y="80"/>
                  </a:cubicBezTo>
                  <a:cubicBezTo>
                    <a:pt x="294" y="80"/>
                    <a:pt x="295" y="79"/>
                    <a:pt x="296" y="80"/>
                  </a:cubicBezTo>
                  <a:close/>
                  <a:moveTo>
                    <a:pt x="317" y="81"/>
                  </a:moveTo>
                  <a:cubicBezTo>
                    <a:pt x="317" y="81"/>
                    <a:pt x="318" y="81"/>
                    <a:pt x="318" y="81"/>
                  </a:cubicBezTo>
                  <a:cubicBezTo>
                    <a:pt x="315" y="81"/>
                    <a:pt x="315" y="81"/>
                    <a:pt x="315" y="81"/>
                  </a:cubicBezTo>
                  <a:cubicBezTo>
                    <a:pt x="315" y="81"/>
                    <a:pt x="316" y="81"/>
                    <a:pt x="316" y="81"/>
                  </a:cubicBezTo>
                  <a:lnTo>
                    <a:pt x="317" y="81"/>
                  </a:lnTo>
                  <a:close/>
                  <a:moveTo>
                    <a:pt x="297" y="81"/>
                  </a:moveTo>
                  <a:cubicBezTo>
                    <a:pt x="294" y="81"/>
                    <a:pt x="290" y="81"/>
                    <a:pt x="288" y="81"/>
                  </a:cubicBezTo>
                  <a:cubicBezTo>
                    <a:pt x="291" y="81"/>
                    <a:pt x="294" y="81"/>
                    <a:pt x="297" y="81"/>
                  </a:cubicBezTo>
                  <a:cubicBezTo>
                    <a:pt x="303" y="81"/>
                    <a:pt x="309" y="81"/>
                    <a:pt x="314" y="81"/>
                  </a:cubicBezTo>
                  <a:cubicBezTo>
                    <a:pt x="309" y="82"/>
                    <a:pt x="303" y="81"/>
                    <a:pt x="297" y="81"/>
                  </a:cubicBezTo>
                  <a:close/>
                  <a:moveTo>
                    <a:pt x="255" y="83"/>
                  </a:moveTo>
                  <a:cubicBezTo>
                    <a:pt x="255" y="83"/>
                    <a:pt x="255" y="83"/>
                    <a:pt x="255" y="83"/>
                  </a:cubicBezTo>
                  <a:cubicBezTo>
                    <a:pt x="260" y="83"/>
                    <a:pt x="260" y="83"/>
                    <a:pt x="260" y="83"/>
                  </a:cubicBezTo>
                  <a:cubicBezTo>
                    <a:pt x="260" y="83"/>
                    <a:pt x="260" y="83"/>
                    <a:pt x="260" y="83"/>
                  </a:cubicBezTo>
                  <a:lnTo>
                    <a:pt x="255" y="83"/>
                  </a:lnTo>
                  <a:close/>
                  <a:moveTo>
                    <a:pt x="353" y="87"/>
                  </a:moveTo>
                  <a:cubicBezTo>
                    <a:pt x="353" y="86"/>
                    <a:pt x="353" y="86"/>
                    <a:pt x="353" y="86"/>
                  </a:cubicBezTo>
                  <a:cubicBezTo>
                    <a:pt x="357" y="86"/>
                    <a:pt x="357" y="86"/>
                    <a:pt x="357" y="86"/>
                  </a:cubicBezTo>
                  <a:cubicBezTo>
                    <a:pt x="357" y="87"/>
                    <a:pt x="357" y="87"/>
                    <a:pt x="357" y="87"/>
                  </a:cubicBezTo>
                  <a:lnTo>
                    <a:pt x="353" y="87"/>
                  </a:lnTo>
                  <a:close/>
                  <a:moveTo>
                    <a:pt x="378" y="88"/>
                  </a:moveTo>
                  <a:cubicBezTo>
                    <a:pt x="378" y="88"/>
                    <a:pt x="378" y="88"/>
                    <a:pt x="378" y="88"/>
                  </a:cubicBezTo>
                  <a:cubicBezTo>
                    <a:pt x="373" y="88"/>
                    <a:pt x="373" y="88"/>
                    <a:pt x="373" y="88"/>
                  </a:cubicBezTo>
                  <a:cubicBezTo>
                    <a:pt x="373" y="88"/>
                    <a:pt x="373" y="88"/>
                    <a:pt x="373" y="88"/>
                  </a:cubicBezTo>
                  <a:lnTo>
                    <a:pt x="378" y="88"/>
                  </a:lnTo>
                  <a:close/>
                  <a:moveTo>
                    <a:pt x="372" y="88"/>
                  </a:moveTo>
                  <a:cubicBezTo>
                    <a:pt x="372" y="88"/>
                    <a:pt x="372" y="88"/>
                    <a:pt x="372" y="88"/>
                  </a:cubicBezTo>
                  <a:cubicBezTo>
                    <a:pt x="367" y="88"/>
                    <a:pt x="367" y="88"/>
                    <a:pt x="367" y="88"/>
                  </a:cubicBezTo>
                  <a:cubicBezTo>
                    <a:pt x="367" y="88"/>
                    <a:pt x="367" y="88"/>
                    <a:pt x="367" y="88"/>
                  </a:cubicBezTo>
                  <a:lnTo>
                    <a:pt x="372" y="88"/>
                  </a:lnTo>
                  <a:close/>
                  <a:moveTo>
                    <a:pt x="22" y="89"/>
                  </a:moveTo>
                  <a:cubicBezTo>
                    <a:pt x="22" y="88"/>
                    <a:pt x="22" y="88"/>
                    <a:pt x="22" y="88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5" y="89"/>
                    <a:pt x="25" y="89"/>
                    <a:pt x="25" y="89"/>
                  </a:cubicBezTo>
                  <a:lnTo>
                    <a:pt x="22" y="89"/>
                  </a:lnTo>
                  <a:close/>
                  <a:moveTo>
                    <a:pt x="348" y="89"/>
                  </a:moveTo>
                  <a:cubicBezTo>
                    <a:pt x="351" y="88"/>
                    <a:pt x="354" y="88"/>
                    <a:pt x="357" y="88"/>
                  </a:cubicBezTo>
                  <a:cubicBezTo>
                    <a:pt x="357" y="88"/>
                    <a:pt x="357" y="88"/>
                    <a:pt x="357" y="89"/>
                  </a:cubicBezTo>
                  <a:lnTo>
                    <a:pt x="348" y="89"/>
                  </a:lnTo>
                  <a:close/>
                  <a:moveTo>
                    <a:pt x="393" y="89"/>
                  </a:moveTo>
                  <a:cubicBezTo>
                    <a:pt x="393" y="89"/>
                    <a:pt x="393" y="89"/>
                    <a:pt x="393" y="89"/>
                  </a:cubicBezTo>
                  <a:cubicBezTo>
                    <a:pt x="396" y="89"/>
                    <a:pt x="396" y="89"/>
                    <a:pt x="396" y="89"/>
                  </a:cubicBezTo>
                  <a:cubicBezTo>
                    <a:pt x="396" y="89"/>
                    <a:pt x="396" y="89"/>
                    <a:pt x="396" y="89"/>
                  </a:cubicBezTo>
                  <a:lnTo>
                    <a:pt x="393" y="89"/>
                  </a:lnTo>
                  <a:close/>
                  <a:moveTo>
                    <a:pt x="22" y="91"/>
                  </a:moveTo>
                  <a:cubicBezTo>
                    <a:pt x="22" y="91"/>
                    <a:pt x="22" y="91"/>
                    <a:pt x="22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91"/>
                    <a:pt x="24" y="91"/>
                    <a:pt x="25" y="91"/>
                  </a:cubicBezTo>
                  <a:lnTo>
                    <a:pt x="22" y="91"/>
                  </a:lnTo>
                  <a:close/>
                  <a:moveTo>
                    <a:pt x="362" y="93"/>
                  </a:moveTo>
                  <a:cubicBezTo>
                    <a:pt x="362" y="92"/>
                    <a:pt x="362" y="92"/>
                    <a:pt x="362" y="92"/>
                  </a:cubicBezTo>
                  <a:cubicBezTo>
                    <a:pt x="364" y="92"/>
                    <a:pt x="364" y="92"/>
                    <a:pt x="364" y="92"/>
                  </a:cubicBezTo>
                  <a:cubicBezTo>
                    <a:pt x="364" y="93"/>
                    <a:pt x="364" y="93"/>
                    <a:pt x="364" y="93"/>
                  </a:cubicBezTo>
                  <a:lnTo>
                    <a:pt x="362" y="93"/>
                  </a:lnTo>
                  <a:close/>
                  <a:moveTo>
                    <a:pt x="347" y="94"/>
                  </a:moveTo>
                  <a:cubicBezTo>
                    <a:pt x="347" y="94"/>
                    <a:pt x="347" y="94"/>
                    <a:pt x="347" y="94"/>
                  </a:cubicBezTo>
                  <a:cubicBezTo>
                    <a:pt x="354" y="94"/>
                    <a:pt x="354" y="94"/>
                    <a:pt x="354" y="94"/>
                  </a:cubicBezTo>
                  <a:cubicBezTo>
                    <a:pt x="354" y="94"/>
                    <a:pt x="354" y="94"/>
                    <a:pt x="354" y="94"/>
                  </a:cubicBezTo>
                  <a:lnTo>
                    <a:pt x="347" y="94"/>
                  </a:ln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65" y="94"/>
                    <a:pt x="365" y="94"/>
                    <a:pt x="365" y="94"/>
                  </a:cubicBezTo>
                  <a:cubicBezTo>
                    <a:pt x="365" y="94"/>
                    <a:pt x="365" y="94"/>
                    <a:pt x="365" y="94"/>
                  </a:cubicBezTo>
                  <a:lnTo>
                    <a:pt x="357" y="94"/>
                  </a:lnTo>
                  <a:close/>
                  <a:moveTo>
                    <a:pt x="367" y="94"/>
                  </a:moveTo>
                  <a:cubicBezTo>
                    <a:pt x="367" y="94"/>
                    <a:pt x="367" y="94"/>
                    <a:pt x="367" y="94"/>
                  </a:cubicBezTo>
                  <a:cubicBezTo>
                    <a:pt x="377" y="93"/>
                    <a:pt x="377" y="93"/>
                    <a:pt x="377" y="93"/>
                  </a:cubicBezTo>
                  <a:cubicBezTo>
                    <a:pt x="377" y="94"/>
                    <a:pt x="377" y="94"/>
                    <a:pt x="377" y="94"/>
                  </a:cubicBezTo>
                  <a:lnTo>
                    <a:pt x="367" y="94"/>
                  </a:lnTo>
                  <a:close/>
                  <a:moveTo>
                    <a:pt x="349" y="97"/>
                  </a:moveTo>
                  <a:cubicBezTo>
                    <a:pt x="349" y="96"/>
                    <a:pt x="349" y="96"/>
                    <a:pt x="349" y="96"/>
                  </a:cubicBezTo>
                  <a:cubicBezTo>
                    <a:pt x="363" y="96"/>
                    <a:pt x="363" y="96"/>
                    <a:pt x="363" y="96"/>
                  </a:cubicBezTo>
                  <a:cubicBezTo>
                    <a:pt x="363" y="97"/>
                    <a:pt x="363" y="97"/>
                    <a:pt x="363" y="97"/>
                  </a:cubicBezTo>
                  <a:lnTo>
                    <a:pt x="349" y="97"/>
                  </a:lnTo>
                  <a:close/>
                  <a:moveTo>
                    <a:pt x="313" y="102"/>
                  </a:moveTo>
                  <a:cubicBezTo>
                    <a:pt x="304" y="102"/>
                    <a:pt x="304" y="102"/>
                    <a:pt x="304" y="102"/>
                  </a:cubicBezTo>
                  <a:cubicBezTo>
                    <a:pt x="304" y="102"/>
                    <a:pt x="304" y="102"/>
                    <a:pt x="304" y="102"/>
                  </a:cubicBezTo>
                  <a:cubicBezTo>
                    <a:pt x="315" y="102"/>
                    <a:pt x="323" y="102"/>
                    <a:pt x="333" y="102"/>
                  </a:cubicBezTo>
                  <a:cubicBezTo>
                    <a:pt x="327" y="103"/>
                    <a:pt x="321" y="102"/>
                    <a:pt x="315" y="103"/>
                  </a:cubicBezTo>
                  <a:cubicBezTo>
                    <a:pt x="313" y="102"/>
                    <a:pt x="313" y="102"/>
                    <a:pt x="313" y="102"/>
                  </a:cubicBezTo>
                  <a:close/>
                  <a:moveTo>
                    <a:pt x="323" y="104"/>
                  </a:moveTo>
                  <a:cubicBezTo>
                    <a:pt x="328" y="104"/>
                    <a:pt x="328" y="104"/>
                    <a:pt x="328" y="104"/>
                  </a:cubicBezTo>
                  <a:cubicBezTo>
                    <a:pt x="327" y="105"/>
                    <a:pt x="325" y="104"/>
                    <a:pt x="323" y="104"/>
                  </a:cubicBezTo>
                  <a:close/>
                  <a:moveTo>
                    <a:pt x="329" y="104"/>
                  </a:moveTo>
                  <a:cubicBezTo>
                    <a:pt x="329" y="104"/>
                    <a:pt x="329" y="104"/>
                    <a:pt x="329" y="104"/>
                  </a:cubicBezTo>
                  <a:cubicBezTo>
                    <a:pt x="333" y="104"/>
                    <a:pt x="333" y="104"/>
                    <a:pt x="333" y="104"/>
                  </a:cubicBezTo>
                  <a:cubicBezTo>
                    <a:pt x="333" y="104"/>
                    <a:pt x="333" y="104"/>
                    <a:pt x="333" y="104"/>
                  </a:cubicBezTo>
                  <a:lnTo>
                    <a:pt x="329" y="104"/>
                  </a:lnTo>
                  <a:close/>
                  <a:moveTo>
                    <a:pt x="373" y="106"/>
                  </a:moveTo>
                  <a:cubicBezTo>
                    <a:pt x="373" y="106"/>
                    <a:pt x="373" y="106"/>
                    <a:pt x="373" y="106"/>
                  </a:cubicBezTo>
                  <a:cubicBezTo>
                    <a:pt x="370" y="106"/>
                    <a:pt x="370" y="106"/>
                    <a:pt x="370" y="106"/>
                  </a:cubicBezTo>
                  <a:cubicBezTo>
                    <a:pt x="370" y="106"/>
                    <a:pt x="370" y="106"/>
                    <a:pt x="370" y="106"/>
                  </a:cubicBezTo>
                  <a:lnTo>
                    <a:pt x="373" y="106"/>
                  </a:lnTo>
                  <a:close/>
                  <a:moveTo>
                    <a:pt x="341" y="105"/>
                  </a:moveTo>
                  <a:cubicBezTo>
                    <a:pt x="341" y="105"/>
                    <a:pt x="341" y="105"/>
                    <a:pt x="341" y="105"/>
                  </a:cubicBezTo>
                  <a:cubicBezTo>
                    <a:pt x="344" y="105"/>
                    <a:pt x="344" y="105"/>
                    <a:pt x="344" y="105"/>
                  </a:cubicBezTo>
                  <a:cubicBezTo>
                    <a:pt x="344" y="105"/>
                    <a:pt x="344" y="105"/>
                    <a:pt x="344" y="105"/>
                  </a:cubicBezTo>
                  <a:lnTo>
                    <a:pt x="341" y="105"/>
                  </a:lnTo>
                  <a:close/>
                  <a:moveTo>
                    <a:pt x="348" y="107"/>
                  </a:moveTo>
                  <a:cubicBezTo>
                    <a:pt x="348" y="107"/>
                    <a:pt x="349" y="106"/>
                    <a:pt x="349" y="106"/>
                  </a:cubicBezTo>
                  <a:cubicBezTo>
                    <a:pt x="346" y="105"/>
                    <a:pt x="346" y="105"/>
                    <a:pt x="346" y="105"/>
                  </a:cubicBezTo>
                  <a:cubicBezTo>
                    <a:pt x="346" y="105"/>
                    <a:pt x="346" y="105"/>
                    <a:pt x="346" y="105"/>
                  </a:cubicBezTo>
                  <a:cubicBezTo>
                    <a:pt x="354" y="105"/>
                    <a:pt x="354" y="105"/>
                    <a:pt x="354" y="105"/>
                  </a:cubicBezTo>
                  <a:cubicBezTo>
                    <a:pt x="354" y="105"/>
                    <a:pt x="354" y="105"/>
                    <a:pt x="354" y="105"/>
                  </a:cubicBezTo>
                  <a:cubicBezTo>
                    <a:pt x="349" y="105"/>
                    <a:pt x="351" y="107"/>
                    <a:pt x="348" y="107"/>
                  </a:cubicBezTo>
                  <a:close/>
                  <a:moveTo>
                    <a:pt x="375" y="108"/>
                  </a:moveTo>
                  <a:cubicBezTo>
                    <a:pt x="377" y="108"/>
                    <a:pt x="377" y="108"/>
                    <a:pt x="377" y="108"/>
                  </a:cubicBezTo>
                  <a:cubicBezTo>
                    <a:pt x="377" y="109"/>
                    <a:pt x="377" y="109"/>
                    <a:pt x="377" y="109"/>
                  </a:cubicBezTo>
                  <a:cubicBezTo>
                    <a:pt x="375" y="109"/>
                    <a:pt x="375" y="109"/>
                    <a:pt x="375" y="109"/>
                  </a:cubicBezTo>
                  <a:lnTo>
                    <a:pt x="375" y="108"/>
                  </a:lnTo>
                  <a:close/>
                  <a:moveTo>
                    <a:pt x="332" y="109"/>
                  </a:moveTo>
                  <a:cubicBezTo>
                    <a:pt x="332" y="109"/>
                    <a:pt x="332" y="109"/>
                    <a:pt x="332" y="109"/>
                  </a:cubicBezTo>
                  <a:cubicBezTo>
                    <a:pt x="351" y="109"/>
                    <a:pt x="351" y="109"/>
                    <a:pt x="351" y="109"/>
                  </a:cubicBezTo>
                  <a:cubicBezTo>
                    <a:pt x="351" y="109"/>
                    <a:pt x="351" y="109"/>
                    <a:pt x="351" y="109"/>
                  </a:cubicBezTo>
                  <a:lnTo>
                    <a:pt x="332" y="109"/>
                  </a:lnTo>
                  <a:close/>
                  <a:moveTo>
                    <a:pt x="262" y="115"/>
                  </a:moveTo>
                  <a:cubicBezTo>
                    <a:pt x="262" y="115"/>
                    <a:pt x="262" y="115"/>
                    <a:pt x="262" y="115"/>
                  </a:cubicBezTo>
                  <a:cubicBezTo>
                    <a:pt x="265" y="115"/>
                    <a:pt x="265" y="115"/>
                    <a:pt x="265" y="115"/>
                  </a:cubicBezTo>
                  <a:cubicBezTo>
                    <a:pt x="265" y="115"/>
                    <a:pt x="265" y="115"/>
                    <a:pt x="265" y="115"/>
                  </a:cubicBezTo>
                  <a:lnTo>
                    <a:pt x="262" y="115"/>
                  </a:lnTo>
                  <a:close/>
                  <a:moveTo>
                    <a:pt x="266" y="115"/>
                  </a:moveTo>
                  <a:cubicBezTo>
                    <a:pt x="266" y="115"/>
                    <a:pt x="266" y="115"/>
                    <a:pt x="266" y="115"/>
                  </a:cubicBezTo>
                  <a:cubicBezTo>
                    <a:pt x="269" y="115"/>
                    <a:pt x="269" y="115"/>
                    <a:pt x="269" y="115"/>
                  </a:cubicBezTo>
                  <a:cubicBezTo>
                    <a:pt x="269" y="115"/>
                    <a:pt x="269" y="115"/>
                    <a:pt x="269" y="115"/>
                  </a:cubicBezTo>
                  <a:lnTo>
                    <a:pt x="266" y="115"/>
                  </a:lnTo>
                  <a:close/>
                  <a:moveTo>
                    <a:pt x="285" y="115"/>
                  </a:moveTo>
                  <a:cubicBezTo>
                    <a:pt x="285" y="115"/>
                    <a:pt x="285" y="115"/>
                    <a:pt x="285" y="115"/>
                  </a:cubicBezTo>
                  <a:cubicBezTo>
                    <a:pt x="293" y="115"/>
                    <a:pt x="293" y="115"/>
                    <a:pt x="293" y="115"/>
                  </a:cubicBezTo>
                  <a:cubicBezTo>
                    <a:pt x="293" y="115"/>
                    <a:pt x="293" y="115"/>
                    <a:pt x="293" y="115"/>
                  </a:cubicBezTo>
                  <a:lnTo>
                    <a:pt x="285" y="115"/>
                  </a:lnTo>
                  <a:close/>
                  <a:moveTo>
                    <a:pt x="296" y="116"/>
                  </a:moveTo>
                  <a:cubicBezTo>
                    <a:pt x="296" y="115"/>
                    <a:pt x="296" y="115"/>
                    <a:pt x="296" y="115"/>
                  </a:cubicBezTo>
                  <a:cubicBezTo>
                    <a:pt x="303" y="115"/>
                    <a:pt x="303" y="115"/>
                    <a:pt x="303" y="115"/>
                  </a:cubicBezTo>
                  <a:cubicBezTo>
                    <a:pt x="303" y="116"/>
                    <a:pt x="303" y="116"/>
                    <a:pt x="303" y="116"/>
                  </a:cubicBezTo>
                  <a:lnTo>
                    <a:pt x="296" y="116"/>
                  </a:lnTo>
                  <a:close/>
                  <a:moveTo>
                    <a:pt x="305" y="116"/>
                  </a:moveTo>
                  <a:cubicBezTo>
                    <a:pt x="305" y="115"/>
                    <a:pt x="305" y="115"/>
                    <a:pt x="305" y="115"/>
                  </a:cubicBezTo>
                  <a:cubicBezTo>
                    <a:pt x="309" y="115"/>
                    <a:pt x="309" y="115"/>
                    <a:pt x="309" y="115"/>
                  </a:cubicBezTo>
                  <a:cubicBezTo>
                    <a:pt x="309" y="116"/>
                    <a:pt x="309" y="116"/>
                    <a:pt x="309" y="116"/>
                  </a:cubicBezTo>
                  <a:lnTo>
                    <a:pt x="305" y="116"/>
                  </a:lnTo>
                  <a:close/>
                  <a:moveTo>
                    <a:pt x="367" y="118"/>
                  </a:moveTo>
                  <a:cubicBezTo>
                    <a:pt x="365" y="118"/>
                    <a:pt x="365" y="118"/>
                    <a:pt x="365" y="118"/>
                  </a:cubicBezTo>
                  <a:cubicBezTo>
                    <a:pt x="365" y="118"/>
                    <a:pt x="365" y="118"/>
                    <a:pt x="365" y="118"/>
                  </a:cubicBezTo>
                  <a:cubicBezTo>
                    <a:pt x="367" y="118"/>
                    <a:pt x="367" y="118"/>
                    <a:pt x="367" y="118"/>
                  </a:cubicBezTo>
                  <a:close/>
                  <a:moveTo>
                    <a:pt x="372" y="118"/>
                  </a:moveTo>
                  <a:cubicBezTo>
                    <a:pt x="370" y="118"/>
                    <a:pt x="370" y="118"/>
                    <a:pt x="370" y="118"/>
                  </a:cubicBezTo>
                  <a:cubicBezTo>
                    <a:pt x="373" y="117"/>
                    <a:pt x="373" y="117"/>
                    <a:pt x="373" y="117"/>
                  </a:cubicBezTo>
                  <a:lnTo>
                    <a:pt x="372" y="118"/>
                  </a:lnTo>
                  <a:close/>
                  <a:moveTo>
                    <a:pt x="316" y="118"/>
                  </a:moveTo>
                  <a:cubicBezTo>
                    <a:pt x="316" y="118"/>
                    <a:pt x="316" y="118"/>
                    <a:pt x="316" y="118"/>
                  </a:cubicBezTo>
                  <a:cubicBezTo>
                    <a:pt x="337" y="118"/>
                    <a:pt x="337" y="118"/>
                    <a:pt x="337" y="118"/>
                  </a:cubicBezTo>
                  <a:cubicBezTo>
                    <a:pt x="337" y="118"/>
                    <a:pt x="337" y="118"/>
                    <a:pt x="337" y="118"/>
                  </a:cubicBezTo>
                  <a:lnTo>
                    <a:pt x="316" y="118"/>
                  </a:lnTo>
                  <a:close/>
                  <a:moveTo>
                    <a:pt x="321" y="120"/>
                  </a:moveTo>
                  <a:cubicBezTo>
                    <a:pt x="321" y="120"/>
                    <a:pt x="321" y="120"/>
                    <a:pt x="321" y="120"/>
                  </a:cubicBezTo>
                  <a:cubicBezTo>
                    <a:pt x="329" y="120"/>
                    <a:pt x="329" y="120"/>
                    <a:pt x="329" y="120"/>
                  </a:cubicBezTo>
                  <a:cubicBezTo>
                    <a:pt x="329" y="120"/>
                    <a:pt x="329" y="120"/>
                    <a:pt x="329" y="120"/>
                  </a:cubicBezTo>
                  <a:lnTo>
                    <a:pt x="321" y="120"/>
                  </a:lnTo>
                  <a:close/>
                  <a:moveTo>
                    <a:pt x="341" y="121"/>
                  </a:moveTo>
                  <a:cubicBezTo>
                    <a:pt x="337" y="121"/>
                    <a:pt x="337" y="121"/>
                    <a:pt x="337" y="121"/>
                  </a:cubicBezTo>
                  <a:cubicBezTo>
                    <a:pt x="337" y="120"/>
                    <a:pt x="337" y="120"/>
                    <a:pt x="337" y="120"/>
                  </a:cubicBezTo>
                  <a:cubicBezTo>
                    <a:pt x="336" y="120"/>
                    <a:pt x="334" y="120"/>
                    <a:pt x="332" y="120"/>
                  </a:cubicBezTo>
                  <a:cubicBezTo>
                    <a:pt x="332" y="120"/>
                    <a:pt x="332" y="120"/>
                    <a:pt x="333" y="120"/>
                  </a:cubicBezTo>
                  <a:cubicBezTo>
                    <a:pt x="333" y="119"/>
                    <a:pt x="333" y="119"/>
                    <a:pt x="333" y="119"/>
                  </a:cubicBezTo>
                  <a:cubicBezTo>
                    <a:pt x="334" y="119"/>
                    <a:pt x="334" y="119"/>
                    <a:pt x="334" y="119"/>
                  </a:cubicBezTo>
                  <a:cubicBezTo>
                    <a:pt x="333" y="120"/>
                    <a:pt x="333" y="120"/>
                    <a:pt x="333" y="120"/>
                  </a:cubicBezTo>
                  <a:cubicBezTo>
                    <a:pt x="336" y="119"/>
                    <a:pt x="338" y="120"/>
                    <a:pt x="341" y="121"/>
                  </a:cubicBezTo>
                  <a:cubicBezTo>
                    <a:pt x="343" y="121"/>
                    <a:pt x="343" y="121"/>
                    <a:pt x="343" y="121"/>
                  </a:cubicBezTo>
                  <a:cubicBezTo>
                    <a:pt x="343" y="120"/>
                    <a:pt x="344" y="120"/>
                    <a:pt x="344" y="120"/>
                  </a:cubicBezTo>
                  <a:cubicBezTo>
                    <a:pt x="344" y="119"/>
                    <a:pt x="342" y="120"/>
                    <a:pt x="341" y="120"/>
                  </a:cubicBezTo>
                  <a:cubicBezTo>
                    <a:pt x="341" y="119"/>
                    <a:pt x="341" y="119"/>
                    <a:pt x="340" y="119"/>
                  </a:cubicBezTo>
                  <a:cubicBezTo>
                    <a:pt x="342" y="119"/>
                    <a:pt x="347" y="119"/>
                    <a:pt x="349" y="118"/>
                  </a:cubicBezTo>
                  <a:cubicBezTo>
                    <a:pt x="341" y="118"/>
                    <a:pt x="341" y="118"/>
                    <a:pt x="341" y="118"/>
                  </a:cubicBezTo>
                  <a:cubicBezTo>
                    <a:pt x="352" y="118"/>
                    <a:pt x="352" y="118"/>
                    <a:pt x="352" y="118"/>
                  </a:cubicBezTo>
                  <a:cubicBezTo>
                    <a:pt x="351" y="118"/>
                    <a:pt x="351" y="118"/>
                    <a:pt x="350" y="118"/>
                  </a:cubicBezTo>
                  <a:cubicBezTo>
                    <a:pt x="351" y="119"/>
                    <a:pt x="353" y="119"/>
                    <a:pt x="355" y="119"/>
                  </a:cubicBezTo>
                  <a:cubicBezTo>
                    <a:pt x="356" y="119"/>
                    <a:pt x="357" y="119"/>
                    <a:pt x="358" y="120"/>
                  </a:cubicBezTo>
                  <a:cubicBezTo>
                    <a:pt x="357" y="119"/>
                    <a:pt x="356" y="119"/>
                    <a:pt x="355" y="119"/>
                  </a:cubicBezTo>
                  <a:cubicBezTo>
                    <a:pt x="354" y="119"/>
                    <a:pt x="353" y="119"/>
                    <a:pt x="351" y="119"/>
                  </a:cubicBezTo>
                  <a:cubicBezTo>
                    <a:pt x="353" y="120"/>
                    <a:pt x="348" y="119"/>
                    <a:pt x="349" y="120"/>
                  </a:cubicBezTo>
                  <a:cubicBezTo>
                    <a:pt x="349" y="120"/>
                    <a:pt x="350" y="121"/>
                    <a:pt x="350" y="121"/>
                  </a:cubicBezTo>
                  <a:cubicBezTo>
                    <a:pt x="343" y="121"/>
                    <a:pt x="343" y="121"/>
                    <a:pt x="343" y="121"/>
                  </a:cubicBezTo>
                  <a:cubicBezTo>
                    <a:pt x="342" y="121"/>
                    <a:pt x="341" y="121"/>
                    <a:pt x="341" y="121"/>
                  </a:cubicBezTo>
                  <a:close/>
                  <a:moveTo>
                    <a:pt x="350" y="122"/>
                  </a:moveTo>
                  <a:cubicBezTo>
                    <a:pt x="350" y="122"/>
                    <a:pt x="350" y="122"/>
                    <a:pt x="350" y="122"/>
                  </a:cubicBezTo>
                  <a:cubicBezTo>
                    <a:pt x="354" y="122"/>
                    <a:pt x="354" y="122"/>
                    <a:pt x="354" y="122"/>
                  </a:cubicBezTo>
                  <a:cubicBezTo>
                    <a:pt x="354" y="122"/>
                    <a:pt x="354" y="122"/>
                    <a:pt x="354" y="122"/>
                  </a:cubicBezTo>
                  <a:lnTo>
                    <a:pt x="350" y="122"/>
                  </a:lnTo>
                  <a:close/>
                  <a:moveTo>
                    <a:pt x="376" y="124"/>
                  </a:moveTo>
                  <a:cubicBezTo>
                    <a:pt x="376" y="124"/>
                    <a:pt x="376" y="124"/>
                    <a:pt x="376" y="124"/>
                  </a:cubicBezTo>
                  <a:cubicBezTo>
                    <a:pt x="372" y="124"/>
                    <a:pt x="372" y="124"/>
                    <a:pt x="372" y="124"/>
                  </a:cubicBezTo>
                  <a:cubicBezTo>
                    <a:pt x="372" y="124"/>
                    <a:pt x="372" y="124"/>
                    <a:pt x="372" y="124"/>
                  </a:cubicBezTo>
                  <a:lnTo>
                    <a:pt x="376" y="124"/>
                  </a:lnTo>
                  <a:close/>
                  <a:moveTo>
                    <a:pt x="370" y="124"/>
                  </a:moveTo>
                  <a:cubicBezTo>
                    <a:pt x="370" y="124"/>
                    <a:pt x="370" y="124"/>
                    <a:pt x="370" y="124"/>
                  </a:cubicBezTo>
                  <a:cubicBezTo>
                    <a:pt x="349" y="124"/>
                    <a:pt x="349" y="124"/>
                    <a:pt x="349" y="124"/>
                  </a:cubicBezTo>
                  <a:cubicBezTo>
                    <a:pt x="349" y="124"/>
                    <a:pt x="349" y="124"/>
                    <a:pt x="349" y="124"/>
                  </a:cubicBezTo>
                  <a:lnTo>
                    <a:pt x="370" y="124"/>
                  </a:lnTo>
                  <a:close/>
                  <a:moveTo>
                    <a:pt x="344" y="124"/>
                  </a:moveTo>
                  <a:cubicBezTo>
                    <a:pt x="348" y="124"/>
                    <a:pt x="348" y="124"/>
                    <a:pt x="348" y="124"/>
                  </a:cubicBezTo>
                  <a:cubicBezTo>
                    <a:pt x="348" y="124"/>
                    <a:pt x="348" y="124"/>
                    <a:pt x="348" y="124"/>
                  </a:cubicBezTo>
                  <a:cubicBezTo>
                    <a:pt x="344" y="124"/>
                    <a:pt x="344" y="124"/>
                    <a:pt x="344" y="124"/>
                  </a:cubicBezTo>
                  <a:close/>
                  <a:moveTo>
                    <a:pt x="327" y="124"/>
                  </a:moveTo>
                  <a:cubicBezTo>
                    <a:pt x="327" y="124"/>
                    <a:pt x="327" y="124"/>
                    <a:pt x="327" y="124"/>
                  </a:cubicBezTo>
                  <a:cubicBezTo>
                    <a:pt x="331" y="124"/>
                    <a:pt x="331" y="124"/>
                    <a:pt x="331" y="124"/>
                  </a:cubicBezTo>
                  <a:cubicBezTo>
                    <a:pt x="331" y="124"/>
                    <a:pt x="331" y="124"/>
                    <a:pt x="331" y="124"/>
                  </a:cubicBezTo>
                  <a:lnTo>
                    <a:pt x="327" y="124"/>
                  </a:lnTo>
                  <a:close/>
                  <a:moveTo>
                    <a:pt x="392" y="125"/>
                  </a:moveTo>
                  <a:cubicBezTo>
                    <a:pt x="395" y="125"/>
                    <a:pt x="395" y="125"/>
                    <a:pt x="395" y="125"/>
                  </a:cubicBezTo>
                  <a:cubicBezTo>
                    <a:pt x="395" y="125"/>
                    <a:pt x="395" y="125"/>
                    <a:pt x="395" y="125"/>
                  </a:cubicBezTo>
                  <a:cubicBezTo>
                    <a:pt x="392" y="125"/>
                    <a:pt x="392" y="125"/>
                    <a:pt x="392" y="125"/>
                  </a:cubicBezTo>
                  <a:close/>
                  <a:moveTo>
                    <a:pt x="346" y="125"/>
                  </a:moveTo>
                  <a:cubicBezTo>
                    <a:pt x="346" y="125"/>
                    <a:pt x="346" y="125"/>
                    <a:pt x="346" y="125"/>
                  </a:cubicBezTo>
                  <a:cubicBezTo>
                    <a:pt x="349" y="125"/>
                    <a:pt x="349" y="125"/>
                    <a:pt x="349" y="125"/>
                  </a:cubicBezTo>
                  <a:cubicBezTo>
                    <a:pt x="349" y="125"/>
                    <a:pt x="349" y="125"/>
                    <a:pt x="349" y="125"/>
                  </a:cubicBezTo>
                  <a:lnTo>
                    <a:pt x="346" y="125"/>
                  </a:lnTo>
                  <a:close/>
                  <a:moveTo>
                    <a:pt x="360" y="126"/>
                  </a:moveTo>
                  <a:cubicBezTo>
                    <a:pt x="360" y="126"/>
                    <a:pt x="360" y="126"/>
                    <a:pt x="360" y="126"/>
                  </a:cubicBezTo>
                  <a:cubicBezTo>
                    <a:pt x="350" y="126"/>
                    <a:pt x="350" y="126"/>
                    <a:pt x="350" y="126"/>
                  </a:cubicBezTo>
                  <a:cubicBezTo>
                    <a:pt x="350" y="126"/>
                    <a:pt x="350" y="126"/>
                    <a:pt x="350" y="126"/>
                  </a:cubicBezTo>
                  <a:lnTo>
                    <a:pt x="360" y="126"/>
                  </a:lnTo>
                  <a:close/>
                  <a:moveTo>
                    <a:pt x="342" y="126"/>
                  </a:moveTo>
                  <a:cubicBezTo>
                    <a:pt x="343" y="126"/>
                    <a:pt x="343" y="126"/>
                    <a:pt x="343" y="126"/>
                  </a:cubicBezTo>
                  <a:cubicBezTo>
                    <a:pt x="343" y="126"/>
                    <a:pt x="343" y="126"/>
                    <a:pt x="342" y="126"/>
                  </a:cubicBezTo>
                  <a:cubicBezTo>
                    <a:pt x="342" y="126"/>
                    <a:pt x="342" y="126"/>
                    <a:pt x="342" y="126"/>
                  </a:cubicBezTo>
                  <a:cubicBezTo>
                    <a:pt x="340" y="127"/>
                    <a:pt x="341" y="126"/>
                    <a:pt x="342" y="126"/>
                  </a:cubicBezTo>
                  <a:close/>
                  <a:moveTo>
                    <a:pt x="324" y="129"/>
                  </a:moveTo>
                  <a:cubicBezTo>
                    <a:pt x="324" y="128"/>
                    <a:pt x="324" y="128"/>
                    <a:pt x="324" y="128"/>
                  </a:cubicBezTo>
                  <a:cubicBezTo>
                    <a:pt x="332" y="128"/>
                    <a:pt x="332" y="128"/>
                    <a:pt x="332" y="128"/>
                  </a:cubicBezTo>
                  <a:cubicBezTo>
                    <a:pt x="332" y="129"/>
                    <a:pt x="332" y="129"/>
                    <a:pt x="332" y="129"/>
                  </a:cubicBezTo>
                  <a:lnTo>
                    <a:pt x="324" y="129"/>
                  </a:lnTo>
                  <a:close/>
                  <a:moveTo>
                    <a:pt x="366" y="130"/>
                  </a:moveTo>
                  <a:cubicBezTo>
                    <a:pt x="366" y="130"/>
                    <a:pt x="366" y="130"/>
                    <a:pt x="366" y="130"/>
                  </a:cubicBezTo>
                  <a:cubicBezTo>
                    <a:pt x="358" y="130"/>
                    <a:pt x="358" y="130"/>
                    <a:pt x="358" y="130"/>
                  </a:cubicBezTo>
                  <a:cubicBezTo>
                    <a:pt x="358" y="130"/>
                    <a:pt x="358" y="130"/>
                    <a:pt x="358" y="130"/>
                  </a:cubicBezTo>
                  <a:lnTo>
                    <a:pt x="366" y="130"/>
                  </a:lnTo>
                  <a:close/>
                  <a:moveTo>
                    <a:pt x="334" y="130"/>
                  </a:moveTo>
                  <a:cubicBezTo>
                    <a:pt x="354" y="130"/>
                    <a:pt x="354" y="130"/>
                    <a:pt x="354" y="130"/>
                  </a:cubicBezTo>
                  <a:cubicBezTo>
                    <a:pt x="354" y="131"/>
                    <a:pt x="354" y="131"/>
                    <a:pt x="354" y="131"/>
                  </a:cubicBezTo>
                  <a:cubicBezTo>
                    <a:pt x="334" y="131"/>
                    <a:pt x="334" y="131"/>
                    <a:pt x="334" y="131"/>
                  </a:cubicBezTo>
                  <a:lnTo>
                    <a:pt x="334" y="130"/>
                  </a:lnTo>
                  <a:close/>
                  <a:moveTo>
                    <a:pt x="316" y="131"/>
                  </a:moveTo>
                  <a:cubicBezTo>
                    <a:pt x="316" y="131"/>
                    <a:pt x="316" y="131"/>
                    <a:pt x="316" y="131"/>
                  </a:cubicBezTo>
                  <a:cubicBezTo>
                    <a:pt x="319" y="131"/>
                    <a:pt x="319" y="131"/>
                    <a:pt x="319" y="131"/>
                  </a:cubicBezTo>
                  <a:cubicBezTo>
                    <a:pt x="319" y="131"/>
                    <a:pt x="319" y="131"/>
                    <a:pt x="319" y="131"/>
                  </a:cubicBezTo>
                  <a:lnTo>
                    <a:pt x="316" y="131"/>
                  </a:lnTo>
                  <a:close/>
                  <a:moveTo>
                    <a:pt x="382" y="131"/>
                  </a:moveTo>
                  <a:cubicBezTo>
                    <a:pt x="382" y="131"/>
                    <a:pt x="382" y="131"/>
                    <a:pt x="382" y="131"/>
                  </a:cubicBezTo>
                  <a:cubicBezTo>
                    <a:pt x="374" y="131"/>
                    <a:pt x="374" y="131"/>
                    <a:pt x="374" y="131"/>
                  </a:cubicBezTo>
                  <a:cubicBezTo>
                    <a:pt x="374" y="131"/>
                    <a:pt x="374" y="131"/>
                    <a:pt x="374" y="131"/>
                  </a:cubicBezTo>
                  <a:lnTo>
                    <a:pt x="382" y="131"/>
                  </a:lnTo>
                  <a:close/>
                  <a:moveTo>
                    <a:pt x="354" y="131"/>
                  </a:moveTo>
                  <a:cubicBezTo>
                    <a:pt x="354" y="131"/>
                    <a:pt x="354" y="131"/>
                    <a:pt x="354" y="131"/>
                  </a:cubicBezTo>
                  <a:cubicBezTo>
                    <a:pt x="354" y="131"/>
                    <a:pt x="353" y="132"/>
                    <a:pt x="353" y="132"/>
                  </a:cubicBezTo>
                  <a:cubicBezTo>
                    <a:pt x="356" y="132"/>
                    <a:pt x="356" y="132"/>
                    <a:pt x="356" y="132"/>
                  </a:cubicBezTo>
                  <a:cubicBezTo>
                    <a:pt x="355" y="132"/>
                    <a:pt x="353" y="132"/>
                    <a:pt x="352" y="132"/>
                  </a:cubicBezTo>
                  <a:cubicBezTo>
                    <a:pt x="352" y="132"/>
                    <a:pt x="352" y="132"/>
                    <a:pt x="352" y="132"/>
                  </a:cubicBezTo>
                  <a:cubicBezTo>
                    <a:pt x="352" y="132"/>
                    <a:pt x="352" y="132"/>
                    <a:pt x="352" y="132"/>
                  </a:cubicBezTo>
                  <a:cubicBezTo>
                    <a:pt x="352" y="132"/>
                    <a:pt x="352" y="132"/>
                    <a:pt x="352" y="132"/>
                  </a:cubicBezTo>
                  <a:cubicBezTo>
                    <a:pt x="352" y="132"/>
                    <a:pt x="353" y="132"/>
                    <a:pt x="353" y="131"/>
                  </a:cubicBezTo>
                  <a:cubicBezTo>
                    <a:pt x="353" y="131"/>
                    <a:pt x="353" y="131"/>
                    <a:pt x="353" y="131"/>
                  </a:cubicBezTo>
                  <a:lnTo>
                    <a:pt x="354" y="131"/>
                  </a:lnTo>
                  <a:close/>
                  <a:moveTo>
                    <a:pt x="329" y="132"/>
                  </a:moveTo>
                  <a:cubicBezTo>
                    <a:pt x="347" y="131"/>
                    <a:pt x="347" y="131"/>
                    <a:pt x="347" y="131"/>
                  </a:cubicBezTo>
                  <a:cubicBezTo>
                    <a:pt x="347" y="132"/>
                    <a:pt x="347" y="132"/>
                    <a:pt x="348" y="132"/>
                  </a:cubicBezTo>
                  <a:cubicBezTo>
                    <a:pt x="348" y="132"/>
                    <a:pt x="348" y="132"/>
                    <a:pt x="348" y="132"/>
                  </a:cubicBezTo>
                  <a:cubicBezTo>
                    <a:pt x="348" y="132"/>
                    <a:pt x="348" y="131"/>
                    <a:pt x="349" y="131"/>
                  </a:cubicBezTo>
                  <a:cubicBezTo>
                    <a:pt x="349" y="131"/>
                    <a:pt x="349" y="131"/>
                    <a:pt x="349" y="131"/>
                  </a:cubicBezTo>
                  <a:cubicBezTo>
                    <a:pt x="351" y="131"/>
                    <a:pt x="351" y="131"/>
                    <a:pt x="351" y="131"/>
                  </a:cubicBezTo>
                  <a:cubicBezTo>
                    <a:pt x="351" y="131"/>
                    <a:pt x="351" y="131"/>
                    <a:pt x="351" y="131"/>
                  </a:cubicBezTo>
                  <a:cubicBezTo>
                    <a:pt x="350" y="131"/>
                    <a:pt x="350" y="131"/>
                    <a:pt x="349" y="132"/>
                  </a:cubicBezTo>
                  <a:cubicBezTo>
                    <a:pt x="349" y="132"/>
                    <a:pt x="350" y="132"/>
                    <a:pt x="350" y="132"/>
                  </a:cubicBezTo>
                  <a:cubicBezTo>
                    <a:pt x="350" y="132"/>
                    <a:pt x="351" y="132"/>
                    <a:pt x="351" y="132"/>
                  </a:cubicBezTo>
                  <a:cubicBezTo>
                    <a:pt x="351" y="132"/>
                    <a:pt x="350" y="132"/>
                    <a:pt x="350" y="132"/>
                  </a:cubicBezTo>
                  <a:cubicBezTo>
                    <a:pt x="349" y="132"/>
                    <a:pt x="348" y="132"/>
                    <a:pt x="348" y="132"/>
                  </a:cubicBezTo>
                  <a:cubicBezTo>
                    <a:pt x="348" y="132"/>
                    <a:pt x="348" y="132"/>
                    <a:pt x="348" y="132"/>
                  </a:cubicBezTo>
                  <a:cubicBezTo>
                    <a:pt x="348" y="132"/>
                    <a:pt x="348" y="132"/>
                    <a:pt x="348" y="132"/>
                  </a:cubicBezTo>
                  <a:cubicBezTo>
                    <a:pt x="341" y="132"/>
                    <a:pt x="335" y="132"/>
                    <a:pt x="329" y="132"/>
                  </a:cubicBezTo>
                  <a:close/>
                  <a:moveTo>
                    <a:pt x="357" y="132"/>
                  </a:moveTo>
                  <a:cubicBezTo>
                    <a:pt x="358" y="132"/>
                    <a:pt x="358" y="132"/>
                    <a:pt x="358" y="132"/>
                  </a:cubicBezTo>
                  <a:cubicBezTo>
                    <a:pt x="357" y="131"/>
                    <a:pt x="357" y="131"/>
                    <a:pt x="357" y="131"/>
                  </a:cubicBezTo>
                  <a:cubicBezTo>
                    <a:pt x="366" y="131"/>
                    <a:pt x="366" y="131"/>
                    <a:pt x="366" y="131"/>
                  </a:cubicBezTo>
                  <a:cubicBezTo>
                    <a:pt x="366" y="132"/>
                    <a:pt x="366" y="132"/>
                    <a:pt x="366" y="132"/>
                  </a:cubicBezTo>
                  <a:cubicBezTo>
                    <a:pt x="364" y="132"/>
                    <a:pt x="360" y="132"/>
                    <a:pt x="357" y="132"/>
                  </a:cubicBezTo>
                  <a:close/>
                  <a:moveTo>
                    <a:pt x="346" y="134"/>
                  </a:moveTo>
                  <a:cubicBezTo>
                    <a:pt x="346" y="134"/>
                    <a:pt x="346" y="134"/>
                    <a:pt x="346" y="134"/>
                  </a:cubicBezTo>
                  <a:cubicBezTo>
                    <a:pt x="343" y="134"/>
                    <a:pt x="343" y="134"/>
                    <a:pt x="343" y="134"/>
                  </a:cubicBezTo>
                  <a:cubicBezTo>
                    <a:pt x="343" y="134"/>
                    <a:pt x="343" y="134"/>
                    <a:pt x="343" y="134"/>
                  </a:cubicBezTo>
                  <a:lnTo>
                    <a:pt x="346" y="134"/>
                  </a:lnTo>
                  <a:close/>
                  <a:moveTo>
                    <a:pt x="314" y="134"/>
                  </a:moveTo>
                  <a:cubicBezTo>
                    <a:pt x="316" y="134"/>
                    <a:pt x="318" y="134"/>
                    <a:pt x="321" y="134"/>
                  </a:cubicBezTo>
                  <a:cubicBezTo>
                    <a:pt x="327" y="134"/>
                    <a:pt x="334" y="133"/>
                    <a:pt x="341" y="134"/>
                  </a:cubicBezTo>
                  <a:cubicBezTo>
                    <a:pt x="336" y="134"/>
                    <a:pt x="336" y="134"/>
                    <a:pt x="336" y="134"/>
                  </a:cubicBezTo>
                  <a:cubicBezTo>
                    <a:pt x="331" y="134"/>
                    <a:pt x="326" y="134"/>
                    <a:pt x="321" y="134"/>
                  </a:cubicBezTo>
                  <a:cubicBezTo>
                    <a:pt x="318" y="134"/>
                    <a:pt x="316" y="134"/>
                    <a:pt x="314" y="134"/>
                  </a:cubicBezTo>
                  <a:close/>
                  <a:moveTo>
                    <a:pt x="295" y="134"/>
                  </a:moveTo>
                  <a:cubicBezTo>
                    <a:pt x="295" y="134"/>
                    <a:pt x="295" y="134"/>
                    <a:pt x="295" y="134"/>
                  </a:cubicBezTo>
                  <a:cubicBezTo>
                    <a:pt x="297" y="134"/>
                    <a:pt x="297" y="134"/>
                    <a:pt x="297" y="134"/>
                  </a:cubicBezTo>
                  <a:cubicBezTo>
                    <a:pt x="297" y="134"/>
                    <a:pt x="297" y="134"/>
                    <a:pt x="297" y="134"/>
                  </a:cubicBezTo>
                  <a:cubicBezTo>
                    <a:pt x="296" y="134"/>
                    <a:pt x="296" y="134"/>
                    <a:pt x="295" y="135"/>
                  </a:cubicBezTo>
                  <a:lnTo>
                    <a:pt x="295" y="134"/>
                  </a:lnTo>
                  <a:close/>
                  <a:moveTo>
                    <a:pt x="339" y="135"/>
                  </a:moveTo>
                  <a:cubicBezTo>
                    <a:pt x="339" y="135"/>
                    <a:pt x="339" y="135"/>
                    <a:pt x="339" y="135"/>
                  </a:cubicBezTo>
                  <a:cubicBezTo>
                    <a:pt x="343" y="135"/>
                    <a:pt x="343" y="135"/>
                    <a:pt x="343" y="135"/>
                  </a:cubicBezTo>
                  <a:cubicBezTo>
                    <a:pt x="343" y="135"/>
                    <a:pt x="343" y="135"/>
                    <a:pt x="343" y="135"/>
                  </a:cubicBezTo>
                  <a:lnTo>
                    <a:pt x="339" y="135"/>
                  </a:lnTo>
                  <a:close/>
                  <a:moveTo>
                    <a:pt x="390" y="137"/>
                  </a:moveTo>
                  <a:cubicBezTo>
                    <a:pt x="390" y="137"/>
                    <a:pt x="390" y="137"/>
                    <a:pt x="390" y="137"/>
                  </a:cubicBezTo>
                  <a:cubicBezTo>
                    <a:pt x="402" y="137"/>
                    <a:pt x="402" y="137"/>
                    <a:pt x="402" y="137"/>
                  </a:cubicBezTo>
                  <a:cubicBezTo>
                    <a:pt x="402" y="137"/>
                    <a:pt x="402" y="137"/>
                    <a:pt x="402" y="137"/>
                  </a:cubicBezTo>
                  <a:lnTo>
                    <a:pt x="390" y="137"/>
                  </a:lnTo>
                  <a:close/>
                  <a:moveTo>
                    <a:pt x="407" y="138"/>
                  </a:moveTo>
                  <a:cubicBezTo>
                    <a:pt x="407" y="137"/>
                    <a:pt x="407" y="137"/>
                    <a:pt x="407" y="137"/>
                  </a:cubicBezTo>
                  <a:cubicBezTo>
                    <a:pt x="411" y="137"/>
                    <a:pt x="411" y="137"/>
                    <a:pt x="411" y="137"/>
                  </a:cubicBezTo>
                  <a:cubicBezTo>
                    <a:pt x="411" y="138"/>
                    <a:pt x="411" y="138"/>
                    <a:pt x="411" y="138"/>
                  </a:cubicBezTo>
                  <a:lnTo>
                    <a:pt x="407" y="138"/>
                  </a:lnTo>
                  <a:close/>
                  <a:moveTo>
                    <a:pt x="355" y="139"/>
                  </a:moveTo>
                  <a:cubicBezTo>
                    <a:pt x="358" y="138"/>
                    <a:pt x="358" y="138"/>
                    <a:pt x="358" y="138"/>
                  </a:cubicBezTo>
                  <a:cubicBezTo>
                    <a:pt x="357" y="139"/>
                    <a:pt x="357" y="139"/>
                    <a:pt x="357" y="139"/>
                  </a:cubicBezTo>
                  <a:lnTo>
                    <a:pt x="355" y="139"/>
                  </a:lnTo>
                  <a:close/>
                  <a:moveTo>
                    <a:pt x="397" y="141"/>
                  </a:moveTo>
                  <a:cubicBezTo>
                    <a:pt x="397" y="140"/>
                    <a:pt x="397" y="140"/>
                    <a:pt x="397" y="140"/>
                  </a:cubicBezTo>
                  <a:cubicBezTo>
                    <a:pt x="399" y="140"/>
                    <a:pt x="399" y="140"/>
                    <a:pt x="399" y="140"/>
                  </a:cubicBezTo>
                  <a:cubicBezTo>
                    <a:pt x="399" y="141"/>
                    <a:pt x="399" y="141"/>
                    <a:pt x="399" y="141"/>
                  </a:cubicBezTo>
                  <a:lnTo>
                    <a:pt x="397" y="141"/>
                  </a:lnTo>
                  <a:close/>
                  <a:moveTo>
                    <a:pt x="394" y="145"/>
                  </a:moveTo>
                  <a:cubicBezTo>
                    <a:pt x="394" y="145"/>
                    <a:pt x="394" y="145"/>
                    <a:pt x="394" y="145"/>
                  </a:cubicBezTo>
                  <a:cubicBezTo>
                    <a:pt x="398" y="145"/>
                    <a:pt x="398" y="145"/>
                    <a:pt x="398" y="145"/>
                  </a:cubicBezTo>
                  <a:cubicBezTo>
                    <a:pt x="398" y="145"/>
                    <a:pt x="398" y="145"/>
                    <a:pt x="398" y="145"/>
                  </a:cubicBezTo>
                  <a:lnTo>
                    <a:pt x="394" y="145"/>
                  </a:lnTo>
                  <a:close/>
                  <a:moveTo>
                    <a:pt x="46" y="150"/>
                  </a:moveTo>
                  <a:cubicBezTo>
                    <a:pt x="46" y="151"/>
                    <a:pt x="46" y="151"/>
                    <a:pt x="46" y="151"/>
                  </a:cubicBezTo>
                  <a:cubicBezTo>
                    <a:pt x="41" y="151"/>
                    <a:pt x="41" y="151"/>
                    <a:pt x="41" y="151"/>
                  </a:cubicBezTo>
                  <a:cubicBezTo>
                    <a:pt x="41" y="150"/>
                    <a:pt x="41" y="150"/>
                    <a:pt x="41" y="150"/>
                  </a:cubicBezTo>
                  <a:lnTo>
                    <a:pt x="46" y="150"/>
                  </a:lnTo>
                  <a:close/>
                  <a:moveTo>
                    <a:pt x="43" y="150"/>
                  </a:moveTo>
                  <a:cubicBezTo>
                    <a:pt x="39" y="150"/>
                    <a:pt x="39" y="150"/>
                    <a:pt x="39" y="150"/>
                  </a:cubicBezTo>
                  <a:cubicBezTo>
                    <a:pt x="39" y="150"/>
                    <a:pt x="39" y="150"/>
                    <a:pt x="39" y="150"/>
                  </a:cubicBezTo>
                  <a:cubicBezTo>
                    <a:pt x="43" y="150"/>
                    <a:pt x="43" y="150"/>
                    <a:pt x="43" y="150"/>
                  </a:cubicBezTo>
                  <a:close/>
                  <a:moveTo>
                    <a:pt x="54" y="150"/>
                  </a:moveTo>
                  <a:cubicBezTo>
                    <a:pt x="49" y="150"/>
                    <a:pt x="49" y="150"/>
                    <a:pt x="49" y="150"/>
                  </a:cubicBezTo>
                  <a:cubicBezTo>
                    <a:pt x="49" y="150"/>
                    <a:pt x="49" y="150"/>
                    <a:pt x="49" y="150"/>
                  </a:cubicBezTo>
                  <a:cubicBezTo>
                    <a:pt x="54" y="150"/>
                    <a:pt x="54" y="150"/>
                    <a:pt x="54" y="150"/>
                  </a:cubicBezTo>
                  <a:close/>
                  <a:moveTo>
                    <a:pt x="407" y="150"/>
                  </a:moveTo>
                  <a:cubicBezTo>
                    <a:pt x="432" y="150"/>
                    <a:pt x="432" y="150"/>
                    <a:pt x="432" y="150"/>
                  </a:cubicBezTo>
                  <a:cubicBezTo>
                    <a:pt x="404" y="151"/>
                    <a:pt x="404" y="151"/>
                    <a:pt x="404" y="151"/>
                  </a:cubicBezTo>
                  <a:lnTo>
                    <a:pt x="407" y="150"/>
                  </a:lnTo>
                  <a:close/>
                  <a:moveTo>
                    <a:pt x="378" y="155"/>
                  </a:moveTo>
                  <a:cubicBezTo>
                    <a:pt x="380" y="155"/>
                    <a:pt x="380" y="155"/>
                    <a:pt x="380" y="155"/>
                  </a:cubicBezTo>
                  <a:cubicBezTo>
                    <a:pt x="380" y="156"/>
                    <a:pt x="380" y="156"/>
                    <a:pt x="380" y="156"/>
                  </a:cubicBezTo>
                  <a:cubicBezTo>
                    <a:pt x="378" y="156"/>
                    <a:pt x="378" y="156"/>
                    <a:pt x="378" y="156"/>
                  </a:cubicBezTo>
                  <a:lnTo>
                    <a:pt x="378" y="155"/>
                  </a:lnTo>
                  <a:close/>
                  <a:moveTo>
                    <a:pt x="347" y="156"/>
                  </a:moveTo>
                  <a:cubicBezTo>
                    <a:pt x="345" y="156"/>
                    <a:pt x="345" y="156"/>
                    <a:pt x="345" y="156"/>
                  </a:cubicBezTo>
                  <a:cubicBezTo>
                    <a:pt x="343" y="156"/>
                    <a:pt x="343" y="156"/>
                    <a:pt x="343" y="156"/>
                  </a:cubicBezTo>
                  <a:lnTo>
                    <a:pt x="347" y="156"/>
                  </a:lnTo>
                  <a:close/>
                  <a:moveTo>
                    <a:pt x="119" y="157"/>
                  </a:moveTo>
                  <a:cubicBezTo>
                    <a:pt x="119" y="156"/>
                    <a:pt x="119" y="156"/>
                    <a:pt x="119" y="156"/>
                  </a:cubicBezTo>
                  <a:cubicBezTo>
                    <a:pt x="121" y="156"/>
                    <a:pt x="121" y="156"/>
                    <a:pt x="121" y="156"/>
                  </a:cubicBezTo>
                  <a:cubicBezTo>
                    <a:pt x="120" y="156"/>
                    <a:pt x="120" y="157"/>
                    <a:pt x="120" y="157"/>
                  </a:cubicBezTo>
                  <a:lnTo>
                    <a:pt x="119" y="157"/>
                  </a:lnTo>
                  <a:close/>
                  <a:moveTo>
                    <a:pt x="348" y="156"/>
                  </a:moveTo>
                  <a:cubicBezTo>
                    <a:pt x="356" y="156"/>
                    <a:pt x="356" y="156"/>
                    <a:pt x="356" y="156"/>
                  </a:cubicBezTo>
                  <a:cubicBezTo>
                    <a:pt x="356" y="157"/>
                    <a:pt x="356" y="157"/>
                    <a:pt x="356" y="157"/>
                  </a:cubicBezTo>
                  <a:cubicBezTo>
                    <a:pt x="355" y="155"/>
                    <a:pt x="351" y="156"/>
                    <a:pt x="348" y="156"/>
                  </a:cubicBezTo>
                  <a:close/>
                  <a:moveTo>
                    <a:pt x="286" y="158"/>
                  </a:moveTo>
                  <a:cubicBezTo>
                    <a:pt x="285" y="158"/>
                    <a:pt x="284" y="158"/>
                    <a:pt x="284" y="158"/>
                  </a:cubicBezTo>
                  <a:cubicBezTo>
                    <a:pt x="284" y="158"/>
                    <a:pt x="285" y="158"/>
                    <a:pt x="286" y="158"/>
                  </a:cubicBezTo>
                  <a:cubicBezTo>
                    <a:pt x="286" y="158"/>
                    <a:pt x="287" y="158"/>
                    <a:pt x="287" y="158"/>
                  </a:cubicBezTo>
                  <a:cubicBezTo>
                    <a:pt x="289" y="158"/>
                    <a:pt x="292" y="157"/>
                    <a:pt x="293" y="158"/>
                  </a:cubicBezTo>
                  <a:cubicBezTo>
                    <a:pt x="297" y="158"/>
                    <a:pt x="297" y="158"/>
                    <a:pt x="297" y="158"/>
                  </a:cubicBezTo>
                  <a:cubicBezTo>
                    <a:pt x="293" y="158"/>
                    <a:pt x="290" y="158"/>
                    <a:pt x="286" y="158"/>
                  </a:cubicBezTo>
                  <a:close/>
                  <a:moveTo>
                    <a:pt x="276" y="158"/>
                  </a:moveTo>
                  <a:cubicBezTo>
                    <a:pt x="276" y="158"/>
                    <a:pt x="276" y="158"/>
                    <a:pt x="277" y="158"/>
                  </a:cubicBezTo>
                  <a:cubicBezTo>
                    <a:pt x="278" y="158"/>
                    <a:pt x="278" y="158"/>
                    <a:pt x="278" y="158"/>
                  </a:cubicBezTo>
                  <a:cubicBezTo>
                    <a:pt x="278" y="158"/>
                    <a:pt x="278" y="158"/>
                    <a:pt x="277" y="158"/>
                  </a:cubicBezTo>
                  <a:cubicBezTo>
                    <a:pt x="277" y="158"/>
                    <a:pt x="276" y="158"/>
                    <a:pt x="276" y="158"/>
                  </a:cubicBezTo>
                  <a:close/>
                  <a:moveTo>
                    <a:pt x="273" y="158"/>
                  </a:moveTo>
                  <a:cubicBezTo>
                    <a:pt x="266" y="158"/>
                    <a:pt x="266" y="158"/>
                    <a:pt x="266" y="158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73" y="157"/>
                    <a:pt x="273" y="157"/>
                    <a:pt x="273" y="157"/>
                  </a:cubicBezTo>
                  <a:lnTo>
                    <a:pt x="273" y="158"/>
                  </a:lnTo>
                  <a:close/>
                  <a:moveTo>
                    <a:pt x="309" y="158"/>
                  </a:moveTo>
                  <a:cubicBezTo>
                    <a:pt x="303" y="158"/>
                    <a:pt x="303" y="158"/>
                    <a:pt x="303" y="158"/>
                  </a:cubicBezTo>
                  <a:cubicBezTo>
                    <a:pt x="303" y="158"/>
                    <a:pt x="303" y="158"/>
                    <a:pt x="303" y="158"/>
                  </a:cubicBezTo>
                  <a:cubicBezTo>
                    <a:pt x="309" y="158"/>
                    <a:pt x="309" y="158"/>
                    <a:pt x="309" y="158"/>
                  </a:cubicBezTo>
                  <a:close/>
                  <a:moveTo>
                    <a:pt x="318" y="158"/>
                  </a:moveTo>
                  <a:cubicBezTo>
                    <a:pt x="318" y="157"/>
                    <a:pt x="318" y="157"/>
                    <a:pt x="318" y="157"/>
                  </a:cubicBezTo>
                  <a:cubicBezTo>
                    <a:pt x="320" y="157"/>
                    <a:pt x="320" y="157"/>
                    <a:pt x="320" y="157"/>
                  </a:cubicBezTo>
                  <a:cubicBezTo>
                    <a:pt x="320" y="158"/>
                    <a:pt x="320" y="158"/>
                    <a:pt x="320" y="158"/>
                  </a:cubicBezTo>
                  <a:lnTo>
                    <a:pt x="318" y="158"/>
                  </a:lnTo>
                  <a:close/>
                  <a:moveTo>
                    <a:pt x="353" y="157"/>
                  </a:moveTo>
                  <a:cubicBezTo>
                    <a:pt x="353" y="157"/>
                    <a:pt x="353" y="157"/>
                    <a:pt x="353" y="157"/>
                  </a:cubicBezTo>
                  <a:cubicBezTo>
                    <a:pt x="349" y="157"/>
                    <a:pt x="349" y="157"/>
                    <a:pt x="349" y="157"/>
                  </a:cubicBezTo>
                  <a:cubicBezTo>
                    <a:pt x="349" y="157"/>
                    <a:pt x="349" y="157"/>
                    <a:pt x="349" y="157"/>
                  </a:cubicBezTo>
                  <a:lnTo>
                    <a:pt x="353" y="157"/>
                  </a:lnTo>
                  <a:close/>
                  <a:moveTo>
                    <a:pt x="347" y="157"/>
                  </a:moveTo>
                  <a:cubicBezTo>
                    <a:pt x="347" y="157"/>
                    <a:pt x="347" y="157"/>
                    <a:pt x="347" y="157"/>
                  </a:cubicBezTo>
                  <a:cubicBezTo>
                    <a:pt x="344" y="157"/>
                    <a:pt x="344" y="157"/>
                    <a:pt x="344" y="157"/>
                  </a:cubicBezTo>
                  <a:cubicBezTo>
                    <a:pt x="344" y="157"/>
                    <a:pt x="344" y="157"/>
                    <a:pt x="344" y="157"/>
                  </a:cubicBezTo>
                  <a:lnTo>
                    <a:pt x="347" y="157"/>
                  </a:lnTo>
                  <a:close/>
                  <a:moveTo>
                    <a:pt x="338" y="157"/>
                  </a:moveTo>
                  <a:cubicBezTo>
                    <a:pt x="338" y="157"/>
                    <a:pt x="338" y="157"/>
                    <a:pt x="338" y="157"/>
                  </a:cubicBezTo>
                  <a:cubicBezTo>
                    <a:pt x="334" y="157"/>
                    <a:pt x="334" y="157"/>
                    <a:pt x="334" y="157"/>
                  </a:cubicBezTo>
                  <a:cubicBezTo>
                    <a:pt x="334" y="157"/>
                    <a:pt x="334" y="157"/>
                    <a:pt x="334" y="157"/>
                  </a:cubicBezTo>
                  <a:lnTo>
                    <a:pt x="338" y="157"/>
                  </a:lnTo>
                  <a:close/>
                  <a:moveTo>
                    <a:pt x="327" y="157"/>
                  </a:moveTo>
                  <a:cubicBezTo>
                    <a:pt x="327" y="157"/>
                    <a:pt x="327" y="157"/>
                    <a:pt x="327" y="157"/>
                  </a:cubicBezTo>
                  <a:cubicBezTo>
                    <a:pt x="330" y="157"/>
                    <a:pt x="330" y="157"/>
                    <a:pt x="330" y="157"/>
                  </a:cubicBezTo>
                  <a:lnTo>
                    <a:pt x="327" y="157"/>
                  </a:lnTo>
                  <a:close/>
                  <a:moveTo>
                    <a:pt x="199" y="157"/>
                  </a:moveTo>
                  <a:cubicBezTo>
                    <a:pt x="200" y="157"/>
                    <a:pt x="201" y="157"/>
                    <a:pt x="201" y="158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9" y="158"/>
                    <a:pt x="198" y="158"/>
                    <a:pt x="198" y="158"/>
                  </a:cubicBezTo>
                  <a:cubicBezTo>
                    <a:pt x="198" y="158"/>
                    <a:pt x="198" y="158"/>
                    <a:pt x="198" y="158"/>
                  </a:cubicBezTo>
                  <a:cubicBezTo>
                    <a:pt x="191" y="158"/>
                    <a:pt x="191" y="158"/>
                    <a:pt x="191" y="158"/>
                  </a:cubicBezTo>
                  <a:cubicBezTo>
                    <a:pt x="190" y="158"/>
                    <a:pt x="189" y="158"/>
                    <a:pt x="188" y="158"/>
                  </a:cubicBezTo>
                  <a:cubicBezTo>
                    <a:pt x="191" y="158"/>
                    <a:pt x="191" y="158"/>
                    <a:pt x="191" y="158"/>
                  </a:cubicBezTo>
                  <a:cubicBezTo>
                    <a:pt x="194" y="157"/>
                    <a:pt x="197" y="157"/>
                    <a:pt x="198" y="158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9" y="158"/>
                    <a:pt x="199" y="157"/>
                    <a:pt x="199" y="157"/>
                  </a:cubicBezTo>
                  <a:close/>
                  <a:moveTo>
                    <a:pt x="184" y="158"/>
                  </a:moveTo>
                  <a:cubicBezTo>
                    <a:pt x="187" y="157"/>
                    <a:pt x="187" y="157"/>
                    <a:pt x="187" y="157"/>
                  </a:cubicBezTo>
                  <a:cubicBezTo>
                    <a:pt x="187" y="158"/>
                    <a:pt x="186" y="158"/>
                    <a:pt x="185" y="158"/>
                  </a:cubicBezTo>
                  <a:lnTo>
                    <a:pt x="184" y="158"/>
                  </a:lnTo>
                  <a:close/>
                  <a:moveTo>
                    <a:pt x="116" y="158"/>
                  </a:moveTo>
                  <a:cubicBezTo>
                    <a:pt x="116" y="158"/>
                    <a:pt x="116" y="158"/>
                    <a:pt x="116" y="158"/>
                  </a:cubicBezTo>
                  <a:cubicBezTo>
                    <a:pt x="118" y="158"/>
                    <a:pt x="118" y="158"/>
                    <a:pt x="118" y="158"/>
                  </a:cubicBezTo>
                  <a:cubicBezTo>
                    <a:pt x="118" y="158"/>
                    <a:pt x="118" y="158"/>
                    <a:pt x="118" y="158"/>
                  </a:cubicBezTo>
                  <a:lnTo>
                    <a:pt x="116" y="158"/>
                  </a:lnTo>
                  <a:close/>
                  <a:moveTo>
                    <a:pt x="210" y="158"/>
                  </a:moveTo>
                  <a:cubicBezTo>
                    <a:pt x="207" y="159"/>
                    <a:pt x="207" y="159"/>
                    <a:pt x="207" y="159"/>
                  </a:cubicBezTo>
                  <a:cubicBezTo>
                    <a:pt x="206" y="159"/>
                    <a:pt x="208" y="158"/>
                    <a:pt x="210" y="158"/>
                  </a:cubicBezTo>
                  <a:close/>
                  <a:moveTo>
                    <a:pt x="207" y="160"/>
                  </a:moveTo>
                  <a:cubicBezTo>
                    <a:pt x="216" y="159"/>
                    <a:pt x="225" y="159"/>
                    <a:pt x="233" y="159"/>
                  </a:cubicBezTo>
                  <a:cubicBezTo>
                    <a:pt x="233" y="159"/>
                    <a:pt x="233" y="159"/>
                    <a:pt x="233" y="159"/>
                  </a:cubicBezTo>
                  <a:cubicBezTo>
                    <a:pt x="233" y="159"/>
                    <a:pt x="233" y="159"/>
                    <a:pt x="233" y="159"/>
                  </a:cubicBezTo>
                  <a:cubicBezTo>
                    <a:pt x="238" y="159"/>
                    <a:pt x="243" y="159"/>
                    <a:pt x="247" y="159"/>
                  </a:cubicBezTo>
                  <a:cubicBezTo>
                    <a:pt x="234" y="159"/>
                    <a:pt x="234" y="159"/>
                    <a:pt x="234" y="159"/>
                  </a:cubicBezTo>
                  <a:cubicBezTo>
                    <a:pt x="233" y="159"/>
                    <a:pt x="233" y="159"/>
                    <a:pt x="233" y="159"/>
                  </a:cubicBezTo>
                  <a:cubicBezTo>
                    <a:pt x="233" y="159"/>
                    <a:pt x="233" y="159"/>
                    <a:pt x="233" y="159"/>
                  </a:cubicBezTo>
                  <a:cubicBezTo>
                    <a:pt x="232" y="159"/>
                    <a:pt x="232" y="159"/>
                    <a:pt x="232" y="159"/>
                  </a:cubicBezTo>
                  <a:cubicBezTo>
                    <a:pt x="225" y="158"/>
                    <a:pt x="217" y="160"/>
                    <a:pt x="209" y="160"/>
                  </a:cubicBezTo>
                  <a:cubicBezTo>
                    <a:pt x="209" y="160"/>
                    <a:pt x="209" y="160"/>
                    <a:pt x="209" y="160"/>
                  </a:cubicBezTo>
                  <a:lnTo>
                    <a:pt x="207" y="160"/>
                  </a:lnTo>
                  <a:close/>
                  <a:moveTo>
                    <a:pt x="120" y="161"/>
                  </a:moveTo>
                  <a:cubicBezTo>
                    <a:pt x="120" y="160"/>
                    <a:pt x="120" y="160"/>
                    <a:pt x="120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61"/>
                    <a:pt x="122" y="161"/>
                    <a:pt x="122" y="161"/>
                  </a:cubicBezTo>
                  <a:lnTo>
                    <a:pt x="120" y="161"/>
                  </a:lnTo>
                  <a:close/>
                  <a:moveTo>
                    <a:pt x="416" y="161"/>
                  </a:moveTo>
                  <a:cubicBezTo>
                    <a:pt x="416" y="161"/>
                    <a:pt x="416" y="161"/>
                    <a:pt x="416" y="161"/>
                  </a:cubicBezTo>
                  <a:cubicBezTo>
                    <a:pt x="433" y="161"/>
                    <a:pt x="433" y="161"/>
                    <a:pt x="433" y="161"/>
                  </a:cubicBezTo>
                  <a:cubicBezTo>
                    <a:pt x="433" y="161"/>
                    <a:pt x="433" y="161"/>
                    <a:pt x="433" y="161"/>
                  </a:cubicBezTo>
                  <a:lnTo>
                    <a:pt x="416" y="161"/>
                  </a:lnTo>
                  <a:close/>
                  <a:moveTo>
                    <a:pt x="437" y="161"/>
                  </a:moveTo>
                  <a:cubicBezTo>
                    <a:pt x="437" y="161"/>
                    <a:pt x="437" y="161"/>
                    <a:pt x="437" y="161"/>
                  </a:cubicBezTo>
                  <a:cubicBezTo>
                    <a:pt x="439" y="161"/>
                    <a:pt x="439" y="161"/>
                    <a:pt x="439" y="161"/>
                  </a:cubicBezTo>
                  <a:cubicBezTo>
                    <a:pt x="439" y="161"/>
                    <a:pt x="439" y="161"/>
                    <a:pt x="439" y="161"/>
                  </a:cubicBezTo>
                  <a:lnTo>
                    <a:pt x="437" y="161"/>
                  </a:lnTo>
                  <a:close/>
                  <a:moveTo>
                    <a:pt x="118" y="162"/>
                  </a:moveTo>
                  <a:cubicBezTo>
                    <a:pt x="118" y="162"/>
                    <a:pt x="118" y="162"/>
                    <a:pt x="118" y="162"/>
                  </a:cubicBezTo>
                  <a:cubicBezTo>
                    <a:pt x="120" y="162"/>
                    <a:pt x="120" y="162"/>
                    <a:pt x="120" y="162"/>
                  </a:cubicBezTo>
                  <a:cubicBezTo>
                    <a:pt x="120" y="162"/>
                    <a:pt x="120" y="162"/>
                    <a:pt x="120" y="162"/>
                  </a:cubicBezTo>
                  <a:lnTo>
                    <a:pt x="118" y="162"/>
                  </a:lnTo>
                  <a:close/>
                  <a:moveTo>
                    <a:pt x="402" y="162"/>
                  </a:moveTo>
                  <a:cubicBezTo>
                    <a:pt x="402" y="162"/>
                    <a:pt x="402" y="162"/>
                    <a:pt x="402" y="162"/>
                  </a:cubicBezTo>
                  <a:cubicBezTo>
                    <a:pt x="405" y="162"/>
                    <a:pt x="405" y="162"/>
                    <a:pt x="405" y="162"/>
                  </a:cubicBezTo>
                  <a:cubicBezTo>
                    <a:pt x="405" y="162"/>
                    <a:pt x="405" y="162"/>
                    <a:pt x="405" y="162"/>
                  </a:cubicBezTo>
                  <a:lnTo>
                    <a:pt x="402" y="162"/>
                  </a:lnTo>
                  <a:close/>
                  <a:moveTo>
                    <a:pt x="411" y="162"/>
                  </a:moveTo>
                  <a:cubicBezTo>
                    <a:pt x="411" y="162"/>
                    <a:pt x="411" y="162"/>
                    <a:pt x="411" y="162"/>
                  </a:cubicBezTo>
                  <a:cubicBezTo>
                    <a:pt x="415" y="162"/>
                    <a:pt x="415" y="162"/>
                    <a:pt x="415" y="162"/>
                  </a:cubicBezTo>
                  <a:cubicBezTo>
                    <a:pt x="415" y="162"/>
                    <a:pt x="415" y="162"/>
                    <a:pt x="415" y="162"/>
                  </a:cubicBezTo>
                  <a:lnTo>
                    <a:pt x="411" y="162"/>
                  </a:lnTo>
                  <a:close/>
                  <a:moveTo>
                    <a:pt x="424" y="162"/>
                  </a:moveTo>
                  <a:cubicBezTo>
                    <a:pt x="424" y="162"/>
                    <a:pt x="424" y="162"/>
                    <a:pt x="424" y="162"/>
                  </a:cubicBezTo>
                  <a:cubicBezTo>
                    <a:pt x="441" y="162"/>
                    <a:pt x="441" y="162"/>
                    <a:pt x="441" y="162"/>
                  </a:cubicBezTo>
                  <a:cubicBezTo>
                    <a:pt x="441" y="162"/>
                    <a:pt x="441" y="162"/>
                    <a:pt x="441" y="162"/>
                  </a:cubicBezTo>
                  <a:lnTo>
                    <a:pt x="424" y="162"/>
                  </a:lnTo>
                  <a:close/>
                  <a:moveTo>
                    <a:pt x="352" y="165"/>
                  </a:moveTo>
                  <a:cubicBezTo>
                    <a:pt x="351" y="165"/>
                    <a:pt x="351" y="165"/>
                    <a:pt x="351" y="165"/>
                  </a:cubicBezTo>
                  <a:cubicBezTo>
                    <a:pt x="354" y="165"/>
                    <a:pt x="354" y="165"/>
                    <a:pt x="354" y="165"/>
                  </a:cubicBezTo>
                  <a:cubicBezTo>
                    <a:pt x="354" y="165"/>
                    <a:pt x="354" y="165"/>
                    <a:pt x="354" y="165"/>
                  </a:cubicBezTo>
                  <a:lnTo>
                    <a:pt x="352" y="165"/>
                  </a:lnTo>
                  <a:close/>
                  <a:moveTo>
                    <a:pt x="371" y="165"/>
                  </a:moveTo>
                  <a:cubicBezTo>
                    <a:pt x="371" y="165"/>
                    <a:pt x="371" y="165"/>
                    <a:pt x="371" y="165"/>
                  </a:cubicBezTo>
                  <a:cubicBezTo>
                    <a:pt x="375" y="165"/>
                    <a:pt x="375" y="165"/>
                    <a:pt x="375" y="165"/>
                  </a:cubicBezTo>
                  <a:cubicBezTo>
                    <a:pt x="375" y="165"/>
                    <a:pt x="375" y="165"/>
                    <a:pt x="375" y="165"/>
                  </a:cubicBezTo>
                  <a:lnTo>
                    <a:pt x="371" y="165"/>
                  </a:lnTo>
                  <a:close/>
                  <a:moveTo>
                    <a:pt x="308" y="168"/>
                  </a:moveTo>
                  <a:cubicBezTo>
                    <a:pt x="308" y="167"/>
                    <a:pt x="308" y="167"/>
                    <a:pt x="308" y="167"/>
                  </a:cubicBezTo>
                  <a:cubicBezTo>
                    <a:pt x="310" y="167"/>
                    <a:pt x="310" y="167"/>
                    <a:pt x="310" y="167"/>
                  </a:cubicBezTo>
                  <a:cubicBezTo>
                    <a:pt x="310" y="168"/>
                    <a:pt x="310" y="168"/>
                    <a:pt x="310" y="168"/>
                  </a:cubicBezTo>
                  <a:lnTo>
                    <a:pt x="308" y="168"/>
                  </a:lnTo>
                  <a:close/>
                  <a:moveTo>
                    <a:pt x="353" y="168"/>
                  </a:moveTo>
                  <a:cubicBezTo>
                    <a:pt x="353" y="167"/>
                    <a:pt x="353" y="167"/>
                    <a:pt x="353" y="167"/>
                  </a:cubicBezTo>
                  <a:cubicBezTo>
                    <a:pt x="361" y="167"/>
                    <a:pt x="361" y="167"/>
                    <a:pt x="361" y="167"/>
                  </a:cubicBezTo>
                  <a:cubicBezTo>
                    <a:pt x="361" y="168"/>
                    <a:pt x="361" y="168"/>
                    <a:pt x="361" y="168"/>
                  </a:cubicBezTo>
                  <a:lnTo>
                    <a:pt x="353" y="168"/>
                  </a:lnTo>
                  <a:close/>
                  <a:moveTo>
                    <a:pt x="381" y="168"/>
                  </a:moveTo>
                  <a:cubicBezTo>
                    <a:pt x="381" y="167"/>
                    <a:pt x="381" y="167"/>
                    <a:pt x="381" y="167"/>
                  </a:cubicBezTo>
                  <a:cubicBezTo>
                    <a:pt x="393" y="167"/>
                    <a:pt x="393" y="167"/>
                    <a:pt x="393" y="167"/>
                  </a:cubicBezTo>
                  <a:cubicBezTo>
                    <a:pt x="393" y="168"/>
                    <a:pt x="393" y="168"/>
                    <a:pt x="393" y="168"/>
                  </a:cubicBezTo>
                  <a:lnTo>
                    <a:pt x="381" y="168"/>
                  </a:lnTo>
                  <a:close/>
                  <a:moveTo>
                    <a:pt x="405" y="168"/>
                  </a:moveTo>
                  <a:cubicBezTo>
                    <a:pt x="405" y="168"/>
                    <a:pt x="405" y="168"/>
                    <a:pt x="405" y="168"/>
                  </a:cubicBezTo>
                  <a:cubicBezTo>
                    <a:pt x="408" y="167"/>
                    <a:pt x="411" y="168"/>
                    <a:pt x="412" y="166"/>
                  </a:cubicBezTo>
                  <a:cubicBezTo>
                    <a:pt x="413" y="167"/>
                    <a:pt x="413" y="167"/>
                    <a:pt x="413" y="167"/>
                  </a:cubicBezTo>
                  <a:cubicBezTo>
                    <a:pt x="413" y="166"/>
                    <a:pt x="413" y="166"/>
                    <a:pt x="413" y="166"/>
                  </a:cubicBezTo>
                  <a:cubicBezTo>
                    <a:pt x="413" y="167"/>
                    <a:pt x="413" y="167"/>
                    <a:pt x="413" y="167"/>
                  </a:cubicBezTo>
                  <a:cubicBezTo>
                    <a:pt x="416" y="167"/>
                    <a:pt x="416" y="167"/>
                    <a:pt x="416" y="167"/>
                  </a:cubicBezTo>
                  <a:cubicBezTo>
                    <a:pt x="415" y="167"/>
                    <a:pt x="414" y="167"/>
                    <a:pt x="413" y="167"/>
                  </a:cubicBezTo>
                  <a:cubicBezTo>
                    <a:pt x="413" y="167"/>
                    <a:pt x="413" y="167"/>
                    <a:pt x="413" y="167"/>
                  </a:cubicBezTo>
                  <a:cubicBezTo>
                    <a:pt x="412" y="167"/>
                    <a:pt x="412" y="167"/>
                    <a:pt x="412" y="167"/>
                  </a:cubicBezTo>
                  <a:cubicBezTo>
                    <a:pt x="414" y="168"/>
                    <a:pt x="414" y="168"/>
                    <a:pt x="414" y="168"/>
                  </a:cubicBezTo>
                  <a:cubicBezTo>
                    <a:pt x="414" y="168"/>
                    <a:pt x="414" y="168"/>
                    <a:pt x="414" y="168"/>
                  </a:cubicBezTo>
                  <a:lnTo>
                    <a:pt x="405" y="168"/>
                  </a:lnTo>
                  <a:close/>
                  <a:moveTo>
                    <a:pt x="363" y="169"/>
                  </a:moveTo>
                  <a:cubicBezTo>
                    <a:pt x="363" y="169"/>
                    <a:pt x="363" y="169"/>
                    <a:pt x="363" y="169"/>
                  </a:cubicBezTo>
                  <a:cubicBezTo>
                    <a:pt x="373" y="169"/>
                    <a:pt x="373" y="169"/>
                    <a:pt x="373" y="169"/>
                  </a:cubicBezTo>
                  <a:cubicBezTo>
                    <a:pt x="373" y="169"/>
                    <a:pt x="373" y="169"/>
                    <a:pt x="373" y="169"/>
                  </a:cubicBezTo>
                  <a:lnTo>
                    <a:pt x="363" y="169"/>
                  </a:lnTo>
                  <a:close/>
                  <a:moveTo>
                    <a:pt x="382" y="169"/>
                  </a:moveTo>
                  <a:cubicBezTo>
                    <a:pt x="382" y="169"/>
                    <a:pt x="382" y="169"/>
                    <a:pt x="382" y="169"/>
                  </a:cubicBezTo>
                  <a:cubicBezTo>
                    <a:pt x="388" y="169"/>
                    <a:pt x="388" y="169"/>
                    <a:pt x="388" y="169"/>
                  </a:cubicBezTo>
                  <a:cubicBezTo>
                    <a:pt x="388" y="169"/>
                    <a:pt x="388" y="169"/>
                    <a:pt x="388" y="169"/>
                  </a:cubicBezTo>
                  <a:lnTo>
                    <a:pt x="382" y="169"/>
                  </a:lnTo>
                  <a:close/>
                  <a:moveTo>
                    <a:pt x="334" y="171"/>
                  </a:moveTo>
                  <a:cubicBezTo>
                    <a:pt x="334" y="171"/>
                    <a:pt x="334" y="171"/>
                    <a:pt x="334" y="171"/>
                  </a:cubicBezTo>
                  <a:cubicBezTo>
                    <a:pt x="332" y="171"/>
                    <a:pt x="332" y="171"/>
                    <a:pt x="332" y="171"/>
                  </a:cubicBezTo>
                  <a:cubicBezTo>
                    <a:pt x="332" y="171"/>
                    <a:pt x="332" y="171"/>
                    <a:pt x="332" y="171"/>
                  </a:cubicBezTo>
                  <a:lnTo>
                    <a:pt x="334" y="171"/>
                  </a:lnTo>
                  <a:close/>
                  <a:moveTo>
                    <a:pt x="330" y="171"/>
                  </a:moveTo>
                  <a:cubicBezTo>
                    <a:pt x="325" y="171"/>
                    <a:pt x="325" y="171"/>
                    <a:pt x="325" y="171"/>
                  </a:cubicBezTo>
                  <a:cubicBezTo>
                    <a:pt x="298" y="171"/>
                    <a:pt x="298" y="171"/>
                    <a:pt x="298" y="171"/>
                  </a:cubicBezTo>
                  <a:lnTo>
                    <a:pt x="330" y="171"/>
                  </a:lnTo>
                  <a:close/>
                  <a:moveTo>
                    <a:pt x="291" y="171"/>
                  </a:moveTo>
                  <a:cubicBezTo>
                    <a:pt x="291" y="172"/>
                    <a:pt x="291" y="172"/>
                    <a:pt x="291" y="172"/>
                  </a:cubicBezTo>
                  <a:cubicBezTo>
                    <a:pt x="283" y="172"/>
                    <a:pt x="283" y="172"/>
                    <a:pt x="283" y="172"/>
                  </a:cubicBezTo>
                  <a:cubicBezTo>
                    <a:pt x="283" y="171"/>
                    <a:pt x="283" y="171"/>
                    <a:pt x="283" y="171"/>
                  </a:cubicBezTo>
                  <a:lnTo>
                    <a:pt x="291" y="171"/>
                  </a:lnTo>
                  <a:close/>
                  <a:moveTo>
                    <a:pt x="195" y="172"/>
                  </a:moveTo>
                  <a:cubicBezTo>
                    <a:pt x="195" y="172"/>
                    <a:pt x="195" y="172"/>
                    <a:pt x="195" y="172"/>
                  </a:cubicBezTo>
                  <a:cubicBezTo>
                    <a:pt x="199" y="172"/>
                    <a:pt x="199" y="172"/>
                    <a:pt x="199" y="172"/>
                  </a:cubicBezTo>
                  <a:cubicBezTo>
                    <a:pt x="199" y="172"/>
                    <a:pt x="199" y="172"/>
                    <a:pt x="199" y="172"/>
                  </a:cubicBezTo>
                  <a:lnTo>
                    <a:pt x="195" y="172"/>
                  </a:lnTo>
                  <a:close/>
                  <a:moveTo>
                    <a:pt x="209" y="172"/>
                  </a:moveTo>
                  <a:cubicBezTo>
                    <a:pt x="209" y="172"/>
                    <a:pt x="209" y="172"/>
                    <a:pt x="209" y="172"/>
                  </a:cubicBezTo>
                  <a:cubicBezTo>
                    <a:pt x="211" y="172"/>
                    <a:pt x="211" y="172"/>
                    <a:pt x="211" y="172"/>
                  </a:cubicBezTo>
                  <a:cubicBezTo>
                    <a:pt x="211" y="172"/>
                    <a:pt x="211" y="172"/>
                    <a:pt x="211" y="172"/>
                  </a:cubicBezTo>
                  <a:lnTo>
                    <a:pt x="209" y="172"/>
                  </a:lnTo>
                  <a:close/>
                  <a:moveTo>
                    <a:pt x="230" y="172"/>
                  </a:moveTo>
                  <a:cubicBezTo>
                    <a:pt x="230" y="172"/>
                    <a:pt x="230" y="172"/>
                    <a:pt x="230" y="172"/>
                  </a:cubicBezTo>
                  <a:cubicBezTo>
                    <a:pt x="236" y="172"/>
                    <a:pt x="236" y="172"/>
                    <a:pt x="236" y="172"/>
                  </a:cubicBezTo>
                  <a:cubicBezTo>
                    <a:pt x="236" y="172"/>
                    <a:pt x="236" y="172"/>
                    <a:pt x="236" y="172"/>
                  </a:cubicBezTo>
                  <a:lnTo>
                    <a:pt x="230" y="172"/>
                  </a:lnTo>
                  <a:close/>
                  <a:moveTo>
                    <a:pt x="38" y="158"/>
                  </a:moveTo>
                  <a:cubicBezTo>
                    <a:pt x="38" y="158"/>
                    <a:pt x="38" y="158"/>
                    <a:pt x="38" y="158"/>
                  </a:cubicBezTo>
                  <a:cubicBezTo>
                    <a:pt x="42" y="158"/>
                    <a:pt x="42" y="158"/>
                    <a:pt x="42" y="158"/>
                  </a:cubicBezTo>
                  <a:cubicBezTo>
                    <a:pt x="42" y="158"/>
                    <a:pt x="42" y="158"/>
                    <a:pt x="42" y="158"/>
                  </a:cubicBezTo>
                  <a:lnTo>
                    <a:pt x="38" y="158"/>
                  </a:lnTo>
                  <a:close/>
                  <a:moveTo>
                    <a:pt x="50" y="169"/>
                  </a:moveTo>
                  <a:cubicBezTo>
                    <a:pt x="50" y="168"/>
                    <a:pt x="50" y="168"/>
                    <a:pt x="50" y="168"/>
                  </a:cubicBezTo>
                  <a:cubicBezTo>
                    <a:pt x="54" y="168"/>
                    <a:pt x="54" y="168"/>
                    <a:pt x="54" y="168"/>
                  </a:cubicBezTo>
                  <a:cubicBezTo>
                    <a:pt x="54" y="169"/>
                    <a:pt x="54" y="169"/>
                    <a:pt x="54" y="169"/>
                  </a:cubicBezTo>
                  <a:lnTo>
                    <a:pt x="50" y="169"/>
                  </a:lnTo>
                  <a:close/>
                  <a:moveTo>
                    <a:pt x="57" y="175"/>
                  </a:moveTo>
                  <a:cubicBezTo>
                    <a:pt x="57" y="175"/>
                    <a:pt x="57" y="175"/>
                    <a:pt x="57" y="175"/>
                  </a:cubicBezTo>
                  <a:cubicBezTo>
                    <a:pt x="61" y="175"/>
                    <a:pt x="61" y="175"/>
                    <a:pt x="61" y="175"/>
                  </a:cubicBezTo>
                  <a:cubicBezTo>
                    <a:pt x="61" y="175"/>
                    <a:pt x="61" y="175"/>
                    <a:pt x="61" y="175"/>
                  </a:cubicBezTo>
                  <a:lnTo>
                    <a:pt x="57" y="175"/>
                  </a:lnTo>
                  <a:close/>
                  <a:moveTo>
                    <a:pt x="67" y="185"/>
                  </a:moveTo>
                  <a:cubicBezTo>
                    <a:pt x="67" y="186"/>
                    <a:pt x="67" y="186"/>
                    <a:pt x="67" y="186"/>
                  </a:cubicBezTo>
                  <a:cubicBezTo>
                    <a:pt x="65" y="186"/>
                    <a:pt x="65" y="186"/>
                    <a:pt x="65" y="186"/>
                  </a:cubicBezTo>
                  <a:cubicBezTo>
                    <a:pt x="65" y="185"/>
                    <a:pt x="65" y="185"/>
                    <a:pt x="65" y="185"/>
                  </a:cubicBezTo>
                  <a:lnTo>
                    <a:pt x="67" y="185"/>
                  </a:lnTo>
                  <a:close/>
                  <a:moveTo>
                    <a:pt x="40" y="185"/>
                  </a:moveTo>
                  <a:cubicBezTo>
                    <a:pt x="40" y="185"/>
                    <a:pt x="40" y="185"/>
                    <a:pt x="40" y="185"/>
                  </a:cubicBezTo>
                  <a:cubicBezTo>
                    <a:pt x="38" y="185"/>
                    <a:pt x="38" y="185"/>
                    <a:pt x="38" y="185"/>
                  </a:cubicBezTo>
                  <a:cubicBezTo>
                    <a:pt x="38" y="185"/>
                    <a:pt x="38" y="185"/>
                    <a:pt x="38" y="185"/>
                  </a:cubicBezTo>
                  <a:lnTo>
                    <a:pt x="40" y="185"/>
                  </a:lnTo>
                  <a:close/>
                  <a:moveTo>
                    <a:pt x="66" y="184"/>
                  </a:moveTo>
                  <a:cubicBezTo>
                    <a:pt x="66" y="184"/>
                    <a:pt x="66" y="184"/>
                    <a:pt x="66" y="184"/>
                  </a:cubicBezTo>
                  <a:cubicBezTo>
                    <a:pt x="64" y="184"/>
                    <a:pt x="64" y="184"/>
                    <a:pt x="64" y="184"/>
                  </a:cubicBezTo>
                  <a:cubicBezTo>
                    <a:pt x="64" y="184"/>
                    <a:pt x="64" y="184"/>
                    <a:pt x="64" y="184"/>
                  </a:cubicBezTo>
                  <a:lnTo>
                    <a:pt x="66" y="184"/>
                  </a:lnTo>
                  <a:close/>
                  <a:moveTo>
                    <a:pt x="117" y="178"/>
                  </a:moveTo>
                  <a:cubicBezTo>
                    <a:pt x="116" y="178"/>
                    <a:pt x="116" y="178"/>
                    <a:pt x="115" y="178"/>
                  </a:cubicBezTo>
                  <a:cubicBezTo>
                    <a:pt x="115" y="179"/>
                    <a:pt x="115" y="179"/>
                    <a:pt x="115" y="179"/>
                  </a:cubicBezTo>
                  <a:cubicBezTo>
                    <a:pt x="111" y="179"/>
                    <a:pt x="111" y="179"/>
                    <a:pt x="111" y="179"/>
                  </a:cubicBezTo>
                  <a:cubicBezTo>
                    <a:pt x="111" y="179"/>
                    <a:pt x="111" y="179"/>
                    <a:pt x="111" y="179"/>
                  </a:cubicBezTo>
                  <a:cubicBezTo>
                    <a:pt x="111" y="179"/>
                    <a:pt x="110" y="179"/>
                    <a:pt x="110" y="179"/>
                  </a:cubicBezTo>
                  <a:cubicBezTo>
                    <a:pt x="106" y="180"/>
                    <a:pt x="106" y="180"/>
                    <a:pt x="106" y="180"/>
                  </a:cubicBezTo>
                  <a:cubicBezTo>
                    <a:pt x="106" y="179"/>
                    <a:pt x="106" y="179"/>
                    <a:pt x="106" y="179"/>
                  </a:cubicBezTo>
                  <a:cubicBezTo>
                    <a:pt x="108" y="179"/>
                    <a:pt x="108" y="179"/>
                    <a:pt x="110" y="179"/>
                  </a:cubicBezTo>
                  <a:cubicBezTo>
                    <a:pt x="111" y="179"/>
                    <a:pt x="111" y="179"/>
                    <a:pt x="111" y="179"/>
                  </a:cubicBezTo>
                  <a:cubicBezTo>
                    <a:pt x="112" y="178"/>
                    <a:pt x="114" y="178"/>
                    <a:pt x="115" y="178"/>
                  </a:cubicBezTo>
                  <a:cubicBezTo>
                    <a:pt x="116" y="178"/>
                    <a:pt x="116" y="178"/>
                    <a:pt x="117" y="178"/>
                  </a:cubicBezTo>
                  <a:close/>
                  <a:moveTo>
                    <a:pt x="90" y="178"/>
                  </a:moveTo>
                  <a:cubicBezTo>
                    <a:pt x="90" y="179"/>
                    <a:pt x="90" y="179"/>
                    <a:pt x="90" y="179"/>
                  </a:cubicBezTo>
                  <a:cubicBezTo>
                    <a:pt x="88" y="179"/>
                    <a:pt x="88" y="179"/>
                    <a:pt x="88" y="179"/>
                  </a:cubicBezTo>
                  <a:cubicBezTo>
                    <a:pt x="88" y="178"/>
                    <a:pt x="88" y="178"/>
                    <a:pt x="88" y="178"/>
                  </a:cubicBezTo>
                  <a:lnTo>
                    <a:pt x="90" y="178"/>
                  </a:lnTo>
                  <a:close/>
                  <a:moveTo>
                    <a:pt x="93" y="178"/>
                  </a:moveTo>
                  <a:cubicBezTo>
                    <a:pt x="95" y="178"/>
                    <a:pt x="95" y="178"/>
                    <a:pt x="95" y="178"/>
                  </a:cubicBezTo>
                  <a:cubicBezTo>
                    <a:pt x="95" y="178"/>
                    <a:pt x="95" y="178"/>
                    <a:pt x="95" y="178"/>
                  </a:cubicBezTo>
                  <a:cubicBezTo>
                    <a:pt x="93" y="178"/>
                    <a:pt x="93" y="178"/>
                    <a:pt x="93" y="178"/>
                  </a:cubicBezTo>
                  <a:close/>
                  <a:moveTo>
                    <a:pt x="225" y="177"/>
                  </a:moveTo>
                  <a:cubicBezTo>
                    <a:pt x="220" y="177"/>
                    <a:pt x="215" y="177"/>
                    <a:pt x="211" y="177"/>
                  </a:cubicBezTo>
                  <a:cubicBezTo>
                    <a:pt x="211" y="177"/>
                    <a:pt x="211" y="177"/>
                    <a:pt x="210" y="176"/>
                  </a:cubicBezTo>
                  <a:cubicBezTo>
                    <a:pt x="210" y="177"/>
                    <a:pt x="210" y="177"/>
                    <a:pt x="210" y="177"/>
                  </a:cubicBezTo>
                  <a:cubicBezTo>
                    <a:pt x="209" y="176"/>
                    <a:pt x="209" y="176"/>
                    <a:pt x="209" y="176"/>
                  </a:cubicBezTo>
                  <a:cubicBezTo>
                    <a:pt x="208" y="178"/>
                    <a:pt x="205" y="177"/>
                    <a:pt x="202" y="177"/>
                  </a:cubicBezTo>
                  <a:cubicBezTo>
                    <a:pt x="201" y="177"/>
                    <a:pt x="200" y="177"/>
                    <a:pt x="199" y="177"/>
                  </a:cubicBezTo>
                  <a:cubicBezTo>
                    <a:pt x="200" y="177"/>
                    <a:pt x="201" y="177"/>
                    <a:pt x="202" y="177"/>
                  </a:cubicBezTo>
                  <a:cubicBezTo>
                    <a:pt x="202" y="177"/>
                    <a:pt x="202" y="177"/>
                    <a:pt x="203" y="177"/>
                  </a:cubicBezTo>
                  <a:cubicBezTo>
                    <a:pt x="200" y="176"/>
                    <a:pt x="200" y="176"/>
                    <a:pt x="200" y="176"/>
                  </a:cubicBezTo>
                  <a:lnTo>
                    <a:pt x="225" y="177"/>
                  </a:lnTo>
                  <a:close/>
                  <a:moveTo>
                    <a:pt x="198" y="177"/>
                  </a:moveTo>
                  <a:cubicBezTo>
                    <a:pt x="193" y="177"/>
                    <a:pt x="193" y="177"/>
                    <a:pt x="193" y="177"/>
                  </a:cubicBezTo>
                  <a:cubicBezTo>
                    <a:pt x="193" y="177"/>
                    <a:pt x="193" y="177"/>
                    <a:pt x="193" y="177"/>
                  </a:cubicBezTo>
                  <a:cubicBezTo>
                    <a:pt x="198" y="177"/>
                    <a:pt x="198" y="177"/>
                    <a:pt x="198" y="177"/>
                  </a:cubicBezTo>
                  <a:close/>
                  <a:moveTo>
                    <a:pt x="115" y="177"/>
                  </a:moveTo>
                  <a:cubicBezTo>
                    <a:pt x="112" y="177"/>
                    <a:pt x="112" y="177"/>
                    <a:pt x="112" y="177"/>
                  </a:cubicBezTo>
                  <a:cubicBezTo>
                    <a:pt x="112" y="176"/>
                    <a:pt x="112" y="176"/>
                    <a:pt x="112" y="176"/>
                  </a:cubicBezTo>
                  <a:cubicBezTo>
                    <a:pt x="115" y="176"/>
                    <a:pt x="115" y="176"/>
                    <a:pt x="115" y="176"/>
                  </a:cubicBezTo>
                  <a:lnTo>
                    <a:pt x="115" y="177"/>
                  </a:lnTo>
                  <a:close/>
                  <a:moveTo>
                    <a:pt x="210" y="175"/>
                  </a:moveTo>
                  <a:cubicBezTo>
                    <a:pt x="210" y="175"/>
                    <a:pt x="210" y="175"/>
                    <a:pt x="210" y="175"/>
                  </a:cubicBezTo>
                  <a:cubicBezTo>
                    <a:pt x="207" y="175"/>
                    <a:pt x="207" y="175"/>
                    <a:pt x="207" y="175"/>
                  </a:cubicBezTo>
                  <a:cubicBezTo>
                    <a:pt x="207" y="175"/>
                    <a:pt x="207" y="175"/>
                    <a:pt x="207" y="175"/>
                  </a:cubicBezTo>
                  <a:lnTo>
                    <a:pt x="210" y="175"/>
                  </a:lnTo>
                  <a:close/>
                  <a:moveTo>
                    <a:pt x="253" y="174"/>
                  </a:moveTo>
                  <a:cubicBezTo>
                    <a:pt x="255" y="175"/>
                    <a:pt x="255" y="175"/>
                    <a:pt x="255" y="175"/>
                  </a:cubicBezTo>
                  <a:cubicBezTo>
                    <a:pt x="256" y="174"/>
                    <a:pt x="258" y="174"/>
                    <a:pt x="259" y="175"/>
                  </a:cubicBezTo>
                  <a:cubicBezTo>
                    <a:pt x="255" y="175"/>
                    <a:pt x="255" y="175"/>
                    <a:pt x="255" y="175"/>
                  </a:cubicBezTo>
                  <a:cubicBezTo>
                    <a:pt x="254" y="175"/>
                    <a:pt x="254" y="175"/>
                    <a:pt x="253" y="174"/>
                  </a:cubicBezTo>
                  <a:close/>
                  <a:moveTo>
                    <a:pt x="252" y="175"/>
                  </a:moveTo>
                  <a:cubicBezTo>
                    <a:pt x="248" y="175"/>
                    <a:pt x="248" y="175"/>
                    <a:pt x="248" y="175"/>
                  </a:cubicBezTo>
                  <a:cubicBezTo>
                    <a:pt x="248" y="174"/>
                    <a:pt x="248" y="174"/>
                    <a:pt x="248" y="174"/>
                  </a:cubicBezTo>
                  <a:cubicBezTo>
                    <a:pt x="252" y="174"/>
                    <a:pt x="252" y="174"/>
                    <a:pt x="252" y="174"/>
                  </a:cubicBezTo>
                  <a:lnTo>
                    <a:pt x="252" y="175"/>
                  </a:lnTo>
                  <a:close/>
                  <a:moveTo>
                    <a:pt x="277" y="174"/>
                  </a:moveTo>
                  <a:cubicBezTo>
                    <a:pt x="280" y="174"/>
                    <a:pt x="280" y="174"/>
                    <a:pt x="280" y="174"/>
                  </a:cubicBezTo>
                  <a:cubicBezTo>
                    <a:pt x="280" y="175"/>
                    <a:pt x="280" y="175"/>
                    <a:pt x="280" y="175"/>
                  </a:cubicBezTo>
                  <a:cubicBezTo>
                    <a:pt x="277" y="175"/>
                    <a:pt x="277" y="175"/>
                    <a:pt x="277" y="175"/>
                  </a:cubicBezTo>
                  <a:lnTo>
                    <a:pt x="277" y="174"/>
                  </a:lnTo>
                  <a:close/>
                  <a:moveTo>
                    <a:pt x="299" y="174"/>
                  </a:moveTo>
                  <a:cubicBezTo>
                    <a:pt x="299" y="174"/>
                    <a:pt x="299" y="174"/>
                    <a:pt x="299" y="174"/>
                  </a:cubicBezTo>
                  <a:cubicBezTo>
                    <a:pt x="292" y="174"/>
                    <a:pt x="292" y="174"/>
                    <a:pt x="292" y="174"/>
                  </a:cubicBezTo>
                  <a:cubicBezTo>
                    <a:pt x="292" y="174"/>
                    <a:pt x="292" y="174"/>
                    <a:pt x="292" y="174"/>
                  </a:cubicBezTo>
                  <a:lnTo>
                    <a:pt x="299" y="174"/>
                  </a:lnTo>
                  <a:close/>
                  <a:moveTo>
                    <a:pt x="230" y="174"/>
                  </a:moveTo>
                  <a:cubicBezTo>
                    <a:pt x="234" y="175"/>
                    <a:pt x="241" y="173"/>
                    <a:pt x="246" y="174"/>
                  </a:cubicBezTo>
                  <a:cubicBezTo>
                    <a:pt x="235" y="174"/>
                    <a:pt x="223" y="175"/>
                    <a:pt x="214" y="175"/>
                  </a:cubicBezTo>
                  <a:cubicBezTo>
                    <a:pt x="230" y="174"/>
                    <a:pt x="230" y="174"/>
                    <a:pt x="230" y="174"/>
                  </a:cubicBezTo>
                  <a:cubicBezTo>
                    <a:pt x="231" y="174"/>
                    <a:pt x="231" y="174"/>
                    <a:pt x="232" y="174"/>
                  </a:cubicBezTo>
                  <a:cubicBezTo>
                    <a:pt x="230" y="174"/>
                    <a:pt x="230" y="174"/>
                    <a:pt x="230" y="174"/>
                  </a:cubicBezTo>
                  <a:cubicBezTo>
                    <a:pt x="230" y="174"/>
                    <a:pt x="230" y="174"/>
                    <a:pt x="230" y="174"/>
                  </a:cubicBezTo>
                  <a:close/>
                  <a:moveTo>
                    <a:pt x="205" y="174"/>
                  </a:moveTo>
                  <a:cubicBezTo>
                    <a:pt x="202" y="174"/>
                    <a:pt x="202" y="174"/>
                    <a:pt x="202" y="174"/>
                  </a:cubicBezTo>
                  <a:cubicBezTo>
                    <a:pt x="202" y="174"/>
                    <a:pt x="202" y="174"/>
                    <a:pt x="202" y="174"/>
                  </a:cubicBezTo>
                  <a:cubicBezTo>
                    <a:pt x="205" y="174"/>
                    <a:pt x="205" y="174"/>
                    <a:pt x="205" y="174"/>
                  </a:cubicBezTo>
                  <a:close/>
                  <a:moveTo>
                    <a:pt x="280" y="173"/>
                  </a:moveTo>
                  <a:cubicBezTo>
                    <a:pt x="280" y="173"/>
                    <a:pt x="280" y="173"/>
                    <a:pt x="280" y="173"/>
                  </a:cubicBezTo>
                  <a:cubicBezTo>
                    <a:pt x="266" y="174"/>
                    <a:pt x="266" y="174"/>
                    <a:pt x="266" y="174"/>
                  </a:cubicBezTo>
                  <a:cubicBezTo>
                    <a:pt x="266" y="173"/>
                    <a:pt x="266" y="173"/>
                    <a:pt x="266" y="173"/>
                  </a:cubicBezTo>
                  <a:lnTo>
                    <a:pt x="280" y="173"/>
                  </a:lnTo>
                  <a:close/>
                  <a:moveTo>
                    <a:pt x="262" y="173"/>
                  </a:moveTo>
                  <a:cubicBezTo>
                    <a:pt x="262" y="174"/>
                    <a:pt x="262" y="174"/>
                    <a:pt x="262" y="174"/>
                  </a:cubicBezTo>
                  <a:cubicBezTo>
                    <a:pt x="260" y="174"/>
                    <a:pt x="260" y="174"/>
                    <a:pt x="260" y="174"/>
                  </a:cubicBezTo>
                  <a:cubicBezTo>
                    <a:pt x="260" y="173"/>
                    <a:pt x="260" y="173"/>
                    <a:pt x="260" y="173"/>
                  </a:cubicBezTo>
                  <a:lnTo>
                    <a:pt x="262" y="173"/>
                  </a:lnTo>
                  <a:close/>
                  <a:moveTo>
                    <a:pt x="259" y="173"/>
                  </a:moveTo>
                  <a:cubicBezTo>
                    <a:pt x="259" y="174"/>
                    <a:pt x="259" y="174"/>
                    <a:pt x="259" y="174"/>
                  </a:cubicBezTo>
                  <a:cubicBezTo>
                    <a:pt x="255" y="174"/>
                    <a:pt x="255" y="174"/>
                    <a:pt x="255" y="174"/>
                  </a:cubicBezTo>
                  <a:cubicBezTo>
                    <a:pt x="255" y="173"/>
                    <a:pt x="255" y="173"/>
                    <a:pt x="255" y="173"/>
                  </a:cubicBezTo>
                  <a:lnTo>
                    <a:pt x="259" y="173"/>
                  </a:lnTo>
                  <a:close/>
                  <a:moveTo>
                    <a:pt x="249" y="173"/>
                  </a:moveTo>
                  <a:cubicBezTo>
                    <a:pt x="253" y="173"/>
                    <a:pt x="253" y="173"/>
                    <a:pt x="253" y="173"/>
                  </a:cubicBezTo>
                  <a:cubicBezTo>
                    <a:pt x="253" y="174"/>
                    <a:pt x="253" y="174"/>
                    <a:pt x="253" y="174"/>
                  </a:cubicBezTo>
                  <a:cubicBezTo>
                    <a:pt x="249" y="174"/>
                    <a:pt x="249" y="174"/>
                    <a:pt x="249" y="174"/>
                  </a:cubicBezTo>
                  <a:lnTo>
                    <a:pt x="249" y="173"/>
                  </a:lnTo>
                  <a:close/>
                  <a:moveTo>
                    <a:pt x="90" y="174"/>
                  </a:moveTo>
                  <a:cubicBezTo>
                    <a:pt x="91" y="174"/>
                    <a:pt x="91" y="174"/>
                    <a:pt x="92" y="174"/>
                  </a:cubicBezTo>
                  <a:cubicBezTo>
                    <a:pt x="93" y="174"/>
                    <a:pt x="95" y="174"/>
                    <a:pt x="97" y="174"/>
                  </a:cubicBezTo>
                  <a:cubicBezTo>
                    <a:pt x="95" y="174"/>
                    <a:pt x="94" y="174"/>
                    <a:pt x="92" y="174"/>
                  </a:cubicBezTo>
                  <a:cubicBezTo>
                    <a:pt x="91" y="174"/>
                    <a:pt x="91" y="174"/>
                    <a:pt x="90" y="174"/>
                  </a:cubicBezTo>
                  <a:close/>
                  <a:moveTo>
                    <a:pt x="98" y="175"/>
                  </a:moveTo>
                  <a:cubicBezTo>
                    <a:pt x="98" y="175"/>
                    <a:pt x="99" y="175"/>
                    <a:pt x="100" y="175"/>
                  </a:cubicBezTo>
                  <a:cubicBezTo>
                    <a:pt x="99" y="175"/>
                    <a:pt x="99" y="175"/>
                    <a:pt x="98" y="175"/>
                  </a:cubicBezTo>
                  <a:cubicBezTo>
                    <a:pt x="97" y="175"/>
                    <a:pt x="97" y="176"/>
                    <a:pt x="97" y="176"/>
                  </a:cubicBezTo>
                  <a:cubicBezTo>
                    <a:pt x="104" y="176"/>
                    <a:pt x="111" y="175"/>
                    <a:pt x="118" y="174"/>
                  </a:cubicBezTo>
                  <a:cubicBezTo>
                    <a:pt x="109" y="176"/>
                    <a:pt x="99" y="176"/>
                    <a:pt x="89" y="177"/>
                  </a:cubicBezTo>
                  <a:cubicBezTo>
                    <a:pt x="92" y="176"/>
                    <a:pt x="95" y="176"/>
                    <a:pt x="98" y="175"/>
                  </a:cubicBezTo>
                  <a:close/>
                  <a:moveTo>
                    <a:pt x="78" y="178"/>
                  </a:moveTo>
                  <a:cubicBezTo>
                    <a:pt x="78" y="178"/>
                    <a:pt x="78" y="178"/>
                    <a:pt x="78" y="178"/>
                  </a:cubicBezTo>
                  <a:cubicBezTo>
                    <a:pt x="73" y="178"/>
                    <a:pt x="68" y="179"/>
                    <a:pt x="62" y="179"/>
                  </a:cubicBezTo>
                  <a:cubicBezTo>
                    <a:pt x="64" y="178"/>
                    <a:pt x="66" y="178"/>
                    <a:pt x="68" y="177"/>
                  </a:cubicBezTo>
                  <a:cubicBezTo>
                    <a:pt x="70" y="179"/>
                    <a:pt x="73" y="178"/>
                    <a:pt x="76" y="177"/>
                  </a:cubicBezTo>
                  <a:cubicBezTo>
                    <a:pt x="77" y="177"/>
                    <a:pt x="77" y="177"/>
                    <a:pt x="77" y="177"/>
                  </a:cubicBezTo>
                  <a:cubicBezTo>
                    <a:pt x="77" y="177"/>
                    <a:pt x="77" y="177"/>
                    <a:pt x="77" y="177"/>
                  </a:cubicBezTo>
                  <a:cubicBezTo>
                    <a:pt x="79" y="177"/>
                    <a:pt x="83" y="177"/>
                    <a:pt x="86" y="177"/>
                  </a:cubicBezTo>
                  <a:cubicBezTo>
                    <a:pt x="83" y="177"/>
                    <a:pt x="81" y="177"/>
                    <a:pt x="79" y="178"/>
                  </a:cubicBezTo>
                  <a:cubicBezTo>
                    <a:pt x="81" y="179"/>
                    <a:pt x="86" y="178"/>
                    <a:pt x="86" y="179"/>
                  </a:cubicBezTo>
                  <a:cubicBezTo>
                    <a:pt x="61" y="180"/>
                    <a:pt x="61" y="180"/>
                    <a:pt x="61" y="180"/>
                  </a:cubicBezTo>
                  <a:lnTo>
                    <a:pt x="78" y="178"/>
                  </a:lnTo>
                  <a:close/>
                  <a:moveTo>
                    <a:pt x="102" y="179"/>
                  </a:moveTo>
                  <a:cubicBezTo>
                    <a:pt x="102" y="180"/>
                    <a:pt x="102" y="180"/>
                    <a:pt x="103" y="180"/>
                  </a:cubicBezTo>
                  <a:cubicBezTo>
                    <a:pt x="103" y="180"/>
                    <a:pt x="103" y="180"/>
                    <a:pt x="104" y="180"/>
                  </a:cubicBezTo>
                  <a:cubicBezTo>
                    <a:pt x="104" y="180"/>
                    <a:pt x="104" y="179"/>
                    <a:pt x="105" y="180"/>
                  </a:cubicBezTo>
                  <a:cubicBezTo>
                    <a:pt x="104" y="180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1" y="180"/>
                    <a:pt x="99" y="180"/>
                    <a:pt x="98" y="180"/>
                  </a:cubicBezTo>
                  <a:cubicBezTo>
                    <a:pt x="96" y="179"/>
                    <a:pt x="95" y="181"/>
                    <a:pt x="93" y="181"/>
                  </a:cubicBezTo>
                  <a:cubicBezTo>
                    <a:pt x="94" y="179"/>
                    <a:pt x="99" y="180"/>
                    <a:pt x="102" y="179"/>
                  </a:cubicBezTo>
                  <a:close/>
                  <a:moveTo>
                    <a:pt x="114" y="181"/>
                  </a:moveTo>
                  <a:cubicBezTo>
                    <a:pt x="105" y="181"/>
                    <a:pt x="105" y="181"/>
                    <a:pt x="105" y="181"/>
                  </a:cubicBezTo>
                  <a:cubicBezTo>
                    <a:pt x="104" y="181"/>
                    <a:pt x="104" y="181"/>
                    <a:pt x="104" y="181"/>
                  </a:cubicBezTo>
                  <a:lnTo>
                    <a:pt x="114" y="181"/>
                  </a:lnTo>
                  <a:close/>
                  <a:moveTo>
                    <a:pt x="66" y="182"/>
                  </a:moveTo>
                  <a:cubicBezTo>
                    <a:pt x="76" y="181"/>
                    <a:pt x="76" y="181"/>
                    <a:pt x="76" y="181"/>
                  </a:cubicBezTo>
                  <a:cubicBezTo>
                    <a:pt x="77" y="181"/>
                    <a:pt x="77" y="181"/>
                    <a:pt x="78" y="181"/>
                  </a:cubicBezTo>
                  <a:cubicBezTo>
                    <a:pt x="81" y="181"/>
                    <a:pt x="81" y="181"/>
                    <a:pt x="81" y="181"/>
                  </a:cubicBezTo>
                  <a:cubicBezTo>
                    <a:pt x="78" y="181"/>
                    <a:pt x="78" y="181"/>
                    <a:pt x="78" y="181"/>
                  </a:cubicBezTo>
                  <a:cubicBezTo>
                    <a:pt x="78" y="181"/>
                    <a:pt x="78" y="181"/>
                    <a:pt x="78" y="181"/>
                  </a:cubicBezTo>
                  <a:cubicBezTo>
                    <a:pt x="76" y="181"/>
                    <a:pt x="76" y="181"/>
                    <a:pt x="76" y="181"/>
                  </a:cubicBezTo>
                  <a:cubicBezTo>
                    <a:pt x="76" y="181"/>
                    <a:pt x="76" y="182"/>
                    <a:pt x="75" y="182"/>
                  </a:cubicBezTo>
                  <a:lnTo>
                    <a:pt x="66" y="182"/>
                  </a:lnTo>
                  <a:close/>
                  <a:moveTo>
                    <a:pt x="67" y="183"/>
                  </a:moveTo>
                  <a:cubicBezTo>
                    <a:pt x="73" y="184"/>
                    <a:pt x="78" y="182"/>
                    <a:pt x="84" y="183"/>
                  </a:cubicBezTo>
                  <a:cubicBezTo>
                    <a:pt x="78" y="183"/>
                    <a:pt x="73" y="184"/>
                    <a:pt x="67" y="183"/>
                  </a:cubicBezTo>
                  <a:close/>
                  <a:moveTo>
                    <a:pt x="88" y="183"/>
                  </a:moveTo>
                  <a:cubicBezTo>
                    <a:pt x="86" y="183"/>
                    <a:pt x="86" y="183"/>
                    <a:pt x="86" y="183"/>
                  </a:cubicBezTo>
                  <a:cubicBezTo>
                    <a:pt x="86" y="182"/>
                    <a:pt x="86" y="182"/>
                    <a:pt x="86" y="182"/>
                  </a:cubicBezTo>
                  <a:cubicBezTo>
                    <a:pt x="88" y="182"/>
                    <a:pt x="88" y="182"/>
                    <a:pt x="88" y="182"/>
                  </a:cubicBezTo>
                  <a:lnTo>
                    <a:pt x="88" y="183"/>
                  </a:lnTo>
                  <a:close/>
                  <a:moveTo>
                    <a:pt x="93" y="182"/>
                  </a:moveTo>
                  <a:cubicBezTo>
                    <a:pt x="90" y="182"/>
                    <a:pt x="90" y="182"/>
                    <a:pt x="90" y="182"/>
                  </a:cubicBezTo>
                  <a:cubicBezTo>
                    <a:pt x="90" y="182"/>
                    <a:pt x="90" y="182"/>
                    <a:pt x="90" y="182"/>
                  </a:cubicBezTo>
                  <a:cubicBezTo>
                    <a:pt x="93" y="182"/>
                    <a:pt x="93" y="182"/>
                    <a:pt x="93" y="182"/>
                  </a:cubicBezTo>
                  <a:close/>
                  <a:moveTo>
                    <a:pt x="98" y="182"/>
                  </a:moveTo>
                  <a:cubicBezTo>
                    <a:pt x="94" y="182"/>
                    <a:pt x="94" y="182"/>
                    <a:pt x="94" y="182"/>
                  </a:cubicBezTo>
                  <a:cubicBezTo>
                    <a:pt x="94" y="182"/>
                    <a:pt x="94" y="182"/>
                    <a:pt x="94" y="182"/>
                  </a:cubicBezTo>
                  <a:cubicBezTo>
                    <a:pt x="98" y="182"/>
                    <a:pt x="98" y="182"/>
                    <a:pt x="98" y="182"/>
                  </a:cubicBezTo>
                  <a:close/>
                  <a:moveTo>
                    <a:pt x="103" y="182"/>
                  </a:moveTo>
                  <a:cubicBezTo>
                    <a:pt x="99" y="182"/>
                    <a:pt x="99" y="182"/>
                    <a:pt x="99" y="182"/>
                  </a:cubicBezTo>
                  <a:cubicBezTo>
                    <a:pt x="99" y="181"/>
                    <a:pt x="99" y="181"/>
                    <a:pt x="99" y="181"/>
                  </a:cubicBezTo>
                  <a:cubicBezTo>
                    <a:pt x="103" y="181"/>
                    <a:pt x="103" y="181"/>
                    <a:pt x="103" y="181"/>
                  </a:cubicBezTo>
                  <a:lnTo>
                    <a:pt x="103" y="182"/>
                  </a:lnTo>
                  <a:close/>
                  <a:moveTo>
                    <a:pt x="130" y="186"/>
                  </a:moveTo>
                  <a:cubicBezTo>
                    <a:pt x="132" y="186"/>
                    <a:pt x="132" y="186"/>
                    <a:pt x="132" y="186"/>
                  </a:cubicBezTo>
                  <a:cubicBezTo>
                    <a:pt x="132" y="186"/>
                    <a:pt x="132" y="186"/>
                    <a:pt x="132" y="186"/>
                  </a:cubicBezTo>
                  <a:cubicBezTo>
                    <a:pt x="130" y="186"/>
                    <a:pt x="130" y="186"/>
                    <a:pt x="130" y="186"/>
                  </a:cubicBezTo>
                  <a:close/>
                  <a:moveTo>
                    <a:pt x="126" y="187"/>
                  </a:moveTo>
                  <a:cubicBezTo>
                    <a:pt x="126" y="186"/>
                    <a:pt x="126" y="186"/>
                    <a:pt x="126" y="186"/>
                  </a:cubicBezTo>
                  <a:cubicBezTo>
                    <a:pt x="128" y="186"/>
                    <a:pt x="128" y="186"/>
                    <a:pt x="128" y="186"/>
                  </a:cubicBezTo>
                  <a:cubicBezTo>
                    <a:pt x="128" y="187"/>
                    <a:pt x="128" y="187"/>
                    <a:pt x="128" y="187"/>
                  </a:cubicBezTo>
                  <a:lnTo>
                    <a:pt x="126" y="18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2" name="Rectangle 40"/>
            <p:cNvSpPr>
              <a:spLocks noChangeArrowheads="1"/>
            </p:cNvSpPr>
            <p:nvPr/>
          </p:nvSpPr>
          <p:spPr bwMode="auto">
            <a:xfrm>
              <a:off x="11455401" y="1792288"/>
              <a:ext cx="21748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11577638" y="1841500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4" name="Freeform 42"/>
            <p:cNvSpPr>
              <a:spLocks noEditPoints="1"/>
            </p:cNvSpPr>
            <p:nvPr/>
          </p:nvSpPr>
          <p:spPr bwMode="auto">
            <a:xfrm>
              <a:off x="9277351" y="1743075"/>
              <a:ext cx="2227263" cy="122238"/>
            </a:xfrm>
            <a:custGeom>
              <a:avLst/>
              <a:gdLst>
                <a:gd name="T0" fmla="*/ 11 w 92"/>
                <a:gd name="T1" fmla="*/ 0 h 5"/>
                <a:gd name="T2" fmla="*/ 9 w 92"/>
                <a:gd name="T3" fmla="*/ 2 h 5"/>
                <a:gd name="T4" fmla="*/ 21 w 92"/>
                <a:gd name="T5" fmla="*/ 2 h 5"/>
                <a:gd name="T6" fmla="*/ 13 w 92"/>
                <a:gd name="T7" fmla="*/ 3 h 5"/>
                <a:gd name="T8" fmla="*/ 17 w 92"/>
                <a:gd name="T9" fmla="*/ 3 h 5"/>
                <a:gd name="T10" fmla="*/ 0 w 92"/>
                <a:gd name="T11" fmla="*/ 3 h 5"/>
                <a:gd name="T12" fmla="*/ 92 w 92"/>
                <a:gd name="T13" fmla="*/ 4 h 5"/>
                <a:gd name="T14" fmla="*/ 41 w 92"/>
                <a:gd name="T15" fmla="*/ 3 h 5"/>
                <a:gd name="T16" fmla="*/ 40 w 92"/>
                <a:gd name="T17" fmla="*/ 3 h 5"/>
                <a:gd name="T18" fmla="*/ 54 w 92"/>
                <a:gd name="T19" fmla="*/ 2 h 5"/>
                <a:gd name="T20" fmla="*/ 62 w 92"/>
                <a:gd name="T21" fmla="*/ 3 h 5"/>
                <a:gd name="T22" fmla="*/ 66 w 92"/>
                <a:gd name="T23" fmla="*/ 2 h 5"/>
                <a:gd name="T24" fmla="*/ 81 w 92"/>
                <a:gd name="T25" fmla="*/ 2 h 5"/>
                <a:gd name="T26" fmla="*/ 70 w 92"/>
                <a:gd name="T27" fmla="*/ 2 h 5"/>
                <a:gd name="T28" fmla="*/ 26 w 92"/>
                <a:gd name="T29" fmla="*/ 0 h 5"/>
                <a:gd name="T30" fmla="*/ 26 w 92"/>
                <a:gd name="T31" fmla="*/ 0 h 5"/>
                <a:gd name="T32" fmla="*/ 24 w 92"/>
                <a:gd name="T33" fmla="*/ 0 h 5"/>
                <a:gd name="T34" fmla="*/ 13 w 92"/>
                <a:gd name="T35" fmla="*/ 1 h 5"/>
                <a:gd name="T36" fmla="*/ 11 w 92"/>
                <a:gd name="T37" fmla="*/ 0 h 5"/>
                <a:gd name="T38" fmla="*/ 18 w 92"/>
                <a:gd name="T39" fmla="*/ 3 h 5"/>
                <a:gd name="T40" fmla="*/ 18 w 92"/>
                <a:gd name="T41" fmla="*/ 3 h 5"/>
                <a:gd name="T42" fmla="*/ 20 w 92"/>
                <a:gd name="T43" fmla="*/ 3 h 5"/>
                <a:gd name="T44" fmla="*/ 20 w 92"/>
                <a:gd name="T45" fmla="*/ 3 h 5"/>
                <a:gd name="T46" fmla="*/ 18 w 92"/>
                <a:gd name="T47" fmla="*/ 3 h 5"/>
                <a:gd name="T48" fmla="*/ 38 w 92"/>
                <a:gd name="T49" fmla="*/ 2 h 5"/>
                <a:gd name="T50" fmla="*/ 40 w 92"/>
                <a:gd name="T51" fmla="*/ 2 h 5"/>
                <a:gd name="T52" fmla="*/ 27 w 92"/>
                <a:gd name="T53" fmla="*/ 3 h 5"/>
                <a:gd name="T54" fmla="*/ 38 w 92"/>
                <a:gd name="T5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" h="5">
                  <a:moveTo>
                    <a:pt x="11" y="0"/>
                  </a:moveTo>
                  <a:cubicBezTo>
                    <a:pt x="11" y="1"/>
                    <a:pt x="9" y="1"/>
                    <a:pt x="9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3"/>
                    <a:pt x="16" y="2"/>
                    <a:pt x="17" y="3"/>
                  </a:cubicBezTo>
                  <a:cubicBezTo>
                    <a:pt x="12" y="4"/>
                    <a:pt x="5" y="3"/>
                    <a:pt x="0" y="3"/>
                  </a:cubicBezTo>
                  <a:cubicBezTo>
                    <a:pt x="32" y="4"/>
                    <a:pt x="62" y="5"/>
                    <a:pt x="92" y="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5" y="2"/>
                    <a:pt x="49" y="2"/>
                    <a:pt x="54" y="2"/>
                  </a:cubicBezTo>
                  <a:cubicBezTo>
                    <a:pt x="57" y="2"/>
                    <a:pt x="60" y="2"/>
                    <a:pt x="62" y="3"/>
                  </a:cubicBezTo>
                  <a:cubicBezTo>
                    <a:pt x="63" y="2"/>
                    <a:pt x="66" y="3"/>
                    <a:pt x="66" y="2"/>
                  </a:cubicBezTo>
                  <a:cubicBezTo>
                    <a:pt x="70" y="2"/>
                    <a:pt x="76" y="2"/>
                    <a:pt x="81" y="2"/>
                  </a:cubicBezTo>
                  <a:cubicBezTo>
                    <a:pt x="76" y="2"/>
                    <a:pt x="75" y="2"/>
                    <a:pt x="70" y="2"/>
                  </a:cubicBezTo>
                  <a:cubicBezTo>
                    <a:pt x="56" y="1"/>
                    <a:pt x="38" y="2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1"/>
                    <a:pt x="15" y="0"/>
                    <a:pt x="13" y="1"/>
                  </a:cubicBezTo>
                  <a:cubicBezTo>
                    <a:pt x="11" y="1"/>
                    <a:pt x="12" y="0"/>
                    <a:pt x="11" y="0"/>
                  </a:cubicBezTo>
                  <a:close/>
                  <a:moveTo>
                    <a:pt x="18" y="3"/>
                  </a:moveTo>
                  <a:cubicBezTo>
                    <a:pt x="18" y="3"/>
                    <a:pt x="18" y="3"/>
                    <a:pt x="18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lnTo>
                    <a:pt x="18" y="3"/>
                  </a:lnTo>
                  <a:close/>
                  <a:moveTo>
                    <a:pt x="38" y="2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36" y="2"/>
                    <a:pt x="31" y="4"/>
                    <a:pt x="27" y="3"/>
                  </a:cubicBezTo>
                  <a:cubicBezTo>
                    <a:pt x="30" y="1"/>
                    <a:pt x="35" y="2"/>
                    <a:pt x="38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5" name="Rectangle 43"/>
            <p:cNvSpPr>
              <a:spLocks noChangeArrowheads="1"/>
            </p:cNvSpPr>
            <p:nvPr/>
          </p:nvSpPr>
          <p:spPr bwMode="auto">
            <a:xfrm>
              <a:off x="11334751" y="4773613"/>
              <a:ext cx="120650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11358563" y="179228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11261726" y="2330450"/>
              <a:ext cx="96838" cy="23813"/>
            </a:xfrm>
            <a:custGeom>
              <a:avLst/>
              <a:gdLst>
                <a:gd name="T0" fmla="*/ 31 w 61"/>
                <a:gd name="T1" fmla="*/ 15 h 15"/>
                <a:gd name="T2" fmla="*/ 61 w 61"/>
                <a:gd name="T3" fmla="*/ 0 h 15"/>
                <a:gd name="T4" fmla="*/ 0 w 61"/>
                <a:gd name="T5" fmla="*/ 15 h 15"/>
                <a:gd name="T6" fmla="*/ 31 w 6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15">
                  <a:moveTo>
                    <a:pt x="31" y="15"/>
                  </a:moveTo>
                  <a:lnTo>
                    <a:pt x="61" y="0"/>
                  </a:lnTo>
                  <a:lnTo>
                    <a:pt x="0" y="15"/>
                  </a:lnTo>
                  <a:lnTo>
                    <a:pt x="31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11261726" y="2159000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11093451" y="5140325"/>
              <a:ext cx="217488" cy="49213"/>
            </a:xfrm>
            <a:custGeom>
              <a:avLst/>
              <a:gdLst>
                <a:gd name="T0" fmla="*/ 1 w 9"/>
                <a:gd name="T1" fmla="*/ 0 h 2"/>
                <a:gd name="T2" fmla="*/ 0 w 9"/>
                <a:gd name="T3" fmla="*/ 1 h 2"/>
                <a:gd name="T4" fmla="*/ 9 w 9"/>
                <a:gd name="T5" fmla="*/ 1 h 2"/>
                <a:gd name="T6" fmla="*/ 4 w 9"/>
                <a:gd name="T7" fmla="*/ 0 h 2"/>
                <a:gd name="T8" fmla="*/ 4 w 9"/>
                <a:gd name="T9" fmla="*/ 1 h 2"/>
                <a:gd name="T10" fmla="*/ 1 w 9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7" y="1"/>
                    <a:pt x="4" y="2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11237913" y="2109788"/>
              <a:ext cx="49213" cy="25400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11237913" y="4872038"/>
              <a:ext cx="49213" cy="0"/>
            </a:xfrm>
            <a:custGeom>
              <a:avLst/>
              <a:gdLst>
                <a:gd name="T0" fmla="*/ 15 w 31"/>
                <a:gd name="T1" fmla="*/ 31 w 31"/>
                <a:gd name="T2" fmla="*/ 0 w 31"/>
                <a:gd name="T3" fmla="*/ 15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15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11044238" y="4994275"/>
              <a:ext cx="1206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11117263" y="5262563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4" name="Rectangle 52"/>
            <p:cNvSpPr>
              <a:spLocks noChangeArrowheads="1"/>
            </p:cNvSpPr>
            <p:nvPr/>
          </p:nvSpPr>
          <p:spPr bwMode="auto">
            <a:xfrm>
              <a:off x="11044238" y="4945063"/>
              <a:ext cx="1206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5" name="Rectangle 53"/>
            <p:cNvSpPr>
              <a:spLocks noChangeArrowheads="1"/>
            </p:cNvSpPr>
            <p:nvPr/>
          </p:nvSpPr>
          <p:spPr bwMode="auto">
            <a:xfrm>
              <a:off x="10777538" y="4797425"/>
              <a:ext cx="36353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11020426" y="2085975"/>
              <a:ext cx="47625" cy="49213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1 h 2"/>
                <a:gd name="T4" fmla="*/ 0 w 2"/>
                <a:gd name="T5" fmla="*/ 1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2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10947401" y="4846638"/>
              <a:ext cx="120650" cy="25400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0 h 1"/>
                <a:gd name="T4" fmla="*/ 5 w 5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2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8" name="Freeform 56"/>
            <p:cNvSpPr>
              <a:spLocks/>
            </p:cNvSpPr>
            <p:nvPr/>
          </p:nvSpPr>
          <p:spPr bwMode="auto">
            <a:xfrm>
              <a:off x="11020426" y="5213350"/>
              <a:ext cx="23813" cy="25400"/>
            </a:xfrm>
            <a:custGeom>
              <a:avLst/>
              <a:gdLst>
                <a:gd name="T0" fmla="*/ 15 w 15"/>
                <a:gd name="T1" fmla="*/ 16 h 16"/>
                <a:gd name="T2" fmla="*/ 15 w 15"/>
                <a:gd name="T3" fmla="*/ 0 h 16"/>
                <a:gd name="T4" fmla="*/ 0 w 15"/>
                <a:gd name="T5" fmla="*/ 16 h 16"/>
                <a:gd name="T6" fmla="*/ 15 w 15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6">
                  <a:moveTo>
                    <a:pt x="15" y="16"/>
                  </a:moveTo>
                  <a:lnTo>
                    <a:pt x="15" y="0"/>
                  </a:lnTo>
                  <a:lnTo>
                    <a:pt x="0" y="16"/>
                  </a:lnTo>
                  <a:lnTo>
                    <a:pt x="15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9" name="Freeform 57"/>
            <p:cNvSpPr>
              <a:spLocks/>
            </p:cNvSpPr>
            <p:nvPr/>
          </p:nvSpPr>
          <p:spPr bwMode="auto">
            <a:xfrm>
              <a:off x="10294938" y="2159000"/>
              <a:ext cx="725488" cy="23813"/>
            </a:xfrm>
            <a:custGeom>
              <a:avLst/>
              <a:gdLst>
                <a:gd name="T0" fmla="*/ 30 w 30"/>
                <a:gd name="T1" fmla="*/ 0 h 1"/>
                <a:gd name="T2" fmla="*/ 0 w 30"/>
                <a:gd name="T3" fmla="*/ 0 h 1"/>
                <a:gd name="T4" fmla="*/ 30 w 30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">
                  <a:moveTo>
                    <a:pt x="3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1" y="1"/>
                    <a:pt x="18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0" name="Freeform 58"/>
            <p:cNvSpPr>
              <a:spLocks/>
            </p:cNvSpPr>
            <p:nvPr/>
          </p:nvSpPr>
          <p:spPr bwMode="auto">
            <a:xfrm>
              <a:off x="10826751" y="2109788"/>
              <a:ext cx="169863" cy="25400"/>
            </a:xfrm>
            <a:custGeom>
              <a:avLst/>
              <a:gdLst>
                <a:gd name="T0" fmla="*/ 1 w 7"/>
                <a:gd name="T1" fmla="*/ 1 h 1"/>
                <a:gd name="T2" fmla="*/ 7 w 7"/>
                <a:gd name="T3" fmla="*/ 0 h 1"/>
                <a:gd name="T4" fmla="*/ 1 w 7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">
                  <a:moveTo>
                    <a:pt x="1" y="1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1" name="Freeform 59"/>
            <p:cNvSpPr>
              <a:spLocks/>
            </p:cNvSpPr>
            <p:nvPr/>
          </p:nvSpPr>
          <p:spPr bwMode="auto">
            <a:xfrm>
              <a:off x="10923588" y="5116513"/>
              <a:ext cx="73025" cy="23813"/>
            </a:xfrm>
            <a:custGeom>
              <a:avLst/>
              <a:gdLst>
                <a:gd name="T0" fmla="*/ 46 w 46"/>
                <a:gd name="T1" fmla="*/ 15 h 15"/>
                <a:gd name="T2" fmla="*/ 46 w 46"/>
                <a:gd name="T3" fmla="*/ 0 h 15"/>
                <a:gd name="T4" fmla="*/ 0 w 46"/>
                <a:gd name="T5" fmla="*/ 15 h 15"/>
                <a:gd name="T6" fmla="*/ 46 w 46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15">
                  <a:moveTo>
                    <a:pt x="46" y="15"/>
                  </a:moveTo>
                  <a:lnTo>
                    <a:pt x="46" y="0"/>
                  </a:lnTo>
                  <a:lnTo>
                    <a:pt x="0" y="15"/>
                  </a:lnTo>
                  <a:lnTo>
                    <a:pt x="46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2" name="Rectangle 60"/>
            <p:cNvSpPr>
              <a:spLocks noChangeArrowheads="1"/>
            </p:cNvSpPr>
            <p:nvPr/>
          </p:nvSpPr>
          <p:spPr bwMode="auto">
            <a:xfrm>
              <a:off x="10583863" y="5213350"/>
              <a:ext cx="387350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3" name="Freeform 61"/>
            <p:cNvSpPr>
              <a:spLocks/>
            </p:cNvSpPr>
            <p:nvPr/>
          </p:nvSpPr>
          <p:spPr bwMode="auto">
            <a:xfrm>
              <a:off x="10899776" y="1449388"/>
              <a:ext cx="47625" cy="0"/>
            </a:xfrm>
            <a:custGeom>
              <a:avLst/>
              <a:gdLst>
                <a:gd name="T0" fmla="*/ 15 w 30"/>
                <a:gd name="T1" fmla="*/ 30 w 30"/>
                <a:gd name="T2" fmla="*/ 0 w 30"/>
                <a:gd name="T3" fmla="*/ 15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15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4" name="Freeform 62"/>
            <p:cNvSpPr>
              <a:spLocks/>
            </p:cNvSpPr>
            <p:nvPr/>
          </p:nvSpPr>
          <p:spPr bwMode="auto">
            <a:xfrm>
              <a:off x="10802938" y="4872038"/>
              <a:ext cx="96838" cy="0"/>
            </a:xfrm>
            <a:custGeom>
              <a:avLst/>
              <a:gdLst>
                <a:gd name="T0" fmla="*/ 30 w 61"/>
                <a:gd name="T1" fmla="*/ 61 w 61"/>
                <a:gd name="T2" fmla="*/ 0 w 61"/>
                <a:gd name="T3" fmla="*/ 30 w 6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1">
                  <a:moveTo>
                    <a:pt x="30" y="0"/>
                  </a:moveTo>
                  <a:lnTo>
                    <a:pt x="61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5" name="Freeform 63"/>
            <p:cNvSpPr>
              <a:spLocks/>
            </p:cNvSpPr>
            <p:nvPr/>
          </p:nvSpPr>
          <p:spPr bwMode="auto">
            <a:xfrm>
              <a:off x="10802938" y="5116513"/>
              <a:ext cx="96838" cy="23813"/>
            </a:xfrm>
            <a:custGeom>
              <a:avLst/>
              <a:gdLst>
                <a:gd name="T0" fmla="*/ 4 w 4"/>
                <a:gd name="T1" fmla="*/ 1 h 1"/>
                <a:gd name="T2" fmla="*/ 0 w 4"/>
                <a:gd name="T3" fmla="*/ 0 h 1"/>
                <a:gd name="T4" fmla="*/ 4 w 4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3" y="1"/>
                    <a:pt x="1" y="0"/>
                    <a:pt x="0" y="0"/>
                  </a:cubicBezTo>
                  <a:cubicBezTo>
                    <a:pt x="1" y="0"/>
                    <a:pt x="2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6" name="Freeform 64"/>
            <p:cNvSpPr>
              <a:spLocks/>
            </p:cNvSpPr>
            <p:nvPr/>
          </p:nvSpPr>
          <p:spPr bwMode="auto">
            <a:xfrm>
              <a:off x="10729913" y="4651375"/>
              <a:ext cx="120650" cy="23813"/>
            </a:xfrm>
            <a:custGeom>
              <a:avLst/>
              <a:gdLst>
                <a:gd name="T0" fmla="*/ 46 w 76"/>
                <a:gd name="T1" fmla="*/ 15 h 15"/>
                <a:gd name="T2" fmla="*/ 76 w 76"/>
                <a:gd name="T3" fmla="*/ 0 h 15"/>
                <a:gd name="T4" fmla="*/ 0 w 76"/>
                <a:gd name="T5" fmla="*/ 0 h 15"/>
                <a:gd name="T6" fmla="*/ 46 w 76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5">
                  <a:moveTo>
                    <a:pt x="46" y="15"/>
                  </a:moveTo>
                  <a:lnTo>
                    <a:pt x="76" y="0"/>
                  </a:lnTo>
                  <a:lnTo>
                    <a:pt x="0" y="0"/>
                  </a:lnTo>
                  <a:lnTo>
                    <a:pt x="46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7" name="Freeform 65"/>
            <p:cNvSpPr>
              <a:spLocks/>
            </p:cNvSpPr>
            <p:nvPr/>
          </p:nvSpPr>
          <p:spPr bwMode="auto">
            <a:xfrm>
              <a:off x="10706101" y="1743075"/>
              <a:ext cx="120650" cy="25400"/>
            </a:xfrm>
            <a:custGeom>
              <a:avLst/>
              <a:gdLst>
                <a:gd name="T0" fmla="*/ 1 w 5"/>
                <a:gd name="T1" fmla="*/ 1 h 1"/>
                <a:gd name="T2" fmla="*/ 5 w 5"/>
                <a:gd name="T3" fmla="*/ 1 h 1"/>
                <a:gd name="T4" fmla="*/ 5 w 5"/>
                <a:gd name="T5" fmla="*/ 0 h 1"/>
                <a:gd name="T6" fmla="*/ 0 w 5"/>
                <a:gd name="T7" fmla="*/ 0 h 1"/>
                <a:gd name="T8" fmla="*/ 0 w 5"/>
                <a:gd name="T9" fmla="*/ 1 h 1"/>
                <a:gd name="T10" fmla="*/ 1 w 5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">
                  <a:moveTo>
                    <a:pt x="1" y="1"/>
                  </a:moveTo>
                  <a:cubicBezTo>
                    <a:pt x="2" y="0"/>
                    <a:pt x="3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8" name="Freeform 66"/>
            <p:cNvSpPr>
              <a:spLocks/>
            </p:cNvSpPr>
            <p:nvPr/>
          </p:nvSpPr>
          <p:spPr bwMode="auto">
            <a:xfrm>
              <a:off x="10583863" y="4945063"/>
              <a:ext cx="219075" cy="49213"/>
            </a:xfrm>
            <a:custGeom>
              <a:avLst/>
              <a:gdLst>
                <a:gd name="T0" fmla="*/ 7 w 9"/>
                <a:gd name="T1" fmla="*/ 1 h 2"/>
                <a:gd name="T2" fmla="*/ 7 w 9"/>
                <a:gd name="T3" fmla="*/ 1 h 2"/>
                <a:gd name="T4" fmla="*/ 9 w 9"/>
                <a:gd name="T5" fmla="*/ 0 h 2"/>
                <a:gd name="T6" fmla="*/ 0 w 9"/>
                <a:gd name="T7" fmla="*/ 0 h 2"/>
                <a:gd name="T8" fmla="*/ 7 w 9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7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5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9" name="Freeform 67"/>
            <p:cNvSpPr>
              <a:spLocks/>
            </p:cNvSpPr>
            <p:nvPr/>
          </p:nvSpPr>
          <p:spPr bwMode="auto">
            <a:xfrm>
              <a:off x="10753726" y="4968875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0" name="Rectangle 68"/>
            <p:cNvSpPr>
              <a:spLocks noChangeArrowheads="1"/>
            </p:cNvSpPr>
            <p:nvPr/>
          </p:nvSpPr>
          <p:spPr bwMode="auto">
            <a:xfrm>
              <a:off x="10680701" y="1449388"/>
              <a:ext cx="9683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1" name="Freeform 69"/>
            <p:cNvSpPr>
              <a:spLocks/>
            </p:cNvSpPr>
            <p:nvPr/>
          </p:nvSpPr>
          <p:spPr bwMode="auto">
            <a:xfrm>
              <a:off x="10439401" y="5116513"/>
              <a:ext cx="338138" cy="23813"/>
            </a:xfrm>
            <a:custGeom>
              <a:avLst/>
              <a:gdLst>
                <a:gd name="T0" fmla="*/ 14 w 14"/>
                <a:gd name="T1" fmla="*/ 0 h 1"/>
                <a:gd name="T2" fmla="*/ 0 w 14"/>
                <a:gd name="T3" fmla="*/ 0 h 1"/>
                <a:gd name="T4" fmla="*/ 0 w 14"/>
                <a:gd name="T5" fmla="*/ 0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cubicBezTo>
                    <a:pt x="8" y="0"/>
                    <a:pt x="6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9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2" name="Rectangle 70"/>
            <p:cNvSpPr>
              <a:spLocks noChangeArrowheads="1"/>
            </p:cNvSpPr>
            <p:nvPr/>
          </p:nvSpPr>
          <p:spPr bwMode="auto">
            <a:xfrm>
              <a:off x="10342563" y="1743075"/>
              <a:ext cx="338138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3" name="Freeform 71"/>
            <p:cNvSpPr>
              <a:spLocks/>
            </p:cNvSpPr>
            <p:nvPr/>
          </p:nvSpPr>
          <p:spPr bwMode="auto">
            <a:xfrm>
              <a:off x="10609263" y="1498600"/>
              <a:ext cx="47625" cy="25400"/>
            </a:xfrm>
            <a:custGeom>
              <a:avLst/>
              <a:gdLst>
                <a:gd name="T0" fmla="*/ 30 w 30"/>
                <a:gd name="T1" fmla="*/ 16 h 16"/>
                <a:gd name="T2" fmla="*/ 30 w 30"/>
                <a:gd name="T3" fmla="*/ 0 h 16"/>
                <a:gd name="T4" fmla="*/ 0 w 30"/>
                <a:gd name="T5" fmla="*/ 16 h 16"/>
                <a:gd name="T6" fmla="*/ 30 w 30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6">
                  <a:moveTo>
                    <a:pt x="30" y="16"/>
                  </a:moveTo>
                  <a:lnTo>
                    <a:pt x="30" y="0"/>
                  </a:lnTo>
                  <a:lnTo>
                    <a:pt x="0" y="16"/>
                  </a:lnTo>
                  <a:lnTo>
                    <a:pt x="30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4" name="Freeform 72"/>
            <p:cNvSpPr>
              <a:spLocks/>
            </p:cNvSpPr>
            <p:nvPr/>
          </p:nvSpPr>
          <p:spPr bwMode="auto">
            <a:xfrm>
              <a:off x="10583863" y="1914525"/>
              <a:ext cx="73025" cy="0"/>
            </a:xfrm>
            <a:custGeom>
              <a:avLst/>
              <a:gdLst>
                <a:gd name="T0" fmla="*/ 16 w 46"/>
                <a:gd name="T1" fmla="*/ 46 w 46"/>
                <a:gd name="T2" fmla="*/ 0 w 46"/>
                <a:gd name="T3" fmla="*/ 1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16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5" name="Freeform 73"/>
            <p:cNvSpPr>
              <a:spLocks/>
            </p:cNvSpPr>
            <p:nvPr/>
          </p:nvSpPr>
          <p:spPr bwMode="auto">
            <a:xfrm>
              <a:off x="10318751" y="4456113"/>
              <a:ext cx="338138" cy="49213"/>
            </a:xfrm>
            <a:custGeom>
              <a:avLst/>
              <a:gdLst>
                <a:gd name="T0" fmla="*/ 0 w 14"/>
                <a:gd name="T1" fmla="*/ 1 h 2"/>
                <a:gd name="T2" fmla="*/ 14 w 14"/>
                <a:gd name="T3" fmla="*/ 1 h 2"/>
                <a:gd name="T4" fmla="*/ 0 w 14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2">
                  <a:moveTo>
                    <a:pt x="0" y="1"/>
                  </a:moveTo>
                  <a:cubicBezTo>
                    <a:pt x="5" y="1"/>
                    <a:pt x="10" y="2"/>
                    <a:pt x="14" y="1"/>
                  </a:cubicBezTo>
                  <a:cubicBezTo>
                    <a:pt x="9" y="1"/>
                    <a:pt x="4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6" name="Freeform 74"/>
            <p:cNvSpPr>
              <a:spLocks/>
            </p:cNvSpPr>
            <p:nvPr/>
          </p:nvSpPr>
          <p:spPr bwMode="auto">
            <a:xfrm>
              <a:off x="10583863" y="3306763"/>
              <a:ext cx="49213" cy="0"/>
            </a:xfrm>
            <a:custGeom>
              <a:avLst/>
              <a:gdLst>
                <a:gd name="T0" fmla="*/ 16 w 31"/>
                <a:gd name="T1" fmla="*/ 31 w 31"/>
                <a:gd name="T2" fmla="*/ 0 w 31"/>
                <a:gd name="T3" fmla="*/ 16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16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7" name="Freeform 75"/>
            <p:cNvSpPr>
              <a:spLocks/>
            </p:cNvSpPr>
            <p:nvPr/>
          </p:nvSpPr>
          <p:spPr bwMode="auto">
            <a:xfrm>
              <a:off x="10560051" y="2085975"/>
              <a:ext cx="49213" cy="0"/>
            </a:xfrm>
            <a:custGeom>
              <a:avLst/>
              <a:gdLst>
                <a:gd name="T0" fmla="*/ 15 w 31"/>
                <a:gd name="T1" fmla="*/ 31 w 31"/>
                <a:gd name="T2" fmla="*/ 0 w 31"/>
                <a:gd name="T3" fmla="*/ 15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15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8" name="Freeform 76"/>
            <p:cNvSpPr>
              <a:spLocks/>
            </p:cNvSpPr>
            <p:nvPr/>
          </p:nvSpPr>
          <p:spPr bwMode="auto">
            <a:xfrm>
              <a:off x="10366376" y="2085975"/>
              <a:ext cx="120650" cy="23813"/>
            </a:xfrm>
            <a:custGeom>
              <a:avLst/>
              <a:gdLst>
                <a:gd name="T0" fmla="*/ 0 w 5"/>
                <a:gd name="T1" fmla="*/ 0 h 1"/>
                <a:gd name="T2" fmla="*/ 2 w 5"/>
                <a:gd name="T3" fmla="*/ 1 h 1"/>
                <a:gd name="T4" fmla="*/ 5 w 5"/>
                <a:gd name="T5" fmla="*/ 0 h 1"/>
                <a:gd name="T6" fmla="*/ 0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cubicBezTo>
                    <a:pt x="1" y="0"/>
                    <a:pt x="1" y="1"/>
                    <a:pt x="2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9" name="Freeform 77"/>
            <p:cNvSpPr>
              <a:spLocks/>
            </p:cNvSpPr>
            <p:nvPr/>
          </p:nvSpPr>
          <p:spPr bwMode="auto">
            <a:xfrm>
              <a:off x="10318751" y="2109788"/>
              <a:ext cx="265113" cy="25400"/>
            </a:xfrm>
            <a:custGeom>
              <a:avLst/>
              <a:gdLst>
                <a:gd name="T0" fmla="*/ 11 w 11"/>
                <a:gd name="T1" fmla="*/ 0 h 1"/>
                <a:gd name="T2" fmla="*/ 4 w 11"/>
                <a:gd name="T3" fmla="*/ 0 h 1"/>
                <a:gd name="T4" fmla="*/ 0 w 11"/>
                <a:gd name="T5" fmla="*/ 1 h 1"/>
                <a:gd name="T6" fmla="*/ 11 w 1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0"/>
                  </a:moveTo>
                  <a:cubicBezTo>
                    <a:pt x="8" y="0"/>
                    <a:pt x="7" y="0"/>
                    <a:pt x="4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0"/>
                    <a:pt x="8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0" name="Freeform 78"/>
            <p:cNvSpPr>
              <a:spLocks/>
            </p:cNvSpPr>
            <p:nvPr/>
          </p:nvSpPr>
          <p:spPr bwMode="auto">
            <a:xfrm>
              <a:off x="10245726" y="1987550"/>
              <a:ext cx="241300" cy="25400"/>
            </a:xfrm>
            <a:custGeom>
              <a:avLst/>
              <a:gdLst>
                <a:gd name="T0" fmla="*/ 0 w 10"/>
                <a:gd name="T1" fmla="*/ 1 h 1"/>
                <a:gd name="T2" fmla="*/ 10 w 10"/>
                <a:gd name="T3" fmla="*/ 1 h 1"/>
                <a:gd name="T4" fmla="*/ 0 w 1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">
                  <a:moveTo>
                    <a:pt x="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6" y="1"/>
                    <a:pt x="3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1" name="Freeform 79"/>
            <p:cNvSpPr>
              <a:spLocks/>
            </p:cNvSpPr>
            <p:nvPr/>
          </p:nvSpPr>
          <p:spPr bwMode="auto">
            <a:xfrm>
              <a:off x="10487026" y="2012950"/>
              <a:ext cx="73025" cy="0"/>
            </a:xfrm>
            <a:custGeom>
              <a:avLst/>
              <a:gdLst>
                <a:gd name="T0" fmla="*/ 3 w 3"/>
                <a:gd name="T1" fmla="*/ 0 w 3"/>
                <a:gd name="T2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2" name="Freeform 80"/>
            <p:cNvSpPr>
              <a:spLocks/>
            </p:cNvSpPr>
            <p:nvPr/>
          </p:nvSpPr>
          <p:spPr bwMode="auto">
            <a:xfrm>
              <a:off x="10487026" y="3821113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3" name="Freeform 81"/>
            <p:cNvSpPr>
              <a:spLocks/>
            </p:cNvSpPr>
            <p:nvPr/>
          </p:nvSpPr>
          <p:spPr bwMode="auto">
            <a:xfrm>
              <a:off x="10487026" y="5360988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4" name="Rectangle 82"/>
            <p:cNvSpPr>
              <a:spLocks noChangeArrowheads="1"/>
            </p:cNvSpPr>
            <p:nvPr/>
          </p:nvSpPr>
          <p:spPr bwMode="auto">
            <a:xfrm>
              <a:off x="10439401" y="3306763"/>
              <a:ext cx="9683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5" name="Freeform 83"/>
            <p:cNvSpPr>
              <a:spLocks/>
            </p:cNvSpPr>
            <p:nvPr/>
          </p:nvSpPr>
          <p:spPr bwMode="auto">
            <a:xfrm>
              <a:off x="10366376" y="4432300"/>
              <a:ext cx="146050" cy="23813"/>
            </a:xfrm>
            <a:custGeom>
              <a:avLst/>
              <a:gdLst>
                <a:gd name="T0" fmla="*/ 1 w 6"/>
                <a:gd name="T1" fmla="*/ 0 h 1"/>
                <a:gd name="T2" fmla="*/ 6 w 6"/>
                <a:gd name="T3" fmla="*/ 0 h 1"/>
                <a:gd name="T4" fmla="*/ 4 w 6"/>
                <a:gd name="T5" fmla="*/ 0 h 1"/>
                <a:gd name="T6" fmla="*/ 1 w 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1" y="0"/>
                  </a:moveTo>
                  <a:cubicBezTo>
                    <a:pt x="2" y="1"/>
                    <a:pt x="5" y="1"/>
                    <a:pt x="6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4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6" name="Freeform 84"/>
            <p:cNvSpPr>
              <a:spLocks/>
            </p:cNvSpPr>
            <p:nvPr/>
          </p:nvSpPr>
          <p:spPr bwMode="auto">
            <a:xfrm>
              <a:off x="10512426" y="4432300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7" name="Freeform 85"/>
            <p:cNvSpPr>
              <a:spLocks/>
            </p:cNvSpPr>
            <p:nvPr/>
          </p:nvSpPr>
          <p:spPr bwMode="auto">
            <a:xfrm>
              <a:off x="10439401" y="4872038"/>
              <a:ext cx="47625" cy="23813"/>
            </a:xfrm>
            <a:custGeom>
              <a:avLst/>
              <a:gdLst>
                <a:gd name="T0" fmla="*/ 30 w 30"/>
                <a:gd name="T1" fmla="*/ 15 h 15"/>
                <a:gd name="T2" fmla="*/ 30 w 30"/>
                <a:gd name="T3" fmla="*/ 0 h 15"/>
                <a:gd name="T4" fmla="*/ 0 w 30"/>
                <a:gd name="T5" fmla="*/ 15 h 15"/>
                <a:gd name="T6" fmla="*/ 30 w 30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5">
                  <a:moveTo>
                    <a:pt x="30" y="15"/>
                  </a:moveTo>
                  <a:lnTo>
                    <a:pt x="30" y="0"/>
                  </a:lnTo>
                  <a:lnTo>
                    <a:pt x="0" y="15"/>
                  </a:lnTo>
                  <a:lnTo>
                    <a:pt x="3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8" name="Freeform 86"/>
            <p:cNvSpPr>
              <a:spLocks/>
            </p:cNvSpPr>
            <p:nvPr/>
          </p:nvSpPr>
          <p:spPr bwMode="auto">
            <a:xfrm>
              <a:off x="10269538" y="1865313"/>
              <a:ext cx="193675" cy="49213"/>
            </a:xfrm>
            <a:custGeom>
              <a:avLst/>
              <a:gdLst>
                <a:gd name="T0" fmla="*/ 1 w 8"/>
                <a:gd name="T1" fmla="*/ 2 h 2"/>
                <a:gd name="T2" fmla="*/ 2 w 8"/>
                <a:gd name="T3" fmla="*/ 1 h 2"/>
                <a:gd name="T4" fmla="*/ 3 w 8"/>
                <a:gd name="T5" fmla="*/ 2 h 2"/>
                <a:gd name="T6" fmla="*/ 8 w 8"/>
                <a:gd name="T7" fmla="*/ 2 h 2"/>
                <a:gd name="T8" fmla="*/ 8 w 8"/>
                <a:gd name="T9" fmla="*/ 1 h 2"/>
                <a:gd name="T10" fmla="*/ 0 w 8"/>
                <a:gd name="T11" fmla="*/ 1 h 2"/>
                <a:gd name="T12" fmla="*/ 1 w 8"/>
                <a:gd name="T13" fmla="*/ 1 h 2"/>
                <a:gd name="T14" fmla="*/ 1 w 8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">
                  <a:moveTo>
                    <a:pt x="1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0"/>
                    <a:pt x="7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9" name="Rectangle 87"/>
            <p:cNvSpPr>
              <a:spLocks noChangeArrowheads="1"/>
            </p:cNvSpPr>
            <p:nvPr/>
          </p:nvSpPr>
          <p:spPr bwMode="auto">
            <a:xfrm>
              <a:off x="9567863" y="2500313"/>
              <a:ext cx="895350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0" name="Rectangle 88"/>
            <p:cNvSpPr>
              <a:spLocks noChangeArrowheads="1"/>
            </p:cNvSpPr>
            <p:nvPr/>
          </p:nvSpPr>
          <p:spPr bwMode="auto">
            <a:xfrm>
              <a:off x="10390188" y="3355975"/>
              <a:ext cx="49213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1" name="Freeform 89"/>
            <p:cNvSpPr>
              <a:spLocks/>
            </p:cNvSpPr>
            <p:nvPr/>
          </p:nvSpPr>
          <p:spPr bwMode="auto">
            <a:xfrm>
              <a:off x="10415588" y="4945063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2" name="Freeform 90"/>
            <p:cNvSpPr>
              <a:spLocks/>
            </p:cNvSpPr>
            <p:nvPr/>
          </p:nvSpPr>
          <p:spPr bwMode="auto">
            <a:xfrm>
              <a:off x="10390188" y="536098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3" name="Freeform 91"/>
            <p:cNvSpPr>
              <a:spLocks/>
            </p:cNvSpPr>
            <p:nvPr/>
          </p:nvSpPr>
          <p:spPr bwMode="auto">
            <a:xfrm>
              <a:off x="10342563" y="2330450"/>
              <a:ext cx="73025" cy="23813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0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4" name="Freeform 92"/>
            <p:cNvSpPr>
              <a:spLocks/>
            </p:cNvSpPr>
            <p:nvPr/>
          </p:nvSpPr>
          <p:spPr bwMode="auto">
            <a:xfrm>
              <a:off x="10366376" y="2549525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5" name="Freeform 93"/>
            <p:cNvSpPr>
              <a:spLocks/>
            </p:cNvSpPr>
            <p:nvPr/>
          </p:nvSpPr>
          <p:spPr bwMode="auto">
            <a:xfrm>
              <a:off x="10269538" y="323373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6" name="Freeform 94"/>
            <p:cNvSpPr>
              <a:spLocks/>
            </p:cNvSpPr>
            <p:nvPr/>
          </p:nvSpPr>
          <p:spPr bwMode="auto">
            <a:xfrm>
              <a:off x="10269538" y="3259138"/>
              <a:ext cx="49213" cy="23813"/>
            </a:xfrm>
            <a:custGeom>
              <a:avLst/>
              <a:gdLst>
                <a:gd name="T0" fmla="*/ 31 w 31"/>
                <a:gd name="T1" fmla="*/ 15 h 15"/>
                <a:gd name="T2" fmla="*/ 31 w 31"/>
                <a:gd name="T3" fmla="*/ 0 h 15"/>
                <a:gd name="T4" fmla="*/ 0 w 31"/>
                <a:gd name="T5" fmla="*/ 15 h 15"/>
                <a:gd name="T6" fmla="*/ 31 w 3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31" y="15"/>
                  </a:moveTo>
                  <a:lnTo>
                    <a:pt x="31" y="0"/>
                  </a:lnTo>
                  <a:lnTo>
                    <a:pt x="0" y="15"/>
                  </a:lnTo>
                  <a:lnTo>
                    <a:pt x="31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7" name="Freeform 95"/>
            <p:cNvSpPr>
              <a:spLocks/>
            </p:cNvSpPr>
            <p:nvPr/>
          </p:nvSpPr>
          <p:spPr bwMode="auto">
            <a:xfrm>
              <a:off x="10245726" y="2109788"/>
              <a:ext cx="49213" cy="25400"/>
            </a:xfrm>
            <a:custGeom>
              <a:avLst/>
              <a:gdLst>
                <a:gd name="T0" fmla="*/ 0 w 31"/>
                <a:gd name="T1" fmla="*/ 0 h 16"/>
                <a:gd name="T2" fmla="*/ 0 w 31"/>
                <a:gd name="T3" fmla="*/ 16 h 16"/>
                <a:gd name="T4" fmla="*/ 31 w 31"/>
                <a:gd name="T5" fmla="*/ 16 h 16"/>
                <a:gd name="T6" fmla="*/ 0 w 31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6">
                  <a:moveTo>
                    <a:pt x="0" y="0"/>
                  </a:moveTo>
                  <a:lnTo>
                    <a:pt x="0" y="16"/>
                  </a:lnTo>
                  <a:lnTo>
                    <a:pt x="31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8" name="Freeform 96"/>
            <p:cNvSpPr>
              <a:spLocks/>
            </p:cNvSpPr>
            <p:nvPr/>
          </p:nvSpPr>
          <p:spPr bwMode="auto">
            <a:xfrm>
              <a:off x="10221913" y="3722688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9" name="Freeform 97"/>
            <p:cNvSpPr>
              <a:spLocks/>
            </p:cNvSpPr>
            <p:nvPr/>
          </p:nvSpPr>
          <p:spPr bwMode="auto">
            <a:xfrm>
              <a:off x="9713913" y="1401763"/>
              <a:ext cx="531813" cy="23813"/>
            </a:xfrm>
            <a:custGeom>
              <a:avLst/>
              <a:gdLst>
                <a:gd name="T0" fmla="*/ 22 w 22"/>
                <a:gd name="T1" fmla="*/ 1 h 1"/>
                <a:gd name="T2" fmla="*/ 0 w 22"/>
                <a:gd name="T3" fmla="*/ 1 h 1"/>
                <a:gd name="T4" fmla="*/ 22 w 2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">
                  <a:moveTo>
                    <a:pt x="22" y="1"/>
                  </a:moveTo>
                  <a:cubicBezTo>
                    <a:pt x="15" y="1"/>
                    <a:pt x="6" y="0"/>
                    <a:pt x="0" y="1"/>
                  </a:cubicBezTo>
                  <a:lnTo>
                    <a:pt x="22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0" name="Freeform 98"/>
            <p:cNvSpPr>
              <a:spLocks/>
            </p:cNvSpPr>
            <p:nvPr/>
          </p:nvSpPr>
          <p:spPr bwMode="auto">
            <a:xfrm>
              <a:off x="10028238" y="4945063"/>
              <a:ext cx="241300" cy="23813"/>
            </a:xfrm>
            <a:custGeom>
              <a:avLst/>
              <a:gdLst>
                <a:gd name="T0" fmla="*/ 5 w 10"/>
                <a:gd name="T1" fmla="*/ 1 h 1"/>
                <a:gd name="T2" fmla="*/ 10 w 10"/>
                <a:gd name="T3" fmla="*/ 0 h 1"/>
                <a:gd name="T4" fmla="*/ 0 w 10"/>
                <a:gd name="T5" fmla="*/ 0 h 1"/>
                <a:gd name="T6" fmla="*/ 5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5" y="1"/>
                  </a:moveTo>
                  <a:cubicBezTo>
                    <a:pt x="6" y="0"/>
                    <a:pt x="9" y="1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5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1" name="Freeform 99"/>
            <p:cNvSpPr>
              <a:spLocks/>
            </p:cNvSpPr>
            <p:nvPr/>
          </p:nvSpPr>
          <p:spPr bwMode="auto">
            <a:xfrm>
              <a:off x="9591676" y="1841500"/>
              <a:ext cx="654050" cy="73025"/>
            </a:xfrm>
            <a:custGeom>
              <a:avLst/>
              <a:gdLst>
                <a:gd name="T0" fmla="*/ 13 w 27"/>
                <a:gd name="T1" fmla="*/ 1 h 3"/>
                <a:gd name="T2" fmla="*/ 12 w 27"/>
                <a:gd name="T3" fmla="*/ 1 h 3"/>
                <a:gd name="T4" fmla="*/ 10 w 27"/>
                <a:gd name="T5" fmla="*/ 1 h 3"/>
                <a:gd name="T6" fmla="*/ 4 w 27"/>
                <a:gd name="T7" fmla="*/ 1 h 3"/>
                <a:gd name="T8" fmla="*/ 5 w 27"/>
                <a:gd name="T9" fmla="*/ 1 h 3"/>
                <a:gd name="T10" fmla="*/ 4 w 27"/>
                <a:gd name="T11" fmla="*/ 1 h 3"/>
                <a:gd name="T12" fmla="*/ 0 w 27"/>
                <a:gd name="T13" fmla="*/ 3 h 3"/>
                <a:gd name="T14" fmla="*/ 11 w 27"/>
                <a:gd name="T15" fmla="*/ 3 h 3"/>
                <a:gd name="T16" fmla="*/ 10 w 27"/>
                <a:gd name="T17" fmla="*/ 2 h 3"/>
                <a:gd name="T18" fmla="*/ 12 w 27"/>
                <a:gd name="T19" fmla="*/ 2 h 3"/>
                <a:gd name="T20" fmla="*/ 13 w 27"/>
                <a:gd name="T21" fmla="*/ 3 h 3"/>
                <a:gd name="T22" fmla="*/ 15 w 27"/>
                <a:gd name="T23" fmla="*/ 3 h 3"/>
                <a:gd name="T24" fmla="*/ 18 w 27"/>
                <a:gd name="T25" fmla="*/ 2 h 3"/>
                <a:gd name="T26" fmla="*/ 19 w 27"/>
                <a:gd name="T27" fmla="*/ 2 h 3"/>
                <a:gd name="T28" fmla="*/ 22 w 27"/>
                <a:gd name="T29" fmla="*/ 2 h 3"/>
                <a:gd name="T30" fmla="*/ 27 w 27"/>
                <a:gd name="T31" fmla="*/ 2 h 3"/>
                <a:gd name="T32" fmla="*/ 14 w 27"/>
                <a:gd name="T33" fmla="*/ 1 h 3"/>
                <a:gd name="T34" fmla="*/ 15 w 27"/>
                <a:gd name="T35" fmla="*/ 1 h 3"/>
                <a:gd name="T36" fmla="*/ 13 w 27"/>
                <a:gd name="T3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3">
                  <a:moveTo>
                    <a:pt x="13" y="1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0" y="0"/>
                    <a:pt x="10" y="1"/>
                  </a:cubicBezTo>
                  <a:cubicBezTo>
                    <a:pt x="9" y="2"/>
                    <a:pt x="6" y="2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1" y="2"/>
                    <a:pt x="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1" y="2"/>
                    <a:pt x="11" y="2"/>
                    <a:pt x="12" y="2"/>
                  </a:cubicBezTo>
                  <a:cubicBezTo>
                    <a:pt x="12" y="2"/>
                    <a:pt x="13" y="2"/>
                    <a:pt x="13" y="3"/>
                  </a:cubicBezTo>
                  <a:cubicBezTo>
                    <a:pt x="13" y="3"/>
                    <a:pt x="15" y="2"/>
                    <a:pt x="15" y="3"/>
                  </a:cubicBezTo>
                  <a:cubicBezTo>
                    <a:pt x="16" y="2"/>
                    <a:pt x="18" y="3"/>
                    <a:pt x="18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2"/>
                    <a:pt x="21" y="3"/>
                    <a:pt x="22" y="2"/>
                  </a:cubicBezTo>
                  <a:cubicBezTo>
                    <a:pt x="24" y="3"/>
                    <a:pt x="25" y="2"/>
                    <a:pt x="27" y="2"/>
                  </a:cubicBezTo>
                  <a:cubicBezTo>
                    <a:pt x="23" y="2"/>
                    <a:pt x="18" y="2"/>
                    <a:pt x="14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3" y="0"/>
                    <a:pt x="14" y="2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2" name="Freeform 100"/>
            <p:cNvSpPr>
              <a:spLocks/>
            </p:cNvSpPr>
            <p:nvPr/>
          </p:nvSpPr>
          <p:spPr bwMode="auto">
            <a:xfrm>
              <a:off x="10172701" y="323373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3" name="Freeform 101"/>
            <p:cNvSpPr>
              <a:spLocks/>
            </p:cNvSpPr>
            <p:nvPr/>
          </p:nvSpPr>
          <p:spPr bwMode="auto">
            <a:xfrm>
              <a:off x="10198101" y="4260850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4" name="Freeform 102"/>
            <p:cNvSpPr>
              <a:spLocks/>
            </p:cNvSpPr>
            <p:nvPr/>
          </p:nvSpPr>
          <p:spPr bwMode="auto">
            <a:xfrm>
              <a:off x="10172701" y="2012950"/>
              <a:ext cx="49213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5" name="Freeform 103"/>
            <p:cNvSpPr>
              <a:spLocks/>
            </p:cNvSpPr>
            <p:nvPr/>
          </p:nvSpPr>
          <p:spPr bwMode="auto">
            <a:xfrm>
              <a:off x="10148888" y="2109788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6" name="Freeform 104"/>
            <p:cNvSpPr>
              <a:spLocks/>
            </p:cNvSpPr>
            <p:nvPr/>
          </p:nvSpPr>
          <p:spPr bwMode="auto">
            <a:xfrm>
              <a:off x="10052051" y="5360988"/>
              <a:ext cx="146050" cy="0"/>
            </a:xfrm>
            <a:custGeom>
              <a:avLst/>
              <a:gdLst>
                <a:gd name="T0" fmla="*/ 0 w 6"/>
                <a:gd name="T1" fmla="*/ 6 w 6"/>
                <a:gd name="T2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cubicBezTo>
                    <a:pt x="2" y="0"/>
                    <a:pt x="4" y="0"/>
                    <a:pt x="6" y="0"/>
                  </a:cubicBezTo>
                  <a:cubicBezTo>
                    <a:pt x="4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7" name="Freeform 105"/>
            <p:cNvSpPr>
              <a:spLocks/>
            </p:cNvSpPr>
            <p:nvPr/>
          </p:nvSpPr>
          <p:spPr bwMode="auto">
            <a:xfrm>
              <a:off x="10148888" y="4089400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8" name="Freeform 106"/>
            <p:cNvSpPr>
              <a:spLocks/>
            </p:cNvSpPr>
            <p:nvPr/>
          </p:nvSpPr>
          <p:spPr bwMode="auto">
            <a:xfrm>
              <a:off x="9012238" y="3111500"/>
              <a:ext cx="1185863" cy="73025"/>
            </a:xfrm>
            <a:custGeom>
              <a:avLst/>
              <a:gdLst>
                <a:gd name="T0" fmla="*/ 1 w 49"/>
                <a:gd name="T1" fmla="*/ 0 h 3"/>
                <a:gd name="T2" fmla="*/ 0 w 49"/>
                <a:gd name="T3" fmla="*/ 1 h 3"/>
                <a:gd name="T4" fmla="*/ 13 w 49"/>
                <a:gd name="T5" fmla="*/ 1 h 3"/>
                <a:gd name="T6" fmla="*/ 49 w 49"/>
                <a:gd name="T7" fmla="*/ 1 h 3"/>
                <a:gd name="T8" fmla="*/ 3 w 49"/>
                <a:gd name="T9" fmla="*/ 0 h 3"/>
                <a:gd name="T10" fmla="*/ 3 w 49"/>
                <a:gd name="T11" fmla="*/ 1 h 3"/>
                <a:gd name="T12" fmla="*/ 1 w 49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3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5" y="1"/>
                    <a:pt x="9" y="3"/>
                    <a:pt x="13" y="1"/>
                  </a:cubicBezTo>
                  <a:cubicBezTo>
                    <a:pt x="26" y="1"/>
                    <a:pt x="36" y="2"/>
                    <a:pt x="49" y="1"/>
                  </a:cubicBezTo>
                  <a:cubicBezTo>
                    <a:pt x="33" y="0"/>
                    <a:pt x="19" y="1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9" name="Freeform 107"/>
            <p:cNvSpPr>
              <a:spLocks/>
            </p:cNvSpPr>
            <p:nvPr/>
          </p:nvSpPr>
          <p:spPr bwMode="auto">
            <a:xfrm>
              <a:off x="10148888" y="452913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0" name="Freeform 108"/>
            <p:cNvSpPr>
              <a:spLocks/>
            </p:cNvSpPr>
            <p:nvPr/>
          </p:nvSpPr>
          <p:spPr bwMode="auto">
            <a:xfrm>
              <a:off x="10101263" y="5629275"/>
              <a:ext cx="96838" cy="0"/>
            </a:xfrm>
            <a:custGeom>
              <a:avLst/>
              <a:gdLst>
                <a:gd name="T0" fmla="*/ 0 w 61"/>
                <a:gd name="T1" fmla="*/ 61 w 61"/>
                <a:gd name="T2" fmla="*/ 0 w 61"/>
                <a:gd name="T3" fmla="*/ 0 w 6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1">
                  <a:moveTo>
                    <a:pt x="0" y="0"/>
                  </a:moveTo>
                  <a:lnTo>
                    <a:pt x="6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1" name="Freeform 109"/>
            <p:cNvSpPr>
              <a:spLocks/>
            </p:cNvSpPr>
            <p:nvPr/>
          </p:nvSpPr>
          <p:spPr bwMode="auto">
            <a:xfrm>
              <a:off x="10125076" y="4284663"/>
              <a:ext cx="47625" cy="0"/>
            </a:xfrm>
            <a:custGeom>
              <a:avLst/>
              <a:gdLst>
                <a:gd name="T0" fmla="*/ 15 w 30"/>
                <a:gd name="T1" fmla="*/ 30 w 30"/>
                <a:gd name="T2" fmla="*/ 0 w 30"/>
                <a:gd name="T3" fmla="*/ 15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15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2" name="Rectangle 110"/>
            <p:cNvSpPr>
              <a:spLocks noChangeArrowheads="1"/>
            </p:cNvSpPr>
            <p:nvPr/>
          </p:nvSpPr>
          <p:spPr bwMode="auto">
            <a:xfrm>
              <a:off x="10052051" y="4627563"/>
              <a:ext cx="73025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3" name="Freeform 111"/>
            <p:cNvSpPr>
              <a:spLocks/>
            </p:cNvSpPr>
            <p:nvPr/>
          </p:nvSpPr>
          <p:spPr bwMode="auto">
            <a:xfrm>
              <a:off x="9907588" y="3625850"/>
              <a:ext cx="217488" cy="47625"/>
            </a:xfrm>
            <a:custGeom>
              <a:avLst/>
              <a:gdLst>
                <a:gd name="T0" fmla="*/ 0 w 9"/>
                <a:gd name="T1" fmla="*/ 1 h 2"/>
                <a:gd name="T2" fmla="*/ 9 w 9"/>
                <a:gd name="T3" fmla="*/ 0 h 2"/>
                <a:gd name="T4" fmla="*/ 0 w 9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2">
                  <a:moveTo>
                    <a:pt x="0" y="1"/>
                  </a:moveTo>
                  <a:cubicBezTo>
                    <a:pt x="3" y="1"/>
                    <a:pt x="8" y="2"/>
                    <a:pt x="9" y="0"/>
                  </a:cubicBezTo>
                  <a:cubicBezTo>
                    <a:pt x="7" y="2"/>
                    <a:pt x="2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4" name="Freeform 112"/>
            <p:cNvSpPr>
              <a:spLocks/>
            </p:cNvSpPr>
            <p:nvPr/>
          </p:nvSpPr>
          <p:spPr bwMode="auto">
            <a:xfrm>
              <a:off x="9761538" y="2012950"/>
              <a:ext cx="314325" cy="0"/>
            </a:xfrm>
            <a:custGeom>
              <a:avLst/>
              <a:gdLst>
                <a:gd name="T0" fmla="*/ 0 w 198"/>
                <a:gd name="T1" fmla="*/ 198 w 198"/>
                <a:gd name="T2" fmla="*/ 0 w 198"/>
                <a:gd name="T3" fmla="*/ 0 w 19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98">
                  <a:moveTo>
                    <a:pt x="0" y="0"/>
                  </a:moveTo>
                  <a:lnTo>
                    <a:pt x="198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5" name="Freeform 113"/>
            <p:cNvSpPr>
              <a:spLocks/>
            </p:cNvSpPr>
            <p:nvPr/>
          </p:nvSpPr>
          <p:spPr bwMode="auto">
            <a:xfrm>
              <a:off x="8963026" y="2819400"/>
              <a:ext cx="23813" cy="2381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6" name="Freeform 114"/>
            <p:cNvSpPr>
              <a:spLocks/>
            </p:cNvSpPr>
            <p:nvPr/>
          </p:nvSpPr>
          <p:spPr bwMode="auto">
            <a:xfrm>
              <a:off x="8818563" y="2843213"/>
              <a:ext cx="71438" cy="23813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0 w 3"/>
                <a:gd name="T5" fmla="*/ 0 h 1"/>
                <a:gd name="T6" fmla="*/ 3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7" name="Freeform 115"/>
            <p:cNvSpPr>
              <a:spLocks/>
            </p:cNvSpPr>
            <p:nvPr/>
          </p:nvSpPr>
          <p:spPr bwMode="auto">
            <a:xfrm>
              <a:off x="8963026" y="2843213"/>
              <a:ext cx="0" cy="23813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8" name="Freeform 116"/>
            <p:cNvSpPr>
              <a:spLocks/>
            </p:cNvSpPr>
            <p:nvPr/>
          </p:nvSpPr>
          <p:spPr bwMode="auto">
            <a:xfrm>
              <a:off x="8721726" y="2794000"/>
              <a:ext cx="1354138" cy="73025"/>
            </a:xfrm>
            <a:custGeom>
              <a:avLst/>
              <a:gdLst>
                <a:gd name="T0" fmla="*/ 6 w 56"/>
                <a:gd name="T1" fmla="*/ 0 h 3"/>
                <a:gd name="T2" fmla="*/ 0 w 56"/>
                <a:gd name="T3" fmla="*/ 1 h 3"/>
                <a:gd name="T4" fmla="*/ 3 w 56"/>
                <a:gd name="T5" fmla="*/ 2 h 3"/>
                <a:gd name="T6" fmla="*/ 1 w 56"/>
                <a:gd name="T7" fmla="*/ 2 h 3"/>
                <a:gd name="T8" fmla="*/ 4 w 56"/>
                <a:gd name="T9" fmla="*/ 2 h 3"/>
                <a:gd name="T10" fmla="*/ 11 w 56"/>
                <a:gd name="T11" fmla="*/ 1 h 3"/>
                <a:gd name="T12" fmla="*/ 14 w 56"/>
                <a:gd name="T13" fmla="*/ 2 h 3"/>
                <a:gd name="T14" fmla="*/ 14 w 56"/>
                <a:gd name="T15" fmla="*/ 2 h 3"/>
                <a:gd name="T16" fmla="*/ 16 w 56"/>
                <a:gd name="T17" fmla="*/ 1 h 3"/>
                <a:gd name="T18" fmla="*/ 18 w 56"/>
                <a:gd name="T19" fmla="*/ 2 h 3"/>
                <a:gd name="T20" fmla="*/ 20 w 56"/>
                <a:gd name="T21" fmla="*/ 1 h 3"/>
                <a:gd name="T22" fmla="*/ 28 w 56"/>
                <a:gd name="T23" fmla="*/ 1 h 3"/>
                <a:gd name="T24" fmla="*/ 26 w 56"/>
                <a:gd name="T25" fmla="*/ 0 h 3"/>
                <a:gd name="T26" fmla="*/ 38 w 56"/>
                <a:gd name="T27" fmla="*/ 0 h 3"/>
                <a:gd name="T28" fmla="*/ 36 w 56"/>
                <a:gd name="T29" fmla="*/ 1 h 3"/>
                <a:gd name="T30" fmla="*/ 47 w 56"/>
                <a:gd name="T31" fmla="*/ 1 h 3"/>
                <a:gd name="T32" fmla="*/ 45 w 56"/>
                <a:gd name="T33" fmla="*/ 1 h 3"/>
                <a:gd name="T34" fmla="*/ 56 w 56"/>
                <a:gd name="T35" fmla="*/ 0 h 3"/>
                <a:gd name="T36" fmla="*/ 6 w 56"/>
                <a:gd name="T3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6" h="3">
                  <a:moveTo>
                    <a:pt x="6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3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3"/>
                    <a:pt x="2" y="2"/>
                    <a:pt x="4" y="2"/>
                  </a:cubicBezTo>
                  <a:cubicBezTo>
                    <a:pt x="5" y="1"/>
                    <a:pt x="9" y="1"/>
                    <a:pt x="11" y="1"/>
                  </a:cubicBezTo>
                  <a:cubicBezTo>
                    <a:pt x="11" y="1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5" y="1"/>
                    <a:pt x="16" y="1"/>
                  </a:cubicBezTo>
                  <a:cubicBezTo>
                    <a:pt x="18" y="1"/>
                    <a:pt x="18" y="2"/>
                    <a:pt x="18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4" y="2"/>
                    <a:pt x="26" y="1"/>
                    <a:pt x="28" y="1"/>
                  </a:cubicBezTo>
                  <a:cubicBezTo>
                    <a:pt x="27" y="1"/>
                    <a:pt x="27" y="0"/>
                    <a:pt x="26" y="0"/>
                  </a:cubicBezTo>
                  <a:cubicBezTo>
                    <a:pt x="31" y="0"/>
                    <a:pt x="35" y="0"/>
                    <a:pt x="38" y="0"/>
                  </a:cubicBezTo>
                  <a:cubicBezTo>
                    <a:pt x="39" y="1"/>
                    <a:pt x="36" y="0"/>
                    <a:pt x="36" y="1"/>
                  </a:cubicBezTo>
                  <a:cubicBezTo>
                    <a:pt x="40" y="1"/>
                    <a:pt x="44" y="2"/>
                    <a:pt x="47" y="1"/>
                  </a:cubicBezTo>
                  <a:cubicBezTo>
                    <a:pt x="46" y="1"/>
                    <a:pt x="45" y="1"/>
                    <a:pt x="45" y="1"/>
                  </a:cubicBezTo>
                  <a:cubicBezTo>
                    <a:pt x="49" y="0"/>
                    <a:pt x="53" y="1"/>
                    <a:pt x="5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9" name="Freeform 117"/>
            <p:cNvSpPr>
              <a:spLocks/>
            </p:cNvSpPr>
            <p:nvPr/>
          </p:nvSpPr>
          <p:spPr bwMode="auto">
            <a:xfrm>
              <a:off x="8696326" y="2819400"/>
              <a:ext cx="2540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0" name="Freeform 118"/>
            <p:cNvSpPr>
              <a:spLocks/>
            </p:cNvSpPr>
            <p:nvPr/>
          </p:nvSpPr>
          <p:spPr bwMode="auto">
            <a:xfrm>
              <a:off x="9931401" y="4284663"/>
              <a:ext cx="169863" cy="25400"/>
            </a:xfrm>
            <a:custGeom>
              <a:avLst/>
              <a:gdLst>
                <a:gd name="T0" fmla="*/ 2 w 7"/>
                <a:gd name="T1" fmla="*/ 0 h 1"/>
                <a:gd name="T2" fmla="*/ 3 w 7"/>
                <a:gd name="T3" fmla="*/ 1 h 1"/>
                <a:gd name="T4" fmla="*/ 7 w 7"/>
                <a:gd name="T5" fmla="*/ 1 h 1"/>
                <a:gd name="T6" fmla="*/ 0 w 7"/>
                <a:gd name="T7" fmla="*/ 0 h 1"/>
                <a:gd name="T8" fmla="*/ 2 w 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">
                  <a:moveTo>
                    <a:pt x="2" y="0"/>
                  </a:moveTo>
                  <a:cubicBezTo>
                    <a:pt x="2" y="0"/>
                    <a:pt x="3" y="1"/>
                    <a:pt x="3" y="1"/>
                  </a:cubicBezTo>
                  <a:cubicBezTo>
                    <a:pt x="4" y="1"/>
                    <a:pt x="6" y="1"/>
                    <a:pt x="7" y="1"/>
                  </a:cubicBezTo>
                  <a:cubicBezTo>
                    <a:pt x="6" y="0"/>
                    <a:pt x="1" y="0"/>
                    <a:pt x="0" y="0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1" name="Freeform 119"/>
            <p:cNvSpPr>
              <a:spLocks/>
            </p:cNvSpPr>
            <p:nvPr/>
          </p:nvSpPr>
          <p:spPr bwMode="auto">
            <a:xfrm>
              <a:off x="9494838" y="1474788"/>
              <a:ext cx="581025" cy="23813"/>
            </a:xfrm>
            <a:custGeom>
              <a:avLst/>
              <a:gdLst>
                <a:gd name="T0" fmla="*/ 24 w 24"/>
                <a:gd name="T1" fmla="*/ 1 h 1"/>
                <a:gd name="T2" fmla="*/ 0 w 24"/>
                <a:gd name="T3" fmla="*/ 0 h 1"/>
                <a:gd name="T4" fmla="*/ 24 w 24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">
                  <a:moveTo>
                    <a:pt x="24" y="1"/>
                  </a:moveTo>
                  <a:cubicBezTo>
                    <a:pt x="16" y="1"/>
                    <a:pt x="7" y="0"/>
                    <a:pt x="0" y="0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2" name="Freeform 120"/>
            <p:cNvSpPr>
              <a:spLocks/>
            </p:cNvSpPr>
            <p:nvPr/>
          </p:nvSpPr>
          <p:spPr bwMode="auto">
            <a:xfrm>
              <a:off x="9955213" y="4235450"/>
              <a:ext cx="96838" cy="49213"/>
            </a:xfrm>
            <a:custGeom>
              <a:avLst/>
              <a:gdLst>
                <a:gd name="T0" fmla="*/ 1 w 4"/>
                <a:gd name="T1" fmla="*/ 1 h 2"/>
                <a:gd name="T2" fmla="*/ 4 w 4"/>
                <a:gd name="T3" fmla="*/ 0 h 2"/>
                <a:gd name="T4" fmla="*/ 0 w 4"/>
                <a:gd name="T5" fmla="*/ 1 h 2"/>
                <a:gd name="T6" fmla="*/ 1 w 4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1" y="1"/>
                  </a:moveTo>
                  <a:cubicBezTo>
                    <a:pt x="2" y="0"/>
                    <a:pt x="4" y="2"/>
                    <a:pt x="4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3" name="Freeform 121"/>
            <p:cNvSpPr>
              <a:spLocks/>
            </p:cNvSpPr>
            <p:nvPr/>
          </p:nvSpPr>
          <p:spPr bwMode="auto">
            <a:xfrm>
              <a:off x="9979026" y="1865313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4" name="Rectangle 122"/>
            <p:cNvSpPr>
              <a:spLocks noChangeArrowheads="1"/>
            </p:cNvSpPr>
            <p:nvPr/>
          </p:nvSpPr>
          <p:spPr bwMode="auto">
            <a:xfrm>
              <a:off x="9955213" y="4627563"/>
              <a:ext cx="73025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5" name="Rectangle 123"/>
            <p:cNvSpPr>
              <a:spLocks noChangeArrowheads="1"/>
            </p:cNvSpPr>
            <p:nvPr/>
          </p:nvSpPr>
          <p:spPr bwMode="auto">
            <a:xfrm>
              <a:off x="9931401" y="5629275"/>
              <a:ext cx="9683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6" name="Rectangle 124"/>
            <p:cNvSpPr>
              <a:spLocks noChangeArrowheads="1"/>
            </p:cNvSpPr>
            <p:nvPr/>
          </p:nvSpPr>
          <p:spPr bwMode="auto">
            <a:xfrm>
              <a:off x="9955213" y="1743075"/>
              <a:ext cx="492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7" name="Freeform 125"/>
            <p:cNvSpPr>
              <a:spLocks/>
            </p:cNvSpPr>
            <p:nvPr/>
          </p:nvSpPr>
          <p:spPr bwMode="auto">
            <a:xfrm>
              <a:off x="9931401" y="3503613"/>
              <a:ext cx="73025" cy="0"/>
            </a:xfrm>
            <a:custGeom>
              <a:avLst/>
              <a:gdLst>
                <a:gd name="T0" fmla="*/ 30 w 46"/>
                <a:gd name="T1" fmla="*/ 46 w 46"/>
                <a:gd name="T2" fmla="*/ 0 w 46"/>
                <a:gd name="T3" fmla="*/ 30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0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8" name="Freeform 126"/>
            <p:cNvSpPr>
              <a:spLocks/>
            </p:cNvSpPr>
            <p:nvPr/>
          </p:nvSpPr>
          <p:spPr bwMode="auto">
            <a:xfrm>
              <a:off x="9737726" y="3087688"/>
              <a:ext cx="217488" cy="23813"/>
            </a:xfrm>
            <a:custGeom>
              <a:avLst/>
              <a:gdLst>
                <a:gd name="T0" fmla="*/ 9 w 9"/>
                <a:gd name="T1" fmla="*/ 0 h 1"/>
                <a:gd name="T2" fmla="*/ 0 w 9"/>
                <a:gd name="T3" fmla="*/ 0 h 1"/>
                <a:gd name="T4" fmla="*/ 9 w 9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1"/>
                    <a:pt x="6" y="1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9" name="Freeform 127"/>
            <p:cNvSpPr>
              <a:spLocks/>
            </p:cNvSpPr>
            <p:nvPr/>
          </p:nvSpPr>
          <p:spPr bwMode="auto">
            <a:xfrm>
              <a:off x="9761538" y="4333875"/>
              <a:ext cx="193675" cy="23813"/>
            </a:xfrm>
            <a:custGeom>
              <a:avLst/>
              <a:gdLst>
                <a:gd name="T0" fmla="*/ 31 w 122"/>
                <a:gd name="T1" fmla="*/ 15 h 15"/>
                <a:gd name="T2" fmla="*/ 122 w 122"/>
                <a:gd name="T3" fmla="*/ 0 h 15"/>
                <a:gd name="T4" fmla="*/ 0 w 122"/>
                <a:gd name="T5" fmla="*/ 15 h 15"/>
                <a:gd name="T6" fmla="*/ 31 w 122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15">
                  <a:moveTo>
                    <a:pt x="31" y="15"/>
                  </a:moveTo>
                  <a:lnTo>
                    <a:pt x="122" y="0"/>
                  </a:lnTo>
                  <a:lnTo>
                    <a:pt x="0" y="15"/>
                  </a:lnTo>
                  <a:lnTo>
                    <a:pt x="31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0" name="Freeform 128"/>
            <p:cNvSpPr>
              <a:spLocks/>
            </p:cNvSpPr>
            <p:nvPr/>
          </p:nvSpPr>
          <p:spPr bwMode="auto">
            <a:xfrm>
              <a:off x="9858376" y="4089400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1" name="Rectangle 129"/>
            <p:cNvSpPr>
              <a:spLocks noChangeArrowheads="1"/>
            </p:cNvSpPr>
            <p:nvPr/>
          </p:nvSpPr>
          <p:spPr bwMode="auto">
            <a:xfrm>
              <a:off x="9301163" y="2403475"/>
              <a:ext cx="606425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2" name="Freeform 130"/>
            <p:cNvSpPr>
              <a:spLocks/>
            </p:cNvSpPr>
            <p:nvPr/>
          </p:nvSpPr>
          <p:spPr bwMode="auto">
            <a:xfrm>
              <a:off x="9834563" y="2744788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3" name="Freeform 131"/>
            <p:cNvSpPr>
              <a:spLocks/>
            </p:cNvSpPr>
            <p:nvPr/>
          </p:nvSpPr>
          <p:spPr bwMode="auto">
            <a:xfrm>
              <a:off x="9180513" y="2427288"/>
              <a:ext cx="581025" cy="49213"/>
            </a:xfrm>
            <a:custGeom>
              <a:avLst/>
              <a:gdLst>
                <a:gd name="T0" fmla="*/ 15 w 24"/>
                <a:gd name="T1" fmla="*/ 2 h 2"/>
                <a:gd name="T2" fmla="*/ 20 w 24"/>
                <a:gd name="T3" fmla="*/ 2 h 2"/>
                <a:gd name="T4" fmla="*/ 24 w 24"/>
                <a:gd name="T5" fmla="*/ 1 h 2"/>
                <a:gd name="T6" fmla="*/ 0 w 24"/>
                <a:gd name="T7" fmla="*/ 1 h 2"/>
                <a:gd name="T8" fmla="*/ 15 w 24"/>
                <a:gd name="T9" fmla="*/ 1 h 2"/>
                <a:gd name="T10" fmla="*/ 15 w 2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">
                  <a:moveTo>
                    <a:pt x="15" y="2"/>
                  </a:moveTo>
                  <a:cubicBezTo>
                    <a:pt x="17" y="2"/>
                    <a:pt x="20" y="1"/>
                    <a:pt x="20" y="2"/>
                  </a:cubicBezTo>
                  <a:cubicBezTo>
                    <a:pt x="19" y="0"/>
                    <a:pt x="23" y="1"/>
                    <a:pt x="24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10" y="1"/>
                    <a:pt x="15" y="1"/>
                  </a:cubicBezTo>
                  <a:lnTo>
                    <a:pt x="15" y="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4" name="Freeform 132"/>
            <p:cNvSpPr>
              <a:spLocks/>
            </p:cNvSpPr>
            <p:nvPr/>
          </p:nvSpPr>
          <p:spPr bwMode="auto">
            <a:xfrm>
              <a:off x="9688513" y="2744788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5" name="Freeform 133"/>
            <p:cNvSpPr>
              <a:spLocks/>
            </p:cNvSpPr>
            <p:nvPr/>
          </p:nvSpPr>
          <p:spPr bwMode="auto">
            <a:xfrm>
              <a:off x="9688513" y="2255838"/>
              <a:ext cx="49213" cy="25400"/>
            </a:xfrm>
            <a:custGeom>
              <a:avLst/>
              <a:gdLst>
                <a:gd name="T0" fmla="*/ 31 w 31"/>
                <a:gd name="T1" fmla="*/ 16 h 16"/>
                <a:gd name="T2" fmla="*/ 31 w 31"/>
                <a:gd name="T3" fmla="*/ 0 h 16"/>
                <a:gd name="T4" fmla="*/ 0 w 31"/>
                <a:gd name="T5" fmla="*/ 16 h 16"/>
                <a:gd name="T6" fmla="*/ 31 w 31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6">
                  <a:moveTo>
                    <a:pt x="31" y="16"/>
                  </a:moveTo>
                  <a:lnTo>
                    <a:pt x="31" y="0"/>
                  </a:lnTo>
                  <a:lnTo>
                    <a:pt x="0" y="16"/>
                  </a:lnTo>
                  <a:lnTo>
                    <a:pt x="31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6" name="Rectangle 134"/>
            <p:cNvSpPr>
              <a:spLocks noChangeArrowheads="1"/>
            </p:cNvSpPr>
            <p:nvPr/>
          </p:nvSpPr>
          <p:spPr bwMode="auto">
            <a:xfrm>
              <a:off x="9544051" y="2305050"/>
              <a:ext cx="16986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7" name="Freeform 135"/>
            <p:cNvSpPr>
              <a:spLocks/>
            </p:cNvSpPr>
            <p:nvPr/>
          </p:nvSpPr>
          <p:spPr bwMode="auto">
            <a:xfrm>
              <a:off x="9326563" y="5335588"/>
              <a:ext cx="387350" cy="49213"/>
            </a:xfrm>
            <a:custGeom>
              <a:avLst/>
              <a:gdLst>
                <a:gd name="T0" fmla="*/ 16 w 16"/>
                <a:gd name="T1" fmla="*/ 1 h 2"/>
                <a:gd name="T2" fmla="*/ 0 w 16"/>
                <a:gd name="T3" fmla="*/ 1 h 2"/>
                <a:gd name="T4" fmla="*/ 0 w 16"/>
                <a:gd name="T5" fmla="*/ 2 h 2"/>
                <a:gd name="T6" fmla="*/ 16 w 1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2">
                  <a:moveTo>
                    <a:pt x="16" y="1"/>
                  </a:moveTo>
                  <a:cubicBezTo>
                    <a:pt x="10" y="2"/>
                    <a:pt x="5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5" y="1"/>
                    <a:pt x="12" y="2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8" name="Freeform 136"/>
            <p:cNvSpPr>
              <a:spLocks/>
            </p:cNvSpPr>
            <p:nvPr/>
          </p:nvSpPr>
          <p:spPr bwMode="auto">
            <a:xfrm>
              <a:off x="9617076" y="3990975"/>
              <a:ext cx="71438" cy="25400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9" name="Freeform 137"/>
            <p:cNvSpPr>
              <a:spLocks/>
            </p:cNvSpPr>
            <p:nvPr/>
          </p:nvSpPr>
          <p:spPr bwMode="auto">
            <a:xfrm>
              <a:off x="9617076" y="2330450"/>
              <a:ext cx="47625" cy="0"/>
            </a:xfrm>
            <a:custGeom>
              <a:avLst/>
              <a:gdLst>
                <a:gd name="T0" fmla="*/ 15 w 30"/>
                <a:gd name="T1" fmla="*/ 30 w 30"/>
                <a:gd name="T2" fmla="*/ 0 w 30"/>
                <a:gd name="T3" fmla="*/ 15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15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0" name="Freeform 138"/>
            <p:cNvSpPr>
              <a:spLocks/>
            </p:cNvSpPr>
            <p:nvPr/>
          </p:nvSpPr>
          <p:spPr bwMode="auto">
            <a:xfrm>
              <a:off x="9350376" y="3062288"/>
              <a:ext cx="290513" cy="49213"/>
            </a:xfrm>
            <a:custGeom>
              <a:avLst/>
              <a:gdLst>
                <a:gd name="T0" fmla="*/ 0 w 12"/>
                <a:gd name="T1" fmla="*/ 1 h 2"/>
                <a:gd name="T2" fmla="*/ 12 w 12"/>
                <a:gd name="T3" fmla="*/ 2 h 2"/>
                <a:gd name="T4" fmla="*/ 12 w 12"/>
                <a:gd name="T5" fmla="*/ 1 h 2"/>
                <a:gd name="T6" fmla="*/ 0 w 1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">
                  <a:moveTo>
                    <a:pt x="0" y="1"/>
                  </a:moveTo>
                  <a:cubicBezTo>
                    <a:pt x="3" y="1"/>
                    <a:pt x="9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2"/>
                    <a:pt x="4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1" name="Rectangle 139"/>
            <p:cNvSpPr>
              <a:spLocks noChangeArrowheads="1"/>
            </p:cNvSpPr>
            <p:nvPr/>
          </p:nvSpPr>
          <p:spPr bwMode="auto">
            <a:xfrm>
              <a:off x="9494838" y="1547813"/>
              <a:ext cx="1460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2" name="Freeform 140"/>
            <p:cNvSpPr>
              <a:spLocks/>
            </p:cNvSpPr>
            <p:nvPr/>
          </p:nvSpPr>
          <p:spPr bwMode="auto">
            <a:xfrm>
              <a:off x="9544051" y="2255838"/>
              <a:ext cx="73025" cy="25400"/>
            </a:xfrm>
            <a:custGeom>
              <a:avLst/>
              <a:gdLst>
                <a:gd name="T0" fmla="*/ 15 w 46"/>
                <a:gd name="T1" fmla="*/ 16 h 16"/>
                <a:gd name="T2" fmla="*/ 46 w 46"/>
                <a:gd name="T3" fmla="*/ 0 h 16"/>
                <a:gd name="T4" fmla="*/ 0 w 46"/>
                <a:gd name="T5" fmla="*/ 16 h 16"/>
                <a:gd name="T6" fmla="*/ 15 w 46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16">
                  <a:moveTo>
                    <a:pt x="15" y="16"/>
                  </a:moveTo>
                  <a:lnTo>
                    <a:pt x="46" y="0"/>
                  </a:lnTo>
                  <a:lnTo>
                    <a:pt x="0" y="16"/>
                  </a:lnTo>
                  <a:lnTo>
                    <a:pt x="15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3" name="Freeform 141"/>
            <p:cNvSpPr>
              <a:spLocks/>
            </p:cNvSpPr>
            <p:nvPr/>
          </p:nvSpPr>
          <p:spPr bwMode="auto">
            <a:xfrm>
              <a:off x="9180513" y="3990975"/>
              <a:ext cx="339725" cy="25400"/>
            </a:xfrm>
            <a:custGeom>
              <a:avLst/>
              <a:gdLst>
                <a:gd name="T0" fmla="*/ 7 w 14"/>
                <a:gd name="T1" fmla="*/ 1 h 1"/>
                <a:gd name="T2" fmla="*/ 14 w 14"/>
                <a:gd name="T3" fmla="*/ 0 h 1"/>
                <a:gd name="T4" fmla="*/ 0 w 14"/>
                <a:gd name="T5" fmla="*/ 0 h 1"/>
                <a:gd name="T6" fmla="*/ 8 w 14"/>
                <a:gd name="T7" fmla="*/ 1 h 1"/>
                <a:gd name="T8" fmla="*/ 7 w 1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">
                  <a:moveTo>
                    <a:pt x="7" y="1"/>
                  </a:moveTo>
                  <a:cubicBezTo>
                    <a:pt x="9" y="1"/>
                    <a:pt x="12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4" name="Freeform 142"/>
            <p:cNvSpPr>
              <a:spLocks/>
            </p:cNvSpPr>
            <p:nvPr/>
          </p:nvSpPr>
          <p:spPr bwMode="auto">
            <a:xfrm>
              <a:off x="9083676" y="2697163"/>
              <a:ext cx="217488" cy="73025"/>
            </a:xfrm>
            <a:custGeom>
              <a:avLst/>
              <a:gdLst>
                <a:gd name="T0" fmla="*/ 0 w 9"/>
                <a:gd name="T1" fmla="*/ 2 h 3"/>
                <a:gd name="T2" fmla="*/ 9 w 9"/>
                <a:gd name="T3" fmla="*/ 2 h 3"/>
                <a:gd name="T4" fmla="*/ 8 w 9"/>
                <a:gd name="T5" fmla="*/ 2 h 3"/>
                <a:gd name="T6" fmla="*/ 0 w 9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3">
                  <a:moveTo>
                    <a:pt x="0" y="2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4" y="3"/>
                    <a:pt x="2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5" name="Rectangle 143"/>
            <p:cNvSpPr>
              <a:spLocks noChangeArrowheads="1"/>
            </p:cNvSpPr>
            <p:nvPr/>
          </p:nvSpPr>
          <p:spPr bwMode="auto">
            <a:xfrm>
              <a:off x="9301163" y="2744788"/>
              <a:ext cx="24288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6" name="Freeform 144"/>
            <p:cNvSpPr>
              <a:spLocks/>
            </p:cNvSpPr>
            <p:nvPr/>
          </p:nvSpPr>
          <p:spPr bwMode="auto">
            <a:xfrm>
              <a:off x="9494838" y="4310063"/>
              <a:ext cx="49213" cy="23813"/>
            </a:xfrm>
            <a:custGeom>
              <a:avLst/>
              <a:gdLst>
                <a:gd name="T0" fmla="*/ 31 w 31"/>
                <a:gd name="T1" fmla="*/ 15 h 15"/>
                <a:gd name="T2" fmla="*/ 31 w 31"/>
                <a:gd name="T3" fmla="*/ 0 h 15"/>
                <a:gd name="T4" fmla="*/ 0 w 31"/>
                <a:gd name="T5" fmla="*/ 15 h 15"/>
                <a:gd name="T6" fmla="*/ 31 w 3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31" y="15"/>
                  </a:moveTo>
                  <a:lnTo>
                    <a:pt x="31" y="0"/>
                  </a:lnTo>
                  <a:lnTo>
                    <a:pt x="0" y="15"/>
                  </a:lnTo>
                  <a:lnTo>
                    <a:pt x="31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7" name="Freeform 145"/>
            <p:cNvSpPr>
              <a:spLocks/>
            </p:cNvSpPr>
            <p:nvPr/>
          </p:nvSpPr>
          <p:spPr bwMode="auto">
            <a:xfrm>
              <a:off x="9471026" y="5481638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8" name="Freeform 146"/>
            <p:cNvSpPr>
              <a:spLocks/>
            </p:cNvSpPr>
            <p:nvPr/>
          </p:nvSpPr>
          <p:spPr bwMode="auto">
            <a:xfrm>
              <a:off x="9229726" y="5603875"/>
              <a:ext cx="314325" cy="25400"/>
            </a:xfrm>
            <a:custGeom>
              <a:avLst/>
              <a:gdLst>
                <a:gd name="T0" fmla="*/ 0 w 13"/>
                <a:gd name="T1" fmla="*/ 1 h 1"/>
                <a:gd name="T2" fmla="*/ 13 w 13"/>
                <a:gd name="T3" fmla="*/ 1 h 1"/>
                <a:gd name="T4" fmla="*/ 1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9" y="1"/>
                    <a:pt x="4" y="1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9" name="Freeform 147"/>
            <p:cNvSpPr>
              <a:spLocks/>
            </p:cNvSpPr>
            <p:nvPr/>
          </p:nvSpPr>
          <p:spPr bwMode="auto">
            <a:xfrm>
              <a:off x="9447213" y="2476500"/>
              <a:ext cx="73025" cy="49213"/>
            </a:xfrm>
            <a:custGeom>
              <a:avLst/>
              <a:gdLst>
                <a:gd name="T0" fmla="*/ 0 w 3"/>
                <a:gd name="T1" fmla="*/ 1 h 2"/>
                <a:gd name="T2" fmla="*/ 2 w 3"/>
                <a:gd name="T3" fmla="*/ 1 h 2"/>
                <a:gd name="T4" fmla="*/ 2 w 3"/>
                <a:gd name="T5" fmla="*/ 1 h 2"/>
                <a:gd name="T6" fmla="*/ 3 w 3"/>
                <a:gd name="T7" fmla="*/ 1 h 2"/>
                <a:gd name="T8" fmla="*/ 0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2"/>
                    <a:pt x="3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0" name="Freeform 148"/>
            <p:cNvSpPr>
              <a:spLocks/>
            </p:cNvSpPr>
            <p:nvPr/>
          </p:nvSpPr>
          <p:spPr bwMode="auto">
            <a:xfrm>
              <a:off x="9447213" y="14017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1" name="Freeform 149"/>
            <p:cNvSpPr>
              <a:spLocks/>
            </p:cNvSpPr>
            <p:nvPr/>
          </p:nvSpPr>
          <p:spPr bwMode="auto">
            <a:xfrm>
              <a:off x="9447213" y="1401763"/>
              <a:ext cx="73025" cy="23813"/>
            </a:xfrm>
            <a:custGeom>
              <a:avLst/>
              <a:gdLst>
                <a:gd name="T0" fmla="*/ 3 w 3"/>
                <a:gd name="T1" fmla="*/ 1 h 1"/>
                <a:gd name="T2" fmla="*/ 0 w 3"/>
                <a:gd name="T3" fmla="*/ 0 h 1"/>
                <a:gd name="T4" fmla="*/ 3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2" y="0"/>
                    <a:pt x="2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2" name="Rectangle 150"/>
            <p:cNvSpPr>
              <a:spLocks noChangeArrowheads="1"/>
            </p:cNvSpPr>
            <p:nvPr/>
          </p:nvSpPr>
          <p:spPr bwMode="auto">
            <a:xfrm>
              <a:off x="9447213" y="1401763"/>
              <a:ext cx="1588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3" name="Freeform 151"/>
            <p:cNvSpPr>
              <a:spLocks/>
            </p:cNvSpPr>
            <p:nvPr/>
          </p:nvSpPr>
          <p:spPr bwMode="auto">
            <a:xfrm>
              <a:off x="9350376" y="3503613"/>
              <a:ext cx="144463" cy="23813"/>
            </a:xfrm>
            <a:custGeom>
              <a:avLst/>
              <a:gdLst>
                <a:gd name="T0" fmla="*/ 91 w 91"/>
                <a:gd name="T1" fmla="*/ 0 h 15"/>
                <a:gd name="T2" fmla="*/ 0 w 91"/>
                <a:gd name="T3" fmla="*/ 0 h 15"/>
                <a:gd name="T4" fmla="*/ 61 w 91"/>
                <a:gd name="T5" fmla="*/ 15 h 15"/>
                <a:gd name="T6" fmla="*/ 91 w 91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15">
                  <a:moveTo>
                    <a:pt x="91" y="0"/>
                  </a:moveTo>
                  <a:lnTo>
                    <a:pt x="0" y="0"/>
                  </a:lnTo>
                  <a:lnTo>
                    <a:pt x="61" y="15"/>
                  </a:lnTo>
                  <a:lnTo>
                    <a:pt x="9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4" name="Rectangle 152"/>
            <p:cNvSpPr>
              <a:spLocks noChangeArrowheads="1"/>
            </p:cNvSpPr>
            <p:nvPr/>
          </p:nvSpPr>
          <p:spPr bwMode="auto">
            <a:xfrm>
              <a:off x="9471026" y="5434013"/>
              <a:ext cx="238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5" name="Freeform 153"/>
            <p:cNvSpPr>
              <a:spLocks/>
            </p:cNvSpPr>
            <p:nvPr/>
          </p:nvSpPr>
          <p:spPr bwMode="auto">
            <a:xfrm>
              <a:off x="9423401" y="1743075"/>
              <a:ext cx="71438" cy="0"/>
            </a:xfrm>
            <a:custGeom>
              <a:avLst/>
              <a:gdLst>
                <a:gd name="T0" fmla="*/ 15 w 45"/>
                <a:gd name="T1" fmla="*/ 45 w 45"/>
                <a:gd name="T2" fmla="*/ 0 w 45"/>
                <a:gd name="T3" fmla="*/ 15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15" y="0"/>
                  </a:moveTo>
                  <a:lnTo>
                    <a:pt x="4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6" name="Freeform 154"/>
            <p:cNvSpPr>
              <a:spLocks/>
            </p:cNvSpPr>
            <p:nvPr/>
          </p:nvSpPr>
          <p:spPr bwMode="auto">
            <a:xfrm>
              <a:off x="9253538" y="1768475"/>
              <a:ext cx="193675" cy="23813"/>
            </a:xfrm>
            <a:custGeom>
              <a:avLst/>
              <a:gdLst>
                <a:gd name="T0" fmla="*/ 0 w 122"/>
                <a:gd name="T1" fmla="*/ 15 h 15"/>
                <a:gd name="T2" fmla="*/ 91 w 122"/>
                <a:gd name="T3" fmla="*/ 15 h 15"/>
                <a:gd name="T4" fmla="*/ 122 w 122"/>
                <a:gd name="T5" fmla="*/ 0 h 15"/>
                <a:gd name="T6" fmla="*/ 0 w 122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15">
                  <a:moveTo>
                    <a:pt x="0" y="15"/>
                  </a:moveTo>
                  <a:lnTo>
                    <a:pt x="91" y="15"/>
                  </a:lnTo>
                  <a:lnTo>
                    <a:pt x="122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7" name="Freeform 155"/>
            <p:cNvSpPr>
              <a:spLocks/>
            </p:cNvSpPr>
            <p:nvPr/>
          </p:nvSpPr>
          <p:spPr bwMode="auto">
            <a:xfrm>
              <a:off x="9423401" y="4310063"/>
              <a:ext cx="47625" cy="23813"/>
            </a:xfrm>
            <a:custGeom>
              <a:avLst/>
              <a:gdLst>
                <a:gd name="T0" fmla="*/ 30 w 30"/>
                <a:gd name="T1" fmla="*/ 15 h 15"/>
                <a:gd name="T2" fmla="*/ 30 w 30"/>
                <a:gd name="T3" fmla="*/ 0 h 15"/>
                <a:gd name="T4" fmla="*/ 0 w 30"/>
                <a:gd name="T5" fmla="*/ 15 h 15"/>
                <a:gd name="T6" fmla="*/ 30 w 30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5">
                  <a:moveTo>
                    <a:pt x="30" y="15"/>
                  </a:moveTo>
                  <a:lnTo>
                    <a:pt x="30" y="0"/>
                  </a:lnTo>
                  <a:lnTo>
                    <a:pt x="0" y="15"/>
                  </a:lnTo>
                  <a:lnTo>
                    <a:pt x="3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8" name="Rectangle 156"/>
            <p:cNvSpPr>
              <a:spLocks noChangeArrowheads="1"/>
            </p:cNvSpPr>
            <p:nvPr/>
          </p:nvSpPr>
          <p:spPr bwMode="auto">
            <a:xfrm>
              <a:off x="9229726" y="3917950"/>
              <a:ext cx="19367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9" name="Freeform 157"/>
            <p:cNvSpPr>
              <a:spLocks/>
            </p:cNvSpPr>
            <p:nvPr/>
          </p:nvSpPr>
          <p:spPr bwMode="auto">
            <a:xfrm>
              <a:off x="9350376" y="5580063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0" name="Rectangle 158"/>
            <p:cNvSpPr>
              <a:spLocks noChangeArrowheads="1"/>
            </p:cNvSpPr>
            <p:nvPr/>
          </p:nvSpPr>
          <p:spPr bwMode="auto">
            <a:xfrm>
              <a:off x="9180513" y="5434013"/>
              <a:ext cx="21748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1" name="Freeform 159"/>
            <p:cNvSpPr>
              <a:spLocks/>
            </p:cNvSpPr>
            <p:nvPr/>
          </p:nvSpPr>
          <p:spPr bwMode="auto">
            <a:xfrm>
              <a:off x="9229726" y="5507038"/>
              <a:ext cx="47625" cy="23813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2" name="Freeform 160"/>
            <p:cNvSpPr>
              <a:spLocks/>
            </p:cNvSpPr>
            <p:nvPr/>
          </p:nvSpPr>
          <p:spPr bwMode="auto">
            <a:xfrm>
              <a:off x="9277351" y="5507038"/>
              <a:ext cx="120650" cy="23813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0 h 1"/>
                <a:gd name="T4" fmla="*/ 5 w 5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3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3" name="Rectangle 161"/>
            <p:cNvSpPr>
              <a:spLocks noChangeArrowheads="1"/>
            </p:cNvSpPr>
            <p:nvPr/>
          </p:nvSpPr>
          <p:spPr bwMode="auto">
            <a:xfrm>
              <a:off x="8793163" y="1865313"/>
              <a:ext cx="5572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4" name="Freeform 162"/>
            <p:cNvSpPr>
              <a:spLocks/>
            </p:cNvSpPr>
            <p:nvPr/>
          </p:nvSpPr>
          <p:spPr bwMode="auto">
            <a:xfrm>
              <a:off x="9277351" y="2330450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5" name="Freeform 163"/>
            <p:cNvSpPr>
              <a:spLocks/>
            </p:cNvSpPr>
            <p:nvPr/>
          </p:nvSpPr>
          <p:spPr bwMode="auto">
            <a:xfrm>
              <a:off x="9301163" y="3649663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6" name="Freeform 164"/>
            <p:cNvSpPr>
              <a:spLocks/>
            </p:cNvSpPr>
            <p:nvPr/>
          </p:nvSpPr>
          <p:spPr bwMode="auto">
            <a:xfrm>
              <a:off x="9277351" y="2500313"/>
              <a:ext cx="23813" cy="0"/>
            </a:xfrm>
            <a:custGeom>
              <a:avLst/>
              <a:gdLst>
                <a:gd name="T0" fmla="*/ 15 w 15"/>
                <a:gd name="T1" fmla="*/ 0 w 15"/>
                <a:gd name="T2" fmla="*/ 15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7" name="Freeform 165"/>
            <p:cNvSpPr>
              <a:spLocks/>
            </p:cNvSpPr>
            <p:nvPr/>
          </p:nvSpPr>
          <p:spPr bwMode="auto">
            <a:xfrm>
              <a:off x="8915401" y="3087688"/>
              <a:ext cx="411163" cy="23813"/>
            </a:xfrm>
            <a:custGeom>
              <a:avLst/>
              <a:gdLst>
                <a:gd name="T0" fmla="*/ 14 w 17"/>
                <a:gd name="T1" fmla="*/ 1 h 1"/>
                <a:gd name="T2" fmla="*/ 17 w 17"/>
                <a:gd name="T3" fmla="*/ 0 h 1"/>
                <a:gd name="T4" fmla="*/ 0 w 17"/>
                <a:gd name="T5" fmla="*/ 0 h 1"/>
                <a:gd name="T6" fmla="*/ 14 w 17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">
                  <a:moveTo>
                    <a:pt x="14" y="1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1" y="0"/>
                    <a:pt x="5" y="0"/>
                    <a:pt x="0" y="0"/>
                  </a:cubicBezTo>
                  <a:cubicBezTo>
                    <a:pt x="4" y="0"/>
                    <a:pt x="10" y="1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8" name="Rectangle 166"/>
            <p:cNvSpPr>
              <a:spLocks noChangeArrowheads="1"/>
            </p:cNvSpPr>
            <p:nvPr/>
          </p:nvSpPr>
          <p:spPr bwMode="auto">
            <a:xfrm>
              <a:off x="9253538" y="4016375"/>
              <a:ext cx="730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9" name="Freeform 167"/>
            <p:cNvSpPr>
              <a:spLocks/>
            </p:cNvSpPr>
            <p:nvPr/>
          </p:nvSpPr>
          <p:spPr bwMode="auto">
            <a:xfrm>
              <a:off x="9156701" y="5335588"/>
              <a:ext cx="144463" cy="25400"/>
            </a:xfrm>
            <a:custGeom>
              <a:avLst/>
              <a:gdLst>
                <a:gd name="T0" fmla="*/ 6 w 6"/>
                <a:gd name="T1" fmla="*/ 1 h 1"/>
                <a:gd name="T2" fmla="*/ 0 w 6"/>
                <a:gd name="T3" fmla="*/ 1 h 1"/>
                <a:gd name="T4" fmla="*/ 6 w 6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">
                  <a:moveTo>
                    <a:pt x="6" y="1"/>
                  </a:moveTo>
                  <a:cubicBezTo>
                    <a:pt x="4" y="1"/>
                    <a:pt x="1" y="0"/>
                    <a:pt x="0" y="1"/>
                  </a:cubicBezTo>
                  <a:lnTo>
                    <a:pt x="6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0" name="Freeform 168"/>
            <p:cNvSpPr>
              <a:spLocks/>
            </p:cNvSpPr>
            <p:nvPr/>
          </p:nvSpPr>
          <p:spPr bwMode="auto">
            <a:xfrm>
              <a:off x="9229726" y="2403475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1" name="Freeform 169"/>
            <p:cNvSpPr>
              <a:spLocks/>
            </p:cNvSpPr>
            <p:nvPr/>
          </p:nvSpPr>
          <p:spPr bwMode="auto">
            <a:xfrm>
              <a:off x="9180513" y="1816100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2" name="Freeform 170"/>
            <p:cNvSpPr>
              <a:spLocks/>
            </p:cNvSpPr>
            <p:nvPr/>
          </p:nvSpPr>
          <p:spPr bwMode="auto">
            <a:xfrm>
              <a:off x="9180513" y="5629275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3" name="Rectangle 171"/>
            <p:cNvSpPr>
              <a:spLocks noChangeArrowheads="1"/>
            </p:cNvSpPr>
            <p:nvPr/>
          </p:nvSpPr>
          <p:spPr bwMode="auto">
            <a:xfrm>
              <a:off x="8866188" y="1890713"/>
              <a:ext cx="3143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4" name="Freeform 172"/>
            <p:cNvSpPr>
              <a:spLocks/>
            </p:cNvSpPr>
            <p:nvPr/>
          </p:nvSpPr>
          <p:spPr bwMode="auto">
            <a:xfrm>
              <a:off x="9132888" y="2330450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5" name="Rectangle 173"/>
            <p:cNvSpPr>
              <a:spLocks noChangeArrowheads="1"/>
            </p:cNvSpPr>
            <p:nvPr/>
          </p:nvSpPr>
          <p:spPr bwMode="auto">
            <a:xfrm>
              <a:off x="9059863" y="3917950"/>
              <a:ext cx="1206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6" name="Freeform 174"/>
            <p:cNvSpPr>
              <a:spLocks/>
            </p:cNvSpPr>
            <p:nvPr/>
          </p:nvSpPr>
          <p:spPr bwMode="auto">
            <a:xfrm>
              <a:off x="9012238" y="1816100"/>
              <a:ext cx="144463" cy="25400"/>
            </a:xfrm>
            <a:custGeom>
              <a:avLst/>
              <a:gdLst>
                <a:gd name="T0" fmla="*/ 4 w 6"/>
                <a:gd name="T1" fmla="*/ 0 h 1"/>
                <a:gd name="T2" fmla="*/ 0 w 6"/>
                <a:gd name="T3" fmla="*/ 0 h 1"/>
                <a:gd name="T4" fmla="*/ 4 w 6"/>
                <a:gd name="T5" fmla="*/ 0 h 1"/>
                <a:gd name="T6" fmla="*/ 3 w 6"/>
                <a:gd name="T7" fmla="*/ 1 h 1"/>
                <a:gd name="T8" fmla="*/ 6 w 6"/>
                <a:gd name="T9" fmla="*/ 0 h 1"/>
                <a:gd name="T10" fmla="*/ 5 w 6"/>
                <a:gd name="T11" fmla="*/ 0 h 1"/>
                <a:gd name="T12" fmla="*/ 4 w 6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5" y="1"/>
                    <a:pt x="5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7" name="Freeform 175"/>
            <p:cNvSpPr>
              <a:spLocks/>
            </p:cNvSpPr>
            <p:nvPr/>
          </p:nvSpPr>
          <p:spPr bwMode="auto">
            <a:xfrm>
              <a:off x="9059863" y="164623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8" name="Rectangle 176"/>
            <p:cNvSpPr>
              <a:spLocks noChangeArrowheads="1"/>
            </p:cNvSpPr>
            <p:nvPr/>
          </p:nvSpPr>
          <p:spPr bwMode="auto">
            <a:xfrm>
              <a:off x="9036051" y="5360988"/>
              <a:ext cx="730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9" name="Freeform 177"/>
            <p:cNvSpPr>
              <a:spLocks/>
            </p:cNvSpPr>
            <p:nvPr/>
          </p:nvSpPr>
          <p:spPr bwMode="auto">
            <a:xfrm>
              <a:off x="8915401" y="1792288"/>
              <a:ext cx="144463" cy="23813"/>
            </a:xfrm>
            <a:custGeom>
              <a:avLst/>
              <a:gdLst>
                <a:gd name="T0" fmla="*/ 0 w 6"/>
                <a:gd name="T1" fmla="*/ 1 h 1"/>
                <a:gd name="T2" fmla="*/ 6 w 6"/>
                <a:gd name="T3" fmla="*/ 1 h 1"/>
                <a:gd name="T4" fmla="*/ 3 w 6"/>
                <a:gd name="T5" fmla="*/ 1 h 1"/>
                <a:gd name="T6" fmla="*/ 3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0" name="Freeform 178"/>
            <p:cNvSpPr>
              <a:spLocks/>
            </p:cNvSpPr>
            <p:nvPr/>
          </p:nvSpPr>
          <p:spPr bwMode="auto">
            <a:xfrm>
              <a:off x="8986838" y="2403475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1" name="Rectangle 179"/>
            <p:cNvSpPr>
              <a:spLocks noChangeArrowheads="1"/>
            </p:cNvSpPr>
            <p:nvPr/>
          </p:nvSpPr>
          <p:spPr bwMode="auto">
            <a:xfrm>
              <a:off x="8963026" y="2671763"/>
              <a:ext cx="9683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2" name="Freeform 180"/>
            <p:cNvSpPr>
              <a:spLocks/>
            </p:cNvSpPr>
            <p:nvPr/>
          </p:nvSpPr>
          <p:spPr bwMode="auto">
            <a:xfrm>
              <a:off x="8575676" y="2720975"/>
              <a:ext cx="460375" cy="49213"/>
            </a:xfrm>
            <a:custGeom>
              <a:avLst/>
              <a:gdLst>
                <a:gd name="T0" fmla="*/ 0 w 19"/>
                <a:gd name="T1" fmla="*/ 1 h 2"/>
                <a:gd name="T2" fmla="*/ 5 w 19"/>
                <a:gd name="T3" fmla="*/ 2 h 2"/>
                <a:gd name="T4" fmla="*/ 19 w 19"/>
                <a:gd name="T5" fmla="*/ 1 h 2"/>
                <a:gd name="T6" fmla="*/ 0 w 19"/>
                <a:gd name="T7" fmla="*/ 0 h 2"/>
                <a:gd name="T8" fmla="*/ 0 w 19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">
                  <a:moveTo>
                    <a:pt x="0" y="1"/>
                  </a:moveTo>
                  <a:cubicBezTo>
                    <a:pt x="2" y="0"/>
                    <a:pt x="4" y="1"/>
                    <a:pt x="5" y="2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4" y="0"/>
                    <a:pt x="6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3" name="Rectangle 181"/>
            <p:cNvSpPr>
              <a:spLocks noChangeArrowheads="1"/>
            </p:cNvSpPr>
            <p:nvPr/>
          </p:nvSpPr>
          <p:spPr bwMode="auto">
            <a:xfrm>
              <a:off x="8939213" y="3917950"/>
              <a:ext cx="730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4" name="Freeform 182"/>
            <p:cNvSpPr>
              <a:spLocks/>
            </p:cNvSpPr>
            <p:nvPr/>
          </p:nvSpPr>
          <p:spPr bwMode="auto">
            <a:xfrm>
              <a:off x="8721726" y="3111500"/>
              <a:ext cx="265113" cy="25400"/>
            </a:xfrm>
            <a:custGeom>
              <a:avLst/>
              <a:gdLst>
                <a:gd name="T0" fmla="*/ 152 w 167"/>
                <a:gd name="T1" fmla="*/ 0 h 16"/>
                <a:gd name="T2" fmla="*/ 152 w 167"/>
                <a:gd name="T3" fmla="*/ 16 h 16"/>
                <a:gd name="T4" fmla="*/ 0 w 167"/>
                <a:gd name="T5" fmla="*/ 16 h 16"/>
                <a:gd name="T6" fmla="*/ 167 w 167"/>
                <a:gd name="T7" fmla="*/ 16 h 16"/>
                <a:gd name="T8" fmla="*/ 152 w 16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16">
                  <a:moveTo>
                    <a:pt x="152" y="0"/>
                  </a:moveTo>
                  <a:lnTo>
                    <a:pt x="152" y="16"/>
                  </a:lnTo>
                  <a:lnTo>
                    <a:pt x="0" y="16"/>
                  </a:lnTo>
                  <a:lnTo>
                    <a:pt x="167" y="16"/>
                  </a:lnTo>
                  <a:lnTo>
                    <a:pt x="152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5" name="Freeform 183"/>
            <p:cNvSpPr>
              <a:spLocks/>
            </p:cNvSpPr>
            <p:nvPr/>
          </p:nvSpPr>
          <p:spPr bwMode="auto">
            <a:xfrm>
              <a:off x="8624888" y="3111500"/>
              <a:ext cx="96838" cy="25400"/>
            </a:xfrm>
            <a:custGeom>
              <a:avLst/>
              <a:gdLst>
                <a:gd name="T0" fmla="*/ 0 w 4"/>
                <a:gd name="T1" fmla="*/ 1 h 1"/>
                <a:gd name="T2" fmla="*/ 4 w 4"/>
                <a:gd name="T3" fmla="*/ 1 h 1"/>
                <a:gd name="T4" fmla="*/ 0 w 4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0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6" name="Freeform 184"/>
            <p:cNvSpPr>
              <a:spLocks/>
            </p:cNvSpPr>
            <p:nvPr/>
          </p:nvSpPr>
          <p:spPr bwMode="auto">
            <a:xfrm>
              <a:off x="8818563" y="2671763"/>
              <a:ext cx="120650" cy="0"/>
            </a:xfrm>
            <a:custGeom>
              <a:avLst/>
              <a:gdLst>
                <a:gd name="T0" fmla="*/ 0 w 76"/>
                <a:gd name="T1" fmla="*/ 0 w 76"/>
                <a:gd name="T2" fmla="*/ 76 w 76"/>
                <a:gd name="T3" fmla="*/ 0 w 7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6">
                  <a:moveTo>
                    <a:pt x="0" y="0"/>
                  </a:moveTo>
                  <a:lnTo>
                    <a:pt x="0" y="0"/>
                  </a:lnTo>
                  <a:lnTo>
                    <a:pt x="7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7" name="Freeform 185"/>
            <p:cNvSpPr>
              <a:spLocks/>
            </p:cNvSpPr>
            <p:nvPr/>
          </p:nvSpPr>
          <p:spPr bwMode="auto">
            <a:xfrm>
              <a:off x="8866188" y="2452688"/>
              <a:ext cx="49213" cy="23813"/>
            </a:xfrm>
            <a:custGeom>
              <a:avLst/>
              <a:gdLst>
                <a:gd name="T0" fmla="*/ 0 w 31"/>
                <a:gd name="T1" fmla="*/ 0 h 15"/>
                <a:gd name="T2" fmla="*/ 15 w 31"/>
                <a:gd name="T3" fmla="*/ 15 h 15"/>
                <a:gd name="T4" fmla="*/ 31 w 31"/>
                <a:gd name="T5" fmla="*/ 0 h 15"/>
                <a:gd name="T6" fmla="*/ 0 w 31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0" y="0"/>
                  </a:moveTo>
                  <a:lnTo>
                    <a:pt x="15" y="15"/>
                  </a:ln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8" name="Freeform 186"/>
            <p:cNvSpPr>
              <a:spLocks/>
            </p:cNvSpPr>
            <p:nvPr/>
          </p:nvSpPr>
          <p:spPr bwMode="auto">
            <a:xfrm>
              <a:off x="8793163" y="5481638"/>
              <a:ext cx="122238" cy="0"/>
            </a:xfrm>
            <a:custGeom>
              <a:avLst/>
              <a:gdLst>
                <a:gd name="T0" fmla="*/ 5 w 5"/>
                <a:gd name="T1" fmla="*/ 0 w 5"/>
                <a:gd name="T2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5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9" name="Freeform 187"/>
            <p:cNvSpPr>
              <a:spLocks/>
            </p:cNvSpPr>
            <p:nvPr/>
          </p:nvSpPr>
          <p:spPr bwMode="auto">
            <a:xfrm>
              <a:off x="8745538" y="1792288"/>
              <a:ext cx="144463" cy="49213"/>
            </a:xfrm>
            <a:custGeom>
              <a:avLst/>
              <a:gdLst>
                <a:gd name="T0" fmla="*/ 0 w 6"/>
                <a:gd name="T1" fmla="*/ 1 h 2"/>
                <a:gd name="T2" fmla="*/ 6 w 6"/>
                <a:gd name="T3" fmla="*/ 1 h 2"/>
                <a:gd name="T4" fmla="*/ 2 w 6"/>
                <a:gd name="T5" fmla="*/ 1 h 2"/>
                <a:gd name="T6" fmla="*/ 4 w 6"/>
                <a:gd name="T7" fmla="*/ 0 h 2"/>
                <a:gd name="T8" fmla="*/ 0 w 6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0" y="1"/>
                  </a:moveTo>
                  <a:cubicBezTo>
                    <a:pt x="1" y="2"/>
                    <a:pt x="5" y="2"/>
                    <a:pt x="6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0" name="Freeform 188"/>
            <p:cNvSpPr>
              <a:spLocks/>
            </p:cNvSpPr>
            <p:nvPr/>
          </p:nvSpPr>
          <p:spPr bwMode="auto">
            <a:xfrm>
              <a:off x="8818563" y="3062288"/>
              <a:ext cx="71438" cy="0"/>
            </a:xfrm>
            <a:custGeom>
              <a:avLst/>
              <a:gdLst>
                <a:gd name="T0" fmla="*/ 30 w 45"/>
                <a:gd name="T1" fmla="*/ 45 w 45"/>
                <a:gd name="T2" fmla="*/ 0 w 45"/>
                <a:gd name="T3" fmla="*/ 30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30" y="0"/>
                  </a:moveTo>
                  <a:lnTo>
                    <a:pt x="45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1" name="Freeform 189"/>
            <p:cNvSpPr>
              <a:spLocks/>
            </p:cNvSpPr>
            <p:nvPr/>
          </p:nvSpPr>
          <p:spPr bwMode="auto">
            <a:xfrm>
              <a:off x="8745538" y="2697163"/>
              <a:ext cx="120650" cy="23813"/>
            </a:xfrm>
            <a:custGeom>
              <a:avLst/>
              <a:gdLst>
                <a:gd name="T0" fmla="*/ 0 w 76"/>
                <a:gd name="T1" fmla="*/ 15 h 15"/>
                <a:gd name="T2" fmla="*/ 76 w 76"/>
                <a:gd name="T3" fmla="*/ 0 h 15"/>
                <a:gd name="T4" fmla="*/ 0 w 76"/>
                <a:gd name="T5" fmla="*/ 15 h 15"/>
                <a:gd name="T6" fmla="*/ 0 w 76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5">
                  <a:moveTo>
                    <a:pt x="0" y="15"/>
                  </a:moveTo>
                  <a:lnTo>
                    <a:pt x="76" y="0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2" name="Freeform 190"/>
            <p:cNvSpPr>
              <a:spLocks/>
            </p:cNvSpPr>
            <p:nvPr/>
          </p:nvSpPr>
          <p:spPr bwMode="auto">
            <a:xfrm>
              <a:off x="8624888" y="5360988"/>
              <a:ext cx="265113" cy="23813"/>
            </a:xfrm>
            <a:custGeom>
              <a:avLst/>
              <a:gdLst>
                <a:gd name="T0" fmla="*/ 11 w 11"/>
                <a:gd name="T1" fmla="*/ 0 h 1"/>
                <a:gd name="T2" fmla="*/ 0 w 11"/>
                <a:gd name="T3" fmla="*/ 0 h 1"/>
                <a:gd name="T4" fmla="*/ 0 w 11"/>
                <a:gd name="T5" fmla="*/ 1 h 1"/>
                <a:gd name="T6" fmla="*/ 11 w 1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0"/>
                    <a:pt x="7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3" name="Freeform 191"/>
            <p:cNvSpPr>
              <a:spLocks/>
            </p:cNvSpPr>
            <p:nvPr/>
          </p:nvSpPr>
          <p:spPr bwMode="auto">
            <a:xfrm>
              <a:off x="7994651" y="3087688"/>
              <a:ext cx="871538" cy="23813"/>
            </a:xfrm>
            <a:custGeom>
              <a:avLst/>
              <a:gdLst>
                <a:gd name="T0" fmla="*/ 36 w 36"/>
                <a:gd name="T1" fmla="*/ 0 h 1"/>
                <a:gd name="T2" fmla="*/ 0 w 36"/>
                <a:gd name="T3" fmla="*/ 0 h 1"/>
                <a:gd name="T4" fmla="*/ 0 w 36"/>
                <a:gd name="T5" fmla="*/ 0 h 1"/>
                <a:gd name="T6" fmla="*/ 0 w 36"/>
                <a:gd name="T7" fmla="*/ 0 h 1"/>
                <a:gd name="T8" fmla="*/ 17 w 36"/>
                <a:gd name="T9" fmla="*/ 1 h 1"/>
                <a:gd name="T10" fmla="*/ 17 w 36"/>
                <a:gd name="T11" fmla="*/ 1 h 1"/>
                <a:gd name="T12" fmla="*/ 36 w 36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">
                  <a:moveTo>
                    <a:pt x="36" y="0"/>
                  </a:moveTo>
                  <a:cubicBezTo>
                    <a:pt x="24" y="0"/>
                    <a:pt x="13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1"/>
                    <a:pt x="12" y="0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3" y="0"/>
                    <a:pt x="29" y="1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4" name="Freeform 192"/>
            <p:cNvSpPr>
              <a:spLocks/>
            </p:cNvSpPr>
            <p:nvPr/>
          </p:nvSpPr>
          <p:spPr bwMode="auto">
            <a:xfrm>
              <a:off x="7947026" y="3087688"/>
              <a:ext cx="4762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5" name="Rectangle 193"/>
            <p:cNvSpPr>
              <a:spLocks noChangeArrowheads="1"/>
            </p:cNvSpPr>
            <p:nvPr/>
          </p:nvSpPr>
          <p:spPr bwMode="auto">
            <a:xfrm>
              <a:off x="8721726" y="2452688"/>
              <a:ext cx="1206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6" name="Freeform 194"/>
            <p:cNvSpPr>
              <a:spLocks/>
            </p:cNvSpPr>
            <p:nvPr/>
          </p:nvSpPr>
          <p:spPr bwMode="auto">
            <a:xfrm>
              <a:off x="8769351" y="1352550"/>
              <a:ext cx="49213" cy="0"/>
            </a:xfrm>
            <a:custGeom>
              <a:avLst/>
              <a:gdLst>
                <a:gd name="T0" fmla="*/ 15 w 31"/>
                <a:gd name="T1" fmla="*/ 31 w 31"/>
                <a:gd name="T2" fmla="*/ 0 w 31"/>
                <a:gd name="T3" fmla="*/ 15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15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7" name="Freeform 195"/>
            <p:cNvSpPr>
              <a:spLocks/>
            </p:cNvSpPr>
            <p:nvPr/>
          </p:nvSpPr>
          <p:spPr bwMode="auto">
            <a:xfrm>
              <a:off x="8721726" y="5434013"/>
              <a:ext cx="96838" cy="0"/>
            </a:xfrm>
            <a:custGeom>
              <a:avLst/>
              <a:gdLst>
                <a:gd name="T0" fmla="*/ 15 w 61"/>
                <a:gd name="T1" fmla="*/ 61 w 61"/>
                <a:gd name="T2" fmla="*/ 0 w 61"/>
                <a:gd name="T3" fmla="*/ 15 w 6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1">
                  <a:moveTo>
                    <a:pt x="15" y="0"/>
                  </a:moveTo>
                  <a:lnTo>
                    <a:pt x="61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8" name="Rectangle 196"/>
            <p:cNvSpPr>
              <a:spLocks noChangeArrowheads="1"/>
            </p:cNvSpPr>
            <p:nvPr/>
          </p:nvSpPr>
          <p:spPr bwMode="auto">
            <a:xfrm>
              <a:off x="8721726" y="1425575"/>
              <a:ext cx="476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9" name="Freeform 197"/>
            <p:cNvSpPr>
              <a:spLocks/>
            </p:cNvSpPr>
            <p:nvPr/>
          </p:nvSpPr>
          <p:spPr bwMode="auto">
            <a:xfrm>
              <a:off x="8721726" y="2378075"/>
              <a:ext cx="47625" cy="0"/>
            </a:xfrm>
            <a:custGeom>
              <a:avLst/>
              <a:gdLst>
                <a:gd name="T0" fmla="*/ 15 w 30"/>
                <a:gd name="T1" fmla="*/ 30 w 30"/>
                <a:gd name="T2" fmla="*/ 0 w 30"/>
                <a:gd name="T3" fmla="*/ 15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15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0" name="Freeform 198"/>
            <p:cNvSpPr>
              <a:spLocks/>
            </p:cNvSpPr>
            <p:nvPr/>
          </p:nvSpPr>
          <p:spPr bwMode="auto">
            <a:xfrm>
              <a:off x="8745538" y="2500313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1" name="Freeform 199"/>
            <p:cNvSpPr>
              <a:spLocks/>
            </p:cNvSpPr>
            <p:nvPr/>
          </p:nvSpPr>
          <p:spPr bwMode="auto">
            <a:xfrm>
              <a:off x="8721726" y="2403475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2" name="Rectangle 200"/>
            <p:cNvSpPr>
              <a:spLocks noChangeArrowheads="1"/>
            </p:cNvSpPr>
            <p:nvPr/>
          </p:nvSpPr>
          <p:spPr bwMode="auto">
            <a:xfrm>
              <a:off x="8624888" y="2012950"/>
              <a:ext cx="71438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3" name="Freeform 201"/>
            <p:cNvSpPr>
              <a:spLocks/>
            </p:cNvSpPr>
            <p:nvPr/>
          </p:nvSpPr>
          <p:spPr bwMode="auto">
            <a:xfrm>
              <a:off x="8599488" y="2403475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4" name="Freeform 202"/>
            <p:cNvSpPr>
              <a:spLocks/>
            </p:cNvSpPr>
            <p:nvPr/>
          </p:nvSpPr>
          <p:spPr bwMode="auto">
            <a:xfrm>
              <a:off x="8502651" y="1425575"/>
              <a:ext cx="122238" cy="0"/>
            </a:xfrm>
            <a:custGeom>
              <a:avLst/>
              <a:gdLst>
                <a:gd name="T0" fmla="*/ 0 w 77"/>
                <a:gd name="T1" fmla="*/ 16 w 77"/>
                <a:gd name="T2" fmla="*/ 77 w 77"/>
                <a:gd name="T3" fmla="*/ 0 w 7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7">
                  <a:moveTo>
                    <a:pt x="0" y="0"/>
                  </a:moveTo>
                  <a:lnTo>
                    <a:pt x="16" y="0"/>
                  </a:lnTo>
                  <a:lnTo>
                    <a:pt x="7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5" name="Freeform 203"/>
            <p:cNvSpPr>
              <a:spLocks/>
            </p:cNvSpPr>
            <p:nvPr/>
          </p:nvSpPr>
          <p:spPr bwMode="auto">
            <a:xfrm>
              <a:off x="8455026" y="2500313"/>
              <a:ext cx="169863" cy="25400"/>
            </a:xfrm>
            <a:custGeom>
              <a:avLst/>
              <a:gdLst>
                <a:gd name="T0" fmla="*/ 7 w 7"/>
                <a:gd name="T1" fmla="*/ 1 h 1"/>
                <a:gd name="T2" fmla="*/ 7 w 7"/>
                <a:gd name="T3" fmla="*/ 0 h 1"/>
                <a:gd name="T4" fmla="*/ 0 w 7"/>
                <a:gd name="T5" fmla="*/ 0 h 1"/>
                <a:gd name="T6" fmla="*/ 7 w 7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">
                  <a:moveTo>
                    <a:pt x="7" y="1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4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6" name="Freeform 204"/>
            <p:cNvSpPr>
              <a:spLocks/>
            </p:cNvSpPr>
            <p:nvPr/>
          </p:nvSpPr>
          <p:spPr bwMode="auto">
            <a:xfrm>
              <a:off x="8502651" y="2378075"/>
              <a:ext cx="96838" cy="25400"/>
            </a:xfrm>
            <a:custGeom>
              <a:avLst/>
              <a:gdLst>
                <a:gd name="T0" fmla="*/ 31 w 61"/>
                <a:gd name="T1" fmla="*/ 16 h 16"/>
                <a:gd name="T2" fmla="*/ 61 w 61"/>
                <a:gd name="T3" fmla="*/ 0 h 16"/>
                <a:gd name="T4" fmla="*/ 0 w 61"/>
                <a:gd name="T5" fmla="*/ 16 h 16"/>
                <a:gd name="T6" fmla="*/ 31 w 61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16">
                  <a:moveTo>
                    <a:pt x="31" y="16"/>
                  </a:moveTo>
                  <a:lnTo>
                    <a:pt x="61" y="0"/>
                  </a:lnTo>
                  <a:lnTo>
                    <a:pt x="0" y="16"/>
                  </a:lnTo>
                  <a:lnTo>
                    <a:pt x="31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7" name="Freeform 206"/>
            <p:cNvSpPr>
              <a:spLocks/>
            </p:cNvSpPr>
            <p:nvPr/>
          </p:nvSpPr>
          <p:spPr bwMode="auto">
            <a:xfrm>
              <a:off x="8308976" y="1620838"/>
              <a:ext cx="266700" cy="25400"/>
            </a:xfrm>
            <a:custGeom>
              <a:avLst/>
              <a:gdLst>
                <a:gd name="T0" fmla="*/ 168 w 168"/>
                <a:gd name="T1" fmla="*/ 16 h 16"/>
                <a:gd name="T2" fmla="*/ 0 w 168"/>
                <a:gd name="T3" fmla="*/ 0 h 16"/>
                <a:gd name="T4" fmla="*/ 16 w 168"/>
                <a:gd name="T5" fmla="*/ 16 h 16"/>
                <a:gd name="T6" fmla="*/ 168 w 168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16">
                  <a:moveTo>
                    <a:pt x="168" y="16"/>
                  </a:moveTo>
                  <a:lnTo>
                    <a:pt x="0" y="0"/>
                  </a:lnTo>
                  <a:lnTo>
                    <a:pt x="16" y="16"/>
                  </a:lnTo>
                  <a:lnTo>
                    <a:pt x="168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8" name="Rectangle 207"/>
            <p:cNvSpPr>
              <a:spLocks noChangeArrowheads="1"/>
            </p:cNvSpPr>
            <p:nvPr/>
          </p:nvSpPr>
          <p:spPr bwMode="auto">
            <a:xfrm>
              <a:off x="8478838" y="5580063"/>
              <a:ext cx="73025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9" name="Freeform 208"/>
            <p:cNvSpPr>
              <a:spLocks/>
            </p:cNvSpPr>
            <p:nvPr/>
          </p:nvSpPr>
          <p:spPr bwMode="auto">
            <a:xfrm>
              <a:off x="8431213" y="4040188"/>
              <a:ext cx="71438" cy="0"/>
            </a:xfrm>
            <a:custGeom>
              <a:avLst/>
              <a:gdLst>
                <a:gd name="T0" fmla="*/ 0 w 45"/>
                <a:gd name="T1" fmla="*/ 15 w 45"/>
                <a:gd name="T2" fmla="*/ 45 w 45"/>
                <a:gd name="T3" fmla="*/ 0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0" y="0"/>
                  </a:moveTo>
                  <a:lnTo>
                    <a:pt x="15" y="0"/>
                  </a:lnTo>
                  <a:lnTo>
                    <a:pt x="4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0" name="Rectangle 209"/>
            <p:cNvSpPr>
              <a:spLocks noChangeArrowheads="1"/>
            </p:cNvSpPr>
            <p:nvPr/>
          </p:nvSpPr>
          <p:spPr bwMode="auto">
            <a:xfrm>
              <a:off x="8140701" y="5311775"/>
              <a:ext cx="265113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1" name="Freeform 210"/>
            <p:cNvSpPr>
              <a:spLocks/>
            </p:cNvSpPr>
            <p:nvPr/>
          </p:nvSpPr>
          <p:spPr bwMode="auto">
            <a:xfrm>
              <a:off x="8164513" y="3136900"/>
              <a:ext cx="241300" cy="23813"/>
            </a:xfrm>
            <a:custGeom>
              <a:avLst/>
              <a:gdLst>
                <a:gd name="T0" fmla="*/ 10 w 10"/>
                <a:gd name="T1" fmla="*/ 0 h 1"/>
                <a:gd name="T2" fmla="*/ 0 w 10"/>
                <a:gd name="T3" fmla="*/ 0 h 1"/>
                <a:gd name="T4" fmla="*/ 8 w 10"/>
                <a:gd name="T5" fmla="*/ 1 h 1"/>
                <a:gd name="T6" fmla="*/ 1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6" y="0"/>
                    <a:pt x="8" y="1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2" name="Freeform 211"/>
            <p:cNvSpPr>
              <a:spLocks/>
            </p:cNvSpPr>
            <p:nvPr/>
          </p:nvSpPr>
          <p:spPr bwMode="auto">
            <a:xfrm>
              <a:off x="8308976" y="1963738"/>
              <a:ext cx="49213" cy="0"/>
            </a:xfrm>
            <a:custGeom>
              <a:avLst/>
              <a:gdLst>
                <a:gd name="T0" fmla="*/ 16 w 31"/>
                <a:gd name="T1" fmla="*/ 31 w 31"/>
                <a:gd name="T2" fmla="*/ 0 w 31"/>
                <a:gd name="T3" fmla="*/ 16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16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3" name="Freeform 212"/>
            <p:cNvSpPr>
              <a:spLocks/>
            </p:cNvSpPr>
            <p:nvPr/>
          </p:nvSpPr>
          <p:spPr bwMode="auto">
            <a:xfrm>
              <a:off x="8261351" y="1328738"/>
              <a:ext cx="73025" cy="23813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3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4" name="Rectangle 213"/>
            <p:cNvSpPr>
              <a:spLocks noChangeArrowheads="1"/>
            </p:cNvSpPr>
            <p:nvPr/>
          </p:nvSpPr>
          <p:spPr bwMode="auto">
            <a:xfrm>
              <a:off x="8115301" y="1620838"/>
              <a:ext cx="169863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5" name="Freeform 214"/>
            <p:cNvSpPr>
              <a:spLocks/>
            </p:cNvSpPr>
            <p:nvPr/>
          </p:nvSpPr>
          <p:spPr bwMode="auto">
            <a:xfrm>
              <a:off x="8140701" y="1938338"/>
              <a:ext cx="71438" cy="25400"/>
            </a:xfrm>
            <a:custGeom>
              <a:avLst/>
              <a:gdLst>
                <a:gd name="T0" fmla="*/ 0 w 45"/>
                <a:gd name="T1" fmla="*/ 16 h 16"/>
                <a:gd name="T2" fmla="*/ 30 w 45"/>
                <a:gd name="T3" fmla="*/ 16 h 16"/>
                <a:gd name="T4" fmla="*/ 45 w 45"/>
                <a:gd name="T5" fmla="*/ 0 h 16"/>
                <a:gd name="T6" fmla="*/ 0 w 45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6">
                  <a:moveTo>
                    <a:pt x="0" y="16"/>
                  </a:moveTo>
                  <a:lnTo>
                    <a:pt x="30" y="16"/>
                  </a:lnTo>
                  <a:lnTo>
                    <a:pt x="45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6" name="Rectangle 215"/>
            <p:cNvSpPr>
              <a:spLocks noChangeArrowheads="1"/>
            </p:cNvSpPr>
            <p:nvPr/>
          </p:nvSpPr>
          <p:spPr bwMode="auto">
            <a:xfrm>
              <a:off x="8140701" y="1328738"/>
              <a:ext cx="476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7" name="Rectangle 216"/>
            <p:cNvSpPr>
              <a:spLocks noChangeArrowheads="1"/>
            </p:cNvSpPr>
            <p:nvPr/>
          </p:nvSpPr>
          <p:spPr bwMode="auto">
            <a:xfrm>
              <a:off x="7874001" y="3917950"/>
              <a:ext cx="266700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8" name="Freeform 217"/>
            <p:cNvSpPr>
              <a:spLocks/>
            </p:cNvSpPr>
            <p:nvPr/>
          </p:nvSpPr>
          <p:spPr bwMode="auto">
            <a:xfrm>
              <a:off x="8043863" y="3136900"/>
              <a:ext cx="71438" cy="0"/>
            </a:xfrm>
            <a:custGeom>
              <a:avLst/>
              <a:gdLst>
                <a:gd name="T0" fmla="*/ 45 w 45"/>
                <a:gd name="T1" fmla="*/ 45 w 45"/>
                <a:gd name="T2" fmla="*/ 0 w 45"/>
                <a:gd name="T3" fmla="*/ 45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45" y="0"/>
                  </a:moveTo>
                  <a:lnTo>
                    <a:pt x="45" y="0"/>
                  </a:lnTo>
                  <a:lnTo>
                    <a:pt x="0" y="0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9" name="Freeform 218"/>
            <p:cNvSpPr>
              <a:spLocks/>
            </p:cNvSpPr>
            <p:nvPr/>
          </p:nvSpPr>
          <p:spPr bwMode="auto">
            <a:xfrm>
              <a:off x="8018463" y="3111500"/>
              <a:ext cx="73025" cy="0"/>
            </a:xfrm>
            <a:custGeom>
              <a:avLst/>
              <a:gdLst>
                <a:gd name="T0" fmla="*/ 0 w 46"/>
                <a:gd name="T1" fmla="*/ 31 w 46"/>
                <a:gd name="T2" fmla="*/ 46 w 46"/>
                <a:gd name="T3" fmla="*/ 0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0" y="0"/>
                  </a:moveTo>
                  <a:lnTo>
                    <a:pt x="31" y="0"/>
                  </a:lnTo>
                  <a:lnTo>
                    <a:pt x="4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0" name="Rectangle 219"/>
            <p:cNvSpPr>
              <a:spLocks noChangeArrowheads="1"/>
            </p:cNvSpPr>
            <p:nvPr/>
          </p:nvSpPr>
          <p:spPr bwMode="auto">
            <a:xfrm>
              <a:off x="7947026" y="3136900"/>
              <a:ext cx="71438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1" name="Freeform 220"/>
            <p:cNvSpPr>
              <a:spLocks/>
            </p:cNvSpPr>
            <p:nvPr/>
          </p:nvSpPr>
          <p:spPr bwMode="auto">
            <a:xfrm>
              <a:off x="7897813" y="1303338"/>
              <a:ext cx="73025" cy="49213"/>
            </a:xfrm>
            <a:custGeom>
              <a:avLst/>
              <a:gdLst>
                <a:gd name="T0" fmla="*/ 0 w 3"/>
                <a:gd name="T1" fmla="*/ 1 h 2"/>
                <a:gd name="T2" fmla="*/ 3 w 3"/>
                <a:gd name="T3" fmla="*/ 1 h 2"/>
                <a:gd name="T4" fmla="*/ 0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1"/>
                    <a:pt x="3" y="2"/>
                    <a:pt x="3" y="1"/>
                  </a:cubicBezTo>
                  <a:cubicBezTo>
                    <a:pt x="2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2" name="Rectangle 221"/>
            <p:cNvSpPr>
              <a:spLocks noChangeArrowheads="1"/>
            </p:cNvSpPr>
            <p:nvPr/>
          </p:nvSpPr>
          <p:spPr bwMode="auto">
            <a:xfrm>
              <a:off x="7897813" y="1620838"/>
              <a:ext cx="730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3" name="Freeform 222"/>
            <p:cNvSpPr>
              <a:spLocks/>
            </p:cNvSpPr>
            <p:nvPr/>
          </p:nvSpPr>
          <p:spPr bwMode="auto">
            <a:xfrm>
              <a:off x="7486651" y="1646238"/>
              <a:ext cx="23813" cy="23813"/>
            </a:xfrm>
            <a:custGeom>
              <a:avLst/>
              <a:gdLst>
                <a:gd name="T0" fmla="*/ 0 w 15"/>
                <a:gd name="T1" fmla="*/ 15 h 15"/>
                <a:gd name="T2" fmla="*/ 15 w 15"/>
                <a:gd name="T3" fmla="*/ 15 h 15"/>
                <a:gd name="T4" fmla="*/ 15 w 15"/>
                <a:gd name="T5" fmla="*/ 0 h 15"/>
                <a:gd name="T6" fmla="*/ 0 w 15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5">
                  <a:moveTo>
                    <a:pt x="0" y="15"/>
                  </a:moveTo>
                  <a:lnTo>
                    <a:pt x="15" y="15"/>
                  </a:lnTo>
                  <a:lnTo>
                    <a:pt x="15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4" name="Freeform 223"/>
            <p:cNvSpPr>
              <a:spLocks/>
            </p:cNvSpPr>
            <p:nvPr/>
          </p:nvSpPr>
          <p:spPr bwMode="auto">
            <a:xfrm>
              <a:off x="6543676" y="1670050"/>
              <a:ext cx="192088" cy="49213"/>
            </a:xfrm>
            <a:custGeom>
              <a:avLst/>
              <a:gdLst>
                <a:gd name="T0" fmla="*/ 4 w 8"/>
                <a:gd name="T1" fmla="*/ 1 h 2"/>
                <a:gd name="T2" fmla="*/ 0 w 8"/>
                <a:gd name="T3" fmla="*/ 1 h 2"/>
                <a:gd name="T4" fmla="*/ 8 w 8"/>
                <a:gd name="T5" fmla="*/ 0 h 2"/>
                <a:gd name="T6" fmla="*/ 4 w 8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2">
                  <a:moveTo>
                    <a:pt x="4" y="1"/>
                  </a:moveTo>
                  <a:cubicBezTo>
                    <a:pt x="4" y="1"/>
                    <a:pt x="0" y="1"/>
                    <a:pt x="0" y="1"/>
                  </a:cubicBezTo>
                  <a:cubicBezTo>
                    <a:pt x="2" y="1"/>
                    <a:pt x="7" y="2"/>
                    <a:pt x="8" y="0"/>
                  </a:cubicBezTo>
                  <a:cubicBezTo>
                    <a:pt x="5" y="0"/>
                    <a:pt x="6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5" name="Freeform 224"/>
            <p:cNvSpPr>
              <a:spLocks/>
            </p:cNvSpPr>
            <p:nvPr/>
          </p:nvSpPr>
          <p:spPr bwMode="auto">
            <a:xfrm>
              <a:off x="6470651" y="1547813"/>
              <a:ext cx="217488" cy="23813"/>
            </a:xfrm>
            <a:custGeom>
              <a:avLst/>
              <a:gdLst>
                <a:gd name="T0" fmla="*/ 0 w 9"/>
                <a:gd name="T1" fmla="*/ 1 h 1"/>
                <a:gd name="T2" fmla="*/ 9 w 9"/>
                <a:gd name="T3" fmla="*/ 1 h 1"/>
                <a:gd name="T4" fmla="*/ 0 w 9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">
                  <a:moveTo>
                    <a:pt x="0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6" y="1"/>
                    <a:pt x="2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6" name="Freeform 225"/>
            <p:cNvSpPr>
              <a:spLocks/>
            </p:cNvSpPr>
            <p:nvPr/>
          </p:nvSpPr>
          <p:spPr bwMode="auto">
            <a:xfrm>
              <a:off x="6300788" y="1670050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7" name="Freeform 226"/>
            <p:cNvSpPr>
              <a:spLocks/>
            </p:cNvSpPr>
            <p:nvPr/>
          </p:nvSpPr>
          <p:spPr bwMode="auto">
            <a:xfrm>
              <a:off x="6083301" y="1646238"/>
              <a:ext cx="169863" cy="73025"/>
            </a:xfrm>
            <a:custGeom>
              <a:avLst/>
              <a:gdLst>
                <a:gd name="T0" fmla="*/ 0 w 7"/>
                <a:gd name="T1" fmla="*/ 1 h 3"/>
                <a:gd name="T2" fmla="*/ 1 w 7"/>
                <a:gd name="T3" fmla="*/ 2 h 3"/>
                <a:gd name="T4" fmla="*/ 7 w 7"/>
                <a:gd name="T5" fmla="*/ 1 h 3"/>
                <a:gd name="T6" fmla="*/ 0 w 7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0" y="1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3" y="2"/>
                    <a:pt x="7" y="3"/>
                    <a:pt x="7" y="1"/>
                  </a:cubicBezTo>
                  <a:cubicBezTo>
                    <a:pt x="4" y="0"/>
                    <a:pt x="3" y="3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8" name="Rectangle 227"/>
            <p:cNvSpPr>
              <a:spLocks noChangeArrowheads="1"/>
            </p:cNvSpPr>
            <p:nvPr/>
          </p:nvSpPr>
          <p:spPr bwMode="auto">
            <a:xfrm>
              <a:off x="5429251" y="1254125"/>
              <a:ext cx="1206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9" name="Freeform 228"/>
            <p:cNvSpPr>
              <a:spLocks/>
            </p:cNvSpPr>
            <p:nvPr/>
          </p:nvSpPr>
          <p:spPr bwMode="auto">
            <a:xfrm>
              <a:off x="5067301" y="5507038"/>
              <a:ext cx="71438" cy="0"/>
            </a:xfrm>
            <a:custGeom>
              <a:avLst/>
              <a:gdLst>
                <a:gd name="T0" fmla="*/ 3 w 3"/>
                <a:gd name="T1" fmla="*/ 0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0" name="Freeform 229"/>
            <p:cNvSpPr>
              <a:spLocks/>
            </p:cNvSpPr>
            <p:nvPr/>
          </p:nvSpPr>
          <p:spPr bwMode="auto">
            <a:xfrm>
              <a:off x="4630738" y="1670050"/>
              <a:ext cx="49213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1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1" name="Freeform 230"/>
            <p:cNvSpPr>
              <a:spLocks/>
            </p:cNvSpPr>
            <p:nvPr/>
          </p:nvSpPr>
          <p:spPr bwMode="auto">
            <a:xfrm>
              <a:off x="4437063" y="5653088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2" name="Freeform 231"/>
            <p:cNvSpPr>
              <a:spLocks/>
            </p:cNvSpPr>
            <p:nvPr/>
          </p:nvSpPr>
          <p:spPr bwMode="auto">
            <a:xfrm>
              <a:off x="2792413" y="5213350"/>
              <a:ext cx="47625" cy="0"/>
            </a:xfrm>
            <a:custGeom>
              <a:avLst/>
              <a:gdLst>
                <a:gd name="T0" fmla="*/ 30 w 30"/>
                <a:gd name="T1" fmla="*/ 0 w 30"/>
                <a:gd name="T2" fmla="*/ 3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3" name="Freeform 232"/>
            <p:cNvSpPr>
              <a:spLocks/>
            </p:cNvSpPr>
            <p:nvPr/>
          </p:nvSpPr>
          <p:spPr bwMode="auto">
            <a:xfrm>
              <a:off x="2670176" y="50911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4" name="Freeform 233"/>
            <p:cNvSpPr>
              <a:spLocks/>
            </p:cNvSpPr>
            <p:nvPr/>
          </p:nvSpPr>
          <p:spPr bwMode="auto">
            <a:xfrm>
              <a:off x="2573338" y="4872038"/>
              <a:ext cx="25400" cy="23813"/>
            </a:xfrm>
            <a:custGeom>
              <a:avLst/>
              <a:gdLst>
                <a:gd name="T0" fmla="*/ 16 w 16"/>
                <a:gd name="T1" fmla="*/ 0 h 15"/>
                <a:gd name="T2" fmla="*/ 0 w 16"/>
                <a:gd name="T3" fmla="*/ 15 h 15"/>
                <a:gd name="T4" fmla="*/ 16 w 16"/>
                <a:gd name="T5" fmla="*/ 15 h 15"/>
                <a:gd name="T6" fmla="*/ 16 w 16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5">
                  <a:moveTo>
                    <a:pt x="16" y="0"/>
                  </a:moveTo>
                  <a:lnTo>
                    <a:pt x="0" y="15"/>
                  </a:lnTo>
                  <a:lnTo>
                    <a:pt x="16" y="15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5" name="Freeform 234"/>
            <p:cNvSpPr>
              <a:spLocks/>
            </p:cNvSpPr>
            <p:nvPr/>
          </p:nvSpPr>
          <p:spPr bwMode="auto">
            <a:xfrm>
              <a:off x="2211388" y="5238750"/>
              <a:ext cx="387350" cy="47625"/>
            </a:xfrm>
            <a:custGeom>
              <a:avLst/>
              <a:gdLst>
                <a:gd name="T0" fmla="*/ 16 w 16"/>
                <a:gd name="T1" fmla="*/ 0 h 2"/>
                <a:gd name="T2" fmla="*/ 6 w 16"/>
                <a:gd name="T3" fmla="*/ 1 h 2"/>
                <a:gd name="T4" fmla="*/ 6 w 16"/>
                <a:gd name="T5" fmla="*/ 1 h 2"/>
                <a:gd name="T6" fmla="*/ 0 w 16"/>
                <a:gd name="T7" fmla="*/ 2 h 2"/>
                <a:gd name="T8" fmla="*/ 1 w 16"/>
                <a:gd name="T9" fmla="*/ 2 h 2"/>
                <a:gd name="T10" fmla="*/ 2 w 16"/>
                <a:gd name="T11" fmla="*/ 2 h 2"/>
                <a:gd name="T12" fmla="*/ 16 w 1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">
                  <a:moveTo>
                    <a:pt x="16" y="0"/>
                  </a:moveTo>
                  <a:cubicBezTo>
                    <a:pt x="12" y="0"/>
                    <a:pt x="9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6" name="Freeform 235"/>
            <p:cNvSpPr>
              <a:spLocks/>
            </p:cNvSpPr>
            <p:nvPr/>
          </p:nvSpPr>
          <p:spPr bwMode="auto">
            <a:xfrm>
              <a:off x="2428876" y="5164138"/>
              <a:ext cx="144463" cy="25400"/>
            </a:xfrm>
            <a:custGeom>
              <a:avLst/>
              <a:gdLst>
                <a:gd name="T0" fmla="*/ 91 w 91"/>
                <a:gd name="T1" fmla="*/ 0 h 16"/>
                <a:gd name="T2" fmla="*/ 0 w 91"/>
                <a:gd name="T3" fmla="*/ 16 h 16"/>
                <a:gd name="T4" fmla="*/ 61 w 91"/>
                <a:gd name="T5" fmla="*/ 16 h 16"/>
                <a:gd name="T6" fmla="*/ 91 w 91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16">
                  <a:moveTo>
                    <a:pt x="91" y="0"/>
                  </a:moveTo>
                  <a:lnTo>
                    <a:pt x="0" y="16"/>
                  </a:lnTo>
                  <a:lnTo>
                    <a:pt x="61" y="16"/>
                  </a:lnTo>
                  <a:lnTo>
                    <a:pt x="9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7" name="Rectangle 236"/>
            <p:cNvSpPr>
              <a:spLocks noChangeArrowheads="1"/>
            </p:cNvSpPr>
            <p:nvPr/>
          </p:nvSpPr>
          <p:spPr bwMode="auto">
            <a:xfrm>
              <a:off x="2235201" y="5311775"/>
              <a:ext cx="476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8" name="Freeform 237"/>
            <p:cNvSpPr>
              <a:spLocks/>
            </p:cNvSpPr>
            <p:nvPr/>
          </p:nvSpPr>
          <p:spPr bwMode="auto">
            <a:xfrm>
              <a:off x="2211388" y="5018088"/>
              <a:ext cx="47625" cy="0"/>
            </a:xfrm>
            <a:custGeom>
              <a:avLst/>
              <a:gdLst>
                <a:gd name="T0" fmla="*/ 0 w 30"/>
                <a:gd name="T1" fmla="*/ 15 w 30"/>
                <a:gd name="T2" fmla="*/ 30 w 30"/>
                <a:gd name="T3" fmla="*/ 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0" y="0"/>
                  </a:moveTo>
                  <a:lnTo>
                    <a:pt x="15" y="0"/>
                  </a:lnTo>
                  <a:lnTo>
                    <a:pt x="3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9" name="Rectangle 238"/>
            <p:cNvSpPr>
              <a:spLocks noChangeArrowheads="1"/>
            </p:cNvSpPr>
            <p:nvPr/>
          </p:nvSpPr>
          <p:spPr bwMode="auto">
            <a:xfrm>
              <a:off x="2162176" y="4994275"/>
              <a:ext cx="492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0" name="Freeform 239"/>
            <p:cNvSpPr>
              <a:spLocks/>
            </p:cNvSpPr>
            <p:nvPr/>
          </p:nvSpPr>
          <p:spPr bwMode="auto">
            <a:xfrm>
              <a:off x="2065338" y="4994275"/>
              <a:ext cx="49213" cy="23813"/>
            </a:xfrm>
            <a:custGeom>
              <a:avLst/>
              <a:gdLst>
                <a:gd name="T0" fmla="*/ 0 w 31"/>
                <a:gd name="T1" fmla="*/ 15 h 15"/>
                <a:gd name="T2" fmla="*/ 15 w 31"/>
                <a:gd name="T3" fmla="*/ 15 h 15"/>
                <a:gd name="T4" fmla="*/ 31 w 31"/>
                <a:gd name="T5" fmla="*/ 0 h 15"/>
                <a:gd name="T6" fmla="*/ 0 w 3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0" y="15"/>
                  </a:moveTo>
                  <a:lnTo>
                    <a:pt x="15" y="15"/>
                  </a:lnTo>
                  <a:lnTo>
                    <a:pt x="31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1" name="Freeform 240"/>
            <p:cNvSpPr>
              <a:spLocks/>
            </p:cNvSpPr>
            <p:nvPr/>
          </p:nvSpPr>
          <p:spPr bwMode="auto">
            <a:xfrm>
              <a:off x="1920876" y="5286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2" name="Freeform 241"/>
            <p:cNvSpPr>
              <a:spLocks/>
            </p:cNvSpPr>
            <p:nvPr/>
          </p:nvSpPr>
          <p:spPr bwMode="auto">
            <a:xfrm>
              <a:off x="1847851" y="5286375"/>
              <a:ext cx="23813" cy="2540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3" name="Freeform 242"/>
            <p:cNvSpPr>
              <a:spLocks/>
            </p:cNvSpPr>
            <p:nvPr/>
          </p:nvSpPr>
          <p:spPr bwMode="auto">
            <a:xfrm>
              <a:off x="1871663" y="5286375"/>
              <a:ext cx="49213" cy="25400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1 h 1"/>
                <a:gd name="T4" fmla="*/ 2 w 2"/>
                <a:gd name="T5" fmla="*/ 1 h 1"/>
                <a:gd name="T6" fmla="*/ 2 w 2"/>
                <a:gd name="T7" fmla="*/ 0 h 1"/>
                <a:gd name="T8" fmla="*/ 1 w 2"/>
                <a:gd name="T9" fmla="*/ 1 h 1"/>
                <a:gd name="T10" fmla="*/ 0 w 2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4" name="Freeform 243"/>
            <p:cNvSpPr>
              <a:spLocks/>
            </p:cNvSpPr>
            <p:nvPr/>
          </p:nvSpPr>
          <p:spPr bwMode="auto">
            <a:xfrm>
              <a:off x="1920876" y="5286375"/>
              <a:ext cx="168275" cy="25400"/>
            </a:xfrm>
            <a:custGeom>
              <a:avLst/>
              <a:gdLst>
                <a:gd name="T0" fmla="*/ 7 w 7"/>
                <a:gd name="T1" fmla="*/ 0 h 1"/>
                <a:gd name="T2" fmla="*/ 0 w 7"/>
                <a:gd name="T3" fmla="*/ 0 h 1"/>
                <a:gd name="T4" fmla="*/ 7 w 7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">
                  <a:moveTo>
                    <a:pt x="7" y="0"/>
                  </a:moveTo>
                  <a:cubicBezTo>
                    <a:pt x="5" y="0"/>
                    <a:pt x="2" y="0"/>
                    <a:pt x="0" y="0"/>
                  </a:cubicBezTo>
                  <a:cubicBezTo>
                    <a:pt x="2" y="1"/>
                    <a:pt x="5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5" name="Freeform 244"/>
            <p:cNvSpPr>
              <a:spLocks/>
            </p:cNvSpPr>
            <p:nvPr/>
          </p:nvSpPr>
          <p:spPr bwMode="auto">
            <a:xfrm>
              <a:off x="1944688" y="5311775"/>
              <a:ext cx="120650" cy="23813"/>
            </a:xfrm>
            <a:custGeom>
              <a:avLst/>
              <a:gdLst>
                <a:gd name="T0" fmla="*/ 76 w 76"/>
                <a:gd name="T1" fmla="*/ 0 h 15"/>
                <a:gd name="T2" fmla="*/ 0 w 76"/>
                <a:gd name="T3" fmla="*/ 15 h 15"/>
                <a:gd name="T4" fmla="*/ 61 w 76"/>
                <a:gd name="T5" fmla="*/ 15 h 15"/>
                <a:gd name="T6" fmla="*/ 76 w 76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5">
                  <a:moveTo>
                    <a:pt x="76" y="0"/>
                  </a:moveTo>
                  <a:lnTo>
                    <a:pt x="0" y="15"/>
                  </a:lnTo>
                  <a:lnTo>
                    <a:pt x="61" y="15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6" name="Freeform 245"/>
            <p:cNvSpPr>
              <a:spLocks/>
            </p:cNvSpPr>
            <p:nvPr/>
          </p:nvSpPr>
          <p:spPr bwMode="auto">
            <a:xfrm>
              <a:off x="1920876" y="5018088"/>
              <a:ext cx="71438" cy="0"/>
            </a:xfrm>
            <a:custGeom>
              <a:avLst/>
              <a:gdLst>
                <a:gd name="T0" fmla="*/ 0 w 45"/>
                <a:gd name="T1" fmla="*/ 30 w 45"/>
                <a:gd name="T2" fmla="*/ 45 w 45"/>
                <a:gd name="T3" fmla="*/ 0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0" y="0"/>
                  </a:moveTo>
                  <a:lnTo>
                    <a:pt x="30" y="0"/>
                  </a:lnTo>
                  <a:lnTo>
                    <a:pt x="4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7" name="Freeform 246"/>
            <p:cNvSpPr>
              <a:spLocks/>
            </p:cNvSpPr>
            <p:nvPr/>
          </p:nvSpPr>
          <p:spPr bwMode="auto">
            <a:xfrm>
              <a:off x="1895476" y="5238750"/>
              <a:ext cx="96838" cy="23813"/>
            </a:xfrm>
            <a:custGeom>
              <a:avLst/>
              <a:gdLst>
                <a:gd name="T0" fmla="*/ 31 w 61"/>
                <a:gd name="T1" fmla="*/ 15 h 15"/>
                <a:gd name="T2" fmla="*/ 61 w 61"/>
                <a:gd name="T3" fmla="*/ 0 h 15"/>
                <a:gd name="T4" fmla="*/ 0 w 61"/>
                <a:gd name="T5" fmla="*/ 15 h 15"/>
                <a:gd name="T6" fmla="*/ 31 w 6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15">
                  <a:moveTo>
                    <a:pt x="31" y="15"/>
                  </a:moveTo>
                  <a:lnTo>
                    <a:pt x="61" y="0"/>
                  </a:lnTo>
                  <a:lnTo>
                    <a:pt x="0" y="15"/>
                  </a:lnTo>
                  <a:lnTo>
                    <a:pt x="31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8" name="Rectangle 247"/>
            <p:cNvSpPr>
              <a:spLocks noChangeArrowheads="1"/>
            </p:cNvSpPr>
            <p:nvPr/>
          </p:nvSpPr>
          <p:spPr bwMode="auto">
            <a:xfrm>
              <a:off x="1847851" y="5018088"/>
              <a:ext cx="476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9" name="Rectangle 248"/>
            <p:cNvSpPr>
              <a:spLocks noChangeArrowheads="1"/>
            </p:cNvSpPr>
            <p:nvPr/>
          </p:nvSpPr>
          <p:spPr bwMode="auto">
            <a:xfrm>
              <a:off x="1774826" y="4846638"/>
              <a:ext cx="492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0" name="Freeform 249"/>
            <p:cNvSpPr>
              <a:spLocks/>
            </p:cNvSpPr>
            <p:nvPr/>
          </p:nvSpPr>
          <p:spPr bwMode="auto">
            <a:xfrm>
              <a:off x="1677988" y="5311775"/>
              <a:ext cx="96838" cy="23813"/>
            </a:xfrm>
            <a:custGeom>
              <a:avLst/>
              <a:gdLst>
                <a:gd name="T0" fmla="*/ 4 w 4"/>
                <a:gd name="T1" fmla="*/ 0 h 1"/>
                <a:gd name="T2" fmla="*/ 0 w 4"/>
                <a:gd name="T3" fmla="*/ 0 h 1"/>
                <a:gd name="T4" fmla="*/ 4 w 4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3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1" name="Freeform 250"/>
            <p:cNvSpPr>
              <a:spLocks/>
            </p:cNvSpPr>
            <p:nvPr/>
          </p:nvSpPr>
          <p:spPr bwMode="auto">
            <a:xfrm>
              <a:off x="1701801" y="5018088"/>
              <a:ext cx="49213" cy="23813"/>
            </a:xfrm>
            <a:custGeom>
              <a:avLst/>
              <a:gdLst>
                <a:gd name="T0" fmla="*/ 0 w 31"/>
                <a:gd name="T1" fmla="*/ 15 h 15"/>
                <a:gd name="T2" fmla="*/ 31 w 31"/>
                <a:gd name="T3" fmla="*/ 15 h 15"/>
                <a:gd name="T4" fmla="*/ 31 w 31"/>
                <a:gd name="T5" fmla="*/ 0 h 15"/>
                <a:gd name="T6" fmla="*/ 0 w 3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0" y="15"/>
                  </a:moveTo>
                  <a:lnTo>
                    <a:pt x="31" y="15"/>
                  </a:lnTo>
                  <a:lnTo>
                    <a:pt x="31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2" name="Freeform 251"/>
            <p:cNvSpPr>
              <a:spLocks/>
            </p:cNvSpPr>
            <p:nvPr/>
          </p:nvSpPr>
          <p:spPr bwMode="auto">
            <a:xfrm>
              <a:off x="1581151" y="4846638"/>
              <a:ext cx="120650" cy="0"/>
            </a:xfrm>
            <a:custGeom>
              <a:avLst/>
              <a:gdLst>
                <a:gd name="T0" fmla="*/ 31 w 76"/>
                <a:gd name="T1" fmla="*/ 76 w 76"/>
                <a:gd name="T2" fmla="*/ 0 w 76"/>
                <a:gd name="T3" fmla="*/ 31 w 7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6">
                  <a:moveTo>
                    <a:pt x="31" y="0"/>
                  </a:moveTo>
                  <a:lnTo>
                    <a:pt x="7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3" name="Freeform 252"/>
            <p:cNvSpPr>
              <a:spLocks/>
            </p:cNvSpPr>
            <p:nvPr/>
          </p:nvSpPr>
          <p:spPr bwMode="auto">
            <a:xfrm>
              <a:off x="1557338" y="5067300"/>
              <a:ext cx="73025" cy="0"/>
            </a:xfrm>
            <a:custGeom>
              <a:avLst/>
              <a:gdLst>
                <a:gd name="T0" fmla="*/ 30 w 46"/>
                <a:gd name="T1" fmla="*/ 46 w 46"/>
                <a:gd name="T2" fmla="*/ 0 w 46"/>
                <a:gd name="T3" fmla="*/ 30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0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4" name="Freeform 253"/>
            <p:cNvSpPr>
              <a:spLocks/>
            </p:cNvSpPr>
            <p:nvPr/>
          </p:nvSpPr>
          <p:spPr bwMode="auto">
            <a:xfrm>
              <a:off x="1533526" y="5091113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5" name="Freeform 254"/>
            <p:cNvSpPr>
              <a:spLocks/>
            </p:cNvSpPr>
            <p:nvPr/>
          </p:nvSpPr>
          <p:spPr bwMode="auto">
            <a:xfrm>
              <a:off x="1557338" y="5213350"/>
              <a:ext cx="23813" cy="0"/>
            </a:xfrm>
            <a:custGeom>
              <a:avLst/>
              <a:gdLst>
                <a:gd name="T0" fmla="*/ 15 w 15"/>
                <a:gd name="T1" fmla="*/ 0 w 15"/>
                <a:gd name="T2" fmla="*/ 15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6" name="Freeform 255"/>
            <p:cNvSpPr>
              <a:spLocks/>
            </p:cNvSpPr>
            <p:nvPr/>
          </p:nvSpPr>
          <p:spPr bwMode="auto">
            <a:xfrm>
              <a:off x="1387476" y="5018088"/>
              <a:ext cx="122238" cy="49213"/>
            </a:xfrm>
            <a:custGeom>
              <a:avLst/>
              <a:gdLst>
                <a:gd name="T0" fmla="*/ 1 w 5"/>
                <a:gd name="T1" fmla="*/ 1 h 2"/>
                <a:gd name="T2" fmla="*/ 5 w 5"/>
                <a:gd name="T3" fmla="*/ 1 h 2"/>
                <a:gd name="T4" fmla="*/ 0 w 5"/>
                <a:gd name="T5" fmla="*/ 0 h 2"/>
                <a:gd name="T6" fmla="*/ 1 w 5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1" y="1"/>
                  </a:moveTo>
                  <a:cubicBezTo>
                    <a:pt x="2" y="1"/>
                    <a:pt x="4" y="2"/>
                    <a:pt x="5" y="1"/>
                  </a:cubicBezTo>
                  <a:cubicBezTo>
                    <a:pt x="3" y="1"/>
                    <a:pt x="1" y="1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7" name="Freeform 256"/>
            <p:cNvSpPr>
              <a:spLocks/>
            </p:cNvSpPr>
            <p:nvPr/>
          </p:nvSpPr>
          <p:spPr bwMode="auto">
            <a:xfrm>
              <a:off x="1316038" y="4895850"/>
              <a:ext cx="71438" cy="0"/>
            </a:xfrm>
            <a:custGeom>
              <a:avLst/>
              <a:gdLst>
                <a:gd name="T0" fmla="*/ 45 w 45"/>
                <a:gd name="T1" fmla="*/ 0 w 45"/>
                <a:gd name="T2" fmla="*/ 30 w 45"/>
                <a:gd name="T3" fmla="*/ 45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45" y="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8" name="Freeform 257"/>
            <p:cNvSpPr>
              <a:spLocks/>
            </p:cNvSpPr>
            <p:nvPr/>
          </p:nvSpPr>
          <p:spPr bwMode="auto">
            <a:xfrm>
              <a:off x="612776" y="4357688"/>
              <a:ext cx="49213" cy="0"/>
            </a:xfrm>
            <a:custGeom>
              <a:avLst/>
              <a:gdLst>
                <a:gd name="T0" fmla="*/ 0 w 31"/>
                <a:gd name="T1" fmla="*/ 16 w 31"/>
                <a:gd name="T2" fmla="*/ 31 w 31"/>
                <a:gd name="T3" fmla="*/ 0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0" y="0"/>
                  </a:moveTo>
                  <a:lnTo>
                    <a:pt x="16" y="0"/>
                  </a:ln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9" name="Freeform 258"/>
            <p:cNvSpPr>
              <a:spLocks/>
            </p:cNvSpPr>
            <p:nvPr/>
          </p:nvSpPr>
          <p:spPr bwMode="auto">
            <a:xfrm>
              <a:off x="419101" y="3259138"/>
              <a:ext cx="122238" cy="0"/>
            </a:xfrm>
            <a:custGeom>
              <a:avLst/>
              <a:gdLst>
                <a:gd name="T0" fmla="*/ 0 w 77"/>
                <a:gd name="T1" fmla="*/ 0 w 77"/>
                <a:gd name="T2" fmla="*/ 77 w 77"/>
                <a:gd name="T3" fmla="*/ 0 w 7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7">
                  <a:moveTo>
                    <a:pt x="0" y="0"/>
                  </a:moveTo>
                  <a:lnTo>
                    <a:pt x="0" y="0"/>
                  </a:lnTo>
                  <a:lnTo>
                    <a:pt x="7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60" name="Rectangle 259"/>
            <p:cNvSpPr>
              <a:spLocks noChangeArrowheads="1"/>
            </p:cNvSpPr>
            <p:nvPr/>
          </p:nvSpPr>
          <p:spPr bwMode="auto">
            <a:xfrm>
              <a:off x="395288" y="3233738"/>
              <a:ext cx="492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61" name="Freeform 260"/>
            <p:cNvSpPr>
              <a:spLocks/>
            </p:cNvSpPr>
            <p:nvPr/>
          </p:nvSpPr>
          <p:spPr bwMode="auto">
            <a:xfrm>
              <a:off x="201613" y="2281238"/>
              <a:ext cx="49213" cy="23813"/>
            </a:xfrm>
            <a:custGeom>
              <a:avLst/>
              <a:gdLst>
                <a:gd name="T0" fmla="*/ 0 w 31"/>
                <a:gd name="T1" fmla="*/ 15 h 15"/>
                <a:gd name="T2" fmla="*/ 31 w 31"/>
                <a:gd name="T3" fmla="*/ 15 h 15"/>
                <a:gd name="T4" fmla="*/ 31 w 31"/>
                <a:gd name="T5" fmla="*/ 0 h 15"/>
                <a:gd name="T6" fmla="*/ 0 w 3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0" y="15"/>
                  </a:moveTo>
                  <a:lnTo>
                    <a:pt x="31" y="15"/>
                  </a:lnTo>
                  <a:lnTo>
                    <a:pt x="31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794" b="100000" l="9877" r="89815">
                        <a14:foregroundMark x1="28704" y1="44330" x2="33025" y2="43299"/>
                        <a14:backgroundMark x1="19444" y1="49742" x2="14198" y2="58247"/>
                      </a14:backgroundRemoval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0850" y="310663"/>
            <a:ext cx="4039102" cy="4832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7" name="TextBox 266"/>
          <p:cNvSpPr txBox="1"/>
          <p:nvPr/>
        </p:nvSpPr>
        <p:spPr>
          <a:xfrm>
            <a:off x="4178769" y="3363838"/>
            <a:ext cx="454136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是中国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中国共产党的一面旗帜、是中国人民心中的一座丰碑、是中国中国共产党的优良作风和传统的化身，密切联系群众的光辉典范、是人民的好总理、是中国人民的骄傲。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139952" y="2283718"/>
            <a:ext cx="1723549" cy="976174"/>
            <a:chOff x="4139952" y="2283718"/>
            <a:chExt cx="1723549" cy="976174"/>
          </a:xfrm>
        </p:grpSpPr>
        <p:sp>
          <p:nvSpPr>
            <p:cNvPr id="266" name="TextBox 265"/>
            <p:cNvSpPr txBox="1"/>
            <p:nvPr/>
          </p:nvSpPr>
          <p:spPr>
            <a:xfrm>
              <a:off x="4139952" y="2552006"/>
              <a:ext cx="172354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FFC000"/>
                  </a:solidFill>
                  <a:latin typeface="汉仪力量黑简" panose="00020600040101010101" pitchFamily="18" charset="-122"/>
                  <a:ea typeface="汉仪力量黑简" panose="00020600040101010101" pitchFamily="18" charset="-122"/>
                </a:rPr>
                <a:t>周恩来</a:t>
              </a:r>
              <a:endParaRPr lang="zh-CN" altLang="en-US" sz="4000" dirty="0">
                <a:solidFill>
                  <a:srgbClr val="FFC000"/>
                </a:solidFill>
                <a:latin typeface="汉仪力量黑简" panose="00020600040101010101" pitchFamily="18" charset="-122"/>
                <a:ea typeface="汉仪力量黑简" panose="00020600040101010101" pitchFamily="18" charset="-122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4139952" y="2283718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人民的好总理</a:t>
              </a:r>
            </a:p>
          </p:txBody>
        </p:sp>
      </p:grpSp>
      <p:pic>
        <p:nvPicPr>
          <p:cNvPr id="264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234" b="97984" l="3455" r="91171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930666" y="264216"/>
            <a:ext cx="1593662" cy="1515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5880386"/>
      </p:ext>
    </p:extLst>
  </p:cSld>
  <p:clrMapOvr>
    <a:masterClrMapping/>
  </p:clrMapOvr>
  <p:transition spd="slow" advClick="0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35" b="8376"/>
          <a:stretch/>
        </p:blipFill>
        <p:spPr bwMode="auto">
          <a:xfrm>
            <a:off x="0" y="-60257"/>
            <a:ext cx="9144000" cy="5324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27" name="组合 526"/>
          <p:cNvGrpSpPr/>
          <p:nvPr/>
        </p:nvGrpSpPr>
        <p:grpSpPr>
          <a:xfrm rot="375690" flipV="1">
            <a:off x="-2317388" y="3746979"/>
            <a:ext cx="8820425" cy="2635474"/>
            <a:chOff x="80963" y="1108075"/>
            <a:chExt cx="12004676" cy="4667250"/>
          </a:xfrm>
          <a:gradFill>
            <a:gsLst>
              <a:gs pos="0">
                <a:srgbClr val="730C01"/>
              </a:gs>
              <a:gs pos="62000">
                <a:srgbClr val="C00000"/>
              </a:gs>
              <a:gs pos="100000">
                <a:srgbClr val="FF0000"/>
              </a:gs>
            </a:gsLst>
            <a:lin ang="0" scaled="0"/>
          </a:gradFill>
        </p:grpSpPr>
        <p:sp>
          <p:nvSpPr>
            <p:cNvPr id="528" name="Rectangle 5"/>
            <p:cNvSpPr>
              <a:spLocks noChangeArrowheads="1"/>
            </p:cNvSpPr>
            <p:nvPr/>
          </p:nvSpPr>
          <p:spPr bwMode="auto">
            <a:xfrm>
              <a:off x="11963401" y="1792288"/>
              <a:ext cx="122238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29" name="Freeform 6"/>
            <p:cNvSpPr>
              <a:spLocks/>
            </p:cNvSpPr>
            <p:nvPr/>
          </p:nvSpPr>
          <p:spPr bwMode="auto">
            <a:xfrm>
              <a:off x="11866563" y="1841500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30" name="Freeform 7"/>
            <p:cNvSpPr>
              <a:spLocks/>
            </p:cNvSpPr>
            <p:nvPr/>
          </p:nvSpPr>
          <p:spPr bwMode="auto">
            <a:xfrm>
              <a:off x="11722101" y="1498600"/>
              <a:ext cx="47625" cy="0"/>
            </a:xfrm>
            <a:custGeom>
              <a:avLst/>
              <a:gdLst>
                <a:gd name="T0" fmla="*/ 15 w 30"/>
                <a:gd name="T1" fmla="*/ 30 w 30"/>
                <a:gd name="T2" fmla="*/ 0 w 30"/>
                <a:gd name="T3" fmla="*/ 15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15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31" name="Freeform 8"/>
            <p:cNvSpPr>
              <a:spLocks/>
            </p:cNvSpPr>
            <p:nvPr/>
          </p:nvSpPr>
          <p:spPr bwMode="auto">
            <a:xfrm>
              <a:off x="11649076" y="1841500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32" name="Rectangle 9"/>
            <p:cNvSpPr>
              <a:spLocks noChangeArrowheads="1"/>
            </p:cNvSpPr>
            <p:nvPr/>
          </p:nvSpPr>
          <p:spPr bwMode="auto">
            <a:xfrm>
              <a:off x="11552238" y="2109788"/>
              <a:ext cx="16986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33" name="Freeform 10"/>
            <p:cNvSpPr>
              <a:spLocks/>
            </p:cNvSpPr>
            <p:nvPr/>
          </p:nvSpPr>
          <p:spPr bwMode="auto">
            <a:xfrm>
              <a:off x="661988" y="4333875"/>
              <a:ext cx="23813" cy="2381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34" name="Freeform 11"/>
            <p:cNvSpPr>
              <a:spLocks/>
            </p:cNvSpPr>
            <p:nvPr/>
          </p:nvSpPr>
          <p:spPr bwMode="auto">
            <a:xfrm>
              <a:off x="685801" y="3551238"/>
              <a:ext cx="49213" cy="25400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35" name="Freeform 12"/>
            <p:cNvSpPr>
              <a:spLocks/>
            </p:cNvSpPr>
            <p:nvPr/>
          </p:nvSpPr>
          <p:spPr bwMode="auto">
            <a:xfrm>
              <a:off x="5889626" y="1524000"/>
              <a:ext cx="23813" cy="2381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36" name="Freeform 13"/>
            <p:cNvSpPr>
              <a:spLocks/>
            </p:cNvSpPr>
            <p:nvPr/>
          </p:nvSpPr>
          <p:spPr bwMode="auto">
            <a:xfrm>
              <a:off x="7172326" y="14493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37" name="Freeform 14"/>
            <p:cNvSpPr>
              <a:spLocks/>
            </p:cNvSpPr>
            <p:nvPr/>
          </p:nvSpPr>
          <p:spPr bwMode="auto">
            <a:xfrm>
              <a:off x="5235576" y="1254125"/>
              <a:ext cx="49213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38" name="Freeform 15"/>
            <p:cNvSpPr>
              <a:spLocks/>
            </p:cNvSpPr>
            <p:nvPr/>
          </p:nvSpPr>
          <p:spPr bwMode="auto">
            <a:xfrm>
              <a:off x="5284788" y="1254125"/>
              <a:ext cx="47625" cy="0"/>
            </a:xfrm>
            <a:custGeom>
              <a:avLst/>
              <a:gdLst>
                <a:gd name="T0" fmla="*/ 1 w 2"/>
                <a:gd name="T1" fmla="*/ 0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39" name="Freeform 16"/>
            <p:cNvSpPr>
              <a:spLocks/>
            </p:cNvSpPr>
            <p:nvPr/>
          </p:nvSpPr>
          <p:spPr bwMode="auto">
            <a:xfrm>
              <a:off x="2646363" y="5091113"/>
              <a:ext cx="73025" cy="25400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0 w 3"/>
                <a:gd name="T5" fmla="*/ 1 h 1"/>
                <a:gd name="T6" fmla="*/ 3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40" name="Freeform 17"/>
            <p:cNvSpPr>
              <a:spLocks/>
            </p:cNvSpPr>
            <p:nvPr/>
          </p:nvSpPr>
          <p:spPr bwMode="auto">
            <a:xfrm>
              <a:off x="2646363" y="5140325"/>
              <a:ext cx="146050" cy="49213"/>
            </a:xfrm>
            <a:custGeom>
              <a:avLst/>
              <a:gdLst>
                <a:gd name="T0" fmla="*/ 0 w 6"/>
                <a:gd name="T1" fmla="*/ 1 h 2"/>
                <a:gd name="T2" fmla="*/ 6 w 6"/>
                <a:gd name="T3" fmla="*/ 0 h 2"/>
                <a:gd name="T4" fmla="*/ 4 w 6"/>
                <a:gd name="T5" fmla="*/ 0 h 2"/>
                <a:gd name="T6" fmla="*/ 0 w 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0" y="1"/>
                  </a:moveTo>
                  <a:cubicBezTo>
                    <a:pt x="1" y="1"/>
                    <a:pt x="3" y="1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3" y="2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41" name="Freeform 18"/>
            <p:cNvSpPr>
              <a:spLocks/>
            </p:cNvSpPr>
            <p:nvPr/>
          </p:nvSpPr>
          <p:spPr bwMode="auto">
            <a:xfrm>
              <a:off x="2792413" y="5140325"/>
              <a:ext cx="4762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42" name="Freeform 19"/>
            <p:cNvSpPr>
              <a:spLocks/>
            </p:cNvSpPr>
            <p:nvPr/>
          </p:nvSpPr>
          <p:spPr bwMode="auto">
            <a:xfrm>
              <a:off x="2308226" y="5018088"/>
              <a:ext cx="47625" cy="0"/>
            </a:xfrm>
            <a:custGeom>
              <a:avLst/>
              <a:gdLst>
                <a:gd name="T0" fmla="*/ 0 w 2"/>
                <a:gd name="T1" fmla="*/ 2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43" name="Freeform 20"/>
            <p:cNvSpPr>
              <a:spLocks/>
            </p:cNvSpPr>
            <p:nvPr/>
          </p:nvSpPr>
          <p:spPr bwMode="auto">
            <a:xfrm>
              <a:off x="2355851" y="4822825"/>
              <a:ext cx="23813" cy="2381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44" name="Freeform 21"/>
            <p:cNvSpPr>
              <a:spLocks/>
            </p:cNvSpPr>
            <p:nvPr/>
          </p:nvSpPr>
          <p:spPr bwMode="auto">
            <a:xfrm>
              <a:off x="2355851" y="4822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45" name="Freeform 22"/>
            <p:cNvSpPr>
              <a:spLocks/>
            </p:cNvSpPr>
            <p:nvPr/>
          </p:nvSpPr>
          <p:spPr bwMode="auto">
            <a:xfrm>
              <a:off x="11504613" y="5018088"/>
              <a:ext cx="193675" cy="23813"/>
            </a:xfrm>
            <a:custGeom>
              <a:avLst/>
              <a:gdLst>
                <a:gd name="T0" fmla="*/ 8 w 8"/>
                <a:gd name="T1" fmla="*/ 0 h 1"/>
                <a:gd name="T2" fmla="*/ 0 w 8"/>
                <a:gd name="T3" fmla="*/ 1 h 1"/>
                <a:gd name="T4" fmla="*/ 8 w 8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5" y="1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46" name="Freeform 23"/>
            <p:cNvSpPr>
              <a:spLocks/>
            </p:cNvSpPr>
            <p:nvPr/>
          </p:nvSpPr>
          <p:spPr bwMode="auto">
            <a:xfrm>
              <a:off x="10656888" y="4675188"/>
              <a:ext cx="49213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47" name="Freeform 24"/>
            <p:cNvSpPr>
              <a:spLocks/>
            </p:cNvSpPr>
            <p:nvPr/>
          </p:nvSpPr>
          <p:spPr bwMode="auto">
            <a:xfrm>
              <a:off x="9180513" y="4016375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48" name="Freeform 25"/>
            <p:cNvSpPr>
              <a:spLocks/>
            </p:cNvSpPr>
            <p:nvPr/>
          </p:nvSpPr>
          <p:spPr bwMode="auto">
            <a:xfrm>
              <a:off x="8624888" y="1743075"/>
              <a:ext cx="4762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49" name="Freeform 26"/>
            <p:cNvSpPr>
              <a:spLocks/>
            </p:cNvSpPr>
            <p:nvPr/>
          </p:nvSpPr>
          <p:spPr bwMode="auto">
            <a:xfrm>
              <a:off x="8866188" y="1938338"/>
              <a:ext cx="2381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50" name="Freeform 27"/>
            <p:cNvSpPr>
              <a:spLocks/>
            </p:cNvSpPr>
            <p:nvPr/>
          </p:nvSpPr>
          <p:spPr bwMode="auto">
            <a:xfrm>
              <a:off x="8842376" y="1938338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51" name="Freeform 28"/>
            <p:cNvSpPr>
              <a:spLocks/>
            </p:cNvSpPr>
            <p:nvPr/>
          </p:nvSpPr>
          <p:spPr bwMode="auto">
            <a:xfrm>
              <a:off x="9713913" y="3014663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52" name="Freeform 29"/>
            <p:cNvSpPr>
              <a:spLocks/>
            </p:cNvSpPr>
            <p:nvPr/>
          </p:nvSpPr>
          <p:spPr bwMode="auto">
            <a:xfrm>
              <a:off x="9737726" y="3014663"/>
              <a:ext cx="2381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53" name="Freeform 30"/>
            <p:cNvSpPr>
              <a:spLocks/>
            </p:cNvSpPr>
            <p:nvPr/>
          </p:nvSpPr>
          <p:spPr bwMode="auto">
            <a:xfrm>
              <a:off x="8308976" y="2378075"/>
              <a:ext cx="73025" cy="25400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3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54" name="Freeform 31"/>
            <p:cNvSpPr>
              <a:spLocks/>
            </p:cNvSpPr>
            <p:nvPr/>
          </p:nvSpPr>
          <p:spPr bwMode="auto">
            <a:xfrm>
              <a:off x="10028238" y="2135188"/>
              <a:ext cx="47625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55" name="Freeform 32"/>
            <p:cNvSpPr>
              <a:spLocks/>
            </p:cNvSpPr>
            <p:nvPr/>
          </p:nvSpPr>
          <p:spPr bwMode="auto">
            <a:xfrm>
              <a:off x="10028238" y="21351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56" name="Freeform 33"/>
            <p:cNvSpPr>
              <a:spLocks/>
            </p:cNvSpPr>
            <p:nvPr/>
          </p:nvSpPr>
          <p:spPr bwMode="auto">
            <a:xfrm>
              <a:off x="735013" y="5360988"/>
              <a:ext cx="0" cy="23813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57" name="Freeform 34"/>
            <p:cNvSpPr>
              <a:spLocks/>
            </p:cNvSpPr>
            <p:nvPr/>
          </p:nvSpPr>
          <p:spPr bwMode="auto">
            <a:xfrm>
              <a:off x="735013" y="5384800"/>
              <a:ext cx="23813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58" name="Freeform 35"/>
            <p:cNvSpPr>
              <a:spLocks/>
            </p:cNvSpPr>
            <p:nvPr/>
          </p:nvSpPr>
          <p:spPr bwMode="auto">
            <a:xfrm>
              <a:off x="735013" y="5360988"/>
              <a:ext cx="23813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59" name="Freeform 36"/>
            <p:cNvSpPr>
              <a:spLocks/>
            </p:cNvSpPr>
            <p:nvPr/>
          </p:nvSpPr>
          <p:spPr bwMode="auto">
            <a:xfrm>
              <a:off x="758826" y="5360988"/>
              <a:ext cx="2381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60" name="Freeform 37"/>
            <p:cNvSpPr>
              <a:spLocks/>
            </p:cNvSpPr>
            <p:nvPr/>
          </p:nvSpPr>
          <p:spPr bwMode="auto">
            <a:xfrm>
              <a:off x="2984501" y="5580063"/>
              <a:ext cx="49213" cy="23813"/>
            </a:xfrm>
            <a:custGeom>
              <a:avLst/>
              <a:gdLst>
                <a:gd name="T0" fmla="*/ 1 w 2"/>
                <a:gd name="T1" fmla="*/ 0 h 1"/>
                <a:gd name="T2" fmla="*/ 2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61" name="Freeform 38"/>
            <p:cNvSpPr>
              <a:spLocks/>
            </p:cNvSpPr>
            <p:nvPr/>
          </p:nvSpPr>
          <p:spPr bwMode="auto">
            <a:xfrm>
              <a:off x="782638" y="5140325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62" name="Freeform 39"/>
            <p:cNvSpPr>
              <a:spLocks noEditPoints="1"/>
            </p:cNvSpPr>
            <p:nvPr/>
          </p:nvSpPr>
          <p:spPr bwMode="auto">
            <a:xfrm>
              <a:off x="80963" y="1108075"/>
              <a:ext cx="11423650" cy="4667250"/>
            </a:xfrm>
            <a:custGeom>
              <a:avLst/>
              <a:gdLst>
                <a:gd name="T0" fmla="*/ 217 w 472"/>
                <a:gd name="T1" fmla="*/ 183 h 191"/>
                <a:gd name="T2" fmla="*/ 353 w 472"/>
                <a:gd name="T3" fmla="*/ 181 h 191"/>
                <a:gd name="T4" fmla="*/ 342 w 472"/>
                <a:gd name="T5" fmla="*/ 171 h 191"/>
                <a:gd name="T6" fmla="*/ 443 w 472"/>
                <a:gd name="T7" fmla="*/ 162 h 191"/>
                <a:gd name="T8" fmla="*/ 421 w 472"/>
                <a:gd name="T9" fmla="*/ 152 h 191"/>
                <a:gd name="T10" fmla="*/ 342 w 472"/>
                <a:gd name="T11" fmla="*/ 144 h 191"/>
                <a:gd name="T12" fmla="*/ 405 w 472"/>
                <a:gd name="T13" fmla="*/ 130 h 191"/>
                <a:gd name="T14" fmla="*/ 360 w 472"/>
                <a:gd name="T15" fmla="*/ 119 h 191"/>
                <a:gd name="T16" fmla="*/ 406 w 472"/>
                <a:gd name="T17" fmla="*/ 107 h 191"/>
                <a:gd name="T18" fmla="*/ 371 w 472"/>
                <a:gd name="T19" fmla="*/ 100 h 191"/>
                <a:gd name="T20" fmla="*/ 325 w 472"/>
                <a:gd name="T21" fmla="*/ 85 h 191"/>
                <a:gd name="T22" fmla="*/ 395 w 472"/>
                <a:gd name="T23" fmla="*/ 79 h 191"/>
                <a:gd name="T24" fmla="*/ 412 w 472"/>
                <a:gd name="T25" fmla="*/ 73 h 191"/>
                <a:gd name="T26" fmla="*/ 402 w 472"/>
                <a:gd name="T27" fmla="*/ 62 h 191"/>
                <a:gd name="T28" fmla="*/ 322 w 472"/>
                <a:gd name="T29" fmla="*/ 50 h 191"/>
                <a:gd name="T30" fmla="*/ 385 w 472"/>
                <a:gd name="T31" fmla="*/ 40 h 191"/>
                <a:gd name="T32" fmla="*/ 354 w 472"/>
                <a:gd name="T33" fmla="*/ 30 h 191"/>
                <a:gd name="T34" fmla="*/ 263 w 472"/>
                <a:gd name="T35" fmla="*/ 19 h 191"/>
                <a:gd name="T36" fmla="*/ 320 w 472"/>
                <a:gd name="T37" fmla="*/ 11 h 191"/>
                <a:gd name="T38" fmla="*/ 14 w 472"/>
                <a:gd name="T39" fmla="*/ 17 h 191"/>
                <a:gd name="T40" fmla="*/ 8 w 472"/>
                <a:gd name="T41" fmla="*/ 54 h 191"/>
                <a:gd name="T42" fmla="*/ 29 w 472"/>
                <a:gd name="T43" fmla="*/ 84 h 191"/>
                <a:gd name="T44" fmla="*/ 26 w 472"/>
                <a:gd name="T45" fmla="*/ 110 h 191"/>
                <a:gd name="T46" fmla="*/ 25 w 472"/>
                <a:gd name="T47" fmla="*/ 135 h 191"/>
                <a:gd name="T48" fmla="*/ 34 w 472"/>
                <a:gd name="T49" fmla="*/ 151 h 191"/>
                <a:gd name="T50" fmla="*/ 101 w 472"/>
                <a:gd name="T51" fmla="*/ 158 h 191"/>
                <a:gd name="T52" fmla="*/ 122 w 472"/>
                <a:gd name="T53" fmla="*/ 169 h 191"/>
                <a:gd name="T54" fmla="*/ 53 w 472"/>
                <a:gd name="T55" fmla="*/ 161 h 191"/>
                <a:gd name="T56" fmla="*/ 34 w 472"/>
                <a:gd name="T57" fmla="*/ 171 h 191"/>
                <a:gd name="T58" fmla="*/ 105 w 472"/>
                <a:gd name="T59" fmla="*/ 183 h 191"/>
                <a:gd name="T60" fmla="*/ 283 w 472"/>
                <a:gd name="T61" fmla="*/ 186 h 191"/>
                <a:gd name="T62" fmla="*/ 227 w 472"/>
                <a:gd name="T63" fmla="*/ 179 h 191"/>
                <a:gd name="T64" fmla="*/ 337 w 472"/>
                <a:gd name="T65" fmla="*/ 17 h 191"/>
                <a:gd name="T66" fmla="*/ 246 w 472"/>
                <a:gd name="T67" fmla="*/ 16 h 191"/>
                <a:gd name="T68" fmla="*/ 267 w 472"/>
                <a:gd name="T69" fmla="*/ 22 h 191"/>
                <a:gd name="T70" fmla="*/ 169 w 472"/>
                <a:gd name="T71" fmla="*/ 22 h 191"/>
                <a:gd name="T72" fmla="*/ 188 w 472"/>
                <a:gd name="T73" fmla="*/ 24 h 191"/>
                <a:gd name="T74" fmla="*/ 348 w 472"/>
                <a:gd name="T75" fmla="*/ 30 h 191"/>
                <a:gd name="T76" fmla="*/ 365 w 472"/>
                <a:gd name="T77" fmla="*/ 41 h 191"/>
                <a:gd name="T78" fmla="*/ 308 w 472"/>
                <a:gd name="T79" fmla="*/ 49 h 191"/>
                <a:gd name="T80" fmla="*/ 316 w 472"/>
                <a:gd name="T81" fmla="*/ 66 h 191"/>
                <a:gd name="T82" fmla="*/ 288 w 472"/>
                <a:gd name="T83" fmla="*/ 81 h 191"/>
                <a:gd name="T84" fmla="*/ 396 w 472"/>
                <a:gd name="T85" fmla="*/ 89 h 191"/>
                <a:gd name="T86" fmla="*/ 315 w 472"/>
                <a:gd name="T87" fmla="*/ 103 h 191"/>
                <a:gd name="T88" fmla="*/ 332 w 472"/>
                <a:gd name="T89" fmla="*/ 109 h 191"/>
                <a:gd name="T90" fmla="*/ 337 w 472"/>
                <a:gd name="T91" fmla="*/ 118 h 191"/>
                <a:gd name="T92" fmla="*/ 354 w 472"/>
                <a:gd name="T93" fmla="*/ 122 h 191"/>
                <a:gd name="T94" fmla="*/ 343 w 472"/>
                <a:gd name="T95" fmla="*/ 126 h 191"/>
                <a:gd name="T96" fmla="*/ 352 w 472"/>
                <a:gd name="T97" fmla="*/ 132 h 191"/>
                <a:gd name="T98" fmla="*/ 314 w 472"/>
                <a:gd name="T99" fmla="*/ 134 h 191"/>
                <a:gd name="T100" fmla="*/ 46 w 472"/>
                <a:gd name="T101" fmla="*/ 150 h 191"/>
                <a:gd name="T102" fmla="*/ 284 w 472"/>
                <a:gd name="T103" fmla="*/ 158 h 191"/>
                <a:gd name="T104" fmla="*/ 338 w 472"/>
                <a:gd name="T105" fmla="*/ 157 h 191"/>
                <a:gd name="T106" fmla="*/ 234 w 472"/>
                <a:gd name="T107" fmla="*/ 159 h 191"/>
                <a:gd name="T108" fmla="*/ 411 w 472"/>
                <a:gd name="T109" fmla="*/ 162 h 191"/>
                <a:gd name="T110" fmla="*/ 413 w 472"/>
                <a:gd name="T111" fmla="*/ 167 h 191"/>
                <a:gd name="T112" fmla="*/ 195 w 472"/>
                <a:gd name="T113" fmla="*/ 172 h 191"/>
                <a:gd name="T114" fmla="*/ 66 w 472"/>
                <a:gd name="T115" fmla="*/ 184 h 191"/>
                <a:gd name="T116" fmla="*/ 225 w 472"/>
                <a:gd name="T117" fmla="*/ 177 h 191"/>
                <a:gd name="T118" fmla="*/ 246 w 472"/>
                <a:gd name="T119" fmla="*/ 174 h 191"/>
                <a:gd name="T120" fmla="*/ 100 w 472"/>
                <a:gd name="T121" fmla="*/ 175 h 191"/>
                <a:gd name="T122" fmla="*/ 78 w 472"/>
                <a:gd name="T123" fmla="*/ 18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2" h="191">
                  <a:moveTo>
                    <a:pt x="172" y="186"/>
                  </a:moveTo>
                  <a:cubicBezTo>
                    <a:pt x="172" y="185"/>
                    <a:pt x="172" y="185"/>
                    <a:pt x="172" y="185"/>
                  </a:cubicBezTo>
                  <a:cubicBezTo>
                    <a:pt x="179" y="185"/>
                    <a:pt x="186" y="185"/>
                    <a:pt x="193" y="185"/>
                  </a:cubicBezTo>
                  <a:cubicBezTo>
                    <a:pt x="184" y="185"/>
                    <a:pt x="175" y="185"/>
                    <a:pt x="167" y="184"/>
                  </a:cubicBezTo>
                  <a:cubicBezTo>
                    <a:pt x="171" y="184"/>
                    <a:pt x="172" y="182"/>
                    <a:pt x="176" y="183"/>
                  </a:cubicBezTo>
                  <a:cubicBezTo>
                    <a:pt x="176" y="182"/>
                    <a:pt x="176" y="182"/>
                    <a:pt x="176" y="182"/>
                  </a:cubicBezTo>
                  <a:cubicBezTo>
                    <a:pt x="173" y="183"/>
                    <a:pt x="170" y="183"/>
                    <a:pt x="167" y="182"/>
                  </a:cubicBezTo>
                  <a:cubicBezTo>
                    <a:pt x="169" y="183"/>
                    <a:pt x="170" y="181"/>
                    <a:pt x="171" y="182"/>
                  </a:cubicBezTo>
                  <a:cubicBezTo>
                    <a:pt x="172" y="182"/>
                    <a:pt x="172" y="182"/>
                    <a:pt x="172" y="182"/>
                  </a:cubicBezTo>
                  <a:cubicBezTo>
                    <a:pt x="172" y="181"/>
                    <a:pt x="172" y="181"/>
                    <a:pt x="172" y="181"/>
                  </a:cubicBezTo>
                  <a:cubicBezTo>
                    <a:pt x="171" y="181"/>
                    <a:pt x="171" y="181"/>
                    <a:pt x="171" y="181"/>
                  </a:cubicBezTo>
                  <a:cubicBezTo>
                    <a:pt x="171" y="181"/>
                    <a:pt x="171" y="182"/>
                    <a:pt x="171" y="182"/>
                  </a:cubicBezTo>
                  <a:cubicBezTo>
                    <a:pt x="170" y="181"/>
                    <a:pt x="168" y="181"/>
                    <a:pt x="167" y="181"/>
                  </a:cubicBezTo>
                  <a:cubicBezTo>
                    <a:pt x="168" y="181"/>
                    <a:pt x="168" y="180"/>
                    <a:pt x="168" y="180"/>
                  </a:cubicBezTo>
                  <a:cubicBezTo>
                    <a:pt x="167" y="180"/>
                    <a:pt x="165" y="180"/>
                    <a:pt x="165" y="180"/>
                  </a:cubicBezTo>
                  <a:cubicBezTo>
                    <a:pt x="170" y="180"/>
                    <a:pt x="170" y="180"/>
                    <a:pt x="170" y="180"/>
                  </a:cubicBezTo>
                  <a:cubicBezTo>
                    <a:pt x="170" y="180"/>
                    <a:pt x="170" y="179"/>
                    <a:pt x="170" y="179"/>
                  </a:cubicBezTo>
                  <a:cubicBezTo>
                    <a:pt x="177" y="178"/>
                    <a:pt x="190" y="179"/>
                    <a:pt x="199" y="178"/>
                  </a:cubicBezTo>
                  <a:cubicBezTo>
                    <a:pt x="199" y="179"/>
                    <a:pt x="199" y="179"/>
                    <a:pt x="199" y="179"/>
                  </a:cubicBezTo>
                  <a:cubicBezTo>
                    <a:pt x="200" y="179"/>
                    <a:pt x="200" y="179"/>
                    <a:pt x="200" y="179"/>
                  </a:cubicBezTo>
                  <a:cubicBezTo>
                    <a:pt x="200" y="179"/>
                    <a:pt x="200" y="179"/>
                    <a:pt x="200" y="179"/>
                  </a:cubicBezTo>
                  <a:cubicBezTo>
                    <a:pt x="203" y="178"/>
                    <a:pt x="205" y="177"/>
                    <a:pt x="207" y="179"/>
                  </a:cubicBezTo>
                  <a:cubicBezTo>
                    <a:pt x="208" y="178"/>
                    <a:pt x="208" y="178"/>
                    <a:pt x="208" y="178"/>
                  </a:cubicBezTo>
                  <a:cubicBezTo>
                    <a:pt x="208" y="178"/>
                    <a:pt x="209" y="178"/>
                    <a:pt x="210" y="178"/>
                  </a:cubicBezTo>
                  <a:cubicBezTo>
                    <a:pt x="209" y="178"/>
                    <a:pt x="209" y="179"/>
                    <a:pt x="209" y="179"/>
                  </a:cubicBezTo>
                  <a:cubicBezTo>
                    <a:pt x="215" y="179"/>
                    <a:pt x="219" y="179"/>
                    <a:pt x="224" y="179"/>
                  </a:cubicBezTo>
                  <a:cubicBezTo>
                    <a:pt x="221" y="180"/>
                    <a:pt x="216" y="180"/>
                    <a:pt x="212" y="180"/>
                  </a:cubicBezTo>
                  <a:cubicBezTo>
                    <a:pt x="214" y="180"/>
                    <a:pt x="214" y="180"/>
                    <a:pt x="214" y="180"/>
                  </a:cubicBezTo>
                  <a:cubicBezTo>
                    <a:pt x="221" y="181"/>
                    <a:pt x="229" y="180"/>
                    <a:pt x="236" y="181"/>
                  </a:cubicBezTo>
                  <a:cubicBezTo>
                    <a:pt x="236" y="181"/>
                    <a:pt x="236" y="181"/>
                    <a:pt x="236" y="181"/>
                  </a:cubicBezTo>
                  <a:cubicBezTo>
                    <a:pt x="213" y="181"/>
                    <a:pt x="213" y="181"/>
                    <a:pt x="213" y="181"/>
                  </a:cubicBezTo>
                  <a:cubicBezTo>
                    <a:pt x="212" y="182"/>
                    <a:pt x="212" y="182"/>
                    <a:pt x="212" y="182"/>
                  </a:cubicBezTo>
                  <a:cubicBezTo>
                    <a:pt x="204" y="182"/>
                    <a:pt x="199" y="182"/>
                    <a:pt x="194" y="182"/>
                  </a:cubicBezTo>
                  <a:cubicBezTo>
                    <a:pt x="205" y="182"/>
                    <a:pt x="213" y="182"/>
                    <a:pt x="223" y="183"/>
                  </a:cubicBezTo>
                  <a:cubicBezTo>
                    <a:pt x="220" y="183"/>
                    <a:pt x="214" y="183"/>
                    <a:pt x="211" y="183"/>
                  </a:cubicBezTo>
                  <a:cubicBezTo>
                    <a:pt x="213" y="183"/>
                    <a:pt x="215" y="183"/>
                    <a:pt x="217" y="183"/>
                  </a:cubicBezTo>
                  <a:cubicBezTo>
                    <a:pt x="216" y="184"/>
                    <a:pt x="216" y="184"/>
                    <a:pt x="216" y="184"/>
                  </a:cubicBezTo>
                  <a:cubicBezTo>
                    <a:pt x="214" y="183"/>
                    <a:pt x="210" y="185"/>
                    <a:pt x="209" y="183"/>
                  </a:cubicBezTo>
                  <a:cubicBezTo>
                    <a:pt x="207" y="183"/>
                    <a:pt x="207" y="183"/>
                    <a:pt x="205" y="184"/>
                  </a:cubicBezTo>
                  <a:cubicBezTo>
                    <a:pt x="205" y="183"/>
                    <a:pt x="205" y="183"/>
                    <a:pt x="205" y="183"/>
                  </a:cubicBezTo>
                  <a:cubicBezTo>
                    <a:pt x="201" y="184"/>
                    <a:pt x="201" y="184"/>
                    <a:pt x="201" y="184"/>
                  </a:cubicBezTo>
                  <a:cubicBezTo>
                    <a:pt x="202" y="184"/>
                    <a:pt x="203" y="184"/>
                    <a:pt x="204" y="184"/>
                  </a:cubicBezTo>
                  <a:cubicBezTo>
                    <a:pt x="202" y="186"/>
                    <a:pt x="199" y="184"/>
                    <a:pt x="198" y="185"/>
                  </a:cubicBezTo>
                  <a:cubicBezTo>
                    <a:pt x="211" y="186"/>
                    <a:pt x="226" y="186"/>
                    <a:pt x="241" y="186"/>
                  </a:cubicBezTo>
                  <a:cubicBezTo>
                    <a:pt x="242" y="186"/>
                    <a:pt x="245" y="186"/>
                    <a:pt x="247" y="186"/>
                  </a:cubicBezTo>
                  <a:cubicBezTo>
                    <a:pt x="264" y="186"/>
                    <a:pt x="264" y="186"/>
                    <a:pt x="264" y="186"/>
                  </a:cubicBezTo>
                  <a:cubicBezTo>
                    <a:pt x="264" y="186"/>
                    <a:pt x="264" y="186"/>
                    <a:pt x="264" y="186"/>
                  </a:cubicBezTo>
                  <a:cubicBezTo>
                    <a:pt x="268" y="187"/>
                    <a:pt x="273" y="187"/>
                    <a:pt x="277" y="186"/>
                  </a:cubicBezTo>
                  <a:cubicBezTo>
                    <a:pt x="277" y="186"/>
                    <a:pt x="278" y="186"/>
                    <a:pt x="277" y="187"/>
                  </a:cubicBezTo>
                  <a:cubicBezTo>
                    <a:pt x="282" y="186"/>
                    <a:pt x="288" y="187"/>
                    <a:pt x="292" y="186"/>
                  </a:cubicBezTo>
                  <a:cubicBezTo>
                    <a:pt x="291" y="187"/>
                    <a:pt x="291" y="187"/>
                    <a:pt x="291" y="187"/>
                  </a:cubicBezTo>
                  <a:cubicBezTo>
                    <a:pt x="293" y="187"/>
                    <a:pt x="293" y="187"/>
                    <a:pt x="293" y="187"/>
                  </a:cubicBezTo>
                  <a:cubicBezTo>
                    <a:pt x="293" y="187"/>
                    <a:pt x="293" y="187"/>
                    <a:pt x="293" y="187"/>
                  </a:cubicBezTo>
                  <a:cubicBezTo>
                    <a:pt x="305" y="187"/>
                    <a:pt x="305" y="187"/>
                    <a:pt x="305" y="187"/>
                  </a:cubicBezTo>
                  <a:cubicBezTo>
                    <a:pt x="304" y="187"/>
                    <a:pt x="304" y="187"/>
                    <a:pt x="304" y="187"/>
                  </a:cubicBezTo>
                  <a:cubicBezTo>
                    <a:pt x="306" y="187"/>
                    <a:pt x="306" y="187"/>
                    <a:pt x="306" y="187"/>
                  </a:cubicBezTo>
                  <a:cubicBezTo>
                    <a:pt x="309" y="186"/>
                    <a:pt x="305" y="185"/>
                    <a:pt x="308" y="185"/>
                  </a:cubicBezTo>
                  <a:cubicBezTo>
                    <a:pt x="308" y="185"/>
                    <a:pt x="308" y="186"/>
                    <a:pt x="308" y="186"/>
                  </a:cubicBezTo>
                  <a:cubicBezTo>
                    <a:pt x="348" y="186"/>
                    <a:pt x="348" y="186"/>
                    <a:pt x="348" y="186"/>
                  </a:cubicBezTo>
                  <a:cubicBezTo>
                    <a:pt x="328" y="185"/>
                    <a:pt x="328" y="185"/>
                    <a:pt x="328" y="185"/>
                  </a:cubicBezTo>
                  <a:cubicBezTo>
                    <a:pt x="336" y="185"/>
                    <a:pt x="346" y="185"/>
                    <a:pt x="353" y="185"/>
                  </a:cubicBezTo>
                  <a:cubicBezTo>
                    <a:pt x="351" y="184"/>
                    <a:pt x="347" y="185"/>
                    <a:pt x="346" y="184"/>
                  </a:cubicBezTo>
                  <a:cubicBezTo>
                    <a:pt x="346" y="184"/>
                    <a:pt x="346" y="184"/>
                    <a:pt x="345" y="185"/>
                  </a:cubicBezTo>
                  <a:cubicBezTo>
                    <a:pt x="345" y="184"/>
                    <a:pt x="345" y="184"/>
                    <a:pt x="345" y="184"/>
                  </a:cubicBezTo>
                  <a:cubicBezTo>
                    <a:pt x="344" y="184"/>
                    <a:pt x="343" y="184"/>
                    <a:pt x="342" y="184"/>
                  </a:cubicBezTo>
                  <a:cubicBezTo>
                    <a:pt x="343" y="183"/>
                    <a:pt x="343" y="183"/>
                    <a:pt x="344" y="183"/>
                  </a:cubicBezTo>
                  <a:cubicBezTo>
                    <a:pt x="342" y="183"/>
                    <a:pt x="341" y="184"/>
                    <a:pt x="339" y="183"/>
                  </a:cubicBezTo>
                  <a:cubicBezTo>
                    <a:pt x="340" y="182"/>
                    <a:pt x="342" y="183"/>
                    <a:pt x="343" y="182"/>
                  </a:cubicBezTo>
                  <a:cubicBezTo>
                    <a:pt x="345" y="181"/>
                    <a:pt x="348" y="183"/>
                    <a:pt x="348" y="181"/>
                  </a:cubicBezTo>
                  <a:cubicBezTo>
                    <a:pt x="348" y="183"/>
                    <a:pt x="352" y="182"/>
                    <a:pt x="353" y="182"/>
                  </a:cubicBezTo>
                  <a:cubicBezTo>
                    <a:pt x="353" y="182"/>
                    <a:pt x="352" y="182"/>
                    <a:pt x="352" y="181"/>
                  </a:cubicBezTo>
                  <a:cubicBezTo>
                    <a:pt x="353" y="181"/>
                    <a:pt x="353" y="181"/>
                    <a:pt x="353" y="181"/>
                  </a:cubicBezTo>
                  <a:cubicBezTo>
                    <a:pt x="355" y="181"/>
                    <a:pt x="357" y="180"/>
                    <a:pt x="359" y="181"/>
                  </a:cubicBezTo>
                  <a:cubicBezTo>
                    <a:pt x="355" y="182"/>
                    <a:pt x="355" y="182"/>
                    <a:pt x="355" y="182"/>
                  </a:cubicBezTo>
                  <a:cubicBezTo>
                    <a:pt x="357" y="182"/>
                    <a:pt x="359" y="182"/>
                    <a:pt x="359" y="181"/>
                  </a:cubicBezTo>
                  <a:cubicBezTo>
                    <a:pt x="359" y="183"/>
                    <a:pt x="363" y="181"/>
                    <a:pt x="365" y="181"/>
                  </a:cubicBezTo>
                  <a:cubicBezTo>
                    <a:pt x="368" y="182"/>
                    <a:pt x="368" y="180"/>
                    <a:pt x="372" y="181"/>
                  </a:cubicBezTo>
                  <a:cubicBezTo>
                    <a:pt x="371" y="179"/>
                    <a:pt x="366" y="182"/>
                    <a:pt x="364" y="180"/>
                  </a:cubicBezTo>
                  <a:cubicBezTo>
                    <a:pt x="364" y="180"/>
                    <a:pt x="364" y="180"/>
                    <a:pt x="364" y="180"/>
                  </a:cubicBezTo>
                  <a:cubicBezTo>
                    <a:pt x="354" y="181"/>
                    <a:pt x="343" y="180"/>
                    <a:pt x="333" y="181"/>
                  </a:cubicBezTo>
                  <a:cubicBezTo>
                    <a:pt x="331" y="179"/>
                    <a:pt x="326" y="181"/>
                    <a:pt x="323" y="180"/>
                  </a:cubicBezTo>
                  <a:cubicBezTo>
                    <a:pt x="358" y="179"/>
                    <a:pt x="358" y="179"/>
                    <a:pt x="358" y="179"/>
                  </a:cubicBezTo>
                  <a:cubicBezTo>
                    <a:pt x="300" y="178"/>
                    <a:pt x="300" y="178"/>
                    <a:pt x="300" y="178"/>
                  </a:cubicBezTo>
                  <a:cubicBezTo>
                    <a:pt x="304" y="178"/>
                    <a:pt x="309" y="179"/>
                    <a:pt x="313" y="177"/>
                  </a:cubicBezTo>
                  <a:cubicBezTo>
                    <a:pt x="315" y="179"/>
                    <a:pt x="317" y="177"/>
                    <a:pt x="319" y="178"/>
                  </a:cubicBezTo>
                  <a:cubicBezTo>
                    <a:pt x="321" y="178"/>
                    <a:pt x="324" y="177"/>
                    <a:pt x="327" y="177"/>
                  </a:cubicBezTo>
                  <a:cubicBezTo>
                    <a:pt x="328" y="176"/>
                    <a:pt x="331" y="178"/>
                    <a:pt x="332" y="177"/>
                  </a:cubicBezTo>
                  <a:cubicBezTo>
                    <a:pt x="336" y="178"/>
                    <a:pt x="339" y="176"/>
                    <a:pt x="343" y="177"/>
                  </a:cubicBezTo>
                  <a:cubicBezTo>
                    <a:pt x="345" y="177"/>
                    <a:pt x="345" y="177"/>
                    <a:pt x="345" y="177"/>
                  </a:cubicBezTo>
                  <a:cubicBezTo>
                    <a:pt x="347" y="178"/>
                    <a:pt x="347" y="178"/>
                    <a:pt x="347" y="178"/>
                  </a:cubicBezTo>
                  <a:cubicBezTo>
                    <a:pt x="348" y="176"/>
                    <a:pt x="353" y="178"/>
                    <a:pt x="353" y="176"/>
                  </a:cubicBezTo>
                  <a:cubicBezTo>
                    <a:pt x="355" y="177"/>
                    <a:pt x="355" y="177"/>
                    <a:pt x="355" y="177"/>
                  </a:cubicBezTo>
                  <a:cubicBezTo>
                    <a:pt x="355" y="177"/>
                    <a:pt x="355" y="177"/>
                    <a:pt x="355" y="177"/>
                  </a:cubicBezTo>
                  <a:cubicBezTo>
                    <a:pt x="354" y="177"/>
                    <a:pt x="354" y="177"/>
                    <a:pt x="354" y="176"/>
                  </a:cubicBezTo>
                  <a:cubicBezTo>
                    <a:pt x="358" y="176"/>
                    <a:pt x="358" y="176"/>
                    <a:pt x="358" y="176"/>
                  </a:cubicBezTo>
                  <a:cubicBezTo>
                    <a:pt x="337" y="175"/>
                    <a:pt x="317" y="177"/>
                    <a:pt x="296" y="176"/>
                  </a:cubicBezTo>
                  <a:cubicBezTo>
                    <a:pt x="317" y="175"/>
                    <a:pt x="331" y="175"/>
                    <a:pt x="352" y="175"/>
                  </a:cubicBezTo>
                  <a:cubicBezTo>
                    <a:pt x="352" y="174"/>
                    <a:pt x="352" y="174"/>
                    <a:pt x="352" y="174"/>
                  </a:cubicBezTo>
                  <a:cubicBezTo>
                    <a:pt x="349" y="174"/>
                    <a:pt x="347" y="174"/>
                    <a:pt x="345" y="174"/>
                  </a:cubicBezTo>
                  <a:cubicBezTo>
                    <a:pt x="341" y="174"/>
                    <a:pt x="336" y="173"/>
                    <a:pt x="332" y="175"/>
                  </a:cubicBezTo>
                  <a:cubicBezTo>
                    <a:pt x="329" y="174"/>
                    <a:pt x="324" y="174"/>
                    <a:pt x="320" y="175"/>
                  </a:cubicBezTo>
                  <a:cubicBezTo>
                    <a:pt x="315" y="173"/>
                    <a:pt x="308" y="175"/>
                    <a:pt x="303" y="174"/>
                  </a:cubicBezTo>
                  <a:cubicBezTo>
                    <a:pt x="306" y="173"/>
                    <a:pt x="312" y="174"/>
                    <a:pt x="315" y="173"/>
                  </a:cubicBezTo>
                  <a:cubicBezTo>
                    <a:pt x="281" y="173"/>
                    <a:pt x="281" y="173"/>
                    <a:pt x="281" y="173"/>
                  </a:cubicBezTo>
                  <a:cubicBezTo>
                    <a:pt x="302" y="172"/>
                    <a:pt x="321" y="172"/>
                    <a:pt x="339" y="171"/>
                  </a:cubicBezTo>
                  <a:cubicBezTo>
                    <a:pt x="338" y="171"/>
                    <a:pt x="338" y="171"/>
                    <a:pt x="338" y="171"/>
                  </a:cubicBezTo>
                  <a:cubicBezTo>
                    <a:pt x="337" y="171"/>
                    <a:pt x="337" y="171"/>
                    <a:pt x="337" y="171"/>
                  </a:cubicBezTo>
                  <a:cubicBezTo>
                    <a:pt x="339" y="171"/>
                    <a:pt x="340" y="170"/>
                    <a:pt x="342" y="171"/>
                  </a:cubicBezTo>
                  <a:cubicBezTo>
                    <a:pt x="341" y="172"/>
                    <a:pt x="341" y="172"/>
                    <a:pt x="341" y="172"/>
                  </a:cubicBezTo>
                  <a:cubicBezTo>
                    <a:pt x="347" y="171"/>
                    <a:pt x="358" y="172"/>
                    <a:pt x="364" y="171"/>
                  </a:cubicBezTo>
                  <a:cubicBezTo>
                    <a:pt x="363" y="171"/>
                    <a:pt x="363" y="171"/>
                    <a:pt x="363" y="171"/>
                  </a:cubicBezTo>
                  <a:cubicBezTo>
                    <a:pt x="364" y="170"/>
                    <a:pt x="367" y="169"/>
                    <a:pt x="369" y="170"/>
                  </a:cubicBezTo>
                  <a:cubicBezTo>
                    <a:pt x="368" y="170"/>
                    <a:pt x="368" y="170"/>
                    <a:pt x="368" y="171"/>
                  </a:cubicBezTo>
                  <a:cubicBezTo>
                    <a:pt x="371" y="171"/>
                    <a:pt x="374" y="170"/>
                    <a:pt x="377" y="171"/>
                  </a:cubicBezTo>
                  <a:cubicBezTo>
                    <a:pt x="377" y="171"/>
                    <a:pt x="377" y="171"/>
                    <a:pt x="377" y="171"/>
                  </a:cubicBezTo>
                  <a:cubicBezTo>
                    <a:pt x="400" y="171"/>
                    <a:pt x="400" y="171"/>
                    <a:pt x="400" y="171"/>
                  </a:cubicBezTo>
                  <a:cubicBezTo>
                    <a:pt x="402" y="171"/>
                    <a:pt x="402" y="171"/>
                    <a:pt x="402" y="171"/>
                  </a:cubicBezTo>
                  <a:cubicBezTo>
                    <a:pt x="402" y="171"/>
                    <a:pt x="403" y="171"/>
                    <a:pt x="403" y="171"/>
                  </a:cubicBezTo>
                  <a:cubicBezTo>
                    <a:pt x="416" y="170"/>
                    <a:pt x="426" y="171"/>
                    <a:pt x="439" y="171"/>
                  </a:cubicBezTo>
                  <a:cubicBezTo>
                    <a:pt x="441" y="170"/>
                    <a:pt x="441" y="170"/>
                    <a:pt x="441" y="170"/>
                  </a:cubicBezTo>
                  <a:cubicBezTo>
                    <a:pt x="444" y="172"/>
                    <a:pt x="447" y="169"/>
                    <a:pt x="450" y="170"/>
                  </a:cubicBezTo>
                  <a:cubicBezTo>
                    <a:pt x="450" y="170"/>
                    <a:pt x="450" y="170"/>
                    <a:pt x="450" y="170"/>
                  </a:cubicBezTo>
                  <a:cubicBezTo>
                    <a:pt x="429" y="170"/>
                    <a:pt x="409" y="169"/>
                    <a:pt x="388" y="169"/>
                  </a:cubicBezTo>
                  <a:cubicBezTo>
                    <a:pt x="388" y="169"/>
                    <a:pt x="388" y="169"/>
                    <a:pt x="388" y="169"/>
                  </a:cubicBezTo>
                  <a:cubicBezTo>
                    <a:pt x="405" y="169"/>
                    <a:pt x="418" y="168"/>
                    <a:pt x="433" y="168"/>
                  </a:cubicBezTo>
                  <a:cubicBezTo>
                    <a:pt x="428" y="168"/>
                    <a:pt x="420" y="168"/>
                    <a:pt x="415" y="168"/>
                  </a:cubicBezTo>
                  <a:cubicBezTo>
                    <a:pt x="421" y="167"/>
                    <a:pt x="430" y="168"/>
                    <a:pt x="436" y="167"/>
                  </a:cubicBezTo>
                  <a:cubicBezTo>
                    <a:pt x="434" y="167"/>
                    <a:pt x="432" y="167"/>
                    <a:pt x="431" y="167"/>
                  </a:cubicBezTo>
                  <a:cubicBezTo>
                    <a:pt x="431" y="166"/>
                    <a:pt x="431" y="166"/>
                    <a:pt x="431" y="166"/>
                  </a:cubicBezTo>
                  <a:cubicBezTo>
                    <a:pt x="439" y="166"/>
                    <a:pt x="446" y="166"/>
                    <a:pt x="454" y="166"/>
                  </a:cubicBezTo>
                  <a:cubicBezTo>
                    <a:pt x="448" y="165"/>
                    <a:pt x="440" y="166"/>
                    <a:pt x="433" y="166"/>
                  </a:cubicBezTo>
                  <a:cubicBezTo>
                    <a:pt x="432" y="166"/>
                    <a:pt x="430" y="164"/>
                    <a:pt x="429" y="166"/>
                  </a:cubicBezTo>
                  <a:cubicBezTo>
                    <a:pt x="417" y="165"/>
                    <a:pt x="405" y="165"/>
                    <a:pt x="392" y="165"/>
                  </a:cubicBezTo>
                  <a:cubicBezTo>
                    <a:pt x="398" y="164"/>
                    <a:pt x="406" y="165"/>
                    <a:pt x="412" y="164"/>
                  </a:cubicBezTo>
                  <a:cubicBezTo>
                    <a:pt x="414" y="163"/>
                    <a:pt x="419" y="164"/>
                    <a:pt x="421" y="163"/>
                  </a:cubicBezTo>
                  <a:cubicBezTo>
                    <a:pt x="420" y="165"/>
                    <a:pt x="416" y="164"/>
                    <a:pt x="415" y="164"/>
                  </a:cubicBezTo>
                  <a:cubicBezTo>
                    <a:pt x="416" y="165"/>
                    <a:pt x="420" y="165"/>
                    <a:pt x="421" y="164"/>
                  </a:cubicBezTo>
                  <a:cubicBezTo>
                    <a:pt x="421" y="164"/>
                    <a:pt x="421" y="164"/>
                    <a:pt x="421" y="165"/>
                  </a:cubicBezTo>
                  <a:cubicBezTo>
                    <a:pt x="424" y="165"/>
                    <a:pt x="426" y="164"/>
                    <a:pt x="427" y="164"/>
                  </a:cubicBezTo>
                  <a:cubicBezTo>
                    <a:pt x="422" y="164"/>
                    <a:pt x="422" y="164"/>
                    <a:pt x="422" y="164"/>
                  </a:cubicBezTo>
                  <a:cubicBezTo>
                    <a:pt x="422" y="163"/>
                    <a:pt x="422" y="163"/>
                    <a:pt x="422" y="163"/>
                  </a:cubicBezTo>
                  <a:cubicBezTo>
                    <a:pt x="433" y="163"/>
                    <a:pt x="441" y="163"/>
                    <a:pt x="450" y="163"/>
                  </a:cubicBezTo>
                  <a:cubicBezTo>
                    <a:pt x="447" y="163"/>
                    <a:pt x="444" y="163"/>
                    <a:pt x="442" y="162"/>
                  </a:cubicBezTo>
                  <a:cubicBezTo>
                    <a:pt x="443" y="162"/>
                    <a:pt x="443" y="162"/>
                    <a:pt x="443" y="162"/>
                  </a:cubicBezTo>
                  <a:cubicBezTo>
                    <a:pt x="466" y="162"/>
                    <a:pt x="466" y="162"/>
                    <a:pt x="466" y="162"/>
                  </a:cubicBezTo>
                  <a:cubicBezTo>
                    <a:pt x="442" y="161"/>
                    <a:pt x="442" y="161"/>
                    <a:pt x="442" y="161"/>
                  </a:cubicBezTo>
                  <a:cubicBezTo>
                    <a:pt x="442" y="161"/>
                    <a:pt x="442" y="161"/>
                    <a:pt x="442" y="161"/>
                  </a:cubicBezTo>
                  <a:cubicBezTo>
                    <a:pt x="472" y="161"/>
                    <a:pt x="472" y="161"/>
                    <a:pt x="472" y="161"/>
                  </a:cubicBezTo>
                  <a:cubicBezTo>
                    <a:pt x="465" y="160"/>
                    <a:pt x="458" y="160"/>
                    <a:pt x="450" y="160"/>
                  </a:cubicBezTo>
                  <a:cubicBezTo>
                    <a:pt x="451" y="158"/>
                    <a:pt x="451" y="158"/>
                    <a:pt x="451" y="158"/>
                  </a:cubicBezTo>
                  <a:cubicBezTo>
                    <a:pt x="449" y="158"/>
                    <a:pt x="449" y="158"/>
                    <a:pt x="449" y="158"/>
                  </a:cubicBezTo>
                  <a:cubicBezTo>
                    <a:pt x="450" y="158"/>
                    <a:pt x="450" y="158"/>
                    <a:pt x="450" y="159"/>
                  </a:cubicBezTo>
                  <a:cubicBezTo>
                    <a:pt x="446" y="160"/>
                    <a:pt x="438" y="158"/>
                    <a:pt x="434" y="160"/>
                  </a:cubicBezTo>
                  <a:cubicBezTo>
                    <a:pt x="434" y="160"/>
                    <a:pt x="433" y="160"/>
                    <a:pt x="433" y="159"/>
                  </a:cubicBezTo>
                  <a:cubicBezTo>
                    <a:pt x="423" y="159"/>
                    <a:pt x="410" y="160"/>
                    <a:pt x="401" y="159"/>
                  </a:cubicBezTo>
                  <a:cubicBezTo>
                    <a:pt x="401" y="159"/>
                    <a:pt x="401" y="159"/>
                    <a:pt x="401" y="159"/>
                  </a:cubicBezTo>
                  <a:cubicBezTo>
                    <a:pt x="395" y="160"/>
                    <a:pt x="385" y="160"/>
                    <a:pt x="378" y="159"/>
                  </a:cubicBezTo>
                  <a:cubicBezTo>
                    <a:pt x="387" y="157"/>
                    <a:pt x="397" y="160"/>
                    <a:pt x="405" y="158"/>
                  </a:cubicBezTo>
                  <a:cubicBezTo>
                    <a:pt x="400" y="158"/>
                    <a:pt x="392" y="158"/>
                    <a:pt x="386" y="158"/>
                  </a:cubicBezTo>
                  <a:cubicBezTo>
                    <a:pt x="393" y="157"/>
                    <a:pt x="403" y="157"/>
                    <a:pt x="410" y="157"/>
                  </a:cubicBezTo>
                  <a:cubicBezTo>
                    <a:pt x="399" y="157"/>
                    <a:pt x="392" y="156"/>
                    <a:pt x="382" y="156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90" y="155"/>
                    <a:pt x="397" y="155"/>
                    <a:pt x="403" y="155"/>
                  </a:cubicBezTo>
                  <a:cubicBezTo>
                    <a:pt x="403" y="156"/>
                    <a:pt x="403" y="156"/>
                    <a:pt x="403" y="156"/>
                  </a:cubicBezTo>
                  <a:cubicBezTo>
                    <a:pt x="406" y="156"/>
                    <a:pt x="409" y="155"/>
                    <a:pt x="412" y="155"/>
                  </a:cubicBezTo>
                  <a:cubicBezTo>
                    <a:pt x="412" y="155"/>
                    <a:pt x="412" y="155"/>
                    <a:pt x="412" y="155"/>
                  </a:cubicBezTo>
                  <a:cubicBezTo>
                    <a:pt x="413" y="154"/>
                    <a:pt x="415" y="156"/>
                    <a:pt x="415" y="155"/>
                  </a:cubicBezTo>
                  <a:cubicBezTo>
                    <a:pt x="417" y="154"/>
                    <a:pt x="417" y="155"/>
                    <a:pt x="417" y="155"/>
                  </a:cubicBezTo>
                  <a:cubicBezTo>
                    <a:pt x="417" y="155"/>
                    <a:pt x="417" y="155"/>
                    <a:pt x="417" y="155"/>
                  </a:cubicBezTo>
                  <a:cubicBezTo>
                    <a:pt x="426" y="155"/>
                    <a:pt x="426" y="155"/>
                    <a:pt x="426" y="155"/>
                  </a:cubicBezTo>
                  <a:cubicBezTo>
                    <a:pt x="403" y="154"/>
                    <a:pt x="403" y="154"/>
                    <a:pt x="403" y="154"/>
                  </a:cubicBezTo>
                  <a:cubicBezTo>
                    <a:pt x="414" y="153"/>
                    <a:pt x="427" y="154"/>
                    <a:pt x="439" y="154"/>
                  </a:cubicBezTo>
                  <a:cubicBezTo>
                    <a:pt x="439" y="153"/>
                    <a:pt x="439" y="153"/>
                    <a:pt x="439" y="153"/>
                  </a:cubicBezTo>
                  <a:cubicBezTo>
                    <a:pt x="437" y="153"/>
                    <a:pt x="437" y="153"/>
                    <a:pt x="437" y="153"/>
                  </a:cubicBezTo>
                  <a:cubicBezTo>
                    <a:pt x="436" y="153"/>
                    <a:pt x="433" y="153"/>
                    <a:pt x="431" y="153"/>
                  </a:cubicBezTo>
                  <a:cubicBezTo>
                    <a:pt x="431" y="152"/>
                    <a:pt x="431" y="152"/>
                    <a:pt x="431" y="152"/>
                  </a:cubicBezTo>
                  <a:cubicBezTo>
                    <a:pt x="429" y="152"/>
                    <a:pt x="429" y="152"/>
                    <a:pt x="429" y="152"/>
                  </a:cubicBezTo>
                  <a:cubicBezTo>
                    <a:pt x="428" y="152"/>
                    <a:pt x="428" y="153"/>
                    <a:pt x="427" y="153"/>
                  </a:cubicBezTo>
                  <a:cubicBezTo>
                    <a:pt x="423" y="154"/>
                    <a:pt x="425" y="152"/>
                    <a:pt x="422" y="153"/>
                  </a:cubicBezTo>
                  <a:cubicBezTo>
                    <a:pt x="421" y="153"/>
                    <a:pt x="421" y="153"/>
                    <a:pt x="421" y="152"/>
                  </a:cubicBezTo>
                  <a:cubicBezTo>
                    <a:pt x="417" y="153"/>
                    <a:pt x="412" y="152"/>
                    <a:pt x="411" y="153"/>
                  </a:cubicBezTo>
                  <a:cubicBezTo>
                    <a:pt x="409" y="152"/>
                    <a:pt x="406" y="153"/>
                    <a:pt x="405" y="152"/>
                  </a:cubicBezTo>
                  <a:cubicBezTo>
                    <a:pt x="411" y="151"/>
                    <a:pt x="419" y="152"/>
                    <a:pt x="425" y="152"/>
                  </a:cubicBezTo>
                  <a:cubicBezTo>
                    <a:pt x="431" y="150"/>
                    <a:pt x="435" y="152"/>
                    <a:pt x="440" y="151"/>
                  </a:cubicBezTo>
                  <a:cubicBezTo>
                    <a:pt x="433" y="151"/>
                    <a:pt x="433" y="151"/>
                    <a:pt x="433" y="151"/>
                  </a:cubicBezTo>
                  <a:cubicBezTo>
                    <a:pt x="439" y="149"/>
                    <a:pt x="448" y="150"/>
                    <a:pt x="454" y="150"/>
                  </a:cubicBezTo>
                  <a:cubicBezTo>
                    <a:pt x="448" y="150"/>
                    <a:pt x="442" y="147"/>
                    <a:pt x="440" y="147"/>
                  </a:cubicBezTo>
                  <a:cubicBezTo>
                    <a:pt x="440" y="148"/>
                    <a:pt x="440" y="148"/>
                    <a:pt x="440" y="148"/>
                  </a:cubicBezTo>
                  <a:cubicBezTo>
                    <a:pt x="440" y="148"/>
                    <a:pt x="438" y="148"/>
                    <a:pt x="437" y="148"/>
                  </a:cubicBezTo>
                  <a:cubicBezTo>
                    <a:pt x="437" y="148"/>
                    <a:pt x="436" y="148"/>
                    <a:pt x="436" y="147"/>
                  </a:cubicBezTo>
                  <a:cubicBezTo>
                    <a:pt x="436" y="148"/>
                    <a:pt x="437" y="148"/>
                    <a:pt x="436" y="148"/>
                  </a:cubicBezTo>
                  <a:cubicBezTo>
                    <a:pt x="434" y="147"/>
                    <a:pt x="434" y="147"/>
                    <a:pt x="434" y="147"/>
                  </a:cubicBezTo>
                  <a:cubicBezTo>
                    <a:pt x="434" y="147"/>
                    <a:pt x="434" y="147"/>
                    <a:pt x="434" y="147"/>
                  </a:cubicBezTo>
                  <a:cubicBezTo>
                    <a:pt x="422" y="148"/>
                    <a:pt x="411" y="148"/>
                    <a:pt x="398" y="147"/>
                  </a:cubicBezTo>
                  <a:cubicBezTo>
                    <a:pt x="399" y="147"/>
                    <a:pt x="399" y="147"/>
                    <a:pt x="399" y="147"/>
                  </a:cubicBezTo>
                  <a:cubicBezTo>
                    <a:pt x="405" y="147"/>
                    <a:pt x="410" y="148"/>
                    <a:pt x="415" y="146"/>
                  </a:cubicBezTo>
                  <a:cubicBezTo>
                    <a:pt x="415" y="146"/>
                    <a:pt x="416" y="147"/>
                    <a:pt x="416" y="147"/>
                  </a:cubicBezTo>
                  <a:cubicBezTo>
                    <a:pt x="417" y="147"/>
                    <a:pt x="417" y="147"/>
                    <a:pt x="417" y="147"/>
                  </a:cubicBezTo>
                  <a:cubicBezTo>
                    <a:pt x="417" y="147"/>
                    <a:pt x="417" y="147"/>
                    <a:pt x="417" y="147"/>
                  </a:cubicBezTo>
                  <a:cubicBezTo>
                    <a:pt x="419" y="146"/>
                    <a:pt x="422" y="146"/>
                    <a:pt x="423" y="147"/>
                  </a:cubicBezTo>
                  <a:cubicBezTo>
                    <a:pt x="423" y="147"/>
                    <a:pt x="423" y="147"/>
                    <a:pt x="423" y="147"/>
                  </a:cubicBezTo>
                  <a:cubicBezTo>
                    <a:pt x="424" y="147"/>
                    <a:pt x="424" y="146"/>
                    <a:pt x="425" y="147"/>
                  </a:cubicBezTo>
                  <a:cubicBezTo>
                    <a:pt x="425" y="147"/>
                    <a:pt x="425" y="147"/>
                    <a:pt x="425" y="147"/>
                  </a:cubicBezTo>
                  <a:cubicBezTo>
                    <a:pt x="426" y="147"/>
                    <a:pt x="427" y="147"/>
                    <a:pt x="427" y="147"/>
                  </a:cubicBezTo>
                  <a:cubicBezTo>
                    <a:pt x="427" y="147"/>
                    <a:pt x="427" y="147"/>
                    <a:pt x="427" y="147"/>
                  </a:cubicBezTo>
                  <a:cubicBezTo>
                    <a:pt x="437" y="146"/>
                    <a:pt x="437" y="146"/>
                    <a:pt x="437" y="146"/>
                  </a:cubicBezTo>
                  <a:cubicBezTo>
                    <a:pt x="436" y="146"/>
                    <a:pt x="436" y="146"/>
                    <a:pt x="435" y="146"/>
                  </a:cubicBezTo>
                  <a:cubicBezTo>
                    <a:pt x="436" y="145"/>
                    <a:pt x="436" y="145"/>
                    <a:pt x="436" y="145"/>
                  </a:cubicBezTo>
                  <a:cubicBezTo>
                    <a:pt x="427" y="146"/>
                    <a:pt x="419" y="146"/>
                    <a:pt x="411" y="145"/>
                  </a:cubicBezTo>
                  <a:cubicBezTo>
                    <a:pt x="411" y="145"/>
                    <a:pt x="411" y="145"/>
                    <a:pt x="411" y="145"/>
                  </a:cubicBezTo>
                  <a:cubicBezTo>
                    <a:pt x="409" y="146"/>
                    <a:pt x="409" y="146"/>
                    <a:pt x="409" y="146"/>
                  </a:cubicBezTo>
                  <a:cubicBezTo>
                    <a:pt x="409" y="145"/>
                    <a:pt x="408" y="145"/>
                    <a:pt x="409" y="145"/>
                  </a:cubicBezTo>
                  <a:cubicBezTo>
                    <a:pt x="408" y="145"/>
                    <a:pt x="407" y="145"/>
                    <a:pt x="406" y="145"/>
                  </a:cubicBezTo>
                  <a:cubicBezTo>
                    <a:pt x="386" y="143"/>
                    <a:pt x="361" y="145"/>
                    <a:pt x="337" y="144"/>
                  </a:cubicBezTo>
                  <a:cubicBezTo>
                    <a:pt x="338" y="143"/>
                    <a:pt x="340" y="144"/>
                    <a:pt x="342" y="143"/>
                  </a:cubicBezTo>
                  <a:cubicBezTo>
                    <a:pt x="342" y="143"/>
                    <a:pt x="342" y="143"/>
                    <a:pt x="342" y="144"/>
                  </a:cubicBezTo>
                  <a:cubicBezTo>
                    <a:pt x="345" y="143"/>
                    <a:pt x="351" y="143"/>
                    <a:pt x="354" y="143"/>
                  </a:cubicBezTo>
                  <a:cubicBezTo>
                    <a:pt x="365" y="143"/>
                    <a:pt x="376" y="143"/>
                    <a:pt x="390" y="143"/>
                  </a:cubicBezTo>
                  <a:cubicBezTo>
                    <a:pt x="390" y="143"/>
                    <a:pt x="390" y="143"/>
                    <a:pt x="390" y="143"/>
                  </a:cubicBezTo>
                  <a:cubicBezTo>
                    <a:pt x="394" y="142"/>
                    <a:pt x="397" y="143"/>
                    <a:pt x="399" y="143"/>
                  </a:cubicBezTo>
                  <a:cubicBezTo>
                    <a:pt x="411" y="142"/>
                    <a:pt x="426" y="142"/>
                    <a:pt x="439" y="143"/>
                  </a:cubicBezTo>
                  <a:cubicBezTo>
                    <a:pt x="442" y="142"/>
                    <a:pt x="442" y="142"/>
                    <a:pt x="442" y="142"/>
                  </a:cubicBezTo>
                  <a:cubicBezTo>
                    <a:pt x="426" y="142"/>
                    <a:pt x="411" y="141"/>
                    <a:pt x="400" y="140"/>
                  </a:cubicBezTo>
                  <a:cubicBezTo>
                    <a:pt x="409" y="140"/>
                    <a:pt x="409" y="140"/>
                    <a:pt x="409" y="140"/>
                  </a:cubicBezTo>
                  <a:cubicBezTo>
                    <a:pt x="394" y="138"/>
                    <a:pt x="378" y="139"/>
                    <a:pt x="363" y="139"/>
                  </a:cubicBezTo>
                  <a:cubicBezTo>
                    <a:pt x="361" y="141"/>
                    <a:pt x="360" y="138"/>
                    <a:pt x="359" y="138"/>
                  </a:cubicBezTo>
                  <a:cubicBezTo>
                    <a:pt x="377" y="138"/>
                    <a:pt x="397" y="138"/>
                    <a:pt x="416" y="138"/>
                  </a:cubicBezTo>
                  <a:cubicBezTo>
                    <a:pt x="415" y="137"/>
                    <a:pt x="415" y="137"/>
                    <a:pt x="415" y="137"/>
                  </a:cubicBezTo>
                  <a:cubicBezTo>
                    <a:pt x="417" y="136"/>
                    <a:pt x="420" y="137"/>
                    <a:pt x="423" y="136"/>
                  </a:cubicBezTo>
                  <a:cubicBezTo>
                    <a:pt x="415" y="135"/>
                    <a:pt x="406" y="136"/>
                    <a:pt x="398" y="135"/>
                  </a:cubicBezTo>
                  <a:cubicBezTo>
                    <a:pt x="399" y="134"/>
                    <a:pt x="402" y="135"/>
                    <a:pt x="401" y="134"/>
                  </a:cubicBezTo>
                  <a:cubicBezTo>
                    <a:pt x="403" y="134"/>
                    <a:pt x="404" y="134"/>
                    <a:pt x="405" y="134"/>
                  </a:cubicBezTo>
                  <a:cubicBezTo>
                    <a:pt x="410" y="134"/>
                    <a:pt x="410" y="134"/>
                    <a:pt x="410" y="134"/>
                  </a:cubicBezTo>
                  <a:cubicBezTo>
                    <a:pt x="398" y="134"/>
                    <a:pt x="398" y="134"/>
                    <a:pt x="398" y="134"/>
                  </a:cubicBezTo>
                  <a:cubicBezTo>
                    <a:pt x="398" y="134"/>
                    <a:pt x="398" y="134"/>
                    <a:pt x="398" y="134"/>
                  </a:cubicBezTo>
                  <a:cubicBezTo>
                    <a:pt x="398" y="134"/>
                    <a:pt x="398" y="134"/>
                    <a:pt x="398" y="134"/>
                  </a:cubicBezTo>
                  <a:cubicBezTo>
                    <a:pt x="397" y="134"/>
                    <a:pt x="395" y="135"/>
                    <a:pt x="394" y="134"/>
                  </a:cubicBezTo>
                  <a:cubicBezTo>
                    <a:pt x="394" y="134"/>
                    <a:pt x="395" y="134"/>
                    <a:pt x="395" y="134"/>
                  </a:cubicBezTo>
                  <a:cubicBezTo>
                    <a:pt x="394" y="134"/>
                    <a:pt x="393" y="134"/>
                    <a:pt x="393" y="134"/>
                  </a:cubicBezTo>
                  <a:cubicBezTo>
                    <a:pt x="393" y="135"/>
                    <a:pt x="392" y="134"/>
                    <a:pt x="391" y="135"/>
                  </a:cubicBezTo>
                  <a:cubicBezTo>
                    <a:pt x="391" y="134"/>
                    <a:pt x="390" y="134"/>
                    <a:pt x="390" y="134"/>
                  </a:cubicBezTo>
                  <a:cubicBezTo>
                    <a:pt x="348" y="134"/>
                    <a:pt x="348" y="134"/>
                    <a:pt x="348" y="134"/>
                  </a:cubicBezTo>
                  <a:cubicBezTo>
                    <a:pt x="362" y="135"/>
                    <a:pt x="362" y="135"/>
                    <a:pt x="362" y="135"/>
                  </a:cubicBezTo>
                  <a:cubicBezTo>
                    <a:pt x="356" y="135"/>
                    <a:pt x="349" y="135"/>
                    <a:pt x="343" y="135"/>
                  </a:cubicBezTo>
                  <a:cubicBezTo>
                    <a:pt x="346" y="134"/>
                    <a:pt x="347" y="134"/>
                    <a:pt x="349" y="133"/>
                  </a:cubicBezTo>
                  <a:cubicBezTo>
                    <a:pt x="398" y="133"/>
                    <a:pt x="398" y="133"/>
                    <a:pt x="398" y="133"/>
                  </a:cubicBezTo>
                  <a:cubicBezTo>
                    <a:pt x="392" y="132"/>
                    <a:pt x="392" y="132"/>
                    <a:pt x="392" y="132"/>
                  </a:cubicBezTo>
                  <a:cubicBezTo>
                    <a:pt x="392" y="132"/>
                    <a:pt x="392" y="132"/>
                    <a:pt x="392" y="132"/>
                  </a:cubicBezTo>
                  <a:cubicBezTo>
                    <a:pt x="371" y="132"/>
                    <a:pt x="371" y="132"/>
                    <a:pt x="371" y="132"/>
                  </a:cubicBezTo>
                  <a:cubicBezTo>
                    <a:pt x="375" y="131"/>
                    <a:pt x="383" y="133"/>
                    <a:pt x="384" y="131"/>
                  </a:cubicBezTo>
                  <a:cubicBezTo>
                    <a:pt x="405" y="130"/>
                    <a:pt x="405" y="130"/>
                    <a:pt x="405" y="130"/>
                  </a:cubicBezTo>
                  <a:cubicBezTo>
                    <a:pt x="405" y="130"/>
                    <a:pt x="405" y="130"/>
                    <a:pt x="405" y="130"/>
                  </a:cubicBezTo>
                  <a:cubicBezTo>
                    <a:pt x="395" y="130"/>
                    <a:pt x="386" y="130"/>
                    <a:pt x="377" y="130"/>
                  </a:cubicBezTo>
                  <a:cubicBezTo>
                    <a:pt x="385" y="129"/>
                    <a:pt x="395" y="130"/>
                    <a:pt x="404" y="130"/>
                  </a:cubicBezTo>
                  <a:cubicBezTo>
                    <a:pt x="406" y="129"/>
                    <a:pt x="406" y="129"/>
                    <a:pt x="406" y="129"/>
                  </a:cubicBezTo>
                  <a:cubicBezTo>
                    <a:pt x="382" y="129"/>
                    <a:pt x="382" y="129"/>
                    <a:pt x="382" y="129"/>
                  </a:cubicBezTo>
                  <a:cubicBezTo>
                    <a:pt x="381" y="128"/>
                    <a:pt x="381" y="128"/>
                    <a:pt x="381" y="128"/>
                  </a:cubicBezTo>
                  <a:cubicBezTo>
                    <a:pt x="336" y="128"/>
                    <a:pt x="336" y="128"/>
                    <a:pt x="336" y="128"/>
                  </a:cubicBezTo>
                  <a:cubicBezTo>
                    <a:pt x="341" y="126"/>
                    <a:pt x="347" y="127"/>
                    <a:pt x="354" y="127"/>
                  </a:cubicBezTo>
                  <a:cubicBezTo>
                    <a:pt x="354" y="128"/>
                    <a:pt x="354" y="128"/>
                    <a:pt x="354" y="128"/>
                  </a:cubicBezTo>
                  <a:cubicBezTo>
                    <a:pt x="355" y="128"/>
                    <a:pt x="356" y="128"/>
                    <a:pt x="356" y="127"/>
                  </a:cubicBezTo>
                  <a:cubicBezTo>
                    <a:pt x="357" y="128"/>
                    <a:pt x="357" y="128"/>
                    <a:pt x="357" y="128"/>
                  </a:cubicBezTo>
                  <a:cubicBezTo>
                    <a:pt x="357" y="127"/>
                    <a:pt x="357" y="127"/>
                    <a:pt x="357" y="127"/>
                  </a:cubicBezTo>
                  <a:cubicBezTo>
                    <a:pt x="378" y="128"/>
                    <a:pt x="403" y="127"/>
                    <a:pt x="421" y="127"/>
                  </a:cubicBezTo>
                  <a:cubicBezTo>
                    <a:pt x="415" y="127"/>
                    <a:pt x="411" y="126"/>
                    <a:pt x="406" y="127"/>
                  </a:cubicBezTo>
                  <a:cubicBezTo>
                    <a:pt x="405" y="126"/>
                    <a:pt x="405" y="126"/>
                    <a:pt x="405" y="126"/>
                  </a:cubicBezTo>
                  <a:cubicBezTo>
                    <a:pt x="404" y="126"/>
                    <a:pt x="403" y="126"/>
                    <a:pt x="403" y="126"/>
                  </a:cubicBezTo>
                  <a:cubicBezTo>
                    <a:pt x="402" y="126"/>
                    <a:pt x="402" y="126"/>
                    <a:pt x="402" y="126"/>
                  </a:cubicBezTo>
                  <a:cubicBezTo>
                    <a:pt x="400" y="126"/>
                    <a:pt x="400" y="126"/>
                    <a:pt x="400" y="126"/>
                  </a:cubicBezTo>
                  <a:cubicBezTo>
                    <a:pt x="399" y="126"/>
                    <a:pt x="396" y="124"/>
                    <a:pt x="398" y="126"/>
                  </a:cubicBezTo>
                  <a:cubicBezTo>
                    <a:pt x="396" y="126"/>
                    <a:pt x="397" y="125"/>
                    <a:pt x="396" y="125"/>
                  </a:cubicBezTo>
                  <a:cubicBezTo>
                    <a:pt x="404" y="124"/>
                    <a:pt x="404" y="124"/>
                    <a:pt x="404" y="124"/>
                  </a:cubicBezTo>
                  <a:cubicBezTo>
                    <a:pt x="396" y="124"/>
                    <a:pt x="389" y="124"/>
                    <a:pt x="382" y="124"/>
                  </a:cubicBezTo>
                  <a:cubicBezTo>
                    <a:pt x="389" y="123"/>
                    <a:pt x="397" y="124"/>
                    <a:pt x="402" y="123"/>
                  </a:cubicBezTo>
                  <a:cubicBezTo>
                    <a:pt x="401" y="122"/>
                    <a:pt x="398" y="123"/>
                    <a:pt x="398" y="121"/>
                  </a:cubicBezTo>
                  <a:cubicBezTo>
                    <a:pt x="398" y="121"/>
                    <a:pt x="400" y="121"/>
                    <a:pt x="400" y="121"/>
                  </a:cubicBezTo>
                  <a:cubicBezTo>
                    <a:pt x="398" y="120"/>
                    <a:pt x="393" y="122"/>
                    <a:pt x="391" y="120"/>
                  </a:cubicBezTo>
                  <a:cubicBezTo>
                    <a:pt x="389" y="120"/>
                    <a:pt x="389" y="121"/>
                    <a:pt x="387" y="121"/>
                  </a:cubicBezTo>
                  <a:cubicBezTo>
                    <a:pt x="386" y="120"/>
                    <a:pt x="386" y="120"/>
                    <a:pt x="386" y="120"/>
                  </a:cubicBezTo>
                  <a:cubicBezTo>
                    <a:pt x="384" y="121"/>
                    <a:pt x="384" y="121"/>
                    <a:pt x="384" y="121"/>
                  </a:cubicBezTo>
                  <a:cubicBezTo>
                    <a:pt x="384" y="120"/>
                    <a:pt x="384" y="120"/>
                    <a:pt x="384" y="120"/>
                  </a:cubicBezTo>
                  <a:cubicBezTo>
                    <a:pt x="382" y="120"/>
                    <a:pt x="381" y="120"/>
                    <a:pt x="380" y="121"/>
                  </a:cubicBezTo>
                  <a:cubicBezTo>
                    <a:pt x="380" y="120"/>
                    <a:pt x="379" y="120"/>
                    <a:pt x="379" y="120"/>
                  </a:cubicBezTo>
                  <a:cubicBezTo>
                    <a:pt x="377" y="120"/>
                    <a:pt x="374" y="119"/>
                    <a:pt x="373" y="121"/>
                  </a:cubicBezTo>
                  <a:cubicBezTo>
                    <a:pt x="373" y="120"/>
                    <a:pt x="373" y="120"/>
                    <a:pt x="373" y="120"/>
                  </a:cubicBezTo>
                  <a:cubicBezTo>
                    <a:pt x="371" y="121"/>
                    <a:pt x="368" y="119"/>
                    <a:pt x="367" y="121"/>
                  </a:cubicBezTo>
                  <a:cubicBezTo>
                    <a:pt x="365" y="119"/>
                    <a:pt x="361" y="120"/>
                    <a:pt x="359" y="120"/>
                  </a:cubicBezTo>
                  <a:cubicBezTo>
                    <a:pt x="358" y="119"/>
                    <a:pt x="360" y="119"/>
                    <a:pt x="360" y="119"/>
                  </a:cubicBezTo>
                  <a:cubicBezTo>
                    <a:pt x="365" y="119"/>
                    <a:pt x="370" y="119"/>
                    <a:pt x="376" y="119"/>
                  </a:cubicBezTo>
                  <a:cubicBezTo>
                    <a:pt x="375" y="119"/>
                    <a:pt x="375" y="118"/>
                    <a:pt x="374" y="118"/>
                  </a:cubicBezTo>
                  <a:cubicBezTo>
                    <a:pt x="376" y="117"/>
                    <a:pt x="376" y="117"/>
                    <a:pt x="376" y="117"/>
                  </a:cubicBezTo>
                  <a:cubicBezTo>
                    <a:pt x="411" y="117"/>
                    <a:pt x="411" y="117"/>
                    <a:pt x="411" y="117"/>
                  </a:cubicBezTo>
                  <a:cubicBezTo>
                    <a:pt x="331" y="117"/>
                    <a:pt x="331" y="117"/>
                    <a:pt x="331" y="117"/>
                  </a:cubicBezTo>
                  <a:cubicBezTo>
                    <a:pt x="312" y="116"/>
                    <a:pt x="312" y="116"/>
                    <a:pt x="312" y="116"/>
                  </a:cubicBezTo>
                  <a:cubicBezTo>
                    <a:pt x="314" y="115"/>
                    <a:pt x="318" y="116"/>
                    <a:pt x="320" y="115"/>
                  </a:cubicBezTo>
                  <a:cubicBezTo>
                    <a:pt x="316" y="115"/>
                    <a:pt x="313" y="116"/>
                    <a:pt x="309" y="114"/>
                  </a:cubicBezTo>
                  <a:cubicBezTo>
                    <a:pt x="318" y="113"/>
                    <a:pt x="331" y="114"/>
                    <a:pt x="341" y="113"/>
                  </a:cubicBezTo>
                  <a:cubicBezTo>
                    <a:pt x="340" y="113"/>
                    <a:pt x="340" y="113"/>
                    <a:pt x="339" y="113"/>
                  </a:cubicBezTo>
                  <a:cubicBezTo>
                    <a:pt x="341" y="111"/>
                    <a:pt x="343" y="114"/>
                    <a:pt x="345" y="112"/>
                  </a:cubicBezTo>
                  <a:cubicBezTo>
                    <a:pt x="345" y="112"/>
                    <a:pt x="345" y="112"/>
                    <a:pt x="345" y="113"/>
                  </a:cubicBezTo>
                  <a:cubicBezTo>
                    <a:pt x="346" y="113"/>
                    <a:pt x="348" y="113"/>
                    <a:pt x="348" y="113"/>
                  </a:cubicBezTo>
                  <a:cubicBezTo>
                    <a:pt x="348" y="113"/>
                    <a:pt x="348" y="113"/>
                    <a:pt x="348" y="113"/>
                  </a:cubicBezTo>
                  <a:cubicBezTo>
                    <a:pt x="349" y="114"/>
                    <a:pt x="352" y="113"/>
                    <a:pt x="353" y="114"/>
                  </a:cubicBezTo>
                  <a:cubicBezTo>
                    <a:pt x="353" y="114"/>
                    <a:pt x="353" y="114"/>
                    <a:pt x="353" y="114"/>
                  </a:cubicBezTo>
                  <a:cubicBezTo>
                    <a:pt x="359" y="113"/>
                    <a:pt x="365" y="114"/>
                    <a:pt x="371" y="113"/>
                  </a:cubicBezTo>
                  <a:cubicBezTo>
                    <a:pt x="372" y="113"/>
                    <a:pt x="372" y="113"/>
                    <a:pt x="372" y="113"/>
                  </a:cubicBezTo>
                  <a:cubicBezTo>
                    <a:pt x="373" y="113"/>
                    <a:pt x="373" y="113"/>
                    <a:pt x="373" y="113"/>
                  </a:cubicBezTo>
                  <a:cubicBezTo>
                    <a:pt x="375" y="113"/>
                    <a:pt x="379" y="113"/>
                    <a:pt x="382" y="112"/>
                  </a:cubicBezTo>
                  <a:cubicBezTo>
                    <a:pt x="382" y="112"/>
                    <a:pt x="383" y="113"/>
                    <a:pt x="383" y="113"/>
                  </a:cubicBezTo>
                  <a:cubicBezTo>
                    <a:pt x="391" y="113"/>
                    <a:pt x="391" y="113"/>
                    <a:pt x="391" y="113"/>
                  </a:cubicBezTo>
                  <a:cubicBezTo>
                    <a:pt x="390" y="113"/>
                    <a:pt x="389" y="113"/>
                    <a:pt x="388" y="112"/>
                  </a:cubicBezTo>
                  <a:cubicBezTo>
                    <a:pt x="396" y="112"/>
                    <a:pt x="404" y="112"/>
                    <a:pt x="411" y="112"/>
                  </a:cubicBezTo>
                  <a:cubicBezTo>
                    <a:pt x="413" y="112"/>
                    <a:pt x="414" y="111"/>
                    <a:pt x="416" y="111"/>
                  </a:cubicBezTo>
                  <a:cubicBezTo>
                    <a:pt x="416" y="111"/>
                    <a:pt x="414" y="110"/>
                    <a:pt x="416" y="110"/>
                  </a:cubicBezTo>
                  <a:cubicBezTo>
                    <a:pt x="418" y="110"/>
                    <a:pt x="418" y="111"/>
                    <a:pt x="418" y="111"/>
                  </a:cubicBezTo>
                  <a:cubicBezTo>
                    <a:pt x="419" y="110"/>
                    <a:pt x="419" y="110"/>
                    <a:pt x="419" y="110"/>
                  </a:cubicBezTo>
                  <a:cubicBezTo>
                    <a:pt x="445" y="110"/>
                    <a:pt x="445" y="110"/>
                    <a:pt x="445" y="110"/>
                  </a:cubicBezTo>
                  <a:cubicBezTo>
                    <a:pt x="400" y="110"/>
                    <a:pt x="400" y="110"/>
                    <a:pt x="400" y="110"/>
                  </a:cubicBezTo>
                  <a:cubicBezTo>
                    <a:pt x="399" y="109"/>
                    <a:pt x="399" y="109"/>
                    <a:pt x="399" y="109"/>
                  </a:cubicBezTo>
                  <a:cubicBezTo>
                    <a:pt x="379" y="109"/>
                    <a:pt x="379" y="109"/>
                    <a:pt x="379" y="109"/>
                  </a:cubicBezTo>
                  <a:cubicBezTo>
                    <a:pt x="377" y="108"/>
                    <a:pt x="377" y="108"/>
                    <a:pt x="377" y="108"/>
                  </a:cubicBezTo>
                  <a:cubicBezTo>
                    <a:pt x="386" y="108"/>
                    <a:pt x="396" y="108"/>
                    <a:pt x="404" y="108"/>
                  </a:cubicBezTo>
                  <a:cubicBezTo>
                    <a:pt x="403" y="108"/>
                    <a:pt x="402" y="108"/>
                    <a:pt x="401" y="107"/>
                  </a:cubicBezTo>
                  <a:cubicBezTo>
                    <a:pt x="406" y="107"/>
                    <a:pt x="406" y="107"/>
                    <a:pt x="406" y="107"/>
                  </a:cubicBezTo>
                  <a:cubicBezTo>
                    <a:pt x="405" y="107"/>
                    <a:pt x="405" y="107"/>
                    <a:pt x="405" y="107"/>
                  </a:cubicBezTo>
                  <a:cubicBezTo>
                    <a:pt x="403" y="107"/>
                    <a:pt x="398" y="106"/>
                    <a:pt x="399" y="107"/>
                  </a:cubicBezTo>
                  <a:cubicBezTo>
                    <a:pt x="399" y="107"/>
                    <a:pt x="399" y="107"/>
                    <a:pt x="400" y="107"/>
                  </a:cubicBezTo>
                  <a:cubicBezTo>
                    <a:pt x="396" y="109"/>
                    <a:pt x="395" y="105"/>
                    <a:pt x="392" y="106"/>
                  </a:cubicBezTo>
                  <a:cubicBezTo>
                    <a:pt x="389" y="106"/>
                    <a:pt x="385" y="106"/>
                    <a:pt x="382" y="106"/>
                  </a:cubicBezTo>
                  <a:cubicBezTo>
                    <a:pt x="381" y="106"/>
                    <a:pt x="380" y="106"/>
                    <a:pt x="379" y="106"/>
                  </a:cubicBezTo>
                  <a:cubicBezTo>
                    <a:pt x="379" y="106"/>
                    <a:pt x="378" y="106"/>
                    <a:pt x="378" y="106"/>
                  </a:cubicBezTo>
                  <a:cubicBezTo>
                    <a:pt x="368" y="106"/>
                    <a:pt x="368" y="106"/>
                    <a:pt x="368" y="106"/>
                  </a:cubicBezTo>
                  <a:cubicBezTo>
                    <a:pt x="366" y="105"/>
                    <a:pt x="366" y="105"/>
                    <a:pt x="366" y="105"/>
                  </a:cubicBezTo>
                  <a:cubicBezTo>
                    <a:pt x="378" y="104"/>
                    <a:pt x="378" y="104"/>
                    <a:pt x="378" y="104"/>
                  </a:cubicBezTo>
                  <a:cubicBezTo>
                    <a:pt x="367" y="104"/>
                    <a:pt x="367" y="104"/>
                    <a:pt x="367" y="104"/>
                  </a:cubicBezTo>
                  <a:cubicBezTo>
                    <a:pt x="374" y="103"/>
                    <a:pt x="382" y="103"/>
                    <a:pt x="389" y="104"/>
                  </a:cubicBezTo>
                  <a:cubicBezTo>
                    <a:pt x="388" y="104"/>
                    <a:pt x="388" y="104"/>
                    <a:pt x="388" y="104"/>
                  </a:cubicBezTo>
                  <a:cubicBezTo>
                    <a:pt x="389" y="104"/>
                    <a:pt x="389" y="104"/>
                    <a:pt x="389" y="104"/>
                  </a:cubicBezTo>
                  <a:cubicBezTo>
                    <a:pt x="389" y="104"/>
                    <a:pt x="389" y="104"/>
                    <a:pt x="389" y="104"/>
                  </a:cubicBezTo>
                  <a:cubicBezTo>
                    <a:pt x="390" y="104"/>
                    <a:pt x="391" y="103"/>
                    <a:pt x="393" y="104"/>
                  </a:cubicBezTo>
                  <a:cubicBezTo>
                    <a:pt x="393" y="104"/>
                    <a:pt x="393" y="104"/>
                    <a:pt x="393" y="104"/>
                  </a:cubicBezTo>
                  <a:cubicBezTo>
                    <a:pt x="397" y="103"/>
                    <a:pt x="404" y="104"/>
                    <a:pt x="408" y="103"/>
                  </a:cubicBezTo>
                  <a:cubicBezTo>
                    <a:pt x="405" y="103"/>
                    <a:pt x="402" y="103"/>
                    <a:pt x="399" y="103"/>
                  </a:cubicBezTo>
                  <a:cubicBezTo>
                    <a:pt x="398" y="103"/>
                    <a:pt x="395" y="103"/>
                    <a:pt x="395" y="102"/>
                  </a:cubicBezTo>
                  <a:cubicBezTo>
                    <a:pt x="394" y="102"/>
                    <a:pt x="394" y="102"/>
                    <a:pt x="393" y="103"/>
                  </a:cubicBezTo>
                  <a:cubicBezTo>
                    <a:pt x="379" y="103"/>
                    <a:pt x="362" y="101"/>
                    <a:pt x="348" y="103"/>
                  </a:cubicBezTo>
                  <a:cubicBezTo>
                    <a:pt x="350" y="103"/>
                    <a:pt x="352" y="103"/>
                    <a:pt x="353" y="103"/>
                  </a:cubicBezTo>
                  <a:cubicBezTo>
                    <a:pt x="351" y="104"/>
                    <a:pt x="351" y="104"/>
                    <a:pt x="351" y="104"/>
                  </a:cubicBezTo>
                  <a:cubicBezTo>
                    <a:pt x="349" y="105"/>
                    <a:pt x="345" y="103"/>
                    <a:pt x="344" y="103"/>
                  </a:cubicBezTo>
                  <a:cubicBezTo>
                    <a:pt x="345" y="103"/>
                    <a:pt x="345" y="103"/>
                    <a:pt x="345" y="103"/>
                  </a:cubicBezTo>
                  <a:cubicBezTo>
                    <a:pt x="334" y="102"/>
                    <a:pt x="334" y="102"/>
                    <a:pt x="334" y="102"/>
                  </a:cubicBezTo>
                  <a:cubicBezTo>
                    <a:pt x="337" y="101"/>
                    <a:pt x="341" y="101"/>
                    <a:pt x="344" y="101"/>
                  </a:cubicBezTo>
                  <a:cubicBezTo>
                    <a:pt x="343" y="101"/>
                    <a:pt x="343" y="101"/>
                    <a:pt x="343" y="101"/>
                  </a:cubicBezTo>
                  <a:cubicBezTo>
                    <a:pt x="353" y="100"/>
                    <a:pt x="363" y="101"/>
                    <a:pt x="373" y="101"/>
                  </a:cubicBezTo>
                  <a:cubicBezTo>
                    <a:pt x="375" y="100"/>
                    <a:pt x="377" y="100"/>
                    <a:pt x="379" y="101"/>
                  </a:cubicBezTo>
                  <a:cubicBezTo>
                    <a:pt x="379" y="101"/>
                    <a:pt x="379" y="101"/>
                    <a:pt x="379" y="101"/>
                  </a:cubicBezTo>
                  <a:cubicBezTo>
                    <a:pt x="380" y="100"/>
                    <a:pt x="381" y="101"/>
                    <a:pt x="382" y="101"/>
                  </a:cubicBezTo>
                  <a:cubicBezTo>
                    <a:pt x="382" y="101"/>
                    <a:pt x="382" y="101"/>
                    <a:pt x="382" y="101"/>
                  </a:cubicBezTo>
                  <a:cubicBezTo>
                    <a:pt x="383" y="100"/>
                    <a:pt x="383" y="100"/>
                    <a:pt x="384" y="100"/>
                  </a:cubicBezTo>
                  <a:cubicBezTo>
                    <a:pt x="380" y="99"/>
                    <a:pt x="376" y="100"/>
                    <a:pt x="371" y="100"/>
                  </a:cubicBezTo>
                  <a:cubicBezTo>
                    <a:pt x="369" y="101"/>
                    <a:pt x="365" y="101"/>
                    <a:pt x="362" y="100"/>
                  </a:cubicBezTo>
                  <a:cubicBezTo>
                    <a:pt x="362" y="100"/>
                    <a:pt x="362" y="100"/>
                    <a:pt x="363" y="100"/>
                  </a:cubicBezTo>
                  <a:cubicBezTo>
                    <a:pt x="348" y="100"/>
                    <a:pt x="336" y="99"/>
                    <a:pt x="323" y="100"/>
                  </a:cubicBezTo>
                  <a:cubicBezTo>
                    <a:pt x="321" y="99"/>
                    <a:pt x="318" y="99"/>
                    <a:pt x="316" y="99"/>
                  </a:cubicBezTo>
                  <a:cubicBezTo>
                    <a:pt x="349" y="98"/>
                    <a:pt x="376" y="98"/>
                    <a:pt x="408" y="97"/>
                  </a:cubicBezTo>
                  <a:cubicBezTo>
                    <a:pt x="411" y="97"/>
                    <a:pt x="411" y="97"/>
                    <a:pt x="411" y="97"/>
                  </a:cubicBezTo>
                  <a:cubicBezTo>
                    <a:pt x="408" y="96"/>
                    <a:pt x="403" y="98"/>
                    <a:pt x="402" y="96"/>
                  </a:cubicBezTo>
                  <a:cubicBezTo>
                    <a:pt x="401" y="97"/>
                    <a:pt x="401" y="97"/>
                    <a:pt x="401" y="97"/>
                  </a:cubicBezTo>
                  <a:cubicBezTo>
                    <a:pt x="397" y="96"/>
                    <a:pt x="392" y="97"/>
                    <a:pt x="390" y="95"/>
                  </a:cubicBezTo>
                  <a:cubicBezTo>
                    <a:pt x="389" y="96"/>
                    <a:pt x="389" y="96"/>
                    <a:pt x="389" y="96"/>
                  </a:cubicBezTo>
                  <a:cubicBezTo>
                    <a:pt x="386" y="96"/>
                    <a:pt x="388" y="95"/>
                    <a:pt x="388" y="95"/>
                  </a:cubicBezTo>
                  <a:cubicBezTo>
                    <a:pt x="386" y="96"/>
                    <a:pt x="386" y="96"/>
                    <a:pt x="386" y="96"/>
                  </a:cubicBezTo>
                  <a:cubicBezTo>
                    <a:pt x="373" y="95"/>
                    <a:pt x="353" y="96"/>
                    <a:pt x="339" y="94"/>
                  </a:cubicBezTo>
                  <a:cubicBezTo>
                    <a:pt x="361" y="94"/>
                    <a:pt x="385" y="94"/>
                    <a:pt x="406" y="94"/>
                  </a:cubicBezTo>
                  <a:cubicBezTo>
                    <a:pt x="378" y="93"/>
                    <a:pt x="378" y="93"/>
                    <a:pt x="378" y="93"/>
                  </a:cubicBezTo>
                  <a:cubicBezTo>
                    <a:pt x="389" y="93"/>
                    <a:pt x="401" y="94"/>
                    <a:pt x="411" y="93"/>
                  </a:cubicBezTo>
                  <a:cubicBezTo>
                    <a:pt x="410" y="93"/>
                    <a:pt x="409" y="93"/>
                    <a:pt x="408" y="93"/>
                  </a:cubicBezTo>
                  <a:cubicBezTo>
                    <a:pt x="410" y="92"/>
                    <a:pt x="413" y="92"/>
                    <a:pt x="415" y="93"/>
                  </a:cubicBezTo>
                  <a:cubicBezTo>
                    <a:pt x="413" y="93"/>
                    <a:pt x="413" y="93"/>
                    <a:pt x="413" y="93"/>
                  </a:cubicBezTo>
                  <a:cubicBezTo>
                    <a:pt x="417" y="93"/>
                    <a:pt x="417" y="93"/>
                    <a:pt x="417" y="93"/>
                  </a:cubicBezTo>
                  <a:cubicBezTo>
                    <a:pt x="416" y="93"/>
                    <a:pt x="416" y="93"/>
                    <a:pt x="415" y="93"/>
                  </a:cubicBezTo>
                  <a:cubicBezTo>
                    <a:pt x="415" y="93"/>
                    <a:pt x="415" y="93"/>
                    <a:pt x="415" y="93"/>
                  </a:cubicBezTo>
                  <a:cubicBezTo>
                    <a:pt x="424" y="92"/>
                    <a:pt x="424" y="92"/>
                    <a:pt x="424" y="92"/>
                  </a:cubicBezTo>
                  <a:cubicBezTo>
                    <a:pt x="417" y="91"/>
                    <a:pt x="410" y="91"/>
                    <a:pt x="401" y="91"/>
                  </a:cubicBezTo>
                  <a:cubicBezTo>
                    <a:pt x="400" y="91"/>
                    <a:pt x="400" y="91"/>
                    <a:pt x="400" y="91"/>
                  </a:cubicBezTo>
                  <a:cubicBezTo>
                    <a:pt x="406" y="90"/>
                    <a:pt x="413" y="91"/>
                    <a:pt x="419" y="90"/>
                  </a:cubicBezTo>
                  <a:cubicBezTo>
                    <a:pt x="415" y="90"/>
                    <a:pt x="411" y="89"/>
                    <a:pt x="406" y="89"/>
                  </a:cubicBezTo>
                  <a:cubicBezTo>
                    <a:pt x="406" y="89"/>
                    <a:pt x="406" y="89"/>
                    <a:pt x="406" y="89"/>
                  </a:cubicBezTo>
                  <a:cubicBezTo>
                    <a:pt x="413" y="88"/>
                    <a:pt x="413" y="88"/>
                    <a:pt x="413" y="88"/>
                  </a:cubicBezTo>
                  <a:cubicBezTo>
                    <a:pt x="387" y="88"/>
                    <a:pt x="387" y="88"/>
                    <a:pt x="387" y="88"/>
                  </a:cubicBezTo>
                  <a:cubicBezTo>
                    <a:pt x="394" y="87"/>
                    <a:pt x="401" y="88"/>
                    <a:pt x="408" y="88"/>
                  </a:cubicBezTo>
                  <a:cubicBezTo>
                    <a:pt x="412" y="85"/>
                    <a:pt x="417" y="87"/>
                    <a:pt x="422" y="86"/>
                  </a:cubicBezTo>
                  <a:cubicBezTo>
                    <a:pt x="402" y="85"/>
                    <a:pt x="402" y="85"/>
                    <a:pt x="402" y="85"/>
                  </a:cubicBezTo>
                  <a:cubicBezTo>
                    <a:pt x="403" y="85"/>
                    <a:pt x="403" y="85"/>
                    <a:pt x="403" y="85"/>
                  </a:cubicBezTo>
                  <a:cubicBezTo>
                    <a:pt x="400" y="86"/>
                    <a:pt x="398" y="84"/>
                    <a:pt x="395" y="85"/>
                  </a:cubicBezTo>
                  <a:cubicBezTo>
                    <a:pt x="325" y="85"/>
                    <a:pt x="325" y="85"/>
                    <a:pt x="325" y="85"/>
                  </a:cubicBezTo>
                  <a:cubicBezTo>
                    <a:pt x="325" y="84"/>
                    <a:pt x="325" y="84"/>
                    <a:pt x="325" y="84"/>
                  </a:cubicBezTo>
                  <a:cubicBezTo>
                    <a:pt x="323" y="84"/>
                    <a:pt x="322" y="84"/>
                    <a:pt x="321" y="84"/>
                  </a:cubicBezTo>
                  <a:cubicBezTo>
                    <a:pt x="321" y="83"/>
                    <a:pt x="323" y="84"/>
                    <a:pt x="324" y="84"/>
                  </a:cubicBezTo>
                  <a:cubicBezTo>
                    <a:pt x="320" y="83"/>
                    <a:pt x="316" y="84"/>
                    <a:pt x="312" y="83"/>
                  </a:cubicBezTo>
                  <a:cubicBezTo>
                    <a:pt x="311" y="84"/>
                    <a:pt x="311" y="84"/>
                    <a:pt x="311" y="84"/>
                  </a:cubicBezTo>
                  <a:cubicBezTo>
                    <a:pt x="312" y="84"/>
                    <a:pt x="312" y="84"/>
                    <a:pt x="312" y="84"/>
                  </a:cubicBezTo>
                  <a:cubicBezTo>
                    <a:pt x="309" y="85"/>
                    <a:pt x="305" y="85"/>
                    <a:pt x="302" y="84"/>
                  </a:cubicBezTo>
                  <a:cubicBezTo>
                    <a:pt x="304" y="82"/>
                    <a:pt x="310" y="86"/>
                    <a:pt x="309" y="83"/>
                  </a:cubicBezTo>
                  <a:cubicBezTo>
                    <a:pt x="306" y="82"/>
                    <a:pt x="302" y="84"/>
                    <a:pt x="299" y="84"/>
                  </a:cubicBezTo>
                  <a:cubicBezTo>
                    <a:pt x="299" y="84"/>
                    <a:pt x="299" y="84"/>
                    <a:pt x="299" y="84"/>
                  </a:cubicBezTo>
                  <a:cubicBezTo>
                    <a:pt x="298" y="85"/>
                    <a:pt x="298" y="85"/>
                    <a:pt x="298" y="85"/>
                  </a:cubicBezTo>
                  <a:cubicBezTo>
                    <a:pt x="298" y="84"/>
                    <a:pt x="297" y="84"/>
                    <a:pt x="297" y="84"/>
                  </a:cubicBezTo>
                  <a:cubicBezTo>
                    <a:pt x="277" y="84"/>
                    <a:pt x="277" y="84"/>
                    <a:pt x="277" y="84"/>
                  </a:cubicBezTo>
                  <a:cubicBezTo>
                    <a:pt x="275" y="84"/>
                    <a:pt x="277" y="85"/>
                    <a:pt x="275" y="85"/>
                  </a:cubicBezTo>
                  <a:cubicBezTo>
                    <a:pt x="275" y="84"/>
                    <a:pt x="275" y="84"/>
                    <a:pt x="275" y="84"/>
                  </a:cubicBezTo>
                  <a:cubicBezTo>
                    <a:pt x="273" y="84"/>
                    <a:pt x="271" y="84"/>
                    <a:pt x="270" y="83"/>
                  </a:cubicBezTo>
                  <a:cubicBezTo>
                    <a:pt x="272" y="81"/>
                    <a:pt x="278" y="83"/>
                    <a:pt x="280" y="81"/>
                  </a:cubicBezTo>
                  <a:cubicBezTo>
                    <a:pt x="290" y="82"/>
                    <a:pt x="306" y="81"/>
                    <a:pt x="318" y="82"/>
                  </a:cubicBezTo>
                  <a:cubicBezTo>
                    <a:pt x="323" y="81"/>
                    <a:pt x="323" y="81"/>
                    <a:pt x="323" y="81"/>
                  </a:cubicBezTo>
                  <a:cubicBezTo>
                    <a:pt x="322" y="81"/>
                    <a:pt x="321" y="81"/>
                    <a:pt x="322" y="81"/>
                  </a:cubicBezTo>
                  <a:cubicBezTo>
                    <a:pt x="322" y="80"/>
                    <a:pt x="323" y="80"/>
                    <a:pt x="324" y="80"/>
                  </a:cubicBezTo>
                  <a:cubicBezTo>
                    <a:pt x="300" y="80"/>
                    <a:pt x="300" y="80"/>
                    <a:pt x="300" y="80"/>
                  </a:cubicBezTo>
                  <a:cubicBezTo>
                    <a:pt x="305" y="79"/>
                    <a:pt x="307" y="78"/>
                    <a:pt x="312" y="79"/>
                  </a:cubicBezTo>
                  <a:cubicBezTo>
                    <a:pt x="313" y="79"/>
                    <a:pt x="316" y="78"/>
                    <a:pt x="317" y="79"/>
                  </a:cubicBezTo>
                  <a:cubicBezTo>
                    <a:pt x="320" y="79"/>
                    <a:pt x="326" y="79"/>
                    <a:pt x="329" y="79"/>
                  </a:cubicBezTo>
                  <a:cubicBezTo>
                    <a:pt x="332" y="78"/>
                    <a:pt x="341" y="80"/>
                    <a:pt x="341" y="77"/>
                  </a:cubicBezTo>
                  <a:cubicBezTo>
                    <a:pt x="343" y="78"/>
                    <a:pt x="344" y="77"/>
                    <a:pt x="345" y="78"/>
                  </a:cubicBezTo>
                  <a:cubicBezTo>
                    <a:pt x="345" y="78"/>
                    <a:pt x="344" y="78"/>
                    <a:pt x="342" y="78"/>
                  </a:cubicBezTo>
                  <a:cubicBezTo>
                    <a:pt x="346" y="79"/>
                    <a:pt x="346" y="79"/>
                    <a:pt x="346" y="79"/>
                  </a:cubicBezTo>
                  <a:cubicBezTo>
                    <a:pt x="355" y="78"/>
                    <a:pt x="362" y="78"/>
                    <a:pt x="369" y="79"/>
                  </a:cubicBezTo>
                  <a:cubicBezTo>
                    <a:pt x="372" y="78"/>
                    <a:pt x="378" y="78"/>
                    <a:pt x="382" y="79"/>
                  </a:cubicBezTo>
                  <a:cubicBezTo>
                    <a:pt x="382" y="79"/>
                    <a:pt x="382" y="79"/>
                    <a:pt x="382" y="79"/>
                  </a:cubicBezTo>
                  <a:cubicBezTo>
                    <a:pt x="367" y="80"/>
                    <a:pt x="367" y="80"/>
                    <a:pt x="367" y="80"/>
                  </a:cubicBezTo>
                  <a:cubicBezTo>
                    <a:pt x="413" y="80"/>
                    <a:pt x="413" y="80"/>
                    <a:pt x="413" y="80"/>
                  </a:cubicBezTo>
                  <a:cubicBezTo>
                    <a:pt x="409" y="79"/>
                    <a:pt x="401" y="80"/>
                    <a:pt x="395" y="79"/>
                  </a:cubicBezTo>
                  <a:cubicBezTo>
                    <a:pt x="395" y="79"/>
                    <a:pt x="395" y="79"/>
                    <a:pt x="395" y="79"/>
                  </a:cubicBezTo>
                  <a:cubicBezTo>
                    <a:pt x="392" y="79"/>
                    <a:pt x="389" y="80"/>
                    <a:pt x="385" y="79"/>
                  </a:cubicBezTo>
                  <a:cubicBezTo>
                    <a:pt x="386" y="78"/>
                    <a:pt x="389" y="79"/>
                    <a:pt x="390" y="78"/>
                  </a:cubicBezTo>
                  <a:cubicBezTo>
                    <a:pt x="392" y="79"/>
                    <a:pt x="395" y="78"/>
                    <a:pt x="398" y="78"/>
                  </a:cubicBezTo>
                  <a:cubicBezTo>
                    <a:pt x="397" y="78"/>
                    <a:pt x="394" y="79"/>
                    <a:pt x="394" y="77"/>
                  </a:cubicBezTo>
                  <a:cubicBezTo>
                    <a:pt x="401" y="77"/>
                    <a:pt x="409" y="77"/>
                    <a:pt x="418" y="77"/>
                  </a:cubicBezTo>
                  <a:cubicBezTo>
                    <a:pt x="419" y="76"/>
                    <a:pt x="419" y="76"/>
                    <a:pt x="419" y="76"/>
                  </a:cubicBezTo>
                  <a:cubicBezTo>
                    <a:pt x="420" y="76"/>
                    <a:pt x="420" y="76"/>
                    <a:pt x="420" y="77"/>
                  </a:cubicBezTo>
                  <a:cubicBezTo>
                    <a:pt x="420" y="76"/>
                    <a:pt x="422" y="76"/>
                    <a:pt x="423" y="76"/>
                  </a:cubicBezTo>
                  <a:cubicBezTo>
                    <a:pt x="422" y="77"/>
                    <a:pt x="422" y="77"/>
                    <a:pt x="422" y="77"/>
                  </a:cubicBezTo>
                  <a:cubicBezTo>
                    <a:pt x="424" y="77"/>
                    <a:pt x="424" y="77"/>
                    <a:pt x="424" y="77"/>
                  </a:cubicBezTo>
                  <a:cubicBezTo>
                    <a:pt x="424" y="76"/>
                    <a:pt x="424" y="76"/>
                    <a:pt x="424" y="76"/>
                  </a:cubicBezTo>
                  <a:cubicBezTo>
                    <a:pt x="425" y="76"/>
                    <a:pt x="425" y="76"/>
                    <a:pt x="425" y="76"/>
                  </a:cubicBezTo>
                  <a:cubicBezTo>
                    <a:pt x="394" y="75"/>
                    <a:pt x="394" y="75"/>
                    <a:pt x="394" y="75"/>
                  </a:cubicBezTo>
                  <a:cubicBezTo>
                    <a:pt x="394" y="75"/>
                    <a:pt x="394" y="75"/>
                    <a:pt x="394" y="75"/>
                  </a:cubicBezTo>
                  <a:cubicBezTo>
                    <a:pt x="367" y="75"/>
                    <a:pt x="367" y="75"/>
                    <a:pt x="367" y="75"/>
                  </a:cubicBezTo>
                  <a:cubicBezTo>
                    <a:pt x="364" y="75"/>
                    <a:pt x="364" y="75"/>
                    <a:pt x="364" y="75"/>
                  </a:cubicBezTo>
                  <a:cubicBezTo>
                    <a:pt x="363" y="74"/>
                    <a:pt x="360" y="75"/>
                    <a:pt x="360" y="74"/>
                  </a:cubicBezTo>
                  <a:cubicBezTo>
                    <a:pt x="358" y="75"/>
                    <a:pt x="358" y="75"/>
                    <a:pt x="358" y="75"/>
                  </a:cubicBezTo>
                  <a:cubicBezTo>
                    <a:pt x="359" y="75"/>
                    <a:pt x="361" y="75"/>
                    <a:pt x="362" y="75"/>
                  </a:cubicBezTo>
                  <a:cubicBezTo>
                    <a:pt x="359" y="77"/>
                    <a:pt x="354" y="76"/>
                    <a:pt x="350" y="76"/>
                  </a:cubicBezTo>
                  <a:cubicBezTo>
                    <a:pt x="351" y="75"/>
                    <a:pt x="354" y="76"/>
                    <a:pt x="355" y="75"/>
                  </a:cubicBezTo>
                  <a:cubicBezTo>
                    <a:pt x="349" y="75"/>
                    <a:pt x="342" y="75"/>
                    <a:pt x="335" y="75"/>
                  </a:cubicBezTo>
                  <a:cubicBezTo>
                    <a:pt x="340" y="74"/>
                    <a:pt x="344" y="73"/>
                    <a:pt x="349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410" y="74"/>
                    <a:pt x="410" y="74"/>
                    <a:pt x="410" y="74"/>
                  </a:cubicBezTo>
                  <a:cubicBezTo>
                    <a:pt x="413" y="74"/>
                    <a:pt x="424" y="74"/>
                    <a:pt x="428" y="74"/>
                  </a:cubicBezTo>
                  <a:cubicBezTo>
                    <a:pt x="425" y="74"/>
                    <a:pt x="422" y="73"/>
                    <a:pt x="419" y="73"/>
                  </a:cubicBezTo>
                  <a:cubicBezTo>
                    <a:pt x="420" y="73"/>
                    <a:pt x="420" y="73"/>
                    <a:pt x="420" y="73"/>
                  </a:cubicBezTo>
                  <a:cubicBezTo>
                    <a:pt x="419" y="73"/>
                    <a:pt x="419" y="73"/>
                    <a:pt x="419" y="73"/>
                  </a:cubicBezTo>
                  <a:cubicBezTo>
                    <a:pt x="419" y="73"/>
                    <a:pt x="419" y="73"/>
                    <a:pt x="419" y="73"/>
                  </a:cubicBezTo>
                  <a:cubicBezTo>
                    <a:pt x="418" y="74"/>
                    <a:pt x="417" y="73"/>
                    <a:pt x="417" y="73"/>
                  </a:cubicBezTo>
                  <a:cubicBezTo>
                    <a:pt x="416" y="73"/>
                    <a:pt x="416" y="73"/>
                    <a:pt x="416" y="73"/>
                  </a:cubicBezTo>
                  <a:cubicBezTo>
                    <a:pt x="415" y="74"/>
                    <a:pt x="414" y="73"/>
                    <a:pt x="414" y="73"/>
                  </a:cubicBezTo>
                  <a:cubicBezTo>
                    <a:pt x="414" y="73"/>
                    <a:pt x="414" y="73"/>
                    <a:pt x="413" y="73"/>
                  </a:cubicBezTo>
                  <a:cubicBezTo>
                    <a:pt x="413" y="73"/>
                    <a:pt x="412" y="74"/>
                    <a:pt x="411" y="73"/>
                  </a:cubicBezTo>
                  <a:cubicBezTo>
                    <a:pt x="412" y="73"/>
                    <a:pt x="412" y="73"/>
                    <a:pt x="412" y="73"/>
                  </a:cubicBezTo>
                  <a:cubicBezTo>
                    <a:pt x="356" y="73"/>
                    <a:pt x="356" y="73"/>
                    <a:pt x="356" y="73"/>
                  </a:cubicBezTo>
                  <a:cubicBezTo>
                    <a:pt x="351" y="73"/>
                    <a:pt x="346" y="72"/>
                    <a:pt x="340" y="72"/>
                  </a:cubicBezTo>
                  <a:cubicBezTo>
                    <a:pt x="349" y="71"/>
                    <a:pt x="349" y="71"/>
                    <a:pt x="349" y="71"/>
                  </a:cubicBezTo>
                  <a:cubicBezTo>
                    <a:pt x="347" y="71"/>
                    <a:pt x="347" y="71"/>
                    <a:pt x="347" y="71"/>
                  </a:cubicBezTo>
                  <a:cubicBezTo>
                    <a:pt x="346" y="72"/>
                    <a:pt x="344" y="71"/>
                    <a:pt x="345" y="71"/>
                  </a:cubicBezTo>
                  <a:cubicBezTo>
                    <a:pt x="343" y="71"/>
                    <a:pt x="343" y="71"/>
                    <a:pt x="343" y="71"/>
                  </a:cubicBezTo>
                  <a:cubicBezTo>
                    <a:pt x="345" y="71"/>
                    <a:pt x="345" y="71"/>
                    <a:pt x="345" y="71"/>
                  </a:cubicBezTo>
                  <a:cubicBezTo>
                    <a:pt x="343" y="72"/>
                    <a:pt x="340" y="72"/>
                    <a:pt x="338" y="71"/>
                  </a:cubicBezTo>
                  <a:cubicBezTo>
                    <a:pt x="339" y="71"/>
                    <a:pt x="342" y="71"/>
                    <a:pt x="342" y="70"/>
                  </a:cubicBezTo>
                  <a:cubicBezTo>
                    <a:pt x="344" y="70"/>
                    <a:pt x="347" y="70"/>
                    <a:pt x="349" y="71"/>
                  </a:cubicBezTo>
                  <a:cubicBezTo>
                    <a:pt x="349" y="71"/>
                    <a:pt x="349" y="71"/>
                    <a:pt x="349" y="71"/>
                  </a:cubicBezTo>
                  <a:cubicBezTo>
                    <a:pt x="349" y="70"/>
                    <a:pt x="348" y="70"/>
                    <a:pt x="348" y="70"/>
                  </a:cubicBezTo>
                  <a:cubicBezTo>
                    <a:pt x="347" y="70"/>
                    <a:pt x="345" y="70"/>
                    <a:pt x="345" y="69"/>
                  </a:cubicBezTo>
                  <a:cubicBezTo>
                    <a:pt x="350" y="69"/>
                    <a:pt x="350" y="69"/>
                    <a:pt x="350" y="69"/>
                  </a:cubicBezTo>
                  <a:cubicBezTo>
                    <a:pt x="345" y="68"/>
                    <a:pt x="340" y="69"/>
                    <a:pt x="336" y="68"/>
                  </a:cubicBezTo>
                  <a:cubicBezTo>
                    <a:pt x="345" y="67"/>
                    <a:pt x="345" y="67"/>
                    <a:pt x="345" y="67"/>
                  </a:cubicBezTo>
                  <a:cubicBezTo>
                    <a:pt x="342" y="67"/>
                    <a:pt x="340" y="68"/>
                    <a:pt x="337" y="67"/>
                  </a:cubicBezTo>
                  <a:cubicBezTo>
                    <a:pt x="341" y="66"/>
                    <a:pt x="341" y="66"/>
                    <a:pt x="341" y="66"/>
                  </a:cubicBezTo>
                  <a:cubicBezTo>
                    <a:pt x="336" y="65"/>
                    <a:pt x="329" y="66"/>
                    <a:pt x="323" y="65"/>
                  </a:cubicBezTo>
                  <a:cubicBezTo>
                    <a:pt x="336" y="64"/>
                    <a:pt x="348" y="64"/>
                    <a:pt x="359" y="64"/>
                  </a:cubicBezTo>
                  <a:cubicBezTo>
                    <a:pt x="359" y="64"/>
                    <a:pt x="359" y="64"/>
                    <a:pt x="359" y="64"/>
                  </a:cubicBezTo>
                  <a:cubicBezTo>
                    <a:pt x="358" y="64"/>
                    <a:pt x="355" y="64"/>
                    <a:pt x="354" y="64"/>
                  </a:cubicBezTo>
                  <a:cubicBezTo>
                    <a:pt x="363" y="61"/>
                    <a:pt x="370" y="65"/>
                    <a:pt x="379" y="63"/>
                  </a:cubicBezTo>
                  <a:cubicBezTo>
                    <a:pt x="379" y="65"/>
                    <a:pt x="386" y="64"/>
                    <a:pt x="389" y="64"/>
                  </a:cubicBezTo>
                  <a:cubicBezTo>
                    <a:pt x="388" y="64"/>
                    <a:pt x="387" y="64"/>
                    <a:pt x="386" y="63"/>
                  </a:cubicBezTo>
                  <a:cubicBezTo>
                    <a:pt x="387" y="63"/>
                    <a:pt x="387" y="63"/>
                    <a:pt x="387" y="63"/>
                  </a:cubicBezTo>
                  <a:cubicBezTo>
                    <a:pt x="389" y="63"/>
                    <a:pt x="392" y="62"/>
                    <a:pt x="392" y="64"/>
                  </a:cubicBezTo>
                  <a:cubicBezTo>
                    <a:pt x="394" y="64"/>
                    <a:pt x="394" y="64"/>
                    <a:pt x="394" y="64"/>
                  </a:cubicBezTo>
                  <a:cubicBezTo>
                    <a:pt x="394" y="64"/>
                    <a:pt x="394" y="64"/>
                    <a:pt x="394" y="64"/>
                  </a:cubicBezTo>
                  <a:cubicBezTo>
                    <a:pt x="397" y="63"/>
                    <a:pt x="402" y="63"/>
                    <a:pt x="406" y="64"/>
                  </a:cubicBezTo>
                  <a:cubicBezTo>
                    <a:pt x="407" y="64"/>
                    <a:pt x="407" y="64"/>
                    <a:pt x="407" y="64"/>
                  </a:cubicBezTo>
                  <a:cubicBezTo>
                    <a:pt x="418" y="64"/>
                    <a:pt x="418" y="64"/>
                    <a:pt x="418" y="64"/>
                  </a:cubicBezTo>
                  <a:cubicBezTo>
                    <a:pt x="417" y="64"/>
                    <a:pt x="415" y="64"/>
                    <a:pt x="414" y="63"/>
                  </a:cubicBezTo>
                  <a:cubicBezTo>
                    <a:pt x="418" y="62"/>
                    <a:pt x="425" y="63"/>
                    <a:pt x="429" y="62"/>
                  </a:cubicBezTo>
                  <a:cubicBezTo>
                    <a:pt x="405" y="62"/>
                    <a:pt x="405" y="62"/>
                    <a:pt x="405" y="62"/>
                  </a:cubicBezTo>
                  <a:cubicBezTo>
                    <a:pt x="403" y="62"/>
                    <a:pt x="403" y="61"/>
                    <a:pt x="402" y="62"/>
                  </a:cubicBezTo>
                  <a:cubicBezTo>
                    <a:pt x="398" y="61"/>
                    <a:pt x="394" y="62"/>
                    <a:pt x="390" y="61"/>
                  </a:cubicBezTo>
                  <a:cubicBezTo>
                    <a:pt x="389" y="61"/>
                    <a:pt x="387" y="61"/>
                    <a:pt x="386" y="62"/>
                  </a:cubicBezTo>
                  <a:cubicBezTo>
                    <a:pt x="384" y="61"/>
                    <a:pt x="381" y="62"/>
                    <a:pt x="380" y="61"/>
                  </a:cubicBezTo>
                  <a:cubicBezTo>
                    <a:pt x="380" y="61"/>
                    <a:pt x="380" y="61"/>
                    <a:pt x="380" y="61"/>
                  </a:cubicBezTo>
                  <a:cubicBezTo>
                    <a:pt x="380" y="62"/>
                    <a:pt x="376" y="61"/>
                    <a:pt x="375" y="62"/>
                  </a:cubicBezTo>
                  <a:cubicBezTo>
                    <a:pt x="375" y="61"/>
                    <a:pt x="371" y="62"/>
                    <a:pt x="372" y="61"/>
                  </a:cubicBezTo>
                  <a:cubicBezTo>
                    <a:pt x="363" y="61"/>
                    <a:pt x="363" y="61"/>
                    <a:pt x="363" y="61"/>
                  </a:cubicBezTo>
                  <a:cubicBezTo>
                    <a:pt x="363" y="61"/>
                    <a:pt x="363" y="61"/>
                    <a:pt x="363" y="61"/>
                  </a:cubicBezTo>
                  <a:cubicBezTo>
                    <a:pt x="362" y="62"/>
                    <a:pt x="362" y="62"/>
                    <a:pt x="362" y="62"/>
                  </a:cubicBezTo>
                  <a:cubicBezTo>
                    <a:pt x="360" y="61"/>
                    <a:pt x="357" y="61"/>
                    <a:pt x="355" y="60"/>
                  </a:cubicBezTo>
                  <a:cubicBezTo>
                    <a:pt x="360" y="59"/>
                    <a:pt x="369" y="60"/>
                    <a:pt x="375" y="59"/>
                  </a:cubicBezTo>
                  <a:cubicBezTo>
                    <a:pt x="375" y="60"/>
                    <a:pt x="375" y="60"/>
                    <a:pt x="375" y="60"/>
                  </a:cubicBezTo>
                  <a:cubicBezTo>
                    <a:pt x="389" y="59"/>
                    <a:pt x="408" y="60"/>
                    <a:pt x="423" y="59"/>
                  </a:cubicBezTo>
                  <a:cubicBezTo>
                    <a:pt x="396" y="58"/>
                    <a:pt x="367" y="59"/>
                    <a:pt x="340" y="58"/>
                  </a:cubicBezTo>
                  <a:cubicBezTo>
                    <a:pt x="337" y="58"/>
                    <a:pt x="337" y="58"/>
                    <a:pt x="337" y="58"/>
                  </a:cubicBezTo>
                  <a:cubicBezTo>
                    <a:pt x="339" y="57"/>
                    <a:pt x="341" y="57"/>
                    <a:pt x="342" y="57"/>
                  </a:cubicBezTo>
                  <a:cubicBezTo>
                    <a:pt x="342" y="57"/>
                    <a:pt x="342" y="57"/>
                    <a:pt x="342" y="56"/>
                  </a:cubicBezTo>
                  <a:cubicBezTo>
                    <a:pt x="341" y="56"/>
                    <a:pt x="341" y="56"/>
                    <a:pt x="341" y="56"/>
                  </a:cubicBezTo>
                  <a:cubicBezTo>
                    <a:pt x="341" y="57"/>
                    <a:pt x="341" y="57"/>
                    <a:pt x="341" y="57"/>
                  </a:cubicBezTo>
                  <a:cubicBezTo>
                    <a:pt x="341" y="56"/>
                    <a:pt x="342" y="57"/>
                    <a:pt x="342" y="57"/>
                  </a:cubicBezTo>
                  <a:cubicBezTo>
                    <a:pt x="339" y="57"/>
                    <a:pt x="334" y="57"/>
                    <a:pt x="331" y="57"/>
                  </a:cubicBezTo>
                  <a:cubicBezTo>
                    <a:pt x="330" y="57"/>
                    <a:pt x="330" y="56"/>
                    <a:pt x="330" y="55"/>
                  </a:cubicBezTo>
                  <a:cubicBezTo>
                    <a:pt x="336" y="55"/>
                    <a:pt x="344" y="55"/>
                    <a:pt x="350" y="56"/>
                  </a:cubicBezTo>
                  <a:cubicBezTo>
                    <a:pt x="349" y="55"/>
                    <a:pt x="350" y="55"/>
                    <a:pt x="351" y="55"/>
                  </a:cubicBezTo>
                  <a:cubicBezTo>
                    <a:pt x="351" y="55"/>
                    <a:pt x="352" y="54"/>
                    <a:pt x="353" y="55"/>
                  </a:cubicBezTo>
                  <a:cubicBezTo>
                    <a:pt x="352" y="55"/>
                    <a:pt x="351" y="56"/>
                    <a:pt x="352" y="55"/>
                  </a:cubicBezTo>
                  <a:cubicBezTo>
                    <a:pt x="356" y="55"/>
                    <a:pt x="356" y="55"/>
                    <a:pt x="356" y="55"/>
                  </a:cubicBezTo>
                  <a:cubicBezTo>
                    <a:pt x="312" y="54"/>
                    <a:pt x="312" y="54"/>
                    <a:pt x="312" y="54"/>
                  </a:cubicBezTo>
                  <a:cubicBezTo>
                    <a:pt x="324" y="53"/>
                    <a:pt x="337" y="54"/>
                    <a:pt x="347" y="53"/>
                  </a:cubicBezTo>
                  <a:cubicBezTo>
                    <a:pt x="341" y="53"/>
                    <a:pt x="336" y="54"/>
                    <a:pt x="330" y="53"/>
                  </a:cubicBezTo>
                  <a:cubicBezTo>
                    <a:pt x="333" y="52"/>
                    <a:pt x="337" y="53"/>
                    <a:pt x="340" y="52"/>
                  </a:cubicBezTo>
                  <a:cubicBezTo>
                    <a:pt x="338" y="52"/>
                    <a:pt x="337" y="52"/>
                    <a:pt x="335" y="52"/>
                  </a:cubicBezTo>
                  <a:cubicBezTo>
                    <a:pt x="341" y="51"/>
                    <a:pt x="348" y="52"/>
                    <a:pt x="353" y="51"/>
                  </a:cubicBezTo>
                  <a:cubicBezTo>
                    <a:pt x="348" y="51"/>
                    <a:pt x="343" y="51"/>
                    <a:pt x="338" y="51"/>
                  </a:cubicBezTo>
                  <a:cubicBezTo>
                    <a:pt x="341" y="50"/>
                    <a:pt x="341" y="50"/>
                    <a:pt x="341" y="50"/>
                  </a:cubicBezTo>
                  <a:cubicBezTo>
                    <a:pt x="335" y="50"/>
                    <a:pt x="327" y="50"/>
                    <a:pt x="322" y="50"/>
                  </a:cubicBezTo>
                  <a:cubicBezTo>
                    <a:pt x="323" y="49"/>
                    <a:pt x="323" y="49"/>
                    <a:pt x="323" y="49"/>
                  </a:cubicBezTo>
                  <a:cubicBezTo>
                    <a:pt x="322" y="49"/>
                    <a:pt x="321" y="50"/>
                    <a:pt x="321" y="49"/>
                  </a:cubicBezTo>
                  <a:cubicBezTo>
                    <a:pt x="323" y="48"/>
                    <a:pt x="325" y="49"/>
                    <a:pt x="326" y="48"/>
                  </a:cubicBezTo>
                  <a:cubicBezTo>
                    <a:pt x="327" y="48"/>
                    <a:pt x="328" y="48"/>
                    <a:pt x="328" y="49"/>
                  </a:cubicBezTo>
                  <a:cubicBezTo>
                    <a:pt x="328" y="49"/>
                    <a:pt x="328" y="49"/>
                    <a:pt x="328" y="49"/>
                  </a:cubicBezTo>
                  <a:cubicBezTo>
                    <a:pt x="346" y="49"/>
                    <a:pt x="346" y="49"/>
                    <a:pt x="346" y="49"/>
                  </a:cubicBezTo>
                  <a:cubicBezTo>
                    <a:pt x="345" y="49"/>
                    <a:pt x="345" y="49"/>
                    <a:pt x="345" y="49"/>
                  </a:cubicBezTo>
                  <a:cubicBezTo>
                    <a:pt x="359" y="48"/>
                    <a:pt x="359" y="48"/>
                    <a:pt x="359" y="48"/>
                  </a:cubicBezTo>
                  <a:cubicBezTo>
                    <a:pt x="362" y="49"/>
                    <a:pt x="367" y="49"/>
                    <a:pt x="370" y="49"/>
                  </a:cubicBezTo>
                  <a:cubicBezTo>
                    <a:pt x="358" y="48"/>
                    <a:pt x="358" y="48"/>
                    <a:pt x="358" y="48"/>
                  </a:cubicBezTo>
                  <a:cubicBezTo>
                    <a:pt x="359" y="48"/>
                    <a:pt x="361" y="48"/>
                    <a:pt x="362" y="48"/>
                  </a:cubicBezTo>
                  <a:cubicBezTo>
                    <a:pt x="355" y="48"/>
                    <a:pt x="355" y="48"/>
                    <a:pt x="355" y="48"/>
                  </a:cubicBezTo>
                  <a:cubicBezTo>
                    <a:pt x="356" y="47"/>
                    <a:pt x="356" y="47"/>
                    <a:pt x="356" y="47"/>
                  </a:cubicBezTo>
                  <a:cubicBezTo>
                    <a:pt x="386" y="48"/>
                    <a:pt x="414" y="45"/>
                    <a:pt x="445" y="46"/>
                  </a:cubicBezTo>
                  <a:cubicBezTo>
                    <a:pt x="435" y="45"/>
                    <a:pt x="435" y="45"/>
                    <a:pt x="435" y="45"/>
                  </a:cubicBezTo>
                  <a:cubicBezTo>
                    <a:pt x="421" y="45"/>
                    <a:pt x="407" y="44"/>
                    <a:pt x="392" y="44"/>
                  </a:cubicBezTo>
                  <a:cubicBezTo>
                    <a:pt x="399" y="43"/>
                    <a:pt x="405" y="44"/>
                    <a:pt x="413" y="43"/>
                  </a:cubicBezTo>
                  <a:cubicBezTo>
                    <a:pt x="412" y="42"/>
                    <a:pt x="410" y="44"/>
                    <a:pt x="410" y="43"/>
                  </a:cubicBezTo>
                  <a:cubicBezTo>
                    <a:pt x="408" y="45"/>
                    <a:pt x="406" y="42"/>
                    <a:pt x="404" y="42"/>
                  </a:cubicBezTo>
                  <a:cubicBezTo>
                    <a:pt x="405" y="42"/>
                    <a:pt x="407" y="42"/>
                    <a:pt x="409" y="42"/>
                  </a:cubicBezTo>
                  <a:cubicBezTo>
                    <a:pt x="409" y="42"/>
                    <a:pt x="408" y="41"/>
                    <a:pt x="409" y="41"/>
                  </a:cubicBezTo>
                  <a:cubicBezTo>
                    <a:pt x="410" y="41"/>
                    <a:pt x="410" y="41"/>
                    <a:pt x="411" y="42"/>
                  </a:cubicBezTo>
                  <a:cubicBezTo>
                    <a:pt x="412" y="41"/>
                    <a:pt x="412" y="41"/>
                    <a:pt x="412" y="41"/>
                  </a:cubicBezTo>
                  <a:cubicBezTo>
                    <a:pt x="406" y="41"/>
                    <a:pt x="406" y="41"/>
                    <a:pt x="406" y="41"/>
                  </a:cubicBezTo>
                  <a:cubicBezTo>
                    <a:pt x="406" y="42"/>
                    <a:pt x="406" y="42"/>
                    <a:pt x="406" y="42"/>
                  </a:cubicBezTo>
                  <a:cubicBezTo>
                    <a:pt x="405" y="42"/>
                    <a:pt x="405" y="42"/>
                    <a:pt x="404" y="42"/>
                  </a:cubicBezTo>
                  <a:cubicBezTo>
                    <a:pt x="403" y="42"/>
                    <a:pt x="404" y="41"/>
                    <a:pt x="404" y="41"/>
                  </a:cubicBezTo>
                  <a:cubicBezTo>
                    <a:pt x="402" y="40"/>
                    <a:pt x="395" y="40"/>
                    <a:pt x="395" y="41"/>
                  </a:cubicBezTo>
                  <a:cubicBezTo>
                    <a:pt x="393" y="42"/>
                    <a:pt x="394" y="40"/>
                    <a:pt x="394" y="40"/>
                  </a:cubicBezTo>
                  <a:cubicBezTo>
                    <a:pt x="388" y="40"/>
                    <a:pt x="388" y="40"/>
                    <a:pt x="388" y="40"/>
                  </a:cubicBezTo>
                  <a:cubicBezTo>
                    <a:pt x="388" y="41"/>
                    <a:pt x="388" y="41"/>
                    <a:pt x="388" y="41"/>
                  </a:cubicBezTo>
                  <a:cubicBezTo>
                    <a:pt x="389" y="41"/>
                    <a:pt x="391" y="40"/>
                    <a:pt x="392" y="41"/>
                  </a:cubicBezTo>
                  <a:cubicBezTo>
                    <a:pt x="387" y="42"/>
                    <a:pt x="387" y="42"/>
                    <a:pt x="387" y="42"/>
                  </a:cubicBezTo>
                  <a:cubicBezTo>
                    <a:pt x="387" y="42"/>
                    <a:pt x="385" y="42"/>
                    <a:pt x="385" y="42"/>
                  </a:cubicBezTo>
                  <a:cubicBezTo>
                    <a:pt x="383" y="42"/>
                    <a:pt x="383" y="41"/>
                    <a:pt x="382" y="41"/>
                  </a:cubicBezTo>
                  <a:cubicBezTo>
                    <a:pt x="385" y="40"/>
                    <a:pt x="385" y="40"/>
                    <a:pt x="385" y="40"/>
                  </a:cubicBezTo>
                  <a:cubicBezTo>
                    <a:pt x="377" y="40"/>
                    <a:pt x="377" y="40"/>
                    <a:pt x="377" y="40"/>
                  </a:cubicBezTo>
                  <a:cubicBezTo>
                    <a:pt x="375" y="40"/>
                    <a:pt x="373" y="42"/>
                    <a:pt x="372" y="40"/>
                  </a:cubicBezTo>
                  <a:cubicBezTo>
                    <a:pt x="371" y="41"/>
                    <a:pt x="371" y="41"/>
                    <a:pt x="371" y="41"/>
                  </a:cubicBezTo>
                  <a:cubicBezTo>
                    <a:pt x="360" y="39"/>
                    <a:pt x="345" y="41"/>
                    <a:pt x="335" y="39"/>
                  </a:cubicBezTo>
                  <a:cubicBezTo>
                    <a:pt x="339" y="39"/>
                    <a:pt x="339" y="39"/>
                    <a:pt x="339" y="39"/>
                  </a:cubicBezTo>
                  <a:cubicBezTo>
                    <a:pt x="337" y="39"/>
                    <a:pt x="335" y="39"/>
                    <a:pt x="334" y="39"/>
                  </a:cubicBezTo>
                  <a:cubicBezTo>
                    <a:pt x="335" y="38"/>
                    <a:pt x="335" y="38"/>
                    <a:pt x="335" y="38"/>
                  </a:cubicBezTo>
                  <a:cubicBezTo>
                    <a:pt x="361" y="39"/>
                    <a:pt x="361" y="39"/>
                    <a:pt x="361" y="39"/>
                  </a:cubicBezTo>
                  <a:cubicBezTo>
                    <a:pt x="358" y="38"/>
                    <a:pt x="354" y="38"/>
                    <a:pt x="351" y="38"/>
                  </a:cubicBezTo>
                  <a:cubicBezTo>
                    <a:pt x="351" y="38"/>
                    <a:pt x="351" y="37"/>
                    <a:pt x="351" y="37"/>
                  </a:cubicBezTo>
                  <a:cubicBezTo>
                    <a:pt x="346" y="37"/>
                    <a:pt x="341" y="35"/>
                    <a:pt x="336" y="37"/>
                  </a:cubicBezTo>
                  <a:cubicBezTo>
                    <a:pt x="333" y="36"/>
                    <a:pt x="327" y="36"/>
                    <a:pt x="324" y="37"/>
                  </a:cubicBezTo>
                  <a:cubicBezTo>
                    <a:pt x="322" y="36"/>
                    <a:pt x="316" y="37"/>
                    <a:pt x="313" y="36"/>
                  </a:cubicBezTo>
                  <a:cubicBezTo>
                    <a:pt x="313" y="36"/>
                    <a:pt x="314" y="36"/>
                    <a:pt x="315" y="36"/>
                  </a:cubicBezTo>
                  <a:cubicBezTo>
                    <a:pt x="310" y="35"/>
                    <a:pt x="300" y="36"/>
                    <a:pt x="293" y="35"/>
                  </a:cubicBezTo>
                  <a:cubicBezTo>
                    <a:pt x="299" y="34"/>
                    <a:pt x="299" y="34"/>
                    <a:pt x="299" y="34"/>
                  </a:cubicBezTo>
                  <a:cubicBezTo>
                    <a:pt x="297" y="34"/>
                    <a:pt x="295" y="35"/>
                    <a:pt x="294" y="34"/>
                  </a:cubicBezTo>
                  <a:cubicBezTo>
                    <a:pt x="297" y="33"/>
                    <a:pt x="300" y="34"/>
                    <a:pt x="303" y="34"/>
                  </a:cubicBezTo>
                  <a:cubicBezTo>
                    <a:pt x="303" y="35"/>
                    <a:pt x="303" y="35"/>
                    <a:pt x="303" y="35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7" y="35"/>
                    <a:pt x="307" y="35"/>
                    <a:pt x="307" y="35"/>
                  </a:cubicBezTo>
                  <a:cubicBezTo>
                    <a:pt x="307" y="32"/>
                    <a:pt x="315" y="33"/>
                    <a:pt x="319" y="34"/>
                  </a:cubicBezTo>
                  <a:cubicBezTo>
                    <a:pt x="318" y="34"/>
                    <a:pt x="318" y="34"/>
                    <a:pt x="318" y="34"/>
                  </a:cubicBezTo>
                  <a:cubicBezTo>
                    <a:pt x="319" y="34"/>
                    <a:pt x="319" y="34"/>
                    <a:pt x="319" y="34"/>
                  </a:cubicBezTo>
                  <a:cubicBezTo>
                    <a:pt x="319" y="34"/>
                    <a:pt x="319" y="34"/>
                    <a:pt x="320" y="33"/>
                  </a:cubicBezTo>
                  <a:cubicBezTo>
                    <a:pt x="328" y="33"/>
                    <a:pt x="340" y="34"/>
                    <a:pt x="345" y="34"/>
                  </a:cubicBezTo>
                  <a:cubicBezTo>
                    <a:pt x="345" y="33"/>
                    <a:pt x="345" y="33"/>
                    <a:pt x="345" y="33"/>
                  </a:cubicBezTo>
                  <a:cubicBezTo>
                    <a:pt x="347" y="33"/>
                    <a:pt x="351" y="33"/>
                    <a:pt x="353" y="33"/>
                  </a:cubicBezTo>
                  <a:cubicBezTo>
                    <a:pt x="353" y="34"/>
                    <a:pt x="353" y="34"/>
                    <a:pt x="353" y="34"/>
                  </a:cubicBezTo>
                  <a:cubicBezTo>
                    <a:pt x="355" y="33"/>
                    <a:pt x="358" y="34"/>
                    <a:pt x="362" y="34"/>
                  </a:cubicBezTo>
                  <a:cubicBezTo>
                    <a:pt x="362" y="34"/>
                    <a:pt x="362" y="34"/>
                    <a:pt x="362" y="34"/>
                  </a:cubicBezTo>
                  <a:cubicBezTo>
                    <a:pt x="354" y="33"/>
                    <a:pt x="354" y="33"/>
                    <a:pt x="354" y="33"/>
                  </a:cubicBezTo>
                  <a:cubicBezTo>
                    <a:pt x="355" y="32"/>
                    <a:pt x="358" y="32"/>
                    <a:pt x="360" y="31"/>
                  </a:cubicBezTo>
                  <a:cubicBezTo>
                    <a:pt x="359" y="31"/>
                    <a:pt x="357" y="32"/>
                    <a:pt x="357" y="31"/>
                  </a:cubicBezTo>
                  <a:cubicBezTo>
                    <a:pt x="357" y="31"/>
                    <a:pt x="358" y="31"/>
                    <a:pt x="358" y="31"/>
                  </a:cubicBezTo>
                  <a:cubicBezTo>
                    <a:pt x="354" y="30"/>
                    <a:pt x="354" y="30"/>
                    <a:pt x="354" y="30"/>
                  </a:cubicBezTo>
                  <a:cubicBezTo>
                    <a:pt x="358" y="29"/>
                    <a:pt x="358" y="29"/>
                    <a:pt x="358" y="29"/>
                  </a:cubicBezTo>
                  <a:cubicBezTo>
                    <a:pt x="357" y="29"/>
                    <a:pt x="357" y="29"/>
                    <a:pt x="357" y="29"/>
                  </a:cubicBezTo>
                  <a:cubicBezTo>
                    <a:pt x="357" y="29"/>
                    <a:pt x="357" y="29"/>
                    <a:pt x="357" y="29"/>
                  </a:cubicBezTo>
                  <a:cubicBezTo>
                    <a:pt x="356" y="28"/>
                    <a:pt x="356" y="28"/>
                    <a:pt x="356" y="28"/>
                  </a:cubicBezTo>
                  <a:cubicBezTo>
                    <a:pt x="363" y="27"/>
                    <a:pt x="371" y="29"/>
                    <a:pt x="378" y="28"/>
                  </a:cubicBezTo>
                  <a:cubicBezTo>
                    <a:pt x="366" y="27"/>
                    <a:pt x="358" y="28"/>
                    <a:pt x="347" y="27"/>
                  </a:cubicBezTo>
                  <a:cubicBezTo>
                    <a:pt x="348" y="26"/>
                    <a:pt x="349" y="26"/>
                    <a:pt x="350" y="26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5" y="26"/>
                    <a:pt x="345" y="26"/>
                    <a:pt x="346" y="26"/>
                  </a:cubicBezTo>
                  <a:cubicBezTo>
                    <a:pt x="345" y="27"/>
                    <a:pt x="344" y="27"/>
                    <a:pt x="343" y="27"/>
                  </a:cubicBezTo>
                  <a:cubicBezTo>
                    <a:pt x="342" y="27"/>
                    <a:pt x="341" y="26"/>
                    <a:pt x="342" y="26"/>
                  </a:cubicBezTo>
                  <a:cubicBezTo>
                    <a:pt x="341" y="26"/>
                    <a:pt x="340" y="27"/>
                    <a:pt x="339" y="27"/>
                  </a:cubicBezTo>
                  <a:cubicBezTo>
                    <a:pt x="325" y="26"/>
                    <a:pt x="308" y="26"/>
                    <a:pt x="294" y="26"/>
                  </a:cubicBezTo>
                  <a:cubicBezTo>
                    <a:pt x="224" y="24"/>
                    <a:pt x="224" y="24"/>
                    <a:pt x="224" y="24"/>
                  </a:cubicBezTo>
                  <a:cubicBezTo>
                    <a:pt x="210" y="24"/>
                    <a:pt x="210" y="24"/>
                    <a:pt x="210" y="24"/>
                  </a:cubicBezTo>
                  <a:cubicBezTo>
                    <a:pt x="214" y="23"/>
                    <a:pt x="221" y="24"/>
                    <a:pt x="225" y="23"/>
                  </a:cubicBezTo>
                  <a:cubicBezTo>
                    <a:pt x="225" y="23"/>
                    <a:pt x="225" y="23"/>
                    <a:pt x="225" y="24"/>
                  </a:cubicBezTo>
                  <a:cubicBezTo>
                    <a:pt x="231" y="23"/>
                    <a:pt x="231" y="23"/>
                    <a:pt x="231" y="23"/>
                  </a:cubicBezTo>
                  <a:cubicBezTo>
                    <a:pt x="232" y="23"/>
                    <a:pt x="233" y="23"/>
                    <a:pt x="234" y="23"/>
                  </a:cubicBezTo>
                  <a:cubicBezTo>
                    <a:pt x="236" y="23"/>
                    <a:pt x="238" y="23"/>
                    <a:pt x="240" y="23"/>
                  </a:cubicBezTo>
                  <a:cubicBezTo>
                    <a:pt x="238" y="24"/>
                    <a:pt x="237" y="24"/>
                    <a:pt x="235" y="24"/>
                  </a:cubicBezTo>
                  <a:cubicBezTo>
                    <a:pt x="237" y="24"/>
                    <a:pt x="240" y="24"/>
                    <a:pt x="241" y="23"/>
                  </a:cubicBezTo>
                  <a:cubicBezTo>
                    <a:pt x="231" y="23"/>
                    <a:pt x="231" y="23"/>
                    <a:pt x="231" y="23"/>
                  </a:cubicBezTo>
                  <a:cubicBezTo>
                    <a:pt x="230" y="21"/>
                    <a:pt x="230" y="23"/>
                    <a:pt x="228" y="23"/>
                  </a:cubicBezTo>
                  <a:cubicBezTo>
                    <a:pt x="228" y="23"/>
                    <a:pt x="227" y="23"/>
                    <a:pt x="227" y="22"/>
                  </a:cubicBezTo>
                  <a:cubicBezTo>
                    <a:pt x="245" y="21"/>
                    <a:pt x="265" y="22"/>
                    <a:pt x="284" y="22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307" y="21"/>
                    <a:pt x="307" y="21"/>
                    <a:pt x="307" y="21"/>
                  </a:cubicBezTo>
                  <a:cubicBezTo>
                    <a:pt x="307" y="21"/>
                    <a:pt x="306" y="21"/>
                    <a:pt x="306" y="21"/>
                  </a:cubicBezTo>
                  <a:cubicBezTo>
                    <a:pt x="311" y="20"/>
                    <a:pt x="315" y="22"/>
                    <a:pt x="319" y="21"/>
                  </a:cubicBezTo>
                  <a:cubicBezTo>
                    <a:pt x="314" y="20"/>
                    <a:pt x="308" y="21"/>
                    <a:pt x="303" y="20"/>
                  </a:cubicBezTo>
                  <a:cubicBezTo>
                    <a:pt x="304" y="20"/>
                    <a:pt x="304" y="20"/>
                    <a:pt x="304" y="20"/>
                  </a:cubicBezTo>
                  <a:cubicBezTo>
                    <a:pt x="301" y="20"/>
                    <a:pt x="301" y="20"/>
                    <a:pt x="301" y="20"/>
                  </a:cubicBezTo>
                  <a:cubicBezTo>
                    <a:pt x="298" y="20"/>
                    <a:pt x="293" y="21"/>
                    <a:pt x="291" y="19"/>
                  </a:cubicBezTo>
                  <a:cubicBezTo>
                    <a:pt x="285" y="21"/>
                    <a:pt x="272" y="19"/>
                    <a:pt x="263" y="19"/>
                  </a:cubicBezTo>
                  <a:cubicBezTo>
                    <a:pt x="263" y="19"/>
                    <a:pt x="263" y="19"/>
                    <a:pt x="263" y="19"/>
                  </a:cubicBezTo>
                  <a:cubicBezTo>
                    <a:pt x="263" y="19"/>
                    <a:pt x="262" y="18"/>
                    <a:pt x="262" y="18"/>
                  </a:cubicBezTo>
                  <a:cubicBezTo>
                    <a:pt x="243" y="18"/>
                    <a:pt x="243" y="18"/>
                    <a:pt x="243" y="18"/>
                  </a:cubicBezTo>
                  <a:cubicBezTo>
                    <a:pt x="242" y="19"/>
                    <a:pt x="242" y="19"/>
                    <a:pt x="242" y="19"/>
                  </a:cubicBezTo>
                  <a:cubicBezTo>
                    <a:pt x="240" y="18"/>
                    <a:pt x="240" y="18"/>
                    <a:pt x="240" y="18"/>
                  </a:cubicBezTo>
                  <a:cubicBezTo>
                    <a:pt x="240" y="18"/>
                    <a:pt x="240" y="18"/>
                    <a:pt x="240" y="18"/>
                  </a:cubicBezTo>
                  <a:cubicBezTo>
                    <a:pt x="240" y="18"/>
                    <a:pt x="238" y="18"/>
                    <a:pt x="238" y="17"/>
                  </a:cubicBezTo>
                  <a:cubicBezTo>
                    <a:pt x="237" y="17"/>
                    <a:pt x="237" y="17"/>
                    <a:pt x="237" y="17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8" y="18"/>
                    <a:pt x="237" y="18"/>
                    <a:pt x="237" y="18"/>
                  </a:cubicBezTo>
                  <a:cubicBezTo>
                    <a:pt x="236" y="18"/>
                    <a:pt x="235" y="18"/>
                    <a:pt x="235" y="18"/>
                  </a:cubicBezTo>
                  <a:cubicBezTo>
                    <a:pt x="234" y="18"/>
                    <a:pt x="235" y="17"/>
                    <a:pt x="235" y="17"/>
                  </a:cubicBezTo>
                  <a:cubicBezTo>
                    <a:pt x="235" y="17"/>
                    <a:pt x="234" y="17"/>
                    <a:pt x="234" y="17"/>
                  </a:cubicBezTo>
                  <a:cubicBezTo>
                    <a:pt x="235" y="16"/>
                    <a:pt x="235" y="16"/>
                    <a:pt x="235" y="16"/>
                  </a:cubicBezTo>
                  <a:cubicBezTo>
                    <a:pt x="244" y="17"/>
                    <a:pt x="255" y="16"/>
                    <a:pt x="265" y="17"/>
                  </a:cubicBezTo>
                  <a:cubicBezTo>
                    <a:pt x="284" y="16"/>
                    <a:pt x="305" y="18"/>
                    <a:pt x="321" y="17"/>
                  </a:cubicBezTo>
                  <a:cubicBezTo>
                    <a:pt x="316" y="17"/>
                    <a:pt x="314" y="17"/>
                    <a:pt x="310" y="16"/>
                  </a:cubicBezTo>
                  <a:cubicBezTo>
                    <a:pt x="316" y="15"/>
                    <a:pt x="321" y="17"/>
                    <a:pt x="326" y="16"/>
                  </a:cubicBezTo>
                  <a:cubicBezTo>
                    <a:pt x="330" y="18"/>
                    <a:pt x="337" y="18"/>
                    <a:pt x="341" y="18"/>
                  </a:cubicBezTo>
                  <a:cubicBezTo>
                    <a:pt x="342" y="17"/>
                    <a:pt x="342" y="17"/>
                    <a:pt x="342" y="17"/>
                  </a:cubicBezTo>
                  <a:cubicBezTo>
                    <a:pt x="357" y="17"/>
                    <a:pt x="373" y="18"/>
                    <a:pt x="387" y="17"/>
                  </a:cubicBezTo>
                  <a:cubicBezTo>
                    <a:pt x="354" y="17"/>
                    <a:pt x="326" y="16"/>
                    <a:pt x="293" y="15"/>
                  </a:cubicBezTo>
                  <a:cubicBezTo>
                    <a:pt x="293" y="14"/>
                    <a:pt x="293" y="14"/>
                    <a:pt x="293" y="14"/>
                  </a:cubicBezTo>
                  <a:cubicBezTo>
                    <a:pt x="292" y="15"/>
                    <a:pt x="290" y="15"/>
                    <a:pt x="291" y="14"/>
                  </a:cubicBezTo>
                  <a:cubicBezTo>
                    <a:pt x="289" y="14"/>
                    <a:pt x="289" y="14"/>
                    <a:pt x="289" y="14"/>
                  </a:cubicBezTo>
                  <a:cubicBezTo>
                    <a:pt x="287" y="15"/>
                    <a:pt x="283" y="14"/>
                    <a:pt x="280" y="14"/>
                  </a:cubicBezTo>
                  <a:cubicBezTo>
                    <a:pt x="281" y="14"/>
                    <a:pt x="281" y="14"/>
                    <a:pt x="281" y="14"/>
                  </a:cubicBezTo>
                  <a:cubicBezTo>
                    <a:pt x="274" y="13"/>
                    <a:pt x="264" y="14"/>
                    <a:pt x="255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301" y="13"/>
                    <a:pt x="345" y="15"/>
                    <a:pt x="386" y="15"/>
                  </a:cubicBezTo>
                  <a:cubicBezTo>
                    <a:pt x="334" y="13"/>
                    <a:pt x="282" y="12"/>
                    <a:pt x="229" y="11"/>
                  </a:cubicBezTo>
                  <a:cubicBezTo>
                    <a:pt x="248" y="11"/>
                    <a:pt x="269" y="11"/>
                    <a:pt x="288" y="11"/>
                  </a:cubicBezTo>
                  <a:cubicBezTo>
                    <a:pt x="287" y="11"/>
                    <a:pt x="286" y="11"/>
                    <a:pt x="286" y="11"/>
                  </a:cubicBezTo>
                  <a:cubicBezTo>
                    <a:pt x="289" y="10"/>
                    <a:pt x="293" y="10"/>
                    <a:pt x="296" y="11"/>
                  </a:cubicBezTo>
                  <a:cubicBezTo>
                    <a:pt x="297" y="10"/>
                    <a:pt x="297" y="10"/>
                    <a:pt x="297" y="10"/>
                  </a:cubicBezTo>
                  <a:cubicBezTo>
                    <a:pt x="298" y="11"/>
                    <a:pt x="298" y="11"/>
                    <a:pt x="298" y="11"/>
                  </a:cubicBezTo>
                  <a:cubicBezTo>
                    <a:pt x="320" y="11"/>
                    <a:pt x="320" y="11"/>
                    <a:pt x="320" y="11"/>
                  </a:cubicBezTo>
                  <a:cubicBezTo>
                    <a:pt x="322" y="12"/>
                    <a:pt x="321" y="11"/>
                    <a:pt x="324" y="11"/>
                  </a:cubicBezTo>
                  <a:cubicBezTo>
                    <a:pt x="344" y="11"/>
                    <a:pt x="366" y="12"/>
                    <a:pt x="386" y="12"/>
                  </a:cubicBezTo>
                  <a:cubicBezTo>
                    <a:pt x="363" y="11"/>
                    <a:pt x="338" y="11"/>
                    <a:pt x="315" y="10"/>
                  </a:cubicBezTo>
                  <a:cubicBezTo>
                    <a:pt x="315" y="9"/>
                    <a:pt x="315" y="9"/>
                    <a:pt x="315" y="9"/>
                  </a:cubicBezTo>
                  <a:cubicBezTo>
                    <a:pt x="322" y="9"/>
                    <a:pt x="322" y="9"/>
                    <a:pt x="322" y="9"/>
                  </a:cubicBezTo>
                  <a:cubicBezTo>
                    <a:pt x="316" y="9"/>
                    <a:pt x="307" y="8"/>
                    <a:pt x="301" y="8"/>
                  </a:cubicBezTo>
                  <a:cubicBezTo>
                    <a:pt x="297" y="8"/>
                    <a:pt x="297" y="8"/>
                    <a:pt x="297" y="8"/>
                  </a:cubicBezTo>
                  <a:cubicBezTo>
                    <a:pt x="262" y="7"/>
                    <a:pt x="262" y="7"/>
                    <a:pt x="262" y="7"/>
                  </a:cubicBezTo>
                  <a:cubicBezTo>
                    <a:pt x="262" y="7"/>
                    <a:pt x="262" y="7"/>
                    <a:pt x="262" y="7"/>
                  </a:cubicBezTo>
                  <a:cubicBezTo>
                    <a:pt x="253" y="7"/>
                    <a:pt x="245" y="7"/>
                    <a:pt x="238" y="7"/>
                  </a:cubicBezTo>
                  <a:cubicBezTo>
                    <a:pt x="240" y="6"/>
                    <a:pt x="240" y="6"/>
                    <a:pt x="240" y="6"/>
                  </a:cubicBezTo>
                  <a:cubicBezTo>
                    <a:pt x="238" y="6"/>
                    <a:pt x="238" y="6"/>
                    <a:pt x="238" y="6"/>
                  </a:cubicBezTo>
                  <a:cubicBezTo>
                    <a:pt x="238" y="6"/>
                    <a:pt x="238" y="6"/>
                    <a:pt x="238" y="6"/>
                  </a:cubicBezTo>
                  <a:cubicBezTo>
                    <a:pt x="233" y="7"/>
                    <a:pt x="226" y="7"/>
                    <a:pt x="220" y="7"/>
                  </a:cubicBezTo>
                  <a:cubicBezTo>
                    <a:pt x="219" y="6"/>
                    <a:pt x="218" y="7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3" y="6"/>
                    <a:pt x="208" y="7"/>
                    <a:pt x="204" y="6"/>
                  </a:cubicBezTo>
                  <a:cubicBezTo>
                    <a:pt x="208" y="5"/>
                    <a:pt x="208" y="5"/>
                    <a:pt x="208" y="5"/>
                  </a:cubicBezTo>
                  <a:cubicBezTo>
                    <a:pt x="199" y="5"/>
                    <a:pt x="199" y="5"/>
                    <a:pt x="199" y="5"/>
                  </a:cubicBezTo>
                  <a:cubicBezTo>
                    <a:pt x="199" y="6"/>
                    <a:pt x="202" y="5"/>
                    <a:pt x="203" y="6"/>
                  </a:cubicBezTo>
                  <a:cubicBezTo>
                    <a:pt x="202" y="7"/>
                    <a:pt x="199" y="7"/>
                    <a:pt x="197" y="6"/>
                  </a:cubicBezTo>
                  <a:cubicBezTo>
                    <a:pt x="197" y="6"/>
                    <a:pt x="197" y="6"/>
                    <a:pt x="198" y="5"/>
                  </a:cubicBezTo>
                  <a:cubicBezTo>
                    <a:pt x="196" y="5"/>
                    <a:pt x="191" y="4"/>
                    <a:pt x="192" y="6"/>
                  </a:cubicBezTo>
                  <a:cubicBezTo>
                    <a:pt x="191" y="6"/>
                    <a:pt x="190" y="5"/>
                    <a:pt x="190" y="5"/>
                  </a:cubicBezTo>
                  <a:cubicBezTo>
                    <a:pt x="189" y="6"/>
                    <a:pt x="188" y="7"/>
                    <a:pt x="187" y="6"/>
                  </a:cubicBezTo>
                  <a:cubicBezTo>
                    <a:pt x="188" y="6"/>
                    <a:pt x="188" y="5"/>
                    <a:pt x="188" y="5"/>
                  </a:cubicBezTo>
                  <a:cubicBezTo>
                    <a:pt x="147" y="4"/>
                    <a:pt x="103" y="1"/>
                    <a:pt x="60" y="1"/>
                  </a:cubicBezTo>
                  <a:cubicBezTo>
                    <a:pt x="51" y="1"/>
                    <a:pt x="42" y="0"/>
                    <a:pt x="34" y="2"/>
                  </a:cubicBezTo>
                  <a:cubicBezTo>
                    <a:pt x="24" y="2"/>
                    <a:pt x="16" y="5"/>
                    <a:pt x="8" y="8"/>
                  </a:cubicBezTo>
                  <a:cubicBezTo>
                    <a:pt x="10" y="8"/>
                    <a:pt x="12" y="8"/>
                    <a:pt x="12" y="9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2"/>
                    <a:pt x="20" y="12"/>
                    <a:pt x="21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9" y="14"/>
                    <a:pt x="21" y="15"/>
                    <a:pt x="24" y="15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8"/>
                    <a:pt x="17" y="18"/>
                    <a:pt x="16" y="19"/>
                  </a:cubicBezTo>
                  <a:cubicBezTo>
                    <a:pt x="18" y="19"/>
                    <a:pt x="20" y="19"/>
                    <a:pt x="20" y="20"/>
                  </a:cubicBezTo>
                  <a:cubicBezTo>
                    <a:pt x="19" y="20"/>
                    <a:pt x="18" y="22"/>
                    <a:pt x="16" y="21"/>
                  </a:cubicBezTo>
                  <a:cubicBezTo>
                    <a:pt x="16" y="22"/>
                    <a:pt x="14" y="22"/>
                    <a:pt x="13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5"/>
                    <a:pt x="15" y="26"/>
                    <a:pt x="15" y="27"/>
                  </a:cubicBezTo>
                  <a:cubicBezTo>
                    <a:pt x="18" y="28"/>
                    <a:pt x="22" y="28"/>
                    <a:pt x="24" y="29"/>
                  </a:cubicBezTo>
                  <a:cubicBezTo>
                    <a:pt x="20" y="29"/>
                    <a:pt x="17" y="29"/>
                    <a:pt x="14" y="31"/>
                  </a:cubicBezTo>
                  <a:cubicBezTo>
                    <a:pt x="13" y="31"/>
                    <a:pt x="13" y="32"/>
                    <a:pt x="14" y="32"/>
                  </a:cubicBezTo>
                  <a:cubicBezTo>
                    <a:pt x="14" y="32"/>
                    <a:pt x="14" y="32"/>
                    <a:pt x="13" y="32"/>
                  </a:cubicBezTo>
                  <a:cubicBezTo>
                    <a:pt x="13" y="34"/>
                    <a:pt x="17" y="33"/>
                    <a:pt x="19" y="34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9"/>
                    <a:pt x="18" y="39"/>
                    <a:pt x="16" y="39"/>
                  </a:cubicBezTo>
                  <a:cubicBezTo>
                    <a:pt x="17" y="40"/>
                    <a:pt x="20" y="39"/>
                    <a:pt x="20" y="41"/>
                  </a:cubicBezTo>
                  <a:cubicBezTo>
                    <a:pt x="20" y="42"/>
                    <a:pt x="1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3" y="43"/>
                    <a:pt x="6" y="44"/>
                    <a:pt x="0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6"/>
                    <a:pt x="1" y="46"/>
                    <a:pt x="0" y="46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9" y="48"/>
                    <a:pt x="10" y="48"/>
                    <a:pt x="10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2" y="49"/>
                    <a:pt x="20" y="50"/>
                    <a:pt x="18" y="50"/>
                  </a:cubicBezTo>
                  <a:cubicBezTo>
                    <a:pt x="19" y="51"/>
                    <a:pt x="20" y="50"/>
                    <a:pt x="20" y="51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3"/>
                    <a:pt x="18" y="52"/>
                    <a:pt x="19" y="53"/>
                  </a:cubicBezTo>
                  <a:cubicBezTo>
                    <a:pt x="16" y="54"/>
                    <a:pt x="12" y="53"/>
                    <a:pt x="10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10" y="54"/>
                    <a:pt x="10" y="56"/>
                    <a:pt x="13" y="55"/>
                  </a:cubicBezTo>
                  <a:cubicBezTo>
                    <a:pt x="14" y="55"/>
                    <a:pt x="15" y="56"/>
                    <a:pt x="14" y="56"/>
                  </a:cubicBezTo>
                  <a:cubicBezTo>
                    <a:pt x="14" y="55"/>
                    <a:pt x="18" y="55"/>
                    <a:pt x="20" y="55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7"/>
                    <a:pt x="12" y="57"/>
                    <a:pt x="9" y="57"/>
                  </a:cubicBezTo>
                  <a:cubicBezTo>
                    <a:pt x="15" y="58"/>
                    <a:pt x="20" y="56"/>
                    <a:pt x="25" y="58"/>
                  </a:cubicBezTo>
                  <a:cubicBezTo>
                    <a:pt x="21" y="58"/>
                    <a:pt x="16" y="58"/>
                    <a:pt x="12" y="59"/>
                  </a:cubicBezTo>
                  <a:cubicBezTo>
                    <a:pt x="16" y="59"/>
                    <a:pt x="20" y="59"/>
                    <a:pt x="24" y="59"/>
                  </a:cubicBezTo>
                  <a:cubicBezTo>
                    <a:pt x="20" y="61"/>
                    <a:pt x="13" y="60"/>
                    <a:pt x="8" y="61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3" y="63"/>
                    <a:pt x="18" y="62"/>
                    <a:pt x="16" y="63"/>
                  </a:cubicBezTo>
                  <a:cubicBezTo>
                    <a:pt x="16" y="64"/>
                    <a:pt x="10" y="64"/>
                    <a:pt x="7" y="64"/>
                  </a:cubicBezTo>
                  <a:cubicBezTo>
                    <a:pt x="10" y="65"/>
                    <a:pt x="18" y="64"/>
                    <a:pt x="23" y="65"/>
                  </a:cubicBezTo>
                  <a:cubicBezTo>
                    <a:pt x="23" y="67"/>
                    <a:pt x="17" y="65"/>
                    <a:pt x="18" y="6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1" y="67"/>
                    <a:pt x="15" y="68"/>
                    <a:pt x="9" y="68"/>
                  </a:cubicBezTo>
                  <a:cubicBezTo>
                    <a:pt x="10" y="69"/>
                    <a:pt x="12" y="68"/>
                    <a:pt x="13" y="69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0" y="70"/>
                    <a:pt x="19" y="71"/>
                    <a:pt x="18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2"/>
                    <a:pt x="28" y="71"/>
                    <a:pt x="30" y="72"/>
                  </a:cubicBezTo>
                  <a:cubicBezTo>
                    <a:pt x="24" y="72"/>
                    <a:pt x="17" y="72"/>
                    <a:pt x="12" y="73"/>
                  </a:cubicBezTo>
                  <a:cubicBezTo>
                    <a:pt x="16" y="73"/>
                    <a:pt x="21" y="73"/>
                    <a:pt x="25" y="73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74"/>
                    <a:pt x="15" y="74"/>
                    <a:pt x="15" y="7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8" y="76"/>
                    <a:pt x="25" y="75"/>
                    <a:pt x="29" y="76"/>
                  </a:cubicBezTo>
                  <a:cubicBezTo>
                    <a:pt x="24" y="77"/>
                    <a:pt x="18" y="77"/>
                    <a:pt x="13" y="77"/>
                  </a:cubicBezTo>
                  <a:cubicBezTo>
                    <a:pt x="19" y="77"/>
                    <a:pt x="19" y="77"/>
                    <a:pt x="19" y="77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17" y="79"/>
                    <a:pt x="16" y="79"/>
                    <a:pt x="15" y="79"/>
                  </a:cubicBezTo>
                  <a:cubicBezTo>
                    <a:pt x="21" y="79"/>
                    <a:pt x="27" y="79"/>
                    <a:pt x="33" y="80"/>
                  </a:cubicBezTo>
                  <a:cubicBezTo>
                    <a:pt x="30" y="82"/>
                    <a:pt x="26" y="81"/>
                    <a:pt x="23" y="82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4"/>
                    <a:pt x="29" y="84"/>
                    <a:pt x="29" y="84"/>
                  </a:cubicBezTo>
                  <a:cubicBezTo>
                    <a:pt x="30" y="84"/>
                    <a:pt x="30" y="85"/>
                    <a:pt x="32" y="85"/>
                  </a:cubicBezTo>
                  <a:cubicBezTo>
                    <a:pt x="27" y="86"/>
                    <a:pt x="22" y="87"/>
                    <a:pt x="17" y="87"/>
                  </a:cubicBezTo>
                  <a:cubicBezTo>
                    <a:pt x="17" y="87"/>
                    <a:pt x="17" y="87"/>
                    <a:pt x="17" y="87"/>
                  </a:cubicBezTo>
                  <a:cubicBezTo>
                    <a:pt x="20" y="87"/>
                    <a:pt x="24" y="87"/>
                    <a:pt x="26" y="87"/>
                  </a:cubicBezTo>
                  <a:cubicBezTo>
                    <a:pt x="25" y="88"/>
                    <a:pt x="21" y="87"/>
                    <a:pt x="21" y="88"/>
                  </a:cubicBezTo>
                  <a:cubicBezTo>
                    <a:pt x="22" y="88"/>
                    <a:pt x="22" y="88"/>
                    <a:pt x="22" y="88"/>
                  </a:cubicBezTo>
                  <a:cubicBezTo>
                    <a:pt x="20" y="89"/>
                    <a:pt x="16" y="89"/>
                    <a:pt x="14" y="90"/>
                  </a:cubicBezTo>
                  <a:cubicBezTo>
                    <a:pt x="15" y="90"/>
                    <a:pt x="16" y="89"/>
                    <a:pt x="17" y="90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14" y="90"/>
                    <a:pt x="18" y="91"/>
                    <a:pt x="20" y="91"/>
                  </a:cubicBezTo>
                  <a:cubicBezTo>
                    <a:pt x="21" y="92"/>
                    <a:pt x="22" y="91"/>
                    <a:pt x="22" y="92"/>
                  </a:cubicBezTo>
                  <a:cubicBezTo>
                    <a:pt x="12" y="93"/>
                    <a:pt x="12" y="93"/>
                    <a:pt x="12" y="93"/>
                  </a:cubicBezTo>
                  <a:cubicBezTo>
                    <a:pt x="13" y="93"/>
                    <a:pt x="14" y="93"/>
                    <a:pt x="14" y="93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26" y="95"/>
                    <a:pt x="20" y="95"/>
                    <a:pt x="16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4" y="97"/>
                    <a:pt x="20" y="96"/>
                    <a:pt x="18" y="97"/>
                  </a:cubicBezTo>
                  <a:cubicBezTo>
                    <a:pt x="19" y="97"/>
                    <a:pt x="20" y="96"/>
                    <a:pt x="21" y="97"/>
                  </a:cubicBezTo>
                  <a:cubicBezTo>
                    <a:pt x="20" y="97"/>
                    <a:pt x="19" y="98"/>
                    <a:pt x="17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28" y="99"/>
                    <a:pt x="21" y="99"/>
                    <a:pt x="16" y="100"/>
                  </a:cubicBezTo>
                  <a:cubicBezTo>
                    <a:pt x="29" y="100"/>
                    <a:pt x="29" y="100"/>
                    <a:pt x="29" y="100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8" y="100"/>
                    <a:pt x="29" y="101"/>
                    <a:pt x="30" y="101"/>
                  </a:cubicBezTo>
                  <a:cubicBezTo>
                    <a:pt x="27" y="103"/>
                    <a:pt x="22" y="101"/>
                    <a:pt x="19" y="102"/>
                  </a:cubicBezTo>
                  <a:cubicBezTo>
                    <a:pt x="22" y="102"/>
                    <a:pt x="24" y="102"/>
                    <a:pt x="26" y="103"/>
                  </a:cubicBezTo>
                  <a:cubicBezTo>
                    <a:pt x="25" y="104"/>
                    <a:pt x="21" y="103"/>
                    <a:pt x="19" y="104"/>
                  </a:cubicBezTo>
                  <a:cubicBezTo>
                    <a:pt x="22" y="104"/>
                    <a:pt x="25" y="104"/>
                    <a:pt x="27" y="105"/>
                  </a:cubicBezTo>
                  <a:cubicBezTo>
                    <a:pt x="24" y="106"/>
                    <a:pt x="24" y="106"/>
                    <a:pt x="24" y="106"/>
                  </a:cubicBezTo>
                  <a:cubicBezTo>
                    <a:pt x="24" y="106"/>
                    <a:pt x="25" y="106"/>
                    <a:pt x="25" y="106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3" y="107"/>
                    <a:pt x="24" y="107"/>
                    <a:pt x="24" y="107"/>
                  </a:cubicBezTo>
                  <a:cubicBezTo>
                    <a:pt x="24" y="107"/>
                    <a:pt x="24" y="108"/>
                    <a:pt x="23" y="108"/>
                  </a:cubicBezTo>
                  <a:cubicBezTo>
                    <a:pt x="22" y="109"/>
                    <a:pt x="26" y="108"/>
                    <a:pt x="27" y="109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27" y="110"/>
                    <a:pt x="29" y="110"/>
                    <a:pt x="29" y="111"/>
                  </a:cubicBezTo>
                  <a:cubicBezTo>
                    <a:pt x="24" y="113"/>
                    <a:pt x="24" y="113"/>
                    <a:pt x="24" y="113"/>
                  </a:cubicBezTo>
                  <a:cubicBezTo>
                    <a:pt x="24" y="113"/>
                    <a:pt x="24" y="113"/>
                    <a:pt x="24" y="113"/>
                  </a:cubicBezTo>
                  <a:cubicBezTo>
                    <a:pt x="22" y="115"/>
                    <a:pt x="18" y="114"/>
                    <a:pt x="14" y="115"/>
                  </a:cubicBezTo>
                  <a:cubicBezTo>
                    <a:pt x="27" y="114"/>
                    <a:pt x="27" y="114"/>
                    <a:pt x="27" y="114"/>
                  </a:cubicBezTo>
                  <a:cubicBezTo>
                    <a:pt x="30" y="115"/>
                    <a:pt x="27" y="116"/>
                    <a:pt x="27" y="117"/>
                  </a:cubicBezTo>
                  <a:cubicBezTo>
                    <a:pt x="28" y="117"/>
                    <a:pt x="28" y="117"/>
                    <a:pt x="29" y="117"/>
                  </a:cubicBezTo>
                  <a:cubicBezTo>
                    <a:pt x="28" y="117"/>
                    <a:pt x="26" y="117"/>
                    <a:pt x="24" y="117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27" y="119"/>
                    <a:pt x="27" y="119"/>
                    <a:pt x="27" y="119"/>
                  </a:cubicBezTo>
                  <a:cubicBezTo>
                    <a:pt x="27" y="119"/>
                    <a:pt x="28" y="119"/>
                    <a:pt x="29" y="119"/>
                  </a:cubicBezTo>
                  <a:cubicBezTo>
                    <a:pt x="27" y="120"/>
                    <a:pt x="26" y="122"/>
                    <a:pt x="23" y="122"/>
                  </a:cubicBezTo>
                  <a:cubicBezTo>
                    <a:pt x="25" y="122"/>
                    <a:pt x="27" y="122"/>
                    <a:pt x="28" y="123"/>
                  </a:cubicBezTo>
                  <a:cubicBezTo>
                    <a:pt x="27" y="124"/>
                    <a:pt x="25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5" y="124"/>
                    <a:pt x="25" y="124"/>
                    <a:pt x="25" y="124"/>
                  </a:cubicBezTo>
                  <a:cubicBezTo>
                    <a:pt x="26" y="124"/>
                    <a:pt x="26" y="124"/>
                    <a:pt x="27" y="124"/>
                  </a:cubicBezTo>
                  <a:cubicBezTo>
                    <a:pt x="26" y="125"/>
                    <a:pt x="26" y="125"/>
                    <a:pt x="26" y="125"/>
                  </a:cubicBezTo>
                  <a:cubicBezTo>
                    <a:pt x="27" y="125"/>
                    <a:pt x="28" y="125"/>
                    <a:pt x="29" y="125"/>
                  </a:cubicBezTo>
                  <a:cubicBezTo>
                    <a:pt x="29" y="126"/>
                    <a:pt x="28" y="126"/>
                    <a:pt x="27" y="126"/>
                  </a:cubicBezTo>
                  <a:cubicBezTo>
                    <a:pt x="28" y="128"/>
                    <a:pt x="23" y="127"/>
                    <a:pt x="22" y="128"/>
                  </a:cubicBezTo>
                  <a:cubicBezTo>
                    <a:pt x="22" y="128"/>
                    <a:pt x="23" y="127"/>
                    <a:pt x="23" y="128"/>
                  </a:cubicBezTo>
                  <a:cubicBezTo>
                    <a:pt x="21" y="128"/>
                    <a:pt x="21" y="128"/>
                    <a:pt x="21" y="128"/>
                  </a:cubicBezTo>
                  <a:cubicBezTo>
                    <a:pt x="23" y="129"/>
                    <a:pt x="24" y="128"/>
                    <a:pt x="26" y="129"/>
                  </a:cubicBezTo>
                  <a:cubicBezTo>
                    <a:pt x="26" y="129"/>
                    <a:pt x="25" y="129"/>
                    <a:pt x="25" y="129"/>
                  </a:cubicBezTo>
                  <a:cubicBezTo>
                    <a:pt x="29" y="130"/>
                    <a:pt x="29" y="130"/>
                    <a:pt x="29" y="130"/>
                  </a:cubicBezTo>
                  <a:cubicBezTo>
                    <a:pt x="27" y="131"/>
                    <a:pt x="27" y="131"/>
                    <a:pt x="27" y="131"/>
                  </a:cubicBezTo>
                  <a:cubicBezTo>
                    <a:pt x="28" y="131"/>
                    <a:pt x="29" y="131"/>
                    <a:pt x="29" y="132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28" y="132"/>
                    <a:pt x="28" y="132"/>
                    <a:pt x="28" y="132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27" y="133"/>
                    <a:pt x="26" y="133"/>
                    <a:pt x="25" y="133"/>
                  </a:cubicBezTo>
                  <a:cubicBezTo>
                    <a:pt x="25" y="133"/>
                    <a:pt x="26" y="133"/>
                    <a:pt x="27" y="133"/>
                  </a:cubicBezTo>
                  <a:cubicBezTo>
                    <a:pt x="26" y="134"/>
                    <a:pt x="26" y="134"/>
                    <a:pt x="26" y="134"/>
                  </a:cubicBezTo>
                  <a:cubicBezTo>
                    <a:pt x="30" y="134"/>
                    <a:pt x="30" y="134"/>
                    <a:pt x="30" y="134"/>
                  </a:cubicBezTo>
                  <a:cubicBezTo>
                    <a:pt x="25" y="135"/>
                    <a:pt x="25" y="135"/>
                    <a:pt x="25" y="135"/>
                  </a:cubicBezTo>
                  <a:cubicBezTo>
                    <a:pt x="27" y="135"/>
                    <a:pt x="29" y="135"/>
                    <a:pt x="30" y="136"/>
                  </a:cubicBezTo>
                  <a:cubicBezTo>
                    <a:pt x="30" y="136"/>
                    <a:pt x="29" y="136"/>
                    <a:pt x="29" y="136"/>
                  </a:cubicBezTo>
                  <a:cubicBezTo>
                    <a:pt x="30" y="136"/>
                    <a:pt x="31" y="136"/>
                    <a:pt x="32" y="136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9" y="138"/>
                    <a:pt x="29" y="138"/>
                    <a:pt x="29" y="138"/>
                  </a:cubicBezTo>
                  <a:cubicBezTo>
                    <a:pt x="29" y="138"/>
                    <a:pt x="29" y="138"/>
                    <a:pt x="29" y="138"/>
                  </a:cubicBezTo>
                  <a:cubicBezTo>
                    <a:pt x="31" y="139"/>
                    <a:pt x="31" y="139"/>
                    <a:pt x="31" y="139"/>
                  </a:cubicBezTo>
                  <a:cubicBezTo>
                    <a:pt x="31" y="139"/>
                    <a:pt x="31" y="140"/>
                    <a:pt x="30" y="140"/>
                  </a:cubicBezTo>
                  <a:cubicBezTo>
                    <a:pt x="31" y="140"/>
                    <a:pt x="32" y="140"/>
                    <a:pt x="32" y="140"/>
                  </a:cubicBezTo>
                  <a:cubicBezTo>
                    <a:pt x="30" y="141"/>
                    <a:pt x="28" y="141"/>
                    <a:pt x="26" y="141"/>
                  </a:cubicBezTo>
                  <a:cubicBezTo>
                    <a:pt x="32" y="141"/>
                    <a:pt x="32" y="141"/>
                    <a:pt x="32" y="141"/>
                  </a:cubicBezTo>
                  <a:cubicBezTo>
                    <a:pt x="28" y="142"/>
                    <a:pt x="25" y="143"/>
                    <a:pt x="22" y="143"/>
                  </a:cubicBezTo>
                  <a:cubicBezTo>
                    <a:pt x="25" y="143"/>
                    <a:pt x="25" y="143"/>
                    <a:pt x="25" y="143"/>
                  </a:cubicBezTo>
                  <a:cubicBezTo>
                    <a:pt x="25" y="143"/>
                    <a:pt x="24" y="144"/>
                    <a:pt x="24" y="144"/>
                  </a:cubicBezTo>
                  <a:cubicBezTo>
                    <a:pt x="28" y="143"/>
                    <a:pt x="31" y="144"/>
                    <a:pt x="34" y="144"/>
                  </a:cubicBezTo>
                  <a:cubicBezTo>
                    <a:pt x="29" y="145"/>
                    <a:pt x="29" y="145"/>
                    <a:pt x="29" y="145"/>
                  </a:cubicBezTo>
                  <a:cubicBezTo>
                    <a:pt x="33" y="145"/>
                    <a:pt x="33" y="145"/>
                    <a:pt x="33" y="145"/>
                  </a:cubicBezTo>
                  <a:cubicBezTo>
                    <a:pt x="32" y="146"/>
                    <a:pt x="31" y="146"/>
                    <a:pt x="30" y="146"/>
                  </a:cubicBezTo>
                  <a:cubicBezTo>
                    <a:pt x="37" y="146"/>
                    <a:pt x="37" y="146"/>
                    <a:pt x="37" y="146"/>
                  </a:cubicBezTo>
                  <a:cubicBezTo>
                    <a:pt x="34" y="147"/>
                    <a:pt x="31" y="147"/>
                    <a:pt x="28" y="148"/>
                  </a:cubicBezTo>
                  <a:cubicBezTo>
                    <a:pt x="36" y="148"/>
                    <a:pt x="36" y="148"/>
                    <a:pt x="36" y="148"/>
                  </a:cubicBezTo>
                  <a:cubicBezTo>
                    <a:pt x="36" y="148"/>
                    <a:pt x="36" y="148"/>
                    <a:pt x="36" y="148"/>
                  </a:cubicBezTo>
                  <a:cubicBezTo>
                    <a:pt x="40" y="148"/>
                    <a:pt x="40" y="148"/>
                    <a:pt x="40" y="148"/>
                  </a:cubicBezTo>
                  <a:cubicBezTo>
                    <a:pt x="40" y="148"/>
                    <a:pt x="40" y="148"/>
                    <a:pt x="40" y="148"/>
                  </a:cubicBezTo>
                  <a:cubicBezTo>
                    <a:pt x="36" y="148"/>
                    <a:pt x="36" y="148"/>
                    <a:pt x="36" y="148"/>
                  </a:cubicBezTo>
                  <a:cubicBezTo>
                    <a:pt x="34" y="149"/>
                    <a:pt x="31" y="148"/>
                    <a:pt x="29" y="149"/>
                  </a:cubicBezTo>
                  <a:cubicBezTo>
                    <a:pt x="30" y="149"/>
                    <a:pt x="31" y="149"/>
                    <a:pt x="31" y="149"/>
                  </a:cubicBezTo>
                  <a:cubicBezTo>
                    <a:pt x="32" y="149"/>
                    <a:pt x="32" y="149"/>
                    <a:pt x="32" y="149"/>
                  </a:cubicBezTo>
                  <a:cubicBezTo>
                    <a:pt x="32" y="150"/>
                    <a:pt x="32" y="150"/>
                    <a:pt x="32" y="150"/>
                  </a:cubicBezTo>
                  <a:cubicBezTo>
                    <a:pt x="33" y="150"/>
                    <a:pt x="36" y="149"/>
                    <a:pt x="36" y="150"/>
                  </a:cubicBezTo>
                  <a:cubicBezTo>
                    <a:pt x="38" y="150"/>
                    <a:pt x="38" y="150"/>
                    <a:pt x="38" y="150"/>
                  </a:cubicBezTo>
                  <a:cubicBezTo>
                    <a:pt x="38" y="150"/>
                    <a:pt x="39" y="151"/>
                    <a:pt x="39" y="151"/>
                  </a:cubicBezTo>
                  <a:cubicBezTo>
                    <a:pt x="40" y="151"/>
                    <a:pt x="41" y="151"/>
                    <a:pt x="42" y="151"/>
                  </a:cubicBezTo>
                  <a:cubicBezTo>
                    <a:pt x="41" y="152"/>
                    <a:pt x="40" y="152"/>
                    <a:pt x="39" y="152"/>
                  </a:cubicBezTo>
                  <a:cubicBezTo>
                    <a:pt x="37" y="152"/>
                    <a:pt x="35" y="151"/>
                    <a:pt x="34" y="150"/>
                  </a:cubicBezTo>
                  <a:cubicBezTo>
                    <a:pt x="34" y="151"/>
                    <a:pt x="34" y="151"/>
                    <a:pt x="34" y="151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3" y="152"/>
                    <a:pt x="32" y="152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36" y="153"/>
                    <a:pt x="36" y="153"/>
                    <a:pt x="36" y="153"/>
                  </a:cubicBezTo>
                  <a:cubicBezTo>
                    <a:pt x="38" y="153"/>
                    <a:pt x="38" y="153"/>
                    <a:pt x="38" y="153"/>
                  </a:cubicBezTo>
                  <a:cubicBezTo>
                    <a:pt x="38" y="153"/>
                    <a:pt x="39" y="153"/>
                    <a:pt x="39" y="154"/>
                  </a:cubicBezTo>
                  <a:cubicBezTo>
                    <a:pt x="35" y="154"/>
                    <a:pt x="31" y="154"/>
                    <a:pt x="28" y="155"/>
                  </a:cubicBezTo>
                  <a:cubicBezTo>
                    <a:pt x="39" y="154"/>
                    <a:pt x="50" y="154"/>
                    <a:pt x="61" y="153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2" y="152"/>
                    <a:pt x="45" y="153"/>
                    <a:pt x="46" y="152"/>
                  </a:cubicBezTo>
                  <a:cubicBezTo>
                    <a:pt x="45" y="152"/>
                    <a:pt x="44" y="153"/>
                    <a:pt x="43" y="152"/>
                  </a:cubicBezTo>
                  <a:cubicBezTo>
                    <a:pt x="50" y="151"/>
                    <a:pt x="50" y="151"/>
                    <a:pt x="50" y="151"/>
                  </a:cubicBezTo>
                  <a:cubicBezTo>
                    <a:pt x="48" y="151"/>
                    <a:pt x="46" y="152"/>
                    <a:pt x="45" y="151"/>
                  </a:cubicBezTo>
                  <a:cubicBezTo>
                    <a:pt x="47" y="151"/>
                    <a:pt x="48" y="149"/>
                    <a:pt x="49" y="151"/>
                  </a:cubicBezTo>
                  <a:cubicBezTo>
                    <a:pt x="51" y="151"/>
                    <a:pt x="54" y="151"/>
                    <a:pt x="55" y="150"/>
                  </a:cubicBezTo>
                  <a:cubicBezTo>
                    <a:pt x="62" y="152"/>
                    <a:pt x="71" y="150"/>
                    <a:pt x="78" y="151"/>
                  </a:cubicBezTo>
                  <a:cubicBezTo>
                    <a:pt x="79" y="152"/>
                    <a:pt x="79" y="152"/>
                    <a:pt x="79" y="152"/>
                  </a:cubicBezTo>
                  <a:cubicBezTo>
                    <a:pt x="81" y="150"/>
                    <a:pt x="88" y="152"/>
                    <a:pt x="93" y="152"/>
                  </a:cubicBezTo>
                  <a:cubicBezTo>
                    <a:pt x="93" y="152"/>
                    <a:pt x="94" y="152"/>
                    <a:pt x="94" y="152"/>
                  </a:cubicBezTo>
                  <a:cubicBezTo>
                    <a:pt x="94" y="152"/>
                    <a:pt x="94" y="152"/>
                    <a:pt x="94" y="152"/>
                  </a:cubicBezTo>
                  <a:cubicBezTo>
                    <a:pt x="100" y="153"/>
                    <a:pt x="110" y="152"/>
                    <a:pt x="115" y="153"/>
                  </a:cubicBezTo>
                  <a:cubicBezTo>
                    <a:pt x="113" y="153"/>
                    <a:pt x="111" y="154"/>
                    <a:pt x="109" y="154"/>
                  </a:cubicBezTo>
                  <a:cubicBezTo>
                    <a:pt x="116" y="154"/>
                    <a:pt x="116" y="154"/>
                    <a:pt x="116" y="154"/>
                  </a:cubicBezTo>
                  <a:cubicBezTo>
                    <a:pt x="116" y="154"/>
                    <a:pt x="116" y="154"/>
                    <a:pt x="116" y="154"/>
                  </a:cubicBezTo>
                  <a:cubicBezTo>
                    <a:pt x="120" y="155"/>
                    <a:pt x="123" y="153"/>
                    <a:pt x="127" y="154"/>
                  </a:cubicBezTo>
                  <a:cubicBezTo>
                    <a:pt x="124" y="155"/>
                    <a:pt x="121" y="156"/>
                    <a:pt x="118" y="156"/>
                  </a:cubicBezTo>
                  <a:cubicBezTo>
                    <a:pt x="118" y="156"/>
                    <a:pt x="118" y="156"/>
                    <a:pt x="118" y="156"/>
                  </a:cubicBezTo>
                  <a:cubicBezTo>
                    <a:pt x="118" y="157"/>
                    <a:pt x="117" y="156"/>
                    <a:pt x="116" y="157"/>
                  </a:cubicBezTo>
                  <a:cubicBezTo>
                    <a:pt x="116" y="156"/>
                    <a:pt x="116" y="156"/>
                    <a:pt x="116" y="156"/>
                  </a:cubicBezTo>
                  <a:cubicBezTo>
                    <a:pt x="114" y="156"/>
                    <a:pt x="112" y="156"/>
                    <a:pt x="111" y="157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3" y="159"/>
                    <a:pt x="97" y="158"/>
                    <a:pt x="101" y="159"/>
                  </a:cubicBezTo>
                  <a:cubicBezTo>
                    <a:pt x="99" y="159"/>
                    <a:pt x="96" y="160"/>
                    <a:pt x="94" y="160"/>
                  </a:cubicBezTo>
                  <a:cubicBezTo>
                    <a:pt x="97" y="161"/>
                    <a:pt x="99" y="159"/>
                    <a:pt x="101" y="160"/>
                  </a:cubicBezTo>
                  <a:cubicBezTo>
                    <a:pt x="102" y="159"/>
                    <a:pt x="103" y="159"/>
                    <a:pt x="103" y="159"/>
                  </a:cubicBezTo>
                  <a:cubicBezTo>
                    <a:pt x="102" y="159"/>
                    <a:pt x="101" y="159"/>
                    <a:pt x="101" y="158"/>
                  </a:cubicBezTo>
                  <a:cubicBezTo>
                    <a:pt x="101" y="158"/>
                    <a:pt x="103" y="158"/>
                    <a:pt x="104" y="158"/>
                  </a:cubicBezTo>
                  <a:cubicBezTo>
                    <a:pt x="108" y="159"/>
                    <a:pt x="101" y="159"/>
                    <a:pt x="103" y="161"/>
                  </a:cubicBezTo>
                  <a:cubicBezTo>
                    <a:pt x="101" y="161"/>
                    <a:pt x="96" y="160"/>
                    <a:pt x="93" y="161"/>
                  </a:cubicBezTo>
                  <a:cubicBezTo>
                    <a:pt x="96" y="161"/>
                    <a:pt x="98" y="160"/>
                    <a:pt x="100" y="161"/>
                  </a:cubicBezTo>
                  <a:cubicBezTo>
                    <a:pt x="98" y="162"/>
                    <a:pt x="98" y="162"/>
                    <a:pt x="98" y="162"/>
                  </a:cubicBezTo>
                  <a:cubicBezTo>
                    <a:pt x="101" y="162"/>
                    <a:pt x="105" y="161"/>
                    <a:pt x="108" y="162"/>
                  </a:cubicBezTo>
                  <a:cubicBezTo>
                    <a:pt x="104" y="163"/>
                    <a:pt x="98" y="162"/>
                    <a:pt x="94" y="163"/>
                  </a:cubicBezTo>
                  <a:cubicBezTo>
                    <a:pt x="98" y="163"/>
                    <a:pt x="101" y="162"/>
                    <a:pt x="105" y="163"/>
                  </a:cubicBezTo>
                  <a:cubicBezTo>
                    <a:pt x="100" y="163"/>
                    <a:pt x="100" y="163"/>
                    <a:pt x="100" y="163"/>
                  </a:cubicBezTo>
                  <a:cubicBezTo>
                    <a:pt x="103" y="163"/>
                    <a:pt x="103" y="163"/>
                    <a:pt x="103" y="163"/>
                  </a:cubicBezTo>
                  <a:cubicBezTo>
                    <a:pt x="103" y="163"/>
                    <a:pt x="104" y="164"/>
                    <a:pt x="104" y="164"/>
                  </a:cubicBezTo>
                  <a:cubicBezTo>
                    <a:pt x="104" y="163"/>
                    <a:pt x="104" y="163"/>
                    <a:pt x="104" y="163"/>
                  </a:cubicBezTo>
                  <a:cubicBezTo>
                    <a:pt x="104" y="163"/>
                    <a:pt x="105" y="163"/>
                    <a:pt x="106" y="163"/>
                  </a:cubicBezTo>
                  <a:cubicBezTo>
                    <a:pt x="106" y="163"/>
                    <a:pt x="106" y="163"/>
                    <a:pt x="107" y="163"/>
                  </a:cubicBezTo>
                  <a:cubicBezTo>
                    <a:pt x="105" y="163"/>
                    <a:pt x="105" y="163"/>
                    <a:pt x="105" y="163"/>
                  </a:cubicBezTo>
                  <a:cubicBezTo>
                    <a:pt x="105" y="163"/>
                    <a:pt x="105" y="163"/>
                    <a:pt x="105" y="163"/>
                  </a:cubicBezTo>
                  <a:cubicBezTo>
                    <a:pt x="107" y="162"/>
                    <a:pt x="107" y="162"/>
                    <a:pt x="107" y="162"/>
                  </a:cubicBezTo>
                  <a:cubicBezTo>
                    <a:pt x="107" y="163"/>
                    <a:pt x="107" y="163"/>
                    <a:pt x="107" y="163"/>
                  </a:cubicBezTo>
                  <a:cubicBezTo>
                    <a:pt x="109" y="163"/>
                    <a:pt x="110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0" y="163"/>
                    <a:pt x="110" y="163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2" y="162"/>
                    <a:pt x="112" y="162"/>
                    <a:pt x="112" y="162"/>
                  </a:cubicBezTo>
                  <a:cubicBezTo>
                    <a:pt x="112" y="162"/>
                    <a:pt x="112" y="162"/>
                    <a:pt x="112" y="162"/>
                  </a:cubicBezTo>
                  <a:cubicBezTo>
                    <a:pt x="113" y="162"/>
                    <a:pt x="115" y="161"/>
                    <a:pt x="115" y="162"/>
                  </a:cubicBezTo>
                  <a:cubicBezTo>
                    <a:pt x="115" y="162"/>
                    <a:pt x="115" y="162"/>
                    <a:pt x="114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6" y="163"/>
                    <a:pt x="116" y="163"/>
                    <a:pt x="116" y="163"/>
                  </a:cubicBezTo>
                  <a:cubicBezTo>
                    <a:pt x="118" y="163"/>
                    <a:pt x="119" y="163"/>
                    <a:pt x="120" y="163"/>
                  </a:cubicBezTo>
                  <a:cubicBezTo>
                    <a:pt x="119" y="164"/>
                    <a:pt x="119" y="164"/>
                    <a:pt x="119" y="164"/>
                  </a:cubicBezTo>
                  <a:cubicBezTo>
                    <a:pt x="117" y="164"/>
                    <a:pt x="115" y="165"/>
                    <a:pt x="114" y="165"/>
                  </a:cubicBezTo>
                  <a:cubicBezTo>
                    <a:pt x="115" y="165"/>
                    <a:pt x="117" y="165"/>
                    <a:pt x="118" y="165"/>
                  </a:cubicBezTo>
                  <a:cubicBezTo>
                    <a:pt x="111" y="168"/>
                    <a:pt x="104" y="166"/>
                    <a:pt x="96" y="168"/>
                  </a:cubicBezTo>
                  <a:cubicBezTo>
                    <a:pt x="105" y="169"/>
                    <a:pt x="114" y="166"/>
                    <a:pt x="124" y="167"/>
                  </a:cubicBezTo>
                  <a:cubicBezTo>
                    <a:pt x="116" y="168"/>
                    <a:pt x="116" y="168"/>
                    <a:pt x="116" y="168"/>
                  </a:cubicBezTo>
                  <a:cubicBezTo>
                    <a:pt x="122" y="169"/>
                    <a:pt x="122" y="169"/>
                    <a:pt x="122" y="169"/>
                  </a:cubicBezTo>
                  <a:cubicBezTo>
                    <a:pt x="114" y="170"/>
                    <a:pt x="105" y="171"/>
                    <a:pt x="98" y="172"/>
                  </a:cubicBezTo>
                  <a:cubicBezTo>
                    <a:pt x="104" y="172"/>
                    <a:pt x="110" y="170"/>
                    <a:pt x="116" y="171"/>
                  </a:cubicBezTo>
                  <a:cubicBezTo>
                    <a:pt x="104" y="172"/>
                    <a:pt x="92" y="173"/>
                    <a:pt x="78" y="174"/>
                  </a:cubicBezTo>
                  <a:cubicBezTo>
                    <a:pt x="78" y="174"/>
                    <a:pt x="78" y="174"/>
                    <a:pt x="78" y="174"/>
                  </a:cubicBezTo>
                  <a:cubicBezTo>
                    <a:pt x="81" y="174"/>
                    <a:pt x="85" y="174"/>
                    <a:pt x="88" y="173"/>
                  </a:cubicBezTo>
                  <a:cubicBezTo>
                    <a:pt x="89" y="174"/>
                    <a:pt x="90" y="174"/>
                    <a:pt x="90" y="175"/>
                  </a:cubicBezTo>
                  <a:cubicBezTo>
                    <a:pt x="82" y="175"/>
                    <a:pt x="75" y="176"/>
                    <a:pt x="67" y="176"/>
                  </a:cubicBezTo>
                  <a:cubicBezTo>
                    <a:pt x="70" y="175"/>
                    <a:pt x="74" y="176"/>
                    <a:pt x="77" y="174"/>
                  </a:cubicBezTo>
                  <a:cubicBezTo>
                    <a:pt x="62" y="174"/>
                    <a:pt x="62" y="174"/>
                    <a:pt x="62" y="174"/>
                  </a:cubicBezTo>
                  <a:cubicBezTo>
                    <a:pt x="72" y="173"/>
                    <a:pt x="72" y="173"/>
                    <a:pt x="72" y="173"/>
                  </a:cubicBezTo>
                  <a:cubicBezTo>
                    <a:pt x="67" y="174"/>
                    <a:pt x="62" y="175"/>
                    <a:pt x="57" y="174"/>
                  </a:cubicBezTo>
                  <a:cubicBezTo>
                    <a:pt x="65" y="172"/>
                    <a:pt x="65" y="172"/>
                    <a:pt x="65" y="172"/>
                  </a:cubicBezTo>
                  <a:cubicBezTo>
                    <a:pt x="58" y="172"/>
                    <a:pt x="52" y="173"/>
                    <a:pt x="44" y="172"/>
                  </a:cubicBezTo>
                  <a:cubicBezTo>
                    <a:pt x="48" y="172"/>
                    <a:pt x="53" y="172"/>
                    <a:pt x="56" y="171"/>
                  </a:cubicBezTo>
                  <a:cubicBezTo>
                    <a:pt x="56" y="171"/>
                    <a:pt x="56" y="171"/>
                    <a:pt x="55" y="171"/>
                  </a:cubicBezTo>
                  <a:cubicBezTo>
                    <a:pt x="56" y="170"/>
                    <a:pt x="57" y="171"/>
                    <a:pt x="59" y="171"/>
                  </a:cubicBezTo>
                  <a:cubicBezTo>
                    <a:pt x="50" y="170"/>
                    <a:pt x="50" y="170"/>
                    <a:pt x="50" y="170"/>
                  </a:cubicBezTo>
                  <a:cubicBezTo>
                    <a:pt x="50" y="170"/>
                    <a:pt x="50" y="170"/>
                    <a:pt x="50" y="170"/>
                  </a:cubicBezTo>
                  <a:cubicBezTo>
                    <a:pt x="48" y="170"/>
                    <a:pt x="46" y="170"/>
                    <a:pt x="45" y="170"/>
                  </a:cubicBezTo>
                  <a:cubicBezTo>
                    <a:pt x="50" y="170"/>
                    <a:pt x="54" y="169"/>
                    <a:pt x="58" y="169"/>
                  </a:cubicBezTo>
                  <a:cubicBezTo>
                    <a:pt x="57" y="169"/>
                    <a:pt x="57" y="167"/>
                    <a:pt x="55" y="168"/>
                  </a:cubicBezTo>
                  <a:cubicBezTo>
                    <a:pt x="54" y="168"/>
                    <a:pt x="54" y="168"/>
                    <a:pt x="54" y="167"/>
                  </a:cubicBezTo>
                  <a:cubicBezTo>
                    <a:pt x="53" y="167"/>
                    <a:pt x="51" y="167"/>
                    <a:pt x="50" y="167"/>
                  </a:cubicBezTo>
                  <a:cubicBezTo>
                    <a:pt x="54" y="165"/>
                    <a:pt x="59" y="166"/>
                    <a:pt x="63" y="165"/>
                  </a:cubicBezTo>
                  <a:cubicBezTo>
                    <a:pt x="57" y="165"/>
                    <a:pt x="51" y="166"/>
                    <a:pt x="45" y="165"/>
                  </a:cubicBezTo>
                  <a:cubicBezTo>
                    <a:pt x="52" y="165"/>
                    <a:pt x="52" y="165"/>
                    <a:pt x="52" y="165"/>
                  </a:cubicBezTo>
                  <a:cubicBezTo>
                    <a:pt x="51" y="165"/>
                    <a:pt x="51" y="165"/>
                    <a:pt x="50" y="164"/>
                  </a:cubicBezTo>
                  <a:cubicBezTo>
                    <a:pt x="51" y="164"/>
                    <a:pt x="51" y="164"/>
                    <a:pt x="51" y="164"/>
                  </a:cubicBezTo>
                  <a:cubicBezTo>
                    <a:pt x="53" y="164"/>
                    <a:pt x="55" y="164"/>
                    <a:pt x="56" y="165"/>
                  </a:cubicBezTo>
                  <a:cubicBezTo>
                    <a:pt x="57" y="165"/>
                    <a:pt x="58" y="165"/>
                    <a:pt x="58" y="164"/>
                  </a:cubicBezTo>
                  <a:cubicBezTo>
                    <a:pt x="57" y="164"/>
                    <a:pt x="57" y="165"/>
                    <a:pt x="56" y="164"/>
                  </a:cubicBezTo>
                  <a:cubicBezTo>
                    <a:pt x="59" y="163"/>
                    <a:pt x="59" y="163"/>
                    <a:pt x="59" y="163"/>
                  </a:cubicBezTo>
                  <a:cubicBezTo>
                    <a:pt x="56" y="163"/>
                    <a:pt x="50" y="164"/>
                    <a:pt x="46" y="163"/>
                  </a:cubicBezTo>
                  <a:cubicBezTo>
                    <a:pt x="60" y="162"/>
                    <a:pt x="60" y="162"/>
                    <a:pt x="60" y="162"/>
                  </a:cubicBezTo>
                  <a:cubicBezTo>
                    <a:pt x="53" y="162"/>
                    <a:pt x="53" y="162"/>
                    <a:pt x="53" y="162"/>
                  </a:cubicBezTo>
                  <a:cubicBezTo>
                    <a:pt x="53" y="161"/>
                    <a:pt x="53" y="161"/>
                    <a:pt x="53" y="161"/>
                  </a:cubicBezTo>
                  <a:cubicBezTo>
                    <a:pt x="51" y="161"/>
                    <a:pt x="51" y="161"/>
                    <a:pt x="51" y="161"/>
                  </a:cubicBezTo>
                  <a:cubicBezTo>
                    <a:pt x="50" y="161"/>
                    <a:pt x="50" y="161"/>
                    <a:pt x="50" y="161"/>
                  </a:cubicBezTo>
                  <a:cubicBezTo>
                    <a:pt x="37" y="160"/>
                    <a:pt x="37" y="160"/>
                    <a:pt x="37" y="160"/>
                  </a:cubicBezTo>
                  <a:cubicBezTo>
                    <a:pt x="46" y="160"/>
                    <a:pt x="46" y="160"/>
                    <a:pt x="46" y="160"/>
                  </a:cubicBezTo>
                  <a:cubicBezTo>
                    <a:pt x="45" y="160"/>
                    <a:pt x="43" y="160"/>
                    <a:pt x="43" y="159"/>
                  </a:cubicBezTo>
                  <a:cubicBezTo>
                    <a:pt x="43" y="159"/>
                    <a:pt x="43" y="159"/>
                    <a:pt x="43" y="159"/>
                  </a:cubicBezTo>
                  <a:cubicBezTo>
                    <a:pt x="42" y="159"/>
                    <a:pt x="42" y="159"/>
                    <a:pt x="42" y="159"/>
                  </a:cubicBezTo>
                  <a:cubicBezTo>
                    <a:pt x="44" y="158"/>
                    <a:pt x="48" y="159"/>
                    <a:pt x="50" y="158"/>
                  </a:cubicBezTo>
                  <a:cubicBezTo>
                    <a:pt x="49" y="158"/>
                    <a:pt x="47" y="158"/>
                    <a:pt x="46" y="158"/>
                  </a:cubicBezTo>
                  <a:cubicBezTo>
                    <a:pt x="51" y="156"/>
                    <a:pt x="57" y="157"/>
                    <a:pt x="62" y="157"/>
                  </a:cubicBezTo>
                  <a:cubicBezTo>
                    <a:pt x="57" y="157"/>
                    <a:pt x="46" y="157"/>
                    <a:pt x="40" y="157"/>
                  </a:cubicBezTo>
                  <a:cubicBezTo>
                    <a:pt x="42" y="156"/>
                    <a:pt x="47" y="156"/>
                    <a:pt x="49" y="155"/>
                  </a:cubicBezTo>
                  <a:cubicBezTo>
                    <a:pt x="45" y="156"/>
                    <a:pt x="41" y="154"/>
                    <a:pt x="37" y="155"/>
                  </a:cubicBezTo>
                  <a:cubicBezTo>
                    <a:pt x="35" y="156"/>
                    <a:pt x="36" y="157"/>
                    <a:pt x="38" y="157"/>
                  </a:cubicBezTo>
                  <a:cubicBezTo>
                    <a:pt x="33" y="157"/>
                    <a:pt x="27" y="157"/>
                    <a:pt x="23" y="158"/>
                  </a:cubicBezTo>
                  <a:cubicBezTo>
                    <a:pt x="28" y="158"/>
                    <a:pt x="31" y="159"/>
                    <a:pt x="35" y="158"/>
                  </a:cubicBezTo>
                  <a:cubicBezTo>
                    <a:pt x="37" y="158"/>
                    <a:pt x="37" y="159"/>
                    <a:pt x="36" y="159"/>
                  </a:cubicBezTo>
                  <a:cubicBezTo>
                    <a:pt x="37" y="159"/>
                    <a:pt x="38" y="160"/>
                    <a:pt x="39" y="160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5" y="161"/>
                    <a:pt x="36" y="160"/>
                    <a:pt x="37" y="161"/>
                  </a:cubicBezTo>
                  <a:cubicBezTo>
                    <a:pt x="30" y="162"/>
                    <a:pt x="30" y="162"/>
                    <a:pt x="30" y="162"/>
                  </a:cubicBezTo>
                  <a:cubicBezTo>
                    <a:pt x="31" y="162"/>
                    <a:pt x="31" y="162"/>
                    <a:pt x="32" y="162"/>
                  </a:cubicBezTo>
                  <a:cubicBezTo>
                    <a:pt x="31" y="162"/>
                    <a:pt x="30" y="164"/>
                    <a:pt x="28" y="164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31" y="164"/>
                    <a:pt x="31" y="165"/>
                    <a:pt x="30" y="165"/>
                  </a:cubicBezTo>
                  <a:cubicBezTo>
                    <a:pt x="31" y="165"/>
                    <a:pt x="32" y="165"/>
                    <a:pt x="32" y="165"/>
                  </a:cubicBezTo>
                  <a:cubicBezTo>
                    <a:pt x="32" y="165"/>
                    <a:pt x="32" y="165"/>
                    <a:pt x="32" y="165"/>
                  </a:cubicBezTo>
                  <a:cubicBezTo>
                    <a:pt x="37" y="166"/>
                    <a:pt x="37" y="166"/>
                    <a:pt x="37" y="166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3" y="167"/>
                    <a:pt x="33" y="167"/>
                    <a:pt x="33" y="167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3" y="167"/>
                    <a:pt x="34" y="168"/>
                    <a:pt x="36" y="168"/>
                  </a:cubicBezTo>
                  <a:cubicBezTo>
                    <a:pt x="34" y="169"/>
                    <a:pt x="32" y="169"/>
                    <a:pt x="31" y="169"/>
                  </a:cubicBezTo>
                  <a:cubicBezTo>
                    <a:pt x="31" y="170"/>
                    <a:pt x="28" y="169"/>
                    <a:pt x="28" y="170"/>
                  </a:cubicBezTo>
                  <a:cubicBezTo>
                    <a:pt x="30" y="171"/>
                    <a:pt x="33" y="169"/>
                    <a:pt x="34" y="171"/>
                  </a:cubicBezTo>
                  <a:cubicBezTo>
                    <a:pt x="33" y="171"/>
                    <a:pt x="32" y="172"/>
                    <a:pt x="31" y="172"/>
                  </a:cubicBezTo>
                  <a:cubicBezTo>
                    <a:pt x="37" y="173"/>
                    <a:pt x="37" y="173"/>
                    <a:pt x="37" y="173"/>
                  </a:cubicBezTo>
                  <a:cubicBezTo>
                    <a:pt x="34" y="173"/>
                    <a:pt x="32" y="173"/>
                    <a:pt x="29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0" y="174"/>
                    <a:pt x="30" y="174"/>
                    <a:pt x="29" y="174"/>
                  </a:cubicBezTo>
                  <a:cubicBezTo>
                    <a:pt x="33" y="175"/>
                    <a:pt x="33" y="175"/>
                    <a:pt x="33" y="175"/>
                  </a:cubicBezTo>
                  <a:cubicBezTo>
                    <a:pt x="33" y="176"/>
                    <a:pt x="30" y="175"/>
                    <a:pt x="29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4" y="178"/>
                    <a:pt x="25" y="178"/>
                    <a:pt x="26" y="178"/>
                  </a:cubicBezTo>
                  <a:cubicBezTo>
                    <a:pt x="26" y="179"/>
                    <a:pt x="25" y="179"/>
                    <a:pt x="24" y="179"/>
                  </a:cubicBezTo>
                  <a:cubicBezTo>
                    <a:pt x="27" y="179"/>
                    <a:pt x="27" y="179"/>
                    <a:pt x="27" y="179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6" y="180"/>
                    <a:pt x="26" y="180"/>
                    <a:pt x="27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8" y="181"/>
                    <a:pt x="28" y="181"/>
                    <a:pt x="28" y="182"/>
                  </a:cubicBezTo>
                  <a:cubicBezTo>
                    <a:pt x="27" y="182"/>
                    <a:pt x="27" y="182"/>
                    <a:pt x="27" y="182"/>
                  </a:cubicBezTo>
                  <a:cubicBezTo>
                    <a:pt x="29" y="182"/>
                    <a:pt x="31" y="182"/>
                    <a:pt x="32" y="182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1" y="184"/>
                    <a:pt x="26" y="184"/>
                    <a:pt x="25" y="185"/>
                  </a:cubicBezTo>
                  <a:cubicBezTo>
                    <a:pt x="26" y="185"/>
                    <a:pt x="28" y="185"/>
                    <a:pt x="29" y="186"/>
                  </a:cubicBezTo>
                  <a:cubicBezTo>
                    <a:pt x="33" y="186"/>
                    <a:pt x="38" y="185"/>
                    <a:pt x="41" y="187"/>
                  </a:cubicBezTo>
                  <a:cubicBezTo>
                    <a:pt x="52" y="187"/>
                    <a:pt x="63" y="187"/>
                    <a:pt x="72" y="185"/>
                  </a:cubicBezTo>
                  <a:cubicBezTo>
                    <a:pt x="71" y="185"/>
                    <a:pt x="70" y="185"/>
                    <a:pt x="69" y="185"/>
                  </a:cubicBezTo>
                  <a:cubicBezTo>
                    <a:pt x="71" y="185"/>
                    <a:pt x="74" y="184"/>
                    <a:pt x="77" y="184"/>
                  </a:cubicBezTo>
                  <a:cubicBezTo>
                    <a:pt x="80" y="183"/>
                    <a:pt x="87" y="184"/>
                    <a:pt x="90" y="183"/>
                  </a:cubicBezTo>
                  <a:cubicBezTo>
                    <a:pt x="95" y="184"/>
                    <a:pt x="102" y="182"/>
                    <a:pt x="106" y="183"/>
                  </a:cubicBezTo>
                  <a:cubicBezTo>
                    <a:pt x="106" y="183"/>
                    <a:pt x="106" y="183"/>
                    <a:pt x="106" y="183"/>
                  </a:cubicBezTo>
                  <a:cubicBezTo>
                    <a:pt x="106" y="183"/>
                    <a:pt x="106" y="183"/>
                    <a:pt x="105" y="183"/>
                  </a:cubicBezTo>
                  <a:cubicBezTo>
                    <a:pt x="106" y="182"/>
                    <a:pt x="106" y="182"/>
                    <a:pt x="106" y="182"/>
                  </a:cubicBezTo>
                  <a:cubicBezTo>
                    <a:pt x="108" y="183"/>
                    <a:pt x="111" y="182"/>
                    <a:pt x="111" y="183"/>
                  </a:cubicBezTo>
                  <a:cubicBezTo>
                    <a:pt x="112" y="183"/>
                    <a:pt x="111" y="182"/>
                    <a:pt x="114" y="182"/>
                  </a:cubicBezTo>
                  <a:cubicBezTo>
                    <a:pt x="114" y="182"/>
                    <a:pt x="114" y="182"/>
                    <a:pt x="114" y="183"/>
                  </a:cubicBezTo>
                  <a:cubicBezTo>
                    <a:pt x="116" y="183"/>
                    <a:pt x="116" y="182"/>
                    <a:pt x="116" y="182"/>
                  </a:cubicBezTo>
                  <a:cubicBezTo>
                    <a:pt x="118" y="181"/>
                    <a:pt x="117" y="182"/>
                    <a:pt x="118" y="183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20" y="182"/>
                    <a:pt x="122" y="182"/>
                    <a:pt x="123" y="183"/>
                  </a:cubicBezTo>
                  <a:cubicBezTo>
                    <a:pt x="123" y="184"/>
                    <a:pt x="122" y="184"/>
                    <a:pt x="122" y="184"/>
                  </a:cubicBezTo>
                  <a:cubicBezTo>
                    <a:pt x="121" y="184"/>
                    <a:pt x="119" y="184"/>
                    <a:pt x="118" y="184"/>
                  </a:cubicBezTo>
                  <a:cubicBezTo>
                    <a:pt x="122" y="185"/>
                    <a:pt x="122" y="185"/>
                    <a:pt x="122" y="185"/>
                  </a:cubicBezTo>
                  <a:cubicBezTo>
                    <a:pt x="116" y="186"/>
                    <a:pt x="116" y="186"/>
                    <a:pt x="116" y="186"/>
                  </a:cubicBezTo>
                  <a:cubicBezTo>
                    <a:pt x="117" y="187"/>
                    <a:pt x="118" y="186"/>
                    <a:pt x="119" y="187"/>
                  </a:cubicBezTo>
                  <a:cubicBezTo>
                    <a:pt x="118" y="187"/>
                    <a:pt x="118" y="187"/>
                    <a:pt x="117" y="187"/>
                  </a:cubicBezTo>
                  <a:cubicBezTo>
                    <a:pt x="135" y="191"/>
                    <a:pt x="154" y="185"/>
                    <a:pt x="172" y="186"/>
                  </a:cubicBezTo>
                  <a:close/>
                  <a:moveTo>
                    <a:pt x="327" y="185"/>
                  </a:moveTo>
                  <a:cubicBezTo>
                    <a:pt x="327" y="186"/>
                    <a:pt x="327" y="186"/>
                    <a:pt x="327" y="186"/>
                  </a:cubicBezTo>
                  <a:cubicBezTo>
                    <a:pt x="317" y="186"/>
                    <a:pt x="317" y="186"/>
                    <a:pt x="317" y="186"/>
                  </a:cubicBezTo>
                  <a:cubicBezTo>
                    <a:pt x="317" y="185"/>
                    <a:pt x="317" y="185"/>
                    <a:pt x="317" y="185"/>
                  </a:cubicBezTo>
                  <a:lnTo>
                    <a:pt x="327" y="185"/>
                  </a:lnTo>
                  <a:close/>
                  <a:moveTo>
                    <a:pt x="316" y="185"/>
                  </a:moveTo>
                  <a:cubicBezTo>
                    <a:pt x="316" y="186"/>
                    <a:pt x="316" y="186"/>
                    <a:pt x="316" y="186"/>
                  </a:cubicBezTo>
                  <a:cubicBezTo>
                    <a:pt x="314" y="186"/>
                    <a:pt x="314" y="186"/>
                    <a:pt x="314" y="186"/>
                  </a:cubicBezTo>
                  <a:cubicBezTo>
                    <a:pt x="314" y="185"/>
                    <a:pt x="314" y="185"/>
                    <a:pt x="314" y="185"/>
                  </a:cubicBezTo>
                  <a:lnTo>
                    <a:pt x="316" y="185"/>
                  </a:lnTo>
                  <a:close/>
                  <a:moveTo>
                    <a:pt x="236" y="185"/>
                  </a:moveTo>
                  <a:cubicBezTo>
                    <a:pt x="236" y="185"/>
                    <a:pt x="236" y="185"/>
                    <a:pt x="236" y="185"/>
                  </a:cubicBezTo>
                  <a:cubicBezTo>
                    <a:pt x="241" y="185"/>
                    <a:pt x="241" y="185"/>
                    <a:pt x="241" y="185"/>
                  </a:cubicBezTo>
                  <a:cubicBezTo>
                    <a:pt x="241" y="185"/>
                    <a:pt x="241" y="185"/>
                    <a:pt x="241" y="185"/>
                  </a:cubicBezTo>
                  <a:lnTo>
                    <a:pt x="236" y="185"/>
                  </a:lnTo>
                  <a:close/>
                  <a:moveTo>
                    <a:pt x="303" y="186"/>
                  </a:moveTo>
                  <a:cubicBezTo>
                    <a:pt x="303" y="186"/>
                    <a:pt x="303" y="186"/>
                    <a:pt x="303" y="186"/>
                  </a:cubicBezTo>
                  <a:cubicBezTo>
                    <a:pt x="299" y="186"/>
                    <a:pt x="299" y="186"/>
                    <a:pt x="299" y="186"/>
                  </a:cubicBezTo>
                  <a:cubicBezTo>
                    <a:pt x="299" y="186"/>
                    <a:pt x="299" y="186"/>
                    <a:pt x="299" y="186"/>
                  </a:cubicBezTo>
                  <a:lnTo>
                    <a:pt x="303" y="186"/>
                  </a:lnTo>
                  <a:close/>
                  <a:moveTo>
                    <a:pt x="283" y="186"/>
                  </a:moveTo>
                  <a:cubicBezTo>
                    <a:pt x="259" y="186"/>
                    <a:pt x="259" y="186"/>
                    <a:pt x="259" y="186"/>
                  </a:cubicBezTo>
                  <a:cubicBezTo>
                    <a:pt x="259" y="185"/>
                    <a:pt x="259" y="185"/>
                    <a:pt x="259" y="185"/>
                  </a:cubicBezTo>
                  <a:cubicBezTo>
                    <a:pt x="283" y="185"/>
                    <a:pt x="283" y="185"/>
                    <a:pt x="283" y="185"/>
                  </a:cubicBezTo>
                  <a:lnTo>
                    <a:pt x="283" y="186"/>
                  </a:lnTo>
                  <a:close/>
                  <a:moveTo>
                    <a:pt x="293" y="185"/>
                  </a:moveTo>
                  <a:cubicBezTo>
                    <a:pt x="293" y="185"/>
                    <a:pt x="293" y="185"/>
                    <a:pt x="293" y="185"/>
                  </a:cubicBezTo>
                  <a:cubicBezTo>
                    <a:pt x="298" y="185"/>
                    <a:pt x="298" y="185"/>
                    <a:pt x="298" y="185"/>
                  </a:cubicBezTo>
                  <a:cubicBezTo>
                    <a:pt x="298" y="185"/>
                    <a:pt x="298" y="185"/>
                    <a:pt x="298" y="185"/>
                  </a:cubicBezTo>
                  <a:lnTo>
                    <a:pt x="293" y="185"/>
                  </a:lnTo>
                  <a:close/>
                  <a:moveTo>
                    <a:pt x="314" y="185"/>
                  </a:moveTo>
                  <a:cubicBezTo>
                    <a:pt x="314" y="185"/>
                    <a:pt x="314" y="185"/>
                    <a:pt x="314" y="185"/>
                  </a:cubicBezTo>
                  <a:cubicBezTo>
                    <a:pt x="304" y="185"/>
                    <a:pt x="304" y="185"/>
                    <a:pt x="304" y="185"/>
                  </a:cubicBezTo>
                  <a:cubicBezTo>
                    <a:pt x="304" y="185"/>
                    <a:pt x="304" y="185"/>
                    <a:pt x="304" y="185"/>
                  </a:cubicBezTo>
                  <a:lnTo>
                    <a:pt x="314" y="185"/>
                  </a:lnTo>
                  <a:close/>
                  <a:moveTo>
                    <a:pt x="234" y="185"/>
                  </a:moveTo>
                  <a:cubicBezTo>
                    <a:pt x="231" y="184"/>
                    <a:pt x="228" y="186"/>
                    <a:pt x="225" y="185"/>
                  </a:cubicBezTo>
                  <a:cubicBezTo>
                    <a:pt x="229" y="185"/>
                    <a:pt x="231" y="184"/>
                    <a:pt x="234" y="185"/>
                  </a:cubicBezTo>
                  <a:close/>
                  <a:moveTo>
                    <a:pt x="215" y="185"/>
                  </a:moveTo>
                  <a:cubicBezTo>
                    <a:pt x="220" y="185"/>
                    <a:pt x="220" y="185"/>
                    <a:pt x="220" y="185"/>
                  </a:cubicBezTo>
                  <a:cubicBezTo>
                    <a:pt x="218" y="185"/>
                    <a:pt x="217" y="185"/>
                    <a:pt x="215" y="18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7" y="184"/>
                    <a:pt x="211" y="185"/>
                    <a:pt x="215" y="185"/>
                  </a:cubicBezTo>
                  <a:close/>
                  <a:moveTo>
                    <a:pt x="314" y="184"/>
                  </a:moveTo>
                  <a:cubicBezTo>
                    <a:pt x="314" y="184"/>
                    <a:pt x="314" y="184"/>
                    <a:pt x="314" y="184"/>
                  </a:cubicBezTo>
                  <a:cubicBezTo>
                    <a:pt x="311" y="184"/>
                    <a:pt x="311" y="184"/>
                    <a:pt x="311" y="184"/>
                  </a:cubicBezTo>
                  <a:cubicBezTo>
                    <a:pt x="311" y="184"/>
                    <a:pt x="311" y="184"/>
                    <a:pt x="311" y="184"/>
                  </a:cubicBezTo>
                  <a:lnTo>
                    <a:pt x="314" y="184"/>
                  </a:lnTo>
                  <a:close/>
                  <a:moveTo>
                    <a:pt x="251" y="183"/>
                  </a:moveTo>
                  <a:cubicBezTo>
                    <a:pt x="251" y="184"/>
                    <a:pt x="251" y="184"/>
                    <a:pt x="251" y="184"/>
                  </a:cubicBezTo>
                  <a:cubicBezTo>
                    <a:pt x="247" y="184"/>
                    <a:pt x="247" y="184"/>
                    <a:pt x="247" y="184"/>
                  </a:cubicBezTo>
                  <a:cubicBezTo>
                    <a:pt x="247" y="183"/>
                    <a:pt x="247" y="183"/>
                    <a:pt x="247" y="183"/>
                  </a:cubicBezTo>
                  <a:lnTo>
                    <a:pt x="251" y="183"/>
                  </a:lnTo>
                  <a:close/>
                  <a:moveTo>
                    <a:pt x="230" y="179"/>
                  </a:moveTo>
                  <a:cubicBezTo>
                    <a:pt x="230" y="180"/>
                    <a:pt x="230" y="180"/>
                    <a:pt x="230" y="180"/>
                  </a:cubicBezTo>
                  <a:cubicBezTo>
                    <a:pt x="227" y="180"/>
                    <a:pt x="227" y="180"/>
                    <a:pt x="227" y="180"/>
                  </a:cubicBezTo>
                  <a:cubicBezTo>
                    <a:pt x="227" y="179"/>
                    <a:pt x="227" y="179"/>
                    <a:pt x="227" y="179"/>
                  </a:cubicBezTo>
                  <a:lnTo>
                    <a:pt x="230" y="179"/>
                  </a:lnTo>
                  <a:close/>
                  <a:moveTo>
                    <a:pt x="294" y="179"/>
                  </a:moveTo>
                  <a:cubicBezTo>
                    <a:pt x="294" y="179"/>
                    <a:pt x="294" y="179"/>
                    <a:pt x="294" y="179"/>
                  </a:cubicBezTo>
                  <a:cubicBezTo>
                    <a:pt x="291" y="179"/>
                    <a:pt x="291" y="179"/>
                    <a:pt x="291" y="179"/>
                  </a:cubicBezTo>
                  <a:cubicBezTo>
                    <a:pt x="291" y="179"/>
                    <a:pt x="291" y="179"/>
                    <a:pt x="291" y="179"/>
                  </a:cubicBezTo>
                  <a:lnTo>
                    <a:pt x="294" y="179"/>
                  </a:lnTo>
                  <a:close/>
                  <a:moveTo>
                    <a:pt x="343" y="171"/>
                  </a:moveTo>
                  <a:cubicBezTo>
                    <a:pt x="351" y="171"/>
                    <a:pt x="351" y="171"/>
                    <a:pt x="351" y="171"/>
                  </a:cubicBezTo>
                  <a:cubicBezTo>
                    <a:pt x="348" y="171"/>
                    <a:pt x="346" y="171"/>
                    <a:pt x="343" y="171"/>
                  </a:cubicBezTo>
                  <a:close/>
                  <a:moveTo>
                    <a:pt x="389" y="171"/>
                  </a:moveTo>
                  <a:cubicBezTo>
                    <a:pt x="389" y="171"/>
                    <a:pt x="389" y="171"/>
                    <a:pt x="389" y="171"/>
                  </a:cubicBezTo>
                  <a:cubicBezTo>
                    <a:pt x="387" y="171"/>
                    <a:pt x="387" y="171"/>
                    <a:pt x="387" y="171"/>
                  </a:cubicBezTo>
                  <a:cubicBezTo>
                    <a:pt x="387" y="171"/>
                    <a:pt x="387" y="171"/>
                    <a:pt x="387" y="171"/>
                  </a:cubicBezTo>
                  <a:lnTo>
                    <a:pt x="389" y="171"/>
                  </a:lnTo>
                  <a:close/>
                  <a:moveTo>
                    <a:pt x="380" y="171"/>
                  </a:moveTo>
                  <a:cubicBezTo>
                    <a:pt x="380" y="171"/>
                    <a:pt x="380" y="171"/>
                    <a:pt x="380" y="171"/>
                  </a:cubicBezTo>
                  <a:cubicBezTo>
                    <a:pt x="378" y="171"/>
                    <a:pt x="378" y="171"/>
                    <a:pt x="378" y="171"/>
                  </a:cubicBezTo>
                  <a:cubicBezTo>
                    <a:pt x="378" y="171"/>
                    <a:pt x="378" y="171"/>
                    <a:pt x="378" y="171"/>
                  </a:cubicBezTo>
                  <a:lnTo>
                    <a:pt x="380" y="171"/>
                  </a:lnTo>
                  <a:close/>
                  <a:moveTo>
                    <a:pt x="413" y="170"/>
                  </a:moveTo>
                  <a:cubicBezTo>
                    <a:pt x="413" y="171"/>
                    <a:pt x="413" y="171"/>
                    <a:pt x="413" y="171"/>
                  </a:cubicBezTo>
                  <a:cubicBezTo>
                    <a:pt x="409" y="171"/>
                    <a:pt x="409" y="171"/>
                    <a:pt x="409" y="171"/>
                  </a:cubicBezTo>
                  <a:cubicBezTo>
                    <a:pt x="409" y="170"/>
                    <a:pt x="409" y="170"/>
                    <a:pt x="409" y="170"/>
                  </a:cubicBezTo>
                  <a:lnTo>
                    <a:pt x="413" y="170"/>
                  </a:lnTo>
                  <a:close/>
                  <a:moveTo>
                    <a:pt x="383" y="135"/>
                  </a:moveTo>
                  <a:cubicBezTo>
                    <a:pt x="383" y="134"/>
                    <a:pt x="383" y="134"/>
                    <a:pt x="383" y="134"/>
                  </a:cubicBezTo>
                  <a:cubicBezTo>
                    <a:pt x="385" y="134"/>
                    <a:pt x="385" y="134"/>
                    <a:pt x="385" y="134"/>
                  </a:cubicBezTo>
                  <a:cubicBezTo>
                    <a:pt x="385" y="135"/>
                    <a:pt x="385" y="135"/>
                    <a:pt x="385" y="135"/>
                  </a:cubicBezTo>
                  <a:lnTo>
                    <a:pt x="383" y="135"/>
                  </a:lnTo>
                  <a:close/>
                  <a:moveTo>
                    <a:pt x="384" y="63"/>
                  </a:moveTo>
                  <a:cubicBezTo>
                    <a:pt x="384" y="64"/>
                    <a:pt x="384" y="64"/>
                    <a:pt x="384" y="64"/>
                  </a:cubicBezTo>
                  <a:cubicBezTo>
                    <a:pt x="381" y="64"/>
                    <a:pt x="381" y="64"/>
                    <a:pt x="381" y="64"/>
                  </a:cubicBezTo>
                  <a:cubicBezTo>
                    <a:pt x="381" y="63"/>
                    <a:pt x="381" y="63"/>
                    <a:pt x="381" y="63"/>
                  </a:cubicBezTo>
                  <a:lnTo>
                    <a:pt x="384" y="63"/>
                  </a:lnTo>
                  <a:close/>
                  <a:moveTo>
                    <a:pt x="337" y="17"/>
                  </a:moveTo>
                  <a:cubicBezTo>
                    <a:pt x="337" y="17"/>
                    <a:pt x="337" y="17"/>
                    <a:pt x="337" y="17"/>
                  </a:cubicBezTo>
                  <a:cubicBezTo>
                    <a:pt x="331" y="17"/>
                    <a:pt x="331" y="17"/>
                    <a:pt x="331" y="17"/>
                  </a:cubicBezTo>
                  <a:cubicBezTo>
                    <a:pt x="331" y="17"/>
                    <a:pt x="331" y="17"/>
                    <a:pt x="331" y="17"/>
                  </a:cubicBezTo>
                  <a:lnTo>
                    <a:pt x="337" y="17"/>
                  </a:lnTo>
                  <a:close/>
                  <a:moveTo>
                    <a:pt x="171" y="5"/>
                  </a:moveTo>
                  <a:cubicBezTo>
                    <a:pt x="171" y="5"/>
                    <a:pt x="171" y="5"/>
                    <a:pt x="171" y="5"/>
                  </a:cubicBezTo>
                  <a:cubicBezTo>
                    <a:pt x="174" y="5"/>
                    <a:pt x="174" y="5"/>
                    <a:pt x="174" y="5"/>
                  </a:cubicBezTo>
                  <a:cubicBezTo>
                    <a:pt x="174" y="5"/>
                    <a:pt x="174" y="5"/>
                    <a:pt x="174" y="5"/>
                  </a:cubicBezTo>
                  <a:lnTo>
                    <a:pt x="171" y="5"/>
                  </a:lnTo>
                  <a:close/>
                  <a:moveTo>
                    <a:pt x="291" y="9"/>
                  </a:moveTo>
                  <a:cubicBezTo>
                    <a:pt x="291" y="9"/>
                    <a:pt x="291" y="9"/>
                    <a:pt x="291" y="9"/>
                  </a:cubicBezTo>
                  <a:cubicBezTo>
                    <a:pt x="296" y="9"/>
                    <a:pt x="296" y="9"/>
                    <a:pt x="296" y="9"/>
                  </a:cubicBezTo>
                  <a:cubicBezTo>
                    <a:pt x="296" y="9"/>
                    <a:pt x="296" y="9"/>
                    <a:pt x="296" y="9"/>
                  </a:cubicBezTo>
                  <a:lnTo>
                    <a:pt x="291" y="9"/>
                  </a:lnTo>
                  <a:close/>
                  <a:moveTo>
                    <a:pt x="305" y="9"/>
                  </a:moveTo>
                  <a:cubicBezTo>
                    <a:pt x="304" y="9"/>
                    <a:pt x="304" y="9"/>
                    <a:pt x="304" y="9"/>
                  </a:cubicBezTo>
                  <a:cubicBezTo>
                    <a:pt x="314" y="9"/>
                    <a:pt x="314" y="9"/>
                    <a:pt x="314" y="9"/>
                  </a:cubicBezTo>
                  <a:lnTo>
                    <a:pt x="305" y="9"/>
                  </a:lnTo>
                  <a:close/>
                  <a:moveTo>
                    <a:pt x="212" y="11"/>
                  </a:moveTo>
                  <a:cubicBezTo>
                    <a:pt x="212" y="11"/>
                    <a:pt x="212" y="11"/>
                    <a:pt x="212" y="11"/>
                  </a:cubicBezTo>
                  <a:cubicBezTo>
                    <a:pt x="220" y="11"/>
                    <a:pt x="220" y="11"/>
                    <a:pt x="220" y="11"/>
                  </a:cubicBezTo>
                  <a:cubicBezTo>
                    <a:pt x="220" y="11"/>
                    <a:pt x="220" y="11"/>
                    <a:pt x="220" y="11"/>
                  </a:cubicBezTo>
                  <a:lnTo>
                    <a:pt x="212" y="11"/>
                  </a:lnTo>
                  <a:close/>
                  <a:moveTo>
                    <a:pt x="237" y="13"/>
                  </a:moveTo>
                  <a:cubicBezTo>
                    <a:pt x="237" y="13"/>
                    <a:pt x="237" y="13"/>
                    <a:pt x="237" y="13"/>
                  </a:cubicBezTo>
                  <a:cubicBezTo>
                    <a:pt x="253" y="13"/>
                    <a:pt x="253" y="13"/>
                    <a:pt x="253" y="13"/>
                  </a:cubicBezTo>
                  <a:cubicBezTo>
                    <a:pt x="253" y="13"/>
                    <a:pt x="253" y="13"/>
                    <a:pt x="253" y="13"/>
                  </a:cubicBezTo>
                  <a:lnTo>
                    <a:pt x="237" y="13"/>
                  </a:lnTo>
                  <a:close/>
                  <a:moveTo>
                    <a:pt x="308" y="16"/>
                  </a:moveTo>
                  <a:cubicBezTo>
                    <a:pt x="308" y="17"/>
                    <a:pt x="308" y="17"/>
                    <a:pt x="308" y="17"/>
                  </a:cubicBezTo>
                  <a:cubicBezTo>
                    <a:pt x="301" y="17"/>
                    <a:pt x="301" y="17"/>
                    <a:pt x="301" y="17"/>
                  </a:cubicBezTo>
                  <a:cubicBezTo>
                    <a:pt x="301" y="16"/>
                    <a:pt x="301" y="16"/>
                    <a:pt x="301" y="16"/>
                  </a:cubicBezTo>
                  <a:lnTo>
                    <a:pt x="308" y="16"/>
                  </a:lnTo>
                  <a:close/>
                  <a:moveTo>
                    <a:pt x="241" y="16"/>
                  </a:moveTo>
                  <a:cubicBezTo>
                    <a:pt x="241" y="15"/>
                    <a:pt x="241" y="15"/>
                    <a:pt x="241" y="15"/>
                  </a:cubicBezTo>
                  <a:cubicBezTo>
                    <a:pt x="246" y="15"/>
                    <a:pt x="246" y="15"/>
                    <a:pt x="246" y="15"/>
                  </a:cubicBezTo>
                  <a:cubicBezTo>
                    <a:pt x="246" y="16"/>
                    <a:pt x="246" y="16"/>
                    <a:pt x="246" y="16"/>
                  </a:cubicBezTo>
                  <a:lnTo>
                    <a:pt x="241" y="16"/>
                  </a:lnTo>
                  <a:close/>
                  <a:moveTo>
                    <a:pt x="262" y="16"/>
                  </a:moveTo>
                  <a:cubicBezTo>
                    <a:pt x="262" y="15"/>
                    <a:pt x="262" y="15"/>
                    <a:pt x="262" y="15"/>
                  </a:cubicBezTo>
                  <a:cubicBezTo>
                    <a:pt x="266" y="15"/>
                    <a:pt x="266" y="15"/>
                    <a:pt x="266" y="15"/>
                  </a:cubicBezTo>
                  <a:cubicBezTo>
                    <a:pt x="266" y="16"/>
                    <a:pt x="266" y="16"/>
                    <a:pt x="266" y="16"/>
                  </a:cubicBezTo>
                  <a:lnTo>
                    <a:pt x="262" y="16"/>
                  </a:lnTo>
                  <a:close/>
                  <a:moveTo>
                    <a:pt x="273" y="16"/>
                  </a:moveTo>
                  <a:cubicBezTo>
                    <a:pt x="273" y="16"/>
                    <a:pt x="273" y="16"/>
                    <a:pt x="273" y="16"/>
                  </a:cubicBezTo>
                  <a:cubicBezTo>
                    <a:pt x="281" y="16"/>
                    <a:pt x="281" y="16"/>
                    <a:pt x="281" y="16"/>
                  </a:cubicBezTo>
                  <a:cubicBezTo>
                    <a:pt x="281" y="16"/>
                    <a:pt x="281" y="16"/>
                    <a:pt x="281" y="16"/>
                  </a:cubicBezTo>
                  <a:lnTo>
                    <a:pt x="273" y="16"/>
                  </a:lnTo>
                  <a:close/>
                  <a:moveTo>
                    <a:pt x="291" y="16"/>
                  </a:moveTo>
                  <a:cubicBezTo>
                    <a:pt x="293" y="16"/>
                    <a:pt x="293" y="16"/>
                    <a:pt x="293" y="16"/>
                  </a:cubicBezTo>
                  <a:cubicBezTo>
                    <a:pt x="293" y="16"/>
                    <a:pt x="293" y="16"/>
                    <a:pt x="293" y="16"/>
                  </a:cubicBezTo>
                  <a:cubicBezTo>
                    <a:pt x="291" y="16"/>
                    <a:pt x="291" y="16"/>
                    <a:pt x="291" y="16"/>
                  </a:cubicBezTo>
                  <a:close/>
                  <a:moveTo>
                    <a:pt x="196" y="17"/>
                  </a:moveTo>
                  <a:cubicBezTo>
                    <a:pt x="195" y="16"/>
                    <a:pt x="195" y="16"/>
                    <a:pt x="195" y="16"/>
                  </a:cubicBezTo>
                  <a:cubicBezTo>
                    <a:pt x="216" y="17"/>
                    <a:pt x="216" y="17"/>
                    <a:pt x="216" y="17"/>
                  </a:cubicBezTo>
                  <a:lnTo>
                    <a:pt x="196" y="17"/>
                  </a:lnTo>
                  <a:close/>
                  <a:moveTo>
                    <a:pt x="228" y="17"/>
                  </a:moveTo>
                  <a:cubicBezTo>
                    <a:pt x="228" y="17"/>
                    <a:pt x="228" y="17"/>
                    <a:pt x="228" y="17"/>
                  </a:cubicBezTo>
                  <a:cubicBezTo>
                    <a:pt x="230" y="17"/>
                    <a:pt x="230" y="17"/>
                    <a:pt x="230" y="17"/>
                  </a:cubicBezTo>
                  <a:cubicBezTo>
                    <a:pt x="230" y="17"/>
                    <a:pt x="230" y="17"/>
                    <a:pt x="230" y="17"/>
                  </a:cubicBezTo>
                  <a:lnTo>
                    <a:pt x="228" y="17"/>
                  </a:lnTo>
                  <a:close/>
                  <a:moveTo>
                    <a:pt x="242" y="19"/>
                  </a:moveTo>
                  <a:cubicBezTo>
                    <a:pt x="242" y="19"/>
                    <a:pt x="242" y="19"/>
                    <a:pt x="242" y="19"/>
                  </a:cubicBezTo>
                  <a:cubicBezTo>
                    <a:pt x="254" y="19"/>
                    <a:pt x="254" y="19"/>
                    <a:pt x="254" y="19"/>
                  </a:cubicBezTo>
                  <a:cubicBezTo>
                    <a:pt x="254" y="19"/>
                    <a:pt x="254" y="19"/>
                    <a:pt x="254" y="19"/>
                  </a:cubicBezTo>
                  <a:lnTo>
                    <a:pt x="242" y="19"/>
                  </a:lnTo>
                  <a:close/>
                  <a:moveTo>
                    <a:pt x="281" y="22"/>
                  </a:moveTo>
                  <a:cubicBezTo>
                    <a:pt x="281" y="22"/>
                    <a:pt x="281" y="22"/>
                    <a:pt x="281" y="22"/>
                  </a:cubicBezTo>
                  <a:cubicBezTo>
                    <a:pt x="277" y="22"/>
                    <a:pt x="277" y="22"/>
                    <a:pt x="277" y="22"/>
                  </a:cubicBezTo>
                  <a:cubicBezTo>
                    <a:pt x="277" y="22"/>
                    <a:pt x="277" y="22"/>
                    <a:pt x="277" y="22"/>
                  </a:cubicBezTo>
                  <a:lnTo>
                    <a:pt x="281" y="22"/>
                  </a:lnTo>
                  <a:close/>
                  <a:moveTo>
                    <a:pt x="269" y="22"/>
                  </a:moveTo>
                  <a:cubicBezTo>
                    <a:pt x="267" y="22"/>
                    <a:pt x="267" y="22"/>
                    <a:pt x="267" y="22"/>
                  </a:cubicBezTo>
                  <a:cubicBezTo>
                    <a:pt x="267" y="21"/>
                    <a:pt x="267" y="21"/>
                    <a:pt x="267" y="21"/>
                  </a:cubicBezTo>
                  <a:cubicBezTo>
                    <a:pt x="269" y="21"/>
                    <a:pt x="269" y="21"/>
                    <a:pt x="269" y="21"/>
                  </a:cubicBezTo>
                  <a:lnTo>
                    <a:pt x="269" y="22"/>
                  </a:lnTo>
                  <a:close/>
                  <a:moveTo>
                    <a:pt x="264" y="22"/>
                  </a:moveTo>
                  <a:cubicBezTo>
                    <a:pt x="260" y="22"/>
                    <a:pt x="260" y="22"/>
                    <a:pt x="260" y="22"/>
                  </a:cubicBezTo>
                  <a:cubicBezTo>
                    <a:pt x="260" y="21"/>
                    <a:pt x="260" y="21"/>
                    <a:pt x="260" y="21"/>
                  </a:cubicBezTo>
                  <a:cubicBezTo>
                    <a:pt x="264" y="21"/>
                    <a:pt x="264" y="21"/>
                    <a:pt x="264" y="21"/>
                  </a:cubicBezTo>
                  <a:lnTo>
                    <a:pt x="264" y="22"/>
                  </a:lnTo>
                  <a:close/>
                  <a:moveTo>
                    <a:pt x="302" y="21"/>
                  </a:moveTo>
                  <a:cubicBezTo>
                    <a:pt x="304" y="21"/>
                    <a:pt x="304" y="21"/>
                    <a:pt x="304" y="21"/>
                  </a:cubicBezTo>
                  <a:cubicBezTo>
                    <a:pt x="301" y="21"/>
                    <a:pt x="301" y="21"/>
                    <a:pt x="301" y="21"/>
                  </a:cubicBezTo>
                  <a:lnTo>
                    <a:pt x="302" y="21"/>
                  </a:lnTo>
                  <a:close/>
                  <a:moveTo>
                    <a:pt x="289" y="21"/>
                  </a:moveTo>
                  <a:cubicBezTo>
                    <a:pt x="287" y="21"/>
                    <a:pt x="287" y="21"/>
                    <a:pt x="287" y="21"/>
                  </a:cubicBezTo>
                  <a:cubicBezTo>
                    <a:pt x="289" y="21"/>
                    <a:pt x="289" y="21"/>
                    <a:pt x="289" y="21"/>
                  </a:cubicBezTo>
                  <a:close/>
                  <a:moveTo>
                    <a:pt x="285" y="21"/>
                  </a:moveTo>
                  <a:cubicBezTo>
                    <a:pt x="285" y="21"/>
                    <a:pt x="285" y="21"/>
                    <a:pt x="285" y="21"/>
                  </a:cubicBezTo>
                  <a:cubicBezTo>
                    <a:pt x="282" y="21"/>
                    <a:pt x="282" y="21"/>
                    <a:pt x="282" y="21"/>
                  </a:cubicBezTo>
                  <a:cubicBezTo>
                    <a:pt x="282" y="21"/>
                    <a:pt x="282" y="21"/>
                    <a:pt x="282" y="21"/>
                  </a:cubicBezTo>
                  <a:lnTo>
                    <a:pt x="285" y="21"/>
                  </a:lnTo>
                  <a:close/>
                  <a:moveTo>
                    <a:pt x="145" y="21"/>
                  </a:moveTo>
                  <a:cubicBezTo>
                    <a:pt x="141" y="21"/>
                    <a:pt x="137" y="21"/>
                    <a:pt x="132" y="20"/>
                  </a:cubicBezTo>
                  <a:cubicBezTo>
                    <a:pt x="137" y="19"/>
                    <a:pt x="141" y="20"/>
                    <a:pt x="145" y="21"/>
                  </a:cubicBezTo>
                  <a:cubicBezTo>
                    <a:pt x="147" y="21"/>
                    <a:pt x="149" y="21"/>
                    <a:pt x="151" y="21"/>
                  </a:cubicBezTo>
                  <a:cubicBezTo>
                    <a:pt x="149" y="22"/>
                    <a:pt x="147" y="21"/>
                    <a:pt x="145" y="21"/>
                  </a:cubicBezTo>
                  <a:close/>
                  <a:moveTo>
                    <a:pt x="165" y="22"/>
                  </a:moveTo>
                  <a:cubicBezTo>
                    <a:pt x="165" y="22"/>
                    <a:pt x="165" y="22"/>
                    <a:pt x="165" y="22"/>
                  </a:cubicBezTo>
                  <a:cubicBezTo>
                    <a:pt x="162" y="22"/>
                    <a:pt x="162" y="22"/>
                    <a:pt x="162" y="22"/>
                  </a:cubicBezTo>
                  <a:cubicBezTo>
                    <a:pt x="162" y="22"/>
                    <a:pt x="162" y="22"/>
                    <a:pt x="162" y="22"/>
                  </a:cubicBezTo>
                  <a:lnTo>
                    <a:pt x="165" y="22"/>
                  </a:lnTo>
                  <a:close/>
                  <a:moveTo>
                    <a:pt x="131" y="22"/>
                  </a:moveTo>
                  <a:cubicBezTo>
                    <a:pt x="131" y="22"/>
                    <a:pt x="131" y="22"/>
                    <a:pt x="131" y="22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4" y="22"/>
                    <a:pt x="134" y="22"/>
                    <a:pt x="134" y="22"/>
                  </a:cubicBezTo>
                  <a:lnTo>
                    <a:pt x="131" y="22"/>
                  </a:lnTo>
                  <a:close/>
                  <a:moveTo>
                    <a:pt x="169" y="22"/>
                  </a:moveTo>
                  <a:cubicBezTo>
                    <a:pt x="169" y="22"/>
                    <a:pt x="169" y="22"/>
                    <a:pt x="169" y="22"/>
                  </a:cubicBezTo>
                  <a:cubicBezTo>
                    <a:pt x="175" y="22"/>
                    <a:pt x="175" y="22"/>
                    <a:pt x="175" y="22"/>
                  </a:cubicBezTo>
                  <a:cubicBezTo>
                    <a:pt x="175" y="22"/>
                    <a:pt x="175" y="22"/>
                    <a:pt x="175" y="22"/>
                  </a:cubicBezTo>
                  <a:lnTo>
                    <a:pt x="169" y="22"/>
                  </a:lnTo>
                  <a:close/>
                  <a:moveTo>
                    <a:pt x="179" y="22"/>
                  </a:moveTo>
                  <a:cubicBezTo>
                    <a:pt x="179" y="22"/>
                    <a:pt x="179" y="22"/>
                    <a:pt x="179" y="22"/>
                  </a:cubicBezTo>
                  <a:cubicBezTo>
                    <a:pt x="182" y="22"/>
                    <a:pt x="182" y="22"/>
                    <a:pt x="182" y="22"/>
                  </a:cubicBezTo>
                  <a:cubicBezTo>
                    <a:pt x="182" y="22"/>
                    <a:pt x="182" y="22"/>
                    <a:pt x="182" y="22"/>
                  </a:cubicBezTo>
                  <a:lnTo>
                    <a:pt x="179" y="22"/>
                  </a:lnTo>
                  <a:close/>
                  <a:moveTo>
                    <a:pt x="186" y="22"/>
                  </a:moveTo>
                  <a:cubicBezTo>
                    <a:pt x="186" y="22"/>
                    <a:pt x="185" y="22"/>
                    <a:pt x="185" y="22"/>
                  </a:cubicBezTo>
                  <a:cubicBezTo>
                    <a:pt x="224" y="22"/>
                    <a:pt x="224" y="22"/>
                    <a:pt x="224" y="22"/>
                  </a:cubicBezTo>
                  <a:cubicBezTo>
                    <a:pt x="223" y="23"/>
                    <a:pt x="223" y="23"/>
                    <a:pt x="223" y="23"/>
                  </a:cubicBezTo>
                  <a:cubicBezTo>
                    <a:pt x="223" y="23"/>
                    <a:pt x="223" y="23"/>
                    <a:pt x="223" y="23"/>
                  </a:cubicBezTo>
                  <a:cubicBezTo>
                    <a:pt x="221" y="23"/>
                    <a:pt x="221" y="23"/>
                    <a:pt x="221" y="23"/>
                  </a:cubicBezTo>
                  <a:cubicBezTo>
                    <a:pt x="221" y="23"/>
                    <a:pt x="221" y="23"/>
                    <a:pt x="220" y="23"/>
                  </a:cubicBezTo>
                  <a:cubicBezTo>
                    <a:pt x="217" y="23"/>
                    <a:pt x="210" y="24"/>
                    <a:pt x="207" y="22"/>
                  </a:cubicBezTo>
                  <a:cubicBezTo>
                    <a:pt x="205" y="22"/>
                    <a:pt x="204" y="23"/>
                    <a:pt x="204" y="23"/>
                  </a:cubicBezTo>
                  <a:cubicBezTo>
                    <a:pt x="201" y="22"/>
                    <a:pt x="197" y="22"/>
                    <a:pt x="194" y="23"/>
                  </a:cubicBezTo>
                  <a:cubicBezTo>
                    <a:pt x="194" y="23"/>
                    <a:pt x="194" y="23"/>
                    <a:pt x="194" y="23"/>
                  </a:cubicBezTo>
                  <a:cubicBezTo>
                    <a:pt x="193" y="23"/>
                    <a:pt x="193" y="23"/>
                    <a:pt x="193" y="23"/>
                  </a:cubicBezTo>
                  <a:cubicBezTo>
                    <a:pt x="193" y="23"/>
                    <a:pt x="193" y="22"/>
                    <a:pt x="192" y="22"/>
                  </a:cubicBezTo>
                  <a:cubicBezTo>
                    <a:pt x="192" y="23"/>
                    <a:pt x="190" y="23"/>
                    <a:pt x="189" y="23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7" y="23"/>
                    <a:pt x="186" y="23"/>
                    <a:pt x="186" y="23"/>
                  </a:cubicBezTo>
                  <a:cubicBezTo>
                    <a:pt x="184" y="23"/>
                    <a:pt x="184" y="23"/>
                    <a:pt x="184" y="23"/>
                  </a:cubicBezTo>
                  <a:lnTo>
                    <a:pt x="186" y="22"/>
                  </a:lnTo>
                  <a:close/>
                  <a:moveTo>
                    <a:pt x="173" y="23"/>
                  </a:moveTo>
                  <a:cubicBezTo>
                    <a:pt x="175" y="23"/>
                    <a:pt x="177" y="23"/>
                    <a:pt x="179" y="24"/>
                  </a:cubicBezTo>
                  <a:cubicBezTo>
                    <a:pt x="176" y="23"/>
                    <a:pt x="174" y="23"/>
                    <a:pt x="173" y="23"/>
                  </a:cubicBezTo>
                  <a:close/>
                  <a:moveTo>
                    <a:pt x="188" y="24"/>
                  </a:moveTo>
                  <a:cubicBezTo>
                    <a:pt x="188" y="24"/>
                    <a:pt x="188" y="24"/>
                    <a:pt x="188" y="24"/>
                  </a:cubicBezTo>
                  <a:cubicBezTo>
                    <a:pt x="202" y="24"/>
                    <a:pt x="202" y="24"/>
                    <a:pt x="202" y="24"/>
                  </a:cubicBezTo>
                  <a:cubicBezTo>
                    <a:pt x="202" y="24"/>
                    <a:pt x="202" y="24"/>
                    <a:pt x="202" y="24"/>
                  </a:cubicBezTo>
                  <a:lnTo>
                    <a:pt x="188" y="24"/>
                  </a:lnTo>
                  <a:close/>
                  <a:moveTo>
                    <a:pt x="203" y="24"/>
                  </a:moveTo>
                  <a:cubicBezTo>
                    <a:pt x="203" y="24"/>
                    <a:pt x="203" y="24"/>
                    <a:pt x="203" y="24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206" y="24"/>
                    <a:pt x="206" y="24"/>
                    <a:pt x="206" y="24"/>
                  </a:cubicBezTo>
                  <a:lnTo>
                    <a:pt x="203" y="24"/>
                  </a:lnTo>
                  <a:close/>
                  <a:moveTo>
                    <a:pt x="265" y="26"/>
                  </a:moveTo>
                  <a:cubicBezTo>
                    <a:pt x="265" y="26"/>
                    <a:pt x="265" y="26"/>
                    <a:pt x="265" y="26"/>
                  </a:cubicBezTo>
                  <a:cubicBezTo>
                    <a:pt x="270" y="26"/>
                    <a:pt x="270" y="26"/>
                    <a:pt x="270" y="26"/>
                  </a:cubicBezTo>
                  <a:cubicBezTo>
                    <a:pt x="270" y="26"/>
                    <a:pt x="270" y="26"/>
                    <a:pt x="270" y="26"/>
                  </a:cubicBezTo>
                  <a:lnTo>
                    <a:pt x="265" y="26"/>
                  </a:lnTo>
                  <a:close/>
                  <a:moveTo>
                    <a:pt x="339" y="29"/>
                  </a:moveTo>
                  <a:cubicBezTo>
                    <a:pt x="336" y="29"/>
                    <a:pt x="332" y="29"/>
                    <a:pt x="329" y="29"/>
                  </a:cubicBezTo>
                  <a:cubicBezTo>
                    <a:pt x="327" y="29"/>
                    <a:pt x="325" y="29"/>
                    <a:pt x="324" y="29"/>
                  </a:cubicBezTo>
                  <a:cubicBezTo>
                    <a:pt x="325" y="29"/>
                    <a:pt x="327" y="29"/>
                    <a:pt x="329" y="29"/>
                  </a:cubicBezTo>
                  <a:cubicBezTo>
                    <a:pt x="332" y="29"/>
                    <a:pt x="335" y="28"/>
                    <a:pt x="339" y="29"/>
                  </a:cubicBezTo>
                  <a:close/>
                  <a:moveTo>
                    <a:pt x="312" y="29"/>
                  </a:moveTo>
                  <a:cubicBezTo>
                    <a:pt x="312" y="29"/>
                    <a:pt x="312" y="29"/>
                    <a:pt x="312" y="29"/>
                  </a:cubicBezTo>
                  <a:cubicBezTo>
                    <a:pt x="314" y="29"/>
                    <a:pt x="316" y="29"/>
                    <a:pt x="317" y="28"/>
                  </a:cubicBezTo>
                  <a:cubicBezTo>
                    <a:pt x="318" y="28"/>
                    <a:pt x="318" y="28"/>
                    <a:pt x="318" y="28"/>
                  </a:cubicBezTo>
                  <a:cubicBezTo>
                    <a:pt x="318" y="28"/>
                    <a:pt x="318" y="28"/>
                    <a:pt x="317" y="28"/>
                  </a:cubicBezTo>
                  <a:cubicBezTo>
                    <a:pt x="317" y="29"/>
                    <a:pt x="317" y="29"/>
                    <a:pt x="317" y="29"/>
                  </a:cubicBezTo>
                  <a:cubicBezTo>
                    <a:pt x="318" y="29"/>
                    <a:pt x="318" y="29"/>
                    <a:pt x="318" y="29"/>
                  </a:cubicBezTo>
                  <a:cubicBezTo>
                    <a:pt x="318" y="29"/>
                    <a:pt x="318" y="29"/>
                    <a:pt x="318" y="29"/>
                  </a:cubicBezTo>
                  <a:lnTo>
                    <a:pt x="312" y="29"/>
                  </a:lnTo>
                  <a:close/>
                  <a:moveTo>
                    <a:pt x="340" y="29"/>
                  </a:moveTo>
                  <a:cubicBezTo>
                    <a:pt x="340" y="29"/>
                    <a:pt x="340" y="29"/>
                    <a:pt x="340" y="29"/>
                  </a:cubicBezTo>
                  <a:cubicBezTo>
                    <a:pt x="342" y="29"/>
                    <a:pt x="342" y="29"/>
                    <a:pt x="342" y="29"/>
                  </a:cubicBezTo>
                  <a:cubicBezTo>
                    <a:pt x="342" y="29"/>
                    <a:pt x="342" y="29"/>
                    <a:pt x="342" y="29"/>
                  </a:cubicBezTo>
                  <a:lnTo>
                    <a:pt x="340" y="29"/>
                  </a:lnTo>
                  <a:close/>
                  <a:moveTo>
                    <a:pt x="335" y="31"/>
                  </a:moveTo>
                  <a:cubicBezTo>
                    <a:pt x="335" y="30"/>
                    <a:pt x="335" y="30"/>
                    <a:pt x="335" y="30"/>
                  </a:cubicBezTo>
                  <a:cubicBezTo>
                    <a:pt x="337" y="30"/>
                    <a:pt x="337" y="30"/>
                    <a:pt x="337" y="30"/>
                  </a:cubicBezTo>
                  <a:cubicBezTo>
                    <a:pt x="337" y="31"/>
                    <a:pt x="337" y="31"/>
                    <a:pt x="337" y="31"/>
                  </a:cubicBezTo>
                  <a:lnTo>
                    <a:pt x="335" y="31"/>
                  </a:lnTo>
                  <a:close/>
                  <a:moveTo>
                    <a:pt x="348" y="31"/>
                  </a:moveTo>
                  <a:cubicBezTo>
                    <a:pt x="348" y="30"/>
                    <a:pt x="348" y="30"/>
                    <a:pt x="348" y="30"/>
                  </a:cubicBezTo>
                  <a:cubicBezTo>
                    <a:pt x="351" y="30"/>
                    <a:pt x="351" y="30"/>
                    <a:pt x="351" y="30"/>
                  </a:cubicBezTo>
                  <a:cubicBezTo>
                    <a:pt x="351" y="31"/>
                    <a:pt x="351" y="31"/>
                    <a:pt x="351" y="31"/>
                  </a:cubicBezTo>
                  <a:lnTo>
                    <a:pt x="348" y="31"/>
                  </a:lnTo>
                  <a:close/>
                  <a:moveTo>
                    <a:pt x="329" y="32"/>
                  </a:moveTo>
                  <a:cubicBezTo>
                    <a:pt x="329" y="31"/>
                    <a:pt x="329" y="31"/>
                    <a:pt x="329" y="31"/>
                  </a:cubicBezTo>
                  <a:cubicBezTo>
                    <a:pt x="332" y="31"/>
                    <a:pt x="332" y="31"/>
                    <a:pt x="332" y="31"/>
                  </a:cubicBezTo>
                  <a:cubicBezTo>
                    <a:pt x="332" y="32"/>
                    <a:pt x="332" y="32"/>
                    <a:pt x="332" y="32"/>
                  </a:cubicBezTo>
                  <a:lnTo>
                    <a:pt x="329" y="32"/>
                  </a:lnTo>
                  <a:close/>
                  <a:moveTo>
                    <a:pt x="344" y="32"/>
                  </a:moveTo>
                  <a:cubicBezTo>
                    <a:pt x="344" y="32"/>
                    <a:pt x="344" y="32"/>
                    <a:pt x="344" y="32"/>
                  </a:cubicBezTo>
                  <a:cubicBezTo>
                    <a:pt x="351" y="32"/>
                    <a:pt x="351" y="32"/>
                    <a:pt x="351" y="32"/>
                  </a:cubicBezTo>
                  <a:cubicBezTo>
                    <a:pt x="351" y="32"/>
                    <a:pt x="351" y="32"/>
                    <a:pt x="351" y="32"/>
                  </a:cubicBezTo>
                  <a:lnTo>
                    <a:pt x="344" y="32"/>
                  </a:lnTo>
                  <a:close/>
                  <a:moveTo>
                    <a:pt x="321" y="38"/>
                  </a:moveTo>
                  <a:cubicBezTo>
                    <a:pt x="321" y="38"/>
                    <a:pt x="321" y="38"/>
                    <a:pt x="321" y="38"/>
                  </a:cubicBezTo>
                  <a:cubicBezTo>
                    <a:pt x="325" y="38"/>
                    <a:pt x="325" y="38"/>
                    <a:pt x="325" y="38"/>
                  </a:cubicBezTo>
                  <a:cubicBezTo>
                    <a:pt x="325" y="38"/>
                    <a:pt x="325" y="38"/>
                    <a:pt x="325" y="38"/>
                  </a:cubicBezTo>
                  <a:lnTo>
                    <a:pt x="321" y="38"/>
                  </a:lnTo>
                  <a:close/>
                  <a:moveTo>
                    <a:pt x="329" y="39"/>
                  </a:moveTo>
                  <a:cubicBezTo>
                    <a:pt x="329" y="38"/>
                    <a:pt x="329" y="38"/>
                    <a:pt x="329" y="38"/>
                  </a:cubicBezTo>
                  <a:cubicBezTo>
                    <a:pt x="331" y="38"/>
                    <a:pt x="331" y="38"/>
                    <a:pt x="331" y="38"/>
                  </a:cubicBezTo>
                  <a:cubicBezTo>
                    <a:pt x="331" y="39"/>
                    <a:pt x="331" y="39"/>
                    <a:pt x="331" y="39"/>
                  </a:cubicBezTo>
                  <a:lnTo>
                    <a:pt x="329" y="39"/>
                  </a:lnTo>
                  <a:close/>
                  <a:moveTo>
                    <a:pt x="301" y="39"/>
                  </a:moveTo>
                  <a:cubicBezTo>
                    <a:pt x="301" y="39"/>
                    <a:pt x="301" y="39"/>
                    <a:pt x="301" y="39"/>
                  </a:cubicBezTo>
                  <a:cubicBezTo>
                    <a:pt x="313" y="39"/>
                    <a:pt x="313" y="39"/>
                    <a:pt x="313" y="39"/>
                  </a:cubicBezTo>
                  <a:cubicBezTo>
                    <a:pt x="313" y="39"/>
                    <a:pt x="313" y="39"/>
                    <a:pt x="313" y="39"/>
                  </a:cubicBezTo>
                  <a:lnTo>
                    <a:pt x="301" y="39"/>
                  </a:lnTo>
                  <a:close/>
                  <a:moveTo>
                    <a:pt x="314" y="39"/>
                  </a:moveTo>
                  <a:cubicBezTo>
                    <a:pt x="314" y="39"/>
                    <a:pt x="314" y="39"/>
                    <a:pt x="314" y="39"/>
                  </a:cubicBezTo>
                  <a:cubicBezTo>
                    <a:pt x="319" y="39"/>
                    <a:pt x="319" y="39"/>
                    <a:pt x="319" y="39"/>
                  </a:cubicBezTo>
                  <a:cubicBezTo>
                    <a:pt x="319" y="39"/>
                    <a:pt x="319" y="39"/>
                    <a:pt x="319" y="39"/>
                  </a:cubicBezTo>
                  <a:lnTo>
                    <a:pt x="314" y="39"/>
                  </a:lnTo>
                  <a:close/>
                  <a:moveTo>
                    <a:pt x="362" y="41"/>
                  </a:moveTo>
                  <a:cubicBezTo>
                    <a:pt x="362" y="41"/>
                    <a:pt x="362" y="41"/>
                    <a:pt x="362" y="41"/>
                  </a:cubicBezTo>
                  <a:cubicBezTo>
                    <a:pt x="365" y="41"/>
                    <a:pt x="365" y="41"/>
                    <a:pt x="365" y="41"/>
                  </a:cubicBezTo>
                  <a:cubicBezTo>
                    <a:pt x="365" y="41"/>
                    <a:pt x="365" y="41"/>
                    <a:pt x="365" y="41"/>
                  </a:cubicBezTo>
                  <a:lnTo>
                    <a:pt x="362" y="41"/>
                  </a:lnTo>
                  <a:close/>
                  <a:moveTo>
                    <a:pt x="370" y="42"/>
                  </a:moveTo>
                  <a:cubicBezTo>
                    <a:pt x="370" y="41"/>
                    <a:pt x="370" y="41"/>
                    <a:pt x="370" y="41"/>
                  </a:cubicBezTo>
                  <a:cubicBezTo>
                    <a:pt x="373" y="41"/>
                    <a:pt x="373" y="41"/>
                    <a:pt x="373" y="41"/>
                  </a:cubicBezTo>
                  <a:cubicBezTo>
                    <a:pt x="373" y="42"/>
                    <a:pt x="373" y="42"/>
                    <a:pt x="373" y="42"/>
                  </a:cubicBezTo>
                  <a:lnTo>
                    <a:pt x="370" y="42"/>
                  </a:lnTo>
                  <a:close/>
                  <a:moveTo>
                    <a:pt x="369" y="43"/>
                  </a:moveTo>
                  <a:cubicBezTo>
                    <a:pt x="369" y="43"/>
                    <a:pt x="369" y="43"/>
                    <a:pt x="369" y="43"/>
                  </a:cubicBezTo>
                  <a:cubicBezTo>
                    <a:pt x="374" y="43"/>
                    <a:pt x="374" y="43"/>
                    <a:pt x="374" y="43"/>
                  </a:cubicBezTo>
                  <a:cubicBezTo>
                    <a:pt x="374" y="43"/>
                    <a:pt x="374" y="43"/>
                    <a:pt x="374" y="43"/>
                  </a:cubicBezTo>
                  <a:lnTo>
                    <a:pt x="369" y="43"/>
                  </a:lnTo>
                  <a:close/>
                  <a:moveTo>
                    <a:pt x="379" y="43"/>
                  </a:moveTo>
                  <a:cubicBezTo>
                    <a:pt x="389" y="43"/>
                    <a:pt x="389" y="43"/>
                    <a:pt x="389" y="43"/>
                  </a:cubicBezTo>
                  <a:cubicBezTo>
                    <a:pt x="389" y="43"/>
                    <a:pt x="389" y="43"/>
                    <a:pt x="389" y="43"/>
                  </a:cubicBezTo>
                  <a:cubicBezTo>
                    <a:pt x="386" y="43"/>
                    <a:pt x="382" y="43"/>
                    <a:pt x="379" y="43"/>
                  </a:cubicBezTo>
                  <a:close/>
                  <a:moveTo>
                    <a:pt x="392" y="43"/>
                  </a:moveTo>
                  <a:cubicBezTo>
                    <a:pt x="395" y="43"/>
                    <a:pt x="394" y="43"/>
                    <a:pt x="396" y="43"/>
                  </a:cubicBezTo>
                  <a:lnTo>
                    <a:pt x="392" y="43"/>
                  </a:lnTo>
                  <a:close/>
                  <a:moveTo>
                    <a:pt x="381" y="44"/>
                  </a:moveTo>
                  <a:cubicBezTo>
                    <a:pt x="381" y="44"/>
                    <a:pt x="381" y="44"/>
                    <a:pt x="381" y="44"/>
                  </a:cubicBezTo>
                  <a:cubicBezTo>
                    <a:pt x="387" y="44"/>
                    <a:pt x="387" y="44"/>
                    <a:pt x="387" y="44"/>
                  </a:cubicBezTo>
                  <a:cubicBezTo>
                    <a:pt x="387" y="44"/>
                    <a:pt x="387" y="44"/>
                    <a:pt x="387" y="44"/>
                  </a:cubicBezTo>
                  <a:lnTo>
                    <a:pt x="381" y="44"/>
                  </a:lnTo>
                  <a:close/>
                  <a:moveTo>
                    <a:pt x="351" y="48"/>
                  </a:moveTo>
                  <a:cubicBezTo>
                    <a:pt x="351" y="47"/>
                    <a:pt x="351" y="47"/>
                    <a:pt x="351" y="47"/>
                  </a:cubicBezTo>
                  <a:cubicBezTo>
                    <a:pt x="354" y="47"/>
                    <a:pt x="354" y="47"/>
                    <a:pt x="354" y="47"/>
                  </a:cubicBezTo>
                  <a:cubicBezTo>
                    <a:pt x="354" y="48"/>
                    <a:pt x="354" y="48"/>
                    <a:pt x="354" y="48"/>
                  </a:cubicBezTo>
                  <a:lnTo>
                    <a:pt x="351" y="48"/>
                  </a:lnTo>
                  <a:close/>
                  <a:moveTo>
                    <a:pt x="278" y="49"/>
                  </a:moveTo>
                  <a:cubicBezTo>
                    <a:pt x="278" y="49"/>
                    <a:pt x="278" y="49"/>
                    <a:pt x="278" y="49"/>
                  </a:cubicBezTo>
                  <a:cubicBezTo>
                    <a:pt x="285" y="49"/>
                    <a:pt x="285" y="49"/>
                    <a:pt x="285" y="49"/>
                  </a:cubicBezTo>
                  <a:cubicBezTo>
                    <a:pt x="285" y="49"/>
                    <a:pt x="285" y="49"/>
                    <a:pt x="285" y="49"/>
                  </a:cubicBezTo>
                  <a:lnTo>
                    <a:pt x="278" y="49"/>
                  </a:lnTo>
                  <a:close/>
                  <a:moveTo>
                    <a:pt x="308" y="49"/>
                  </a:moveTo>
                  <a:cubicBezTo>
                    <a:pt x="308" y="49"/>
                    <a:pt x="308" y="49"/>
                    <a:pt x="308" y="49"/>
                  </a:cubicBezTo>
                  <a:cubicBezTo>
                    <a:pt x="314" y="49"/>
                    <a:pt x="314" y="49"/>
                    <a:pt x="314" y="49"/>
                  </a:cubicBezTo>
                  <a:cubicBezTo>
                    <a:pt x="314" y="49"/>
                    <a:pt x="314" y="49"/>
                    <a:pt x="314" y="49"/>
                  </a:cubicBezTo>
                  <a:lnTo>
                    <a:pt x="308" y="49"/>
                  </a:lnTo>
                  <a:close/>
                  <a:moveTo>
                    <a:pt x="307" y="50"/>
                  </a:moveTo>
                  <a:cubicBezTo>
                    <a:pt x="307" y="50"/>
                    <a:pt x="307" y="50"/>
                    <a:pt x="307" y="50"/>
                  </a:cubicBezTo>
                  <a:cubicBezTo>
                    <a:pt x="312" y="50"/>
                    <a:pt x="312" y="50"/>
                    <a:pt x="312" y="50"/>
                  </a:cubicBezTo>
                  <a:cubicBezTo>
                    <a:pt x="312" y="50"/>
                    <a:pt x="312" y="50"/>
                    <a:pt x="312" y="50"/>
                  </a:cubicBezTo>
                  <a:lnTo>
                    <a:pt x="307" y="50"/>
                  </a:lnTo>
                  <a:close/>
                  <a:moveTo>
                    <a:pt x="319" y="50"/>
                  </a:moveTo>
                  <a:cubicBezTo>
                    <a:pt x="319" y="50"/>
                    <a:pt x="319" y="50"/>
                    <a:pt x="319" y="50"/>
                  </a:cubicBezTo>
                  <a:cubicBezTo>
                    <a:pt x="322" y="50"/>
                    <a:pt x="322" y="50"/>
                    <a:pt x="322" y="50"/>
                  </a:cubicBezTo>
                  <a:cubicBezTo>
                    <a:pt x="322" y="50"/>
                    <a:pt x="322" y="50"/>
                    <a:pt x="322" y="50"/>
                  </a:cubicBezTo>
                  <a:lnTo>
                    <a:pt x="319" y="50"/>
                  </a:lnTo>
                  <a:close/>
                  <a:moveTo>
                    <a:pt x="321" y="52"/>
                  </a:moveTo>
                  <a:cubicBezTo>
                    <a:pt x="323" y="52"/>
                    <a:pt x="323" y="52"/>
                    <a:pt x="323" y="52"/>
                  </a:cubicBezTo>
                  <a:cubicBezTo>
                    <a:pt x="326" y="52"/>
                    <a:pt x="326" y="52"/>
                    <a:pt x="326" y="52"/>
                  </a:cubicBezTo>
                  <a:lnTo>
                    <a:pt x="321" y="52"/>
                  </a:lnTo>
                  <a:close/>
                  <a:moveTo>
                    <a:pt x="329" y="52"/>
                  </a:moveTo>
                  <a:cubicBezTo>
                    <a:pt x="329" y="52"/>
                    <a:pt x="329" y="52"/>
                    <a:pt x="329" y="52"/>
                  </a:cubicBezTo>
                  <a:cubicBezTo>
                    <a:pt x="332" y="52"/>
                    <a:pt x="332" y="52"/>
                    <a:pt x="332" y="52"/>
                  </a:cubicBezTo>
                  <a:cubicBezTo>
                    <a:pt x="332" y="52"/>
                    <a:pt x="332" y="52"/>
                    <a:pt x="332" y="52"/>
                  </a:cubicBezTo>
                  <a:lnTo>
                    <a:pt x="329" y="52"/>
                  </a:lnTo>
                  <a:close/>
                  <a:moveTo>
                    <a:pt x="24" y="54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1" y="54"/>
                    <a:pt x="21" y="54"/>
                    <a:pt x="21" y="54"/>
                  </a:cubicBezTo>
                  <a:lnTo>
                    <a:pt x="24" y="54"/>
                  </a:lnTo>
                  <a:close/>
                  <a:moveTo>
                    <a:pt x="13" y="55"/>
                  </a:moveTo>
                  <a:cubicBezTo>
                    <a:pt x="13" y="55"/>
                    <a:pt x="13" y="55"/>
                    <a:pt x="13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lnTo>
                    <a:pt x="13" y="55"/>
                  </a:lnTo>
                  <a:close/>
                  <a:moveTo>
                    <a:pt x="336" y="64"/>
                  </a:moveTo>
                  <a:cubicBezTo>
                    <a:pt x="341" y="63"/>
                    <a:pt x="348" y="63"/>
                    <a:pt x="352" y="63"/>
                  </a:cubicBezTo>
                  <a:cubicBezTo>
                    <a:pt x="347" y="64"/>
                    <a:pt x="341" y="64"/>
                    <a:pt x="336" y="64"/>
                  </a:cubicBezTo>
                  <a:close/>
                  <a:moveTo>
                    <a:pt x="316" y="66"/>
                  </a:moveTo>
                  <a:cubicBezTo>
                    <a:pt x="316" y="65"/>
                    <a:pt x="316" y="65"/>
                    <a:pt x="316" y="65"/>
                  </a:cubicBezTo>
                  <a:cubicBezTo>
                    <a:pt x="323" y="65"/>
                    <a:pt x="323" y="65"/>
                    <a:pt x="323" y="65"/>
                  </a:cubicBezTo>
                  <a:cubicBezTo>
                    <a:pt x="323" y="66"/>
                    <a:pt x="323" y="66"/>
                    <a:pt x="323" y="66"/>
                  </a:cubicBezTo>
                  <a:lnTo>
                    <a:pt x="316" y="66"/>
                  </a:lnTo>
                  <a:close/>
                  <a:moveTo>
                    <a:pt x="19" y="68"/>
                  </a:moveTo>
                  <a:cubicBezTo>
                    <a:pt x="23" y="68"/>
                    <a:pt x="23" y="68"/>
                    <a:pt x="23" y="68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19" y="68"/>
                    <a:pt x="19" y="68"/>
                    <a:pt x="19" y="68"/>
                  </a:cubicBezTo>
                  <a:close/>
                  <a:moveTo>
                    <a:pt x="14" y="69"/>
                  </a:moveTo>
                  <a:cubicBezTo>
                    <a:pt x="14" y="68"/>
                    <a:pt x="14" y="68"/>
                    <a:pt x="14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7" y="69"/>
                    <a:pt x="17" y="69"/>
                    <a:pt x="17" y="69"/>
                  </a:cubicBezTo>
                  <a:lnTo>
                    <a:pt x="14" y="69"/>
                  </a:lnTo>
                  <a:close/>
                  <a:moveTo>
                    <a:pt x="331" y="72"/>
                  </a:moveTo>
                  <a:cubicBezTo>
                    <a:pt x="331" y="72"/>
                    <a:pt x="331" y="72"/>
                    <a:pt x="331" y="72"/>
                  </a:cubicBezTo>
                  <a:cubicBezTo>
                    <a:pt x="336" y="72"/>
                    <a:pt x="336" y="72"/>
                    <a:pt x="336" y="72"/>
                  </a:cubicBezTo>
                  <a:cubicBezTo>
                    <a:pt x="336" y="72"/>
                    <a:pt x="336" y="72"/>
                    <a:pt x="336" y="72"/>
                  </a:cubicBezTo>
                  <a:lnTo>
                    <a:pt x="331" y="72"/>
                  </a:lnTo>
                  <a:close/>
                  <a:moveTo>
                    <a:pt x="393" y="78"/>
                  </a:moveTo>
                  <a:cubicBezTo>
                    <a:pt x="392" y="78"/>
                    <a:pt x="392" y="78"/>
                    <a:pt x="392" y="78"/>
                  </a:cubicBezTo>
                  <a:cubicBezTo>
                    <a:pt x="394" y="77"/>
                    <a:pt x="394" y="77"/>
                    <a:pt x="394" y="77"/>
                  </a:cubicBezTo>
                  <a:cubicBezTo>
                    <a:pt x="393" y="77"/>
                    <a:pt x="393" y="77"/>
                    <a:pt x="393" y="78"/>
                  </a:cubicBezTo>
                  <a:close/>
                  <a:moveTo>
                    <a:pt x="360" y="77"/>
                  </a:moveTo>
                  <a:cubicBezTo>
                    <a:pt x="358" y="78"/>
                    <a:pt x="355" y="77"/>
                    <a:pt x="352" y="78"/>
                  </a:cubicBezTo>
                  <a:cubicBezTo>
                    <a:pt x="352" y="77"/>
                    <a:pt x="352" y="77"/>
                    <a:pt x="352" y="77"/>
                  </a:cubicBezTo>
                  <a:lnTo>
                    <a:pt x="360" y="77"/>
                  </a:lnTo>
                  <a:close/>
                  <a:moveTo>
                    <a:pt x="296" y="80"/>
                  </a:moveTo>
                  <a:cubicBezTo>
                    <a:pt x="294" y="80"/>
                    <a:pt x="294" y="80"/>
                    <a:pt x="294" y="80"/>
                  </a:cubicBezTo>
                  <a:cubicBezTo>
                    <a:pt x="294" y="80"/>
                    <a:pt x="295" y="79"/>
                    <a:pt x="296" y="80"/>
                  </a:cubicBezTo>
                  <a:close/>
                  <a:moveTo>
                    <a:pt x="317" y="81"/>
                  </a:moveTo>
                  <a:cubicBezTo>
                    <a:pt x="317" y="81"/>
                    <a:pt x="318" y="81"/>
                    <a:pt x="318" y="81"/>
                  </a:cubicBezTo>
                  <a:cubicBezTo>
                    <a:pt x="315" y="81"/>
                    <a:pt x="315" y="81"/>
                    <a:pt x="315" y="81"/>
                  </a:cubicBezTo>
                  <a:cubicBezTo>
                    <a:pt x="315" y="81"/>
                    <a:pt x="316" y="81"/>
                    <a:pt x="316" y="81"/>
                  </a:cubicBezTo>
                  <a:lnTo>
                    <a:pt x="317" y="81"/>
                  </a:lnTo>
                  <a:close/>
                  <a:moveTo>
                    <a:pt x="297" y="81"/>
                  </a:moveTo>
                  <a:cubicBezTo>
                    <a:pt x="294" y="81"/>
                    <a:pt x="290" y="81"/>
                    <a:pt x="288" y="81"/>
                  </a:cubicBezTo>
                  <a:cubicBezTo>
                    <a:pt x="291" y="81"/>
                    <a:pt x="294" y="81"/>
                    <a:pt x="297" y="81"/>
                  </a:cubicBezTo>
                  <a:cubicBezTo>
                    <a:pt x="303" y="81"/>
                    <a:pt x="309" y="81"/>
                    <a:pt x="314" y="81"/>
                  </a:cubicBezTo>
                  <a:cubicBezTo>
                    <a:pt x="309" y="82"/>
                    <a:pt x="303" y="81"/>
                    <a:pt x="297" y="81"/>
                  </a:cubicBezTo>
                  <a:close/>
                  <a:moveTo>
                    <a:pt x="255" y="83"/>
                  </a:moveTo>
                  <a:cubicBezTo>
                    <a:pt x="255" y="83"/>
                    <a:pt x="255" y="83"/>
                    <a:pt x="255" y="83"/>
                  </a:cubicBezTo>
                  <a:cubicBezTo>
                    <a:pt x="260" y="83"/>
                    <a:pt x="260" y="83"/>
                    <a:pt x="260" y="83"/>
                  </a:cubicBezTo>
                  <a:cubicBezTo>
                    <a:pt x="260" y="83"/>
                    <a:pt x="260" y="83"/>
                    <a:pt x="260" y="83"/>
                  </a:cubicBezTo>
                  <a:lnTo>
                    <a:pt x="255" y="83"/>
                  </a:lnTo>
                  <a:close/>
                  <a:moveTo>
                    <a:pt x="353" y="87"/>
                  </a:moveTo>
                  <a:cubicBezTo>
                    <a:pt x="353" y="86"/>
                    <a:pt x="353" y="86"/>
                    <a:pt x="353" y="86"/>
                  </a:cubicBezTo>
                  <a:cubicBezTo>
                    <a:pt x="357" y="86"/>
                    <a:pt x="357" y="86"/>
                    <a:pt x="357" y="86"/>
                  </a:cubicBezTo>
                  <a:cubicBezTo>
                    <a:pt x="357" y="87"/>
                    <a:pt x="357" y="87"/>
                    <a:pt x="357" y="87"/>
                  </a:cubicBezTo>
                  <a:lnTo>
                    <a:pt x="353" y="87"/>
                  </a:lnTo>
                  <a:close/>
                  <a:moveTo>
                    <a:pt x="378" y="88"/>
                  </a:moveTo>
                  <a:cubicBezTo>
                    <a:pt x="378" y="88"/>
                    <a:pt x="378" y="88"/>
                    <a:pt x="378" y="88"/>
                  </a:cubicBezTo>
                  <a:cubicBezTo>
                    <a:pt x="373" y="88"/>
                    <a:pt x="373" y="88"/>
                    <a:pt x="373" y="88"/>
                  </a:cubicBezTo>
                  <a:cubicBezTo>
                    <a:pt x="373" y="88"/>
                    <a:pt x="373" y="88"/>
                    <a:pt x="373" y="88"/>
                  </a:cubicBezTo>
                  <a:lnTo>
                    <a:pt x="378" y="88"/>
                  </a:lnTo>
                  <a:close/>
                  <a:moveTo>
                    <a:pt x="372" y="88"/>
                  </a:moveTo>
                  <a:cubicBezTo>
                    <a:pt x="372" y="88"/>
                    <a:pt x="372" y="88"/>
                    <a:pt x="372" y="88"/>
                  </a:cubicBezTo>
                  <a:cubicBezTo>
                    <a:pt x="367" y="88"/>
                    <a:pt x="367" y="88"/>
                    <a:pt x="367" y="88"/>
                  </a:cubicBezTo>
                  <a:cubicBezTo>
                    <a:pt x="367" y="88"/>
                    <a:pt x="367" y="88"/>
                    <a:pt x="367" y="88"/>
                  </a:cubicBezTo>
                  <a:lnTo>
                    <a:pt x="372" y="88"/>
                  </a:lnTo>
                  <a:close/>
                  <a:moveTo>
                    <a:pt x="22" y="89"/>
                  </a:moveTo>
                  <a:cubicBezTo>
                    <a:pt x="22" y="88"/>
                    <a:pt x="22" y="88"/>
                    <a:pt x="22" y="88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5" y="89"/>
                    <a:pt x="25" y="89"/>
                    <a:pt x="25" y="89"/>
                  </a:cubicBezTo>
                  <a:lnTo>
                    <a:pt x="22" y="89"/>
                  </a:lnTo>
                  <a:close/>
                  <a:moveTo>
                    <a:pt x="348" y="89"/>
                  </a:moveTo>
                  <a:cubicBezTo>
                    <a:pt x="351" y="88"/>
                    <a:pt x="354" y="88"/>
                    <a:pt x="357" y="88"/>
                  </a:cubicBezTo>
                  <a:cubicBezTo>
                    <a:pt x="357" y="88"/>
                    <a:pt x="357" y="88"/>
                    <a:pt x="357" y="89"/>
                  </a:cubicBezTo>
                  <a:lnTo>
                    <a:pt x="348" y="89"/>
                  </a:lnTo>
                  <a:close/>
                  <a:moveTo>
                    <a:pt x="393" y="89"/>
                  </a:moveTo>
                  <a:cubicBezTo>
                    <a:pt x="393" y="89"/>
                    <a:pt x="393" y="89"/>
                    <a:pt x="393" y="89"/>
                  </a:cubicBezTo>
                  <a:cubicBezTo>
                    <a:pt x="396" y="89"/>
                    <a:pt x="396" y="89"/>
                    <a:pt x="396" y="89"/>
                  </a:cubicBezTo>
                  <a:cubicBezTo>
                    <a:pt x="396" y="89"/>
                    <a:pt x="396" y="89"/>
                    <a:pt x="396" y="89"/>
                  </a:cubicBezTo>
                  <a:lnTo>
                    <a:pt x="393" y="89"/>
                  </a:lnTo>
                  <a:close/>
                  <a:moveTo>
                    <a:pt x="22" y="91"/>
                  </a:moveTo>
                  <a:cubicBezTo>
                    <a:pt x="22" y="91"/>
                    <a:pt x="22" y="91"/>
                    <a:pt x="22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91"/>
                    <a:pt x="24" y="91"/>
                    <a:pt x="25" y="91"/>
                  </a:cubicBezTo>
                  <a:lnTo>
                    <a:pt x="22" y="91"/>
                  </a:lnTo>
                  <a:close/>
                  <a:moveTo>
                    <a:pt x="362" y="93"/>
                  </a:moveTo>
                  <a:cubicBezTo>
                    <a:pt x="362" y="92"/>
                    <a:pt x="362" y="92"/>
                    <a:pt x="362" y="92"/>
                  </a:cubicBezTo>
                  <a:cubicBezTo>
                    <a:pt x="364" y="92"/>
                    <a:pt x="364" y="92"/>
                    <a:pt x="364" y="92"/>
                  </a:cubicBezTo>
                  <a:cubicBezTo>
                    <a:pt x="364" y="93"/>
                    <a:pt x="364" y="93"/>
                    <a:pt x="364" y="93"/>
                  </a:cubicBezTo>
                  <a:lnTo>
                    <a:pt x="362" y="93"/>
                  </a:lnTo>
                  <a:close/>
                  <a:moveTo>
                    <a:pt x="347" y="94"/>
                  </a:moveTo>
                  <a:cubicBezTo>
                    <a:pt x="347" y="94"/>
                    <a:pt x="347" y="94"/>
                    <a:pt x="347" y="94"/>
                  </a:cubicBezTo>
                  <a:cubicBezTo>
                    <a:pt x="354" y="94"/>
                    <a:pt x="354" y="94"/>
                    <a:pt x="354" y="94"/>
                  </a:cubicBezTo>
                  <a:cubicBezTo>
                    <a:pt x="354" y="94"/>
                    <a:pt x="354" y="94"/>
                    <a:pt x="354" y="94"/>
                  </a:cubicBezTo>
                  <a:lnTo>
                    <a:pt x="347" y="94"/>
                  </a:ln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65" y="94"/>
                    <a:pt x="365" y="94"/>
                    <a:pt x="365" y="94"/>
                  </a:cubicBezTo>
                  <a:cubicBezTo>
                    <a:pt x="365" y="94"/>
                    <a:pt x="365" y="94"/>
                    <a:pt x="365" y="94"/>
                  </a:cubicBezTo>
                  <a:lnTo>
                    <a:pt x="357" y="94"/>
                  </a:lnTo>
                  <a:close/>
                  <a:moveTo>
                    <a:pt x="367" y="94"/>
                  </a:moveTo>
                  <a:cubicBezTo>
                    <a:pt x="367" y="94"/>
                    <a:pt x="367" y="94"/>
                    <a:pt x="367" y="94"/>
                  </a:cubicBezTo>
                  <a:cubicBezTo>
                    <a:pt x="377" y="93"/>
                    <a:pt x="377" y="93"/>
                    <a:pt x="377" y="93"/>
                  </a:cubicBezTo>
                  <a:cubicBezTo>
                    <a:pt x="377" y="94"/>
                    <a:pt x="377" y="94"/>
                    <a:pt x="377" y="94"/>
                  </a:cubicBezTo>
                  <a:lnTo>
                    <a:pt x="367" y="94"/>
                  </a:lnTo>
                  <a:close/>
                  <a:moveTo>
                    <a:pt x="349" y="97"/>
                  </a:moveTo>
                  <a:cubicBezTo>
                    <a:pt x="349" y="96"/>
                    <a:pt x="349" y="96"/>
                    <a:pt x="349" y="96"/>
                  </a:cubicBezTo>
                  <a:cubicBezTo>
                    <a:pt x="363" y="96"/>
                    <a:pt x="363" y="96"/>
                    <a:pt x="363" y="96"/>
                  </a:cubicBezTo>
                  <a:cubicBezTo>
                    <a:pt x="363" y="97"/>
                    <a:pt x="363" y="97"/>
                    <a:pt x="363" y="97"/>
                  </a:cubicBezTo>
                  <a:lnTo>
                    <a:pt x="349" y="97"/>
                  </a:lnTo>
                  <a:close/>
                  <a:moveTo>
                    <a:pt x="313" y="102"/>
                  </a:moveTo>
                  <a:cubicBezTo>
                    <a:pt x="304" y="102"/>
                    <a:pt x="304" y="102"/>
                    <a:pt x="304" y="102"/>
                  </a:cubicBezTo>
                  <a:cubicBezTo>
                    <a:pt x="304" y="102"/>
                    <a:pt x="304" y="102"/>
                    <a:pt x="304" y="102"/>
                  </a:cubicBezTo>
                  <a:cubicBezTo>
                    <a:pt x="315" y="102"/>
                    <a:pt x="323" y="102"/>
                    <a:pt x="333" y="102"/>
                  </a:cubicBezTo>
                  <a:cubicBezTo>
                    <a:pt x="327" y="103"/>
                    <a:pt x="321" y="102"/>
                    <a:pt x="315" y="103"/>
                  </a:cubicBezTo>
                  <a:cubicBezTo>
                    <a:pt x="313" y="102"/>
                    <a:pt x="313" y="102"/>
                    <a:pt x="313" y="102"/>
                  </a:cubicBezTo>
                  <a:close/>
                  <a:moveTo>
                    <a:pt x="323" y="104"/>
                  </a:moveTo>
                  <a:cubicBezTo>
                    <a:pt x="328" y="104"/>
                    <a:pt x="328" y="104"/>
                    <a:pt x="328" y="104"/>
                  </a:cubicBezTo>
                  <a:cubicBezTo>
                    <a:pt x="327" y="105"/>
                    <a:pt x="325" y="104"/>
                    <a:pt x="323" y="104"/>
                  </a:cubicBezTo>
                  <a:close/>
                  <a:moveTo>
                    <a:pt x="329" y="104"/>
                  </a:moveTo>
                  <a:cubicBezTo>
                    <a:pt x="329" y="104"/>
                    <a:pt x="329" y="104"/>
                    <a:pt x="329" y="104"/>
                  </a:cubicBezTo>
                  <a:cubicBezTo>
                    <a:pt x="333" y="104"/>
                    <a:pt x="333" y="104"/>
                    <a:pt x="333" y="104"/>
                  </a:cubicBezTo>
                  <a:cubicBezTo>
                    <a:pt x="333" y="104"/>
                    <a:pt x="333" y="104"/>
                    <a:pt x="333" y="104"/>
                  </a:cubicBezTo>
                  <a:lnTo>
                    <a:pt x="329" y="104"/>
                  </a:lnTo>
                  <a:close/>
                  <a:moveTo>
                    <a:pt x="373" y="106"/>
                  </a:moveTo>
                  <a:cubicBezTo>
                    <a:pt x="373" y="106"/>
                    <a:pt x="373" y="106"/>
                    <a:pt x="373" y="106"/>
                  </a:cubicBezTo>
                  <a:cubicBezTo>
                    <a:pt x="370" y="106"/>
                    <a:pt x="370" y="106"/>
                    <a:pt x="370" y="106"/>
                  </a:cubicBezTo>
                  <a:cubicBezTo>
                    <a:pt x="370" y="106"/>
                    <a:pt x="370" y="106"/>
                    <a:pt x="370" y="106"/>
                  </a:cubicBezTo>
                  <a:lnTo>
                    <a:pt x="373" y="106"/>
                  </a:lnTo>
                  <a:close/>
                  <a:moveTo>
                    <a:pt x="341" y="105"/>
                  </a:moveTo>
                  <a:cubicBezTo>
                    <a:pt x="341" y="105"/>
                    <a:pt x="341" y="105"/>
                    <a:pt x="341" y="105"/>
                  </a:cubicBezTo>
                  <a:cubicBezTo>
                    <a:pt x="344" y="105"/>
                    <a:pt x="344" y="105"/>
                    <a:pt x="344" y="105"/>
                  </a:cubicBezTo>
                  <a:cubicBezTo>
                    <a:pt x="344" y="105"/>
                    <a:pt x="344" y="105"/>
                    <a:pt x="344" y="105"/>
                  </a:cubicBezTo>
                  <a:lnTo>
                    <a:pt x="341" y="105"/>
                  </a:lnTo>
                  <a:close/>
                  <a:moveTo>
                    <a:pt x="348" y="107"/>
                  </a:moveTo>
                  <a:cubicBezTo>
                    <a:pt x="348" y="107"/>
                    <a:pt x="349" y="106"/>
                    <a:pt x="349" y="106"/>
                  </a:cubicBezTo>
                  <a:cubicBezTo>
                    <a:pt x="346" y="105"/>
                    <a:pt x="346" y="105"/>
                    <a:pt x="346" y="105"/>
                  </a:cubicBezTo>
                  <a:cubicBezTo>
                    <a:pt x="346" y="105"/>
                    <a:pt x="346" y="105"/>
                    <a:pt x="346" y="105"/>
                  </a:cubicBezTo>
                  <a:cubicBezTo>
                    <a:pt x="354" y="105"/>
                    <a:pt x="354" y="105"/>
                    <a:pt x="354" y="105"/>
                  </a:cubicBezTo>
                  <a:cubicBezTo>
                    <a:pt x="354" y="105"/>
                    <a:pt x="354" y="105"/>
                    <a:pt x="354" y="105"/>
                  </a:cubicBezTo>
                  <a:cubicBezTo>
                    <a:pt x="349" y="105"/>
                    <a:pt x="351" y="107"/>
                    <a:pt x="348" y="107"/>
                  </a:cubicBezTo>
                  <a:close/>
                  <a:moveTo>
                    <a:pt x="375" y="108"/>
                  </a:moveTo>
                  <a:cubicBezTo>
                    <a:pt x="377" y="108"/>
                    <a:pt x="377" y="108"/>
                    <a:pt x="377" y="108"/>
                  </a:cubicBezTo>
                  <a:cubicBezTo>
                    <a:pt x="377" y="109"/>
                    <a:pt x="377" y="109"/>
                    <a:pt x="377" y="109"/>
                  </a:cubicBezTo>
                  <a:cubicBezTo>
                    <a:pt x="375" y="109"/>
                    <a:pt x="375" y="109"/>
                    <a:pt x="375" y="109"/>
                  </a:cubicBezTo>
                  <a:lnTo>
                    <a:pt x="375" y="108"/>
                  </a:lnTo>
                  <a:close/>
                  <a:moveTo>
                    <a:pt x="332" y="109"/>
                  </a:moveTo>
                  <a:cubicBezTo>
                    <a:pt x="332" y="109"/>
                    <a:pt x="332" y="109"/>
                    <a:pt x="332" y="109"/>
                  </a:cubicBezTo>
                  <a:cubicBezTo>
                    <a:pt x="351" y="109"/>
                    <a:pt x="351" y="109"/>
                    <a:pt x="351" y="109"/>
                  </a:cubicBezTo>
                  <a:cubicBezTo>
                    <a:pt x="351" y="109"/>
                    <a:pt x="351" y="109"/>
                    <a:pt x="351" y="109"/>
                  </a:cubicBezTo>
                  <a:lnTo>
                    <a:pt x="332" y="109"/>
                  </a:lnTo>
                  <a:close/>
                  <a:moveTo>
                    <a:pt x="262" y="115"/>
                  </a:moveTo>
                  <a:cubicBezTo>
                    <a:pt x="262" y="115"/>
                    <a:pt x="262" y="115"/>
                    <a:pt x="262" y="115"/>
                  </a:cubicBezTo>
                  <a:cubicBezTo>
                    <a:pt x="265" y="115"/>
                    <a:pt x="265" y="115"/>
                    <a:pt x="265" y="115"/>
                  </a:cubicBezTo>
                  <a:cubicBezTo>
                    <a:pt x="265" y="115"/>
                    <a:pt x="265" y="115"/>
                    <a:pt x="265" y="115"/>
                  </a:cubicBezTo>
                  <a:lnTo>
                    <a:pt x="262" y="115"/>
                  </a:lnTo>
                  <a:close/>
                  <a:moveTo>
                    <a:pt x="266" y="115"/>
                  </a:moveTo>
                  <a:cubicBezTo>
                    <a:pt x="266" y="115"/>
                    <a:pt x="266" y="115"/>
                    <a:pt x="266" y="115"/>
                  </a:cubicBezTo>
                  <a:cubicBezTo>
                    <a:pt x="269" y="115"/>
                    <a:pt x="269" y="115"/>
                    <a:pt x="269" y="115"/>
                  </a:cubicBezTo>
                  <a:cubicBezTo>
                    <a:pt x="269" y="115"/>
                    <a:pt x="269" y="115"/>
                    <a:pt x="269" y="115"/>
                  </a:cubicBezTo>
                  <a:lnTo>
                    <a:pt x="266" y="115"/>
                  </a:lnTo>
                  <a:close/>
                  <a:moveTo>
                    <a:pt x="285" y="115"/>
                  </a:moveTo>
                  <a:cubicBezTo>
                    <a:pt x="285" y="115"/>
                    <a:pt x="285" y="115"/>
                    <a:pt x="285" y="115"/>
                  </a:cubicBezTo>
                  <a:cubicBezTo>
                    <a:pt x="293" y="115"/>
                    <a:pt x="293" y="115"/>
                    <a:pt x="293" y="115"/>
                  </a:cubicBezTo>
                  <a:cubicBezTo>
                    <a:pt x="293" y="115"/>
                    <a:pt x="293" y="115"/>
                    <a:pt x="293" y="115"/>
                  </a:cubicBezTo>
                  <a:lnTo>
                    <a:pt x="285" y="115"/>
                  </a:lnTo>
                  <a:close/>
                  <a:moveTo>
                    <a:pt x="296" y="116"/>
                  </a:moveTo>
                  <a:cubicBezTo>
                    <a:pt x="296" y="115"/>
                    <a:pt x="296" y="115"/>
                    <a:pt x="296" y="115"/>
                  </a:cubicBezTo>
                  <a:cubicBezTo>
                    <a:pt x="303" y="115"/>
                    <a:pt x="303" y="115"/>
                    <a:pt x="303" y="115"/>
                  </a:cubicBezTo>
                  <a:cubicBezTo>
                    <a:pt x="303" y="116"/>
                    <a:pt x="303" y="116"/>
                    <a:pt x="303" y="116"/>
                  </a:cubicBezTo>
                  <a:lnTo>
                    <a:pt x="296" y="116"/>
                  </a:lnTo>
                  <a:close/>
                  <a:moveTo>
                    <a:pt x="305" y="116"/>
                  </a:moveTo>
                  <a:cubicBezTo>
                    <a:pt x="305" y="115"/>
                    <a:pt x="305" y="115"/>
                    <a:pt x="305" y="115"/>
                  </a:cubicBezTo>
                  <a:cubicBezTo>
                    <a:pt x="309" y="115"/>
                    <a:pt x="309" y="115"/>
                    <a:pt x="309" y="115"/>
                  </a:cubicBezTo>
                  <a:cubicBezTo>
                    <a:pt x="309" y="116"/>
                    <a:pt x="309" y="116"/>
                    <a:pt x="309" y="116"/>
                  </a:cubicBezTo>
                  <a:lnTo>
                    <a:pt x="305" y="116"/>
                  </a:lnTo>
                  <a:close/>
                  <a:moveTo>
                    <a:pt x="367" y="118"/>
                  </a:moveTo>
                  <a:cubicBezTo>
                    <a:pt x="365" y="118"/>
                    <a:pt x="365" y="118"/>
                    <a:pt x="365" y="118"/>
                  </a:cubicBezTo>
                  <a:cubicBezTo>
                    <a:pt x="365" y="118"/>
                    <a:pt x="365" y="118"/>
                    <a:pt x="365" y="118"/>
                  </a:cubicBezTo>
                  <a:cubicBezTo>
                    <a:pt x="367" y="118"/>
                    <a:pt x="367" y="118"/>
                    <a:pt x="367" y="118"/>
                  </a:cubicBezTo>
                  <a:close/>
                  <a:moveTo>
                    <a:pt x="372" y="118"/>
                  </a:moveTo>
                  <a:cubicBezTo>
                    <a:pt x="370" y="118"/>
                    <a:pt x="370" y="118"/>
                    <a:pt x="370" y="118"/>
                  </a:cubicBezTo>
                  <a:cubicBezTo>
                    <a:pt x="373" y="117"/>
                    <a:pt x="373" y="117"/>
                    <a:pt x="373" y="117"/>
                  </a:cubicBezTo>
                  <a:lnTo>
                    <a:pt x="372" y="118"/>
                  </a:lnTo>
                  <a:close/>
                  <a:moveTo>
                    <a:pt x="316" y="118"/>
                  </a:moveTo>
                  <a:cubicBezTo>
                    <a:pt x="316" y="118"/>
                    <a:pt x="316" y="118"/>
                    <a:pt x="316" y="118"/>
                  </a:cubicBezTo>
                  <a:cubicBezTo>
                    <a:pt x="337" y="118"/>
                    <a:pt x="337" y="118"/>
                    <a:pt x="337" y="118"/>
                  </a:cubicBezTo>
                  <a:cubicBezTo>
                    <a:pt x="337" y="118"/>
                    <a:pt x="337" y="118"/>
                    <a:pt x="337" y="118"/>
                  </a:cubicBezTo>
                  <a:lnTo>
                    <a:pt x="316" y="118"/>
                  </a:lnTo>
                  <a:close/>
                  <a:moveTo>
                    <a:pt x="321" y="120"/>
                  </a:moveTo>
                  <a:cubicBezTo>
                    <a:pt x="321" y="120"/>
                    <a:pt x="321" y="120"/>
                    <a:pt x="321" y="120"/>
                  </a:cubicBezTo>
                  <a:cubicBezTo>
                    <a:pt x="329" y="120"/>
                    <a:pt x="329" y="120"/>
                    <a:pt x="329" y="120"/>
                  </a:cubicBezTo>
                  <a:cubicBezTo>
                    <a:pt x="329" y="120"/>
                    <a:pt x="329" y="120"/>
                    <a:pt x="329" y="120"/>
                  </a:cubicBezTo>
                  <a:lnTo>
                    <a:pt x="321" y="120"/>
                  </a:lnTo>
                  <a:close/>
                  <a:moveTo>
                    <a:pt x="341" y="121"/>
                  </a:moveTo>
                  <a:cubicBezTo>
                    <a:pt x="337" y="121"/>
                    <a:pt x="337" y="121"/>
                    <a:pt x="337" y="121"/>
                  </a:cubicBezTo>
                  <a:cubicBezTo>
                    <a:pt x="337" y="120"/>
                    <a:pt x="337" y="120"/>
                    <a:pt x="337" y="120"/>
                  </a:cubicBezTo>
                  <a:cubicBezTo>
                    <a:pt x="336" y="120"/>
                    <a:pt x="334" y="120"/>
                    <a:pt x="332" y="120"/>
                  </a:cubicBezTo>
                  <a:cubicBezTo>
                    <a:pt x="332" y="120"/>
                    <a:pt x="332" y="120"/>
                    <a:pt x="333" y="120"/>
                  </a:cubicBezTo>
                  <a:cubicBezTo>
                    <a:pt x="333" y="119"/>
                    <a:pt x="333" y="119"/>
                    <a:pt x="333" y="119"/>
                  </a:cubicBezTo>
                  <a:cubicBezTo>
                    <a:pt x="334" y="119"/>
                    <a:pt x="334" y="119"/>
                    <a:pt x="334" y="119"/>
                  </a:cubicBezTo>
                  <a:cubicBezTo>
                    <a:pt x="333" y="120"/>
                    <a:pt x="333" y="120"/>
                    <a:pt x="333" y="120"/>
                  </a:cubicBezTo>
                  <a:cubicBezTo>
                    <a:pt x="336" y="119"/>
                    <a:pt x="338" y="120"/>
                    <a:pt x="341" y="121"/>
                  </a:cubicBezTo>
                  <a:cubicBezTo>
                    <a:pt x="343" y="121"/>
                    <a:pt x="343" y="121"/>
                    <a:pt x="343" y="121"/>
                  </a:cubicBezTo>
                  <a:cubicBezTo>
                    <a:pt x="343" y="120"/>
                    <a:pt x="344" y="120"/>
                    <a:pt x="344" y="120"/>
                  </a:cubicBezTo>
                  <a:cubicBezTo>
                    <a:pt x="344" y="119"/>
                    <a:pt x="342" y="120"/>
                    <a:pt x="341" y="120"/>
                  </a:cubicBezTo>
                  <a:cubicBezTo>
                    <a:pt x="341" y="119"/>
                    <a:pt x="341" y="119"/>
                    <a:pt x="340" y="119"/>
                  </a:cubicBezTo>
                  <a:cubicBezTo>
                    <a:pt x="342" y="119"/>
                    <a:pt x="347" y="119"/>
                    <a:pt x="349" y="118"/>
                  </a:cubicBezTo>
                  <a:cubicBezTo>
                    <a:pt x="341" y="118"/>
                    <a:pt x="341" y="118"/>
                    <a:pt x="341" y="118"/>
                  </a:cubicBezTo>
                  <a:cubicBezTo>
                    <a:pt x="352" y="118"/>
                    <a:pt x="352" y="118"/>
                    <a:pt x="352" y="118"/>
                  </a:cubicBezTo>
                  <a:cubicBezTo>
                    <a:pt x="351" y="118"/>
                    <a:pt x="351" y="118"/>
                    <a:pt x="350" y="118"/>
                  </a:cubicBezTo>
                  <a:cubicBezTo>
                    <a:pt x="351" y="119"/>
                    <a:pt x="353" y="119"/>
                    <a:pt x="355" y="119"/>
                  </a:cubicBezTo>
                  <a:cubicBezTo>
                    <a:pt x="356" y="119"/>
                    <a:pt x="357" y="119"/>
                    <a:pt x="358" y="120"/>
                  </a:cubicBezTo>
                  <a:cubicBezTo>
                    <a:pt x="357" y="119"/>
                    <a:pt x="356" y="119"/>
                    <a:pt x="355" y="119"/>
                  </a:cubicBezTo>
                  <a:cubicBezTo>
                    <a:pt x="354" y="119"/>
                    <a:pt x="353" y="119"/>
                    <a:pt x="351" y="119"/>
                  </a:cubicBezTo>
                  <a:cubicBezTo>
                    <a:pt x="353" y="120"/>
                    <a:pt x="348" y="119"/>
                    <a:pt x="349" y="120"/>
                  </a:cubicBezTo>
                  <a:cubicBezTo>
                    <a:pt x="349" y="120"/>
                    <a:pt x="350" y="121"/>
                    <a:pt x="350" y="121"/>
                  </a:cubicBezTo>
                  <a:cubicBezTo>
                    <a:pt x="343" y="121"/>
                    <a:pt x="343" y="121"/>
                    <a:pt x="343" y="121"/>
                  </a:cubicBezTo>
                  <a:cubicBezTo>
                    <a:pt x="342" y="121"/>
                    <a:pt x="341" y="121"/>
                    <a:pt x="341" y="121"/>
                  </a:cubicBezTo>
                  <a:close/>
                  <a:moveTo>
                    <a:pt x="350" y="122"/>
                  </a:moveTo>
                  <a:cubicBezTo>
                    <a:pt x="350" y="122"/>
                    <a:pt x="350" y="122"/>
                    <a:pt x="350" y="122"/>
                  </a:cubicBezTo>
                  <a:cubicBezTo>
                    <a:pt x="354" y="122"/>
                    <a:pt x="354" y="122"/>
                    <a:pt x="354" y="122"/>
                  </a:cubicBezTo>
                  <a:cubicBezTo>
                    <a:pt x="354" y="122"/>
                    <a:pt x="354" y="122"/>
                    <a:pt x="354" y="122"/>
                  </a:cubicBezTo>
                  <a:lnTo>
                    <a:pt x="350" y="122"/>
                  </a:lnTo>
                  <a:close/>
                  <a:moveTo>
                    <a:pt x="376" y="124"/>
                  </a:moveTo>
                  <a:cubicBezTo>
                    <a:pt x="376" y="124"/>
                    <a:pt x="376" y="124"/>
                    <a:pt x="376" y="124"/>
                  </a:cubicBezTo>
                  <a:cubicBezTo>
                    <a:pt x="372" y="124"/>
                    <a:pt x="372" y="124"/>
                    <a:pt x="372" y="124"/>
                  </a:cubicBezTo>
                  <a:cubicBezTo>
                    <a:pt x="372" y="124"/>
                    <a:pt x="372" y="124"/>
                    <a:pt x="372" y="124"/>
                  </a:cubicBezTo>
                  <a:lnTo>
                    <a:pt x="376" y="124"/>
                  </a:lnTo>
                  <a:close/>
                  <a:moveTo>
                    <a:pt x="370" y="124"/>
                  </a:moveTo>
                  <a:cubicBezTo>
                    <a:pt x="370" y="124"/>
                    <a:pt x="370" y="124"/>
                    <a:pt x="370" y="124"/>
                  </a:cubicBezTo>
                  <a:cubicBezTo>
                    <a:pt x="349" y="124"/>
                    <a:pt x="349" y="124"/>
                    <a:pt x="349" y="124"/>
                  </a:cubicBezTo>
                  <a:cubicBezTo>
                    <a:pt x="349" y="124"/>
                    <a:pt x="349" y="124"/>
                    <a:pt x="349" y="124"/>
                  </a:cubicBezTo>
                  <a:lnTo>
                    <a:pt x="370" y="124"/>
                  </a:lnTo>
                  <a:close/>
                  <a:moveTo>
                    <a:pt x="344" y="124"/>
                  </a:moveTo>
                  <a:cubicBezTo>
                    <a:pt x="348" y="124"/>
                    <a:pt x="348" y="124"/>
                    <a:pt x="348" y="124"/>
                  </a:cubicBezTo>
                  <a:cubicBezTo>
                    <a:pt x="348" y="124"/>
                    <a:pt x="348" y="124"/>
                    <a:pt x="348" y="124"/>
                  </a:cubicBezTo>
                  <a:cubicBezTo>
                    <a:pt x="344" y="124"/>
                    <a:pt x="344" y="124"/>
                    <a:pt x="344" y="124"/>
                  </a:cubicBezTo>
                  <a:close/>
                  <a:moveTo>
                    <a:pt x="327" y="124"/>
                  </a:moveTo>
                  <a:cubicBezTo>
                    <a:pt x="327" y="124"/>
                    <a:pt x="327" y="124"/>
                    <a:pt x="327" y="124"/>
                  </a:cubicBezTo>
                  <a:cubicBezTo>
                    <a:pt x="331" y="124"/>
                    <a:pt x="331" y="124"/>
                    <a:pt x="331" y="124"/>
                  </a:cubicBezTo>
                  <a:cubicBezTo>
                    <a:pt x="331" y="124"/>
                    <a:pt x="331" y="124"/>
                    <a:pt x="331" y="124"/>
                  </a:cubicBezTo>
                  <a:lnTo>
                    <a:pt x="327" y="124"/>
                  </a:lnTo>
                  <a:close/>
                  <a:moveTo>
                    <a:pt x="392" y="125"/>
                  </a:moveTo>
                  <a:cubicBezTo>
                    <a:pt x="395" y="125"/>
                    <a:pt x="395" y="125"/>
                    <a:pt x="395" y="125"/>
                  </a:cubicBezTo>
                  <a:cubicBezTo>
                    <a:pt x="395" y="125"/>
                    <a:pt x="395" y="125"/>
                    <a:pt x="395" y="125"/>
                  </a:cubicBezTo>
                  <a:cubicBezTo>
                    <a:pt x="392" y="125"/>
                    <a:pt x="392" y="125"/>
                    <a:pt x="392" y="125"/>
                  </a:cubicBezTo>
                  <a:close/>
                  <a:moveTo>
                    <a:pt x="346" y="125"/>
                  </a:moveTo>
                  <a:cubicBezTo>
                    <a:pt x="346" y="125"/>
                    <a:pt x="346" y="125"/>
                    <a:pt x="346" y="125"/>
                  </a:cubicBezTo>
                  <a:cubicBezTo>
                    <a:pt x="349" y="125"/>
                    <a:pt x="349" y="125"/>
                    <a:pt x="349" y="125"/>
                  </a:cubicBezTo>
                  <a:cubicBezTo>
                    <a:pt x="349" y="125"/>
                    <a:pt x="349" y="125"/>
                    <a:pt x="349" y="125"/>
                  </a:cubicBezTo>
                  <a:lnTo>
                    <a:pt x="346" y="125"/>
                  </a:lnTo>
                  <a:close/>
                  <a:moveTo>
                    <a:pt x="360" y="126"/>
                  </a:moveTo>
                  <a:cubicBezTo>
                    <a:pt x="360" y="126"/>
                    <a:pt x="360" y="126"/>
                    <a:pt x="360" y="126"/>
                  </a:cubicBezTo>
                  <a:cubicBezTo>
                    <a:pt x="350" y="126"/>
                    <a:pt x="350" y="126"/>
                    <a:pt x="350" y="126"/>
                  </a:cubicBezTo>
                  <a:cubicBezTo>
                    <a:pt x="350" y="126"/>
                    <a:pt x="350" y="126"/>
                    <a:pt x="350" y="126"/>
                  </a:cubicBezTo>
                  <a:lnTo>
                    <a:pt x="360" y="126"/>
                  </a:lnTo>
                  <a:close/>
                  <a:moveTo>
                    <a:pt x="342" y="126"/>
                  </a:moveTo>
                  <a:cubicBezTo>
                    <a:pt x="343" y="126"/>
                    <a:pt x="343" y="126"/>
                    <a:pt x="343" y="126"/>
                  </a:cubicBezTo>
                  <a:cubicBezTo>
                    <a:pt x="343" y="126"/>
                    <a:pt x="343" y="126"/>
                    <a:pt x="342" y="126"/>
                  </a:cubicBezTo>
                  <a:cubicBezTo>
                    <a:pt x="342" y="126"/>
                    <a:pt x="342" y="126"/>
                    <a:pt x="342" y="126"/>
                  </a:cubicBezTo>
                  <a:cubicBezTo>
                    <a:pt x="340" y="127"/>
                    <a:pt x="341" y="126"/>
                    <a:pt x="342" y="126"/>
                  </a:cubicBezTo>
                  <a:close/>
                  <a:moveTo>
                    <a:pt x="324" y="129"/>
                  </a:moveTo>
                  <a:cubicBezTo>
                    <a:pt x="324" y="128"/>
                    <a:pt x="324" y="128"/>
                    <a:pt x="324" y="128"/>
                  </a:cubicBezTo>
                  <a:cubicBezTo>
                    <a:pt x="332" y="128"/>
                    <a:pt x="332" y="128"/>
                    <a:pt x="332" y="128"/>
                  </a:cubicBezTo>
                  <a:cubicBezTo>
                    <a:pt x="332" y="129"/>
                    <a:pt x="332" y="129"/>
                    <a:pt x="332" y="129"/>
                  </a:cubicBezTo>
                  <a:lnTo>
                    <a:pt x="324" y="129"/>
                  </a:lnTo>
                  <a:close/>
                  <a:moveTo>
                    <a:pt x="366" y="130"/>
                  </a:moveTo>
                  <a:cubicBezTo>
                    <a:pt x="366" y="130"/>
                    <a:pt x="366" y="130"/>
                    <a:pt x="366" y="130"/>
                  </a:cubicBezTo>
                  <a:cubicBezTo>
                    <a:pt x="358" y="130"/>
                    <a:pt x="358" y="130"/>
                    <a:pt x="358" y="130"/>
                  </a:cubicBezTo>
                  <a:cubicBezTo>
                    <a:pt x="358" y="130"/>
                    <a:pt x="358" y="130"/>
                    <a:pt x="358" y="130"/>
                  </a:cubicBezTo>
                  <a:lnTo>
                    <a:pt x="366" y="130"/>
                  </a:lnTo>
                  <a:close/>
                  <a:moveTo>
                    <a:pt x="334" y="130"/>
                  </a:moveTo>
                  <a:cubicBezTo>
                    <a:pt x="354" y="130"/>
                    <a:pt x="354" y="130"/>
                    <a:pt x="354" y="130"/>
                  </a:cubicBezTo>
                  <a:cubicBezTo>
                    <a:pt x="354" y="131"/>
                    <a:pt x="354" y="131"/>
                    <a:pt x="354" y="131"/>
                  </a:cubicBezTo>
                  <a:cubicBezTo>
                    <a:pt x="334" y="131"/>
                    <a:pt x="334" y="131"/>
                    <a:pt x="334" y="131"/>
                  </a:cubicBezTo>
                  <a:lnTo>
                    <a:pt x="334" y="130"/>
                  </a:lnTo>
                  <a:close/>
                  <a:moveTo>
                    <a:pt x="316" y="131"/>
                  </a:moveTo>
                  <a:cubicBezTo>
                    <a:pt x="316" y="131"/>
                    <a:pt x="316" y="131"/>
                    <a:pt x="316" y="131"/>
                  </a:cubicBezTo>
                  <a:cubicBezTo>
                    <a:pt x="319" y="131"/>
                    <a:pt x="319" y="131"/>
                    <a:pt x="319" y="131"/>
                  </a:cubicBezTo>
                  <a:cubicBezTo>
                    <a:pt x="319" y="131"/>
                    <a:pt x="319" y="131"/>
                    <a:pt x="319" y="131"/>
                  </a:cubicBezTo>
                  <a:lnTo>
                    <a:pt x="316" y="131"/>
                  </a:lnTo>
                  <a:close/>
                  <a:moveTo>
                    <a:pt x="382" y="131"/>
                  </a:moveTo>
                  <a:cubicBezTo>
                    <a:pt x="382" y="131"/>
                    <a:pt x="382" y="131"/>
                    <a:pt x="382" y="131"/>
                  </a:cubicBezTo>
                  <a:cubicBezTo>
                    <a:pt x="374" y="131"/>
                    <a:pt x="374" y="131"/>
                    <a:pt x="374" y="131"/>
                  </a:cubicBezTo>
                  <a:cubicBezTo>
                    <a:pt x="374" y="131"/>
                    <a:pt x="374" y="131"/>
                    <a:pt x="374" y="131"/>
                  </a:cubicBezTo>
                  <a:lnTo>
                    <a:pt x="382" y="131"/>
                  </a:lnTo>
                  <a:close/>
                  <a:moveTo>
                    <a:pt x="354" y="131"/>
                  </a:moveTo>
                  <a:cubicBezTo>
                    <a:pt x="354" y="131"/>
                    <a:pt x="354" y="131"/>
                    <a:pt x="354" y="131"/>
                  </a:cubicBezTo>
                  <a:cubicBezTo>
                    <a:pt x="354" y="131"/>
                    <a:pt x="353" y="132"/>
                    <a:pt x="353" y="132"/>
                  </a:cubicBezTo>
                  <a:cubicBezTo>
                    <a:pt x="356" y="132"/>
                    <a:pt x="356" y="132"/>
                    <a:pt x="356" y="132"/>
                  </a:cubicBezTo>
                  <a:cubicBezTo>
                    <a:pt x="355" y="132"/>
                    <a:pt x="353" y="132"/>
                    <a:pt x="352" y="132"/>
                  </a:cubicBezTo>
                  <a:cubicBezTo>
                    <a:pt x="352" y="132"/>
                    <a:pt x="352" y="132"/>
                    <a:pt x="352" y="132"/>
                  </a:cubicBezTo>
                  <a:cubicBezTo>
                    <a:pt x="352" y="132"/>
                    <a:pt x="352" y="132"/>
                    <a:pt x="352" y="132"/>
                  </a:cubicBezTo>
                  <a:cubicBezTo>
                    <a:pt x="352" y="132"/>
                    <a:pt x="352" y="132"/>
                    <a:pt x="352" y="132"/>
                  </a:cubicBezTo>
                  <a:cubicBezTo>
                    <a:pt x="352" y="132"/>
                    <a:pt x="353" y="132"/>
                    <a:pt x="353" y="131"/>
                  </a:cubicBezTo>
                  <a:cubicBezTo>
                    <a:pt x="353" y="131"/>
                    <a:pt x="353" y="131"/>
                    <a:pt x="353" y="131"/>
                  </a:cubicBezTo>
                  <a:lnTo>
                    <a:pt x="354" y="131"/>
                  </a:lnTo>
                  <a:close/>
                  <a:moveTo>
                    <a:pt x="329" y="132"/>
                  </a:moveTo>
                  <a:cubicBezTo>
                    <a:pt x="347" y="131"/>
                    <a:pt x="347" y="131"/>
                    <a:pt x="347" y="131"/>
                  </a:cubicBezTo>
                  <a:cubicBezTo>
                    <a:pt x="347" y="132"/>
                    <a:pt x="347" y="132"/>
                    <a:pt x="348" y="132"/>
                  </a:cubicBezTo>
                  <a:cubicBezTo>
                    <a:pt x="348" y="132"/>
                    <a:pt x="348" y="132"/>
                    <a:pt x="348" y="132"/>
                  </a:cubicBezTo>
                  <a:cubicBezTo>
                    <a:pt x="348" y="132"/>
                    <a:pt x="348" y="131"/>
                    <a:pt x="349" y="131"/>
                  </a:cubicBezTo>
                  <a:cubicBezTo>
                    <a:pt x="349" y="131"/>
                    <a:pt x="349" y="131"/>
                    <a:pt x="349" y="131"/>
                  </a:cubicBezTo>
                  <a:cubicBezTo>
                    <a:pt x="351" y="131"/>
                    <a:pt x="351" y="131"/>
                    <a:pt x="351" y="131"/>
                  </a:cubicBezTo>
                  <a:cubicBezTo>
                    <a:pt x="351" y="131"/>
                    <a:pt x="351" y="131"/>
                    <a:pt x="351" y="131"/>
                  </a:cubicBezTo>
                  <a:cubicBezTo>
                    <a:pt x="350" y="131"/>
                    <a:pt x="350" y="131"/>
                    <a:pt x="349" y="132"/>
                  </a:cubicBezTo>
                  <a:cubicBezTo>
                    <a:pt x="349" y="132"/>
                    <a:pt x="350" y="132"/>
                    <a:pt x="350" y="132"/>
                  </a:cubicBezTo>
                  <a:cubicBezTo>
                    <a:pt x="350" y="132"/>
                    <a:pt x="351" y="132"/>
                    <a:pt x="351" y="132"/>
                  </a:cubicBezTo>
                  <a:cubicBezTo>
                    <a:pt x="351" y="132"/>
                    <a:pt x="350" y="132"/>
                    <a:pt x="350" y="132"/>
                  </a:cubicBezTo>
                  <a:cubicBezTo>
                    <a:pt x="349" y="132"/>
                    <a:pt x="348" y="132"/>
                    <a:pt x="348" y="132"/>
                  </a:cubicBezTo>
                  <a:cubicBezTo>
                    <a:pt x="348" y="132"/>
                    <a:pt x="348" y="132"/>
                    <a:pt x="348" y="132"/>
                  </a:cubicBezTo>
                  <a:cubicBezTo>
                    <a:pt x="348" y="132"/>
                    <a:pt x="348" y="132"/>
                    <a:pt x="348" y="132"/>
                  </a:cubicBezTo>
                  <a:cubicBezTo>
                    <a:pt x="341" y="132"/>
                    <a:pt x="335" y="132"/>
                    <a:pt x="329" y="132"/>
                  </a:cubicBezTo>
                  <a:close/>
                  <a:moveTo>
                    <a:pt x="357" y="132"/>
                  </a:moveTo>
                  <a:cubicBezTo>
                    <a:pt x="358" y="132"/>
                    <a:pt x="358" y="132"/>
                    <a:pt x="358" y="132"/>
                  </a:cubicBezTo>
                  <a:cubicBezTo>
                    <a:pt x="357" y="131"/>
                    <a:pt x="357" y="131"/>
                    <a:pt x="357" y="131"/>
                  </a:cubicBezTo>
                  <a:cubicBezTo>
                    <a:pt x="366" y="131"/>
                    <a:pt x="366" y="131"/>
                    <a:pt x="366" y="131"/>
                  </a:cubicBezTo>
                  <a:cubicBezTo>
                    <a:pt x="366" y="132"/>
                    <a:pt x="366" y="132"/>
                    <a:pt x="366" y="132"/>
                  </a:cubicBezTo>
                  <a:cubicBezTo>
                    <a:pt x="364" y="132"/>
                    <a:pt x="360" y="132"/>
                    <a:pt x="357" y="132"/>
                  </a:cubicBezTo>
                  <a:close/>
                  <a:moveTo>
                    <a:pt x="346" y="134"/>
                  </a:moveTo>
                  <a:cubicBezTo>
                    <a:pt x="346" y="134"/>
                    <a:pt x="346" y="134"/>
                    <a:pt x="346" y="134"/>
                  </a:cubicBezTo>
                  <a:cubicBezTo>
                    <a:pt x="343" y="134"/>
                    <a:pt x="343" y="134"/>
                    <a:pt x="343" y="134"/>
                  </a:cubicBezTo>
                  <a:cubicBezTo>
                    <a:pt x="343" y="134"/>
                    <a:pt x="343" y="134"/>
                    <a:pt x="343" y="134"/>
                  </a:cubicBezTo>
                  <a:lnTo>
                    <a:pt x="346" y="134"/>
                  </a:lnTo>
                  <a:close/>
                  <a:moveTo>
                    <a:pt x="314" y="134"/>
                  </a:moveTo>
                  <a:cubicBezTo>
                    <a:pt x="316" y="134"/>
                    <a:pt x="318" y="134"/>
                    <a:pt x="321" y="134"/>
                  </a:cubicBezTo>
                  <a:cubicBezTo>
                    <a:pt x="327" y="134"/>
                    <a:pt x="334" y="133"/>
                    <a:pt x="341" y="134"/>
                  </a:cubicBezTo>
                  <a:cubicBezTo>
                    <a:pt x="336" y="134"/>
                    <a:pt x="336" y="134"/>
                    <a:pt x="336" y="134"/>
                  </a:cubicBezTo>
                  <a:cubicBezTo>
                    <a:pt x="331" y="134"/>
                    <a:pt x="326" y="134"/>
                    <a:pt x="321" y="134"/>
                  </a:cubicBezTo>
                  <a:cubicBezTo>
                    <a:pt x="318" y="134"/>
                    <a:pt x="316" y="134"/>
                    <a:pt x="314" y="134"/>
                  </a:cubicBezTo>
                  <a:close/>
                  <a:moveTo>
                    <a:pt x="295" y="134"/>
                  </a:moveTo>
                  <a:cubicBezTo>
                    <a:pt x="295" y="134"/>
                    <a:pt x="295" y="134"/>
                    <a:pt x="295" y="134"/>
                  </a:cubicBezTo>
                  <a:cubicBezTo>
                    <a:pt x="297" y="134"/>
                    <a:pt x="297" y="134"/>
                    <a:pt x="297" y="134"/>
                  </a:cubicBezTo>
                  <a:cubicBezTo>
                    <a:pt x="297" y="134"/>
                    <a:pt x="297" y="134"/>
                    <a:pt x="297" y="134"/>
                  </a:cubicBezTo>
                  <a:cubicBezTo>
                    <a:pt x="296" y="134"/>
                    <a:pt x="296" y="134"/>
                    <a:pt x="295" y="135"/>
                  </a:cubicBezTo>
                  <a:lnTo>
                    <a:pt x="295" y="134"/>
                  </a:lnTo>
                  <a:close/>
                  <a:moveTo>
                    <a:pt x="339" y="135"/>
                  </a:moveTo>
                  <a:cubicBezTo>
                    <a:pt x="339" y="135"/>
                    <a:pt x="339" y="135"/>
                    <a:pt x="339" y="135"/>
                  </a:cubicBezTo>
                  <a:cubicBezTo>
                    <a:pt x="343" y="135"/>
                    <a:pt x="343" y="135"/>
                    <a:pt x="343" y="135"/>
                  </a:cubicBezTo>
                  <a:cubicBezTo>
                    <a:pt x="343" y="135"/>
                    <a:pt x="343" y="135"/>
                    <a:pt x="343" y="135"/>
                  </a:cubicBezTo>
                  <a:lnTo>
                    <a:pt x="339" y="135"/>
                  </a:lnTo>
                  <a:close/>
                  <a:moveTo>
                    <a:pt x="390" y="137"/>
                  </a:moveTo>
                  <a:cubicBezTo>
                    <a:pt x="390" y="137"/>
                    <a:pt x="390" y="137"/>
                    <a:pt x="390" y="137"/>
                  </a:cubicBezTo>
                  <a:cubicBezTo>
                    <a:pt x="402" y="137"/>
                    <a:pt x="402" y="137"/>
                    <a:pt x="402" y="137"/>
                  </a:cubicBezTo>
                  <a:cubicBezTo>
                    <a:pt x="402" y="137"/>
                    <a:pt x="402" y="137"/>
                    <a:pt x="402" y="137"/>
                  </a:cubicBezTo>
                  <a:lnTo>
                    <a:pt x="390" y="137"/>
                  </a:lnTo>
                  <a:close/>
                  <a:moveTo>
                    <a:pt x="407" y="138"/>
                  </a:moveTo>
                  <a:cubicBezTo>
                    <a:pt x="407" y="137"/>
                    <a:pt x="407" y="137"/>
                    <a:pt x="407" y="137"/>
                  </a:cubicBezTo>
                  <a:cubicBezTo>
                    <a:pt x="411" y="137"/>
                    <a:pt x="411" y="137"/>
                    <a:pt x="411" y="137"/>
                  </a:cubicBezTo>
                  <a:cubicBezTo>
                    <a:pt x="411" y="138"/>
                    <a:pt x="411" y="138"/>
                    <a:pt x="411" y="138"/>
                  </a:cubicBezTo>
                  <a:lnTo>
                    <a:pt x="407" y="138"/>
                  </a:lnTo>
                  <a:close/>
                  <a:moveTo>
                    <a:pt x="355" y="139"/>
                  </a:moveTo>
                  <a:cubicBezTo>
                    <a:pt x="358" y="138"/>
                    <a:pt x="358" y="138"/>
                    <a:pt x="358" y="138"/>
                  </a:cubicBezTo>
                  <a:cubicBezTo>
                    <a:pt x="357" y="139"/>
                    <a:pt x="357" y="139"/>
                    <a:pt x="357" y="139"/>
                  </a:cubicBezTo>
                  <a:lnTo>
                    <a:pt x="355" y="139"/>
                  </a:lnTo>
                  <a:close/>
                  <a:moveTo>
                    <a:pt x="397" y="141"/>
                  </a:moveTo>
                  <a:cubicBezTo>
                    <a:pt x="397" y="140"/>
                    <a:pt x="397" y="140"/>
                    <a:pt x="397" y="140"/>
                  </a:cubicBezTo>
                  <a:cubicBezTo>
                    <a:pt x="399" y="140"/>
                    <a:pt x="399" y="140"/>
                    <a:pt x="399" y="140"/>
                  </a:cubicBezTo>
                  <a:cubicBezTo>
                    <a:pt x="399" y="141"/>
                    <a:pt x="399" y="141"/>
                    <a:pt x="399" y="141"/>
                  </a:cubicBezTo>
                  <a:lnTo>
                    <a:pt x="397" y="141"/>
                  </a:lnTo>
                  <a:close/>
                  <a:moveTo>
                    <a:pt x="394" y="145"/>
                  </a:moveTo>
                  <a:cubicBezTo>
                    <a:pt x="394" y="145"/>
                    <a:pt x="394" y="145"/>
                    <a:pt x="394" y="145"/>
                  </a:cubicBezTo>
                  <a:cubicBezTo>
                    <a:pt x="398" y="145"/>
                    <a:pt x="398" y="145"/>
                    <a:pt x="398" y="145"/>
                  </a:cubicBezTo>
                  <a:cubicBezTo>
                    <a:pt x="398" y="145"/>
                    <a:pt x="398" y="145"/>
                    <a:pt x="398" y="145"/>
                  </a:cubicBezTo>
                  <a:lnTo>
                    <a:pt x="394" y="145"/>
                  </a:lnTo>
                  <a:close/>
                  <a:moveTo>
                    <a:pt x="46" y="150"/>
                  </a:moveTo>
                  <a:cubicBezTo>
                    <a:pt x="46" y="151"/>
                    <a:pt x="46" y="151"/>
                    <a:pt x="46" y="151"/>
                  </a:cubicBezTo>
                  <a:cubicBezTo>
                    <a:pt x="41" y="151"/>
                    <a:pt x="41" y="151"/>
                    <a:pt x="41" y="151"/>
                  </a:cubicBezTo>
                  <a:cubicBezTo>
                    <a:pt x="41" y="150"/>
                    <a:pt x="41" y="150"/>
                    <a:pt x="41" y="150"/>
                  </a:cubicBezTo>
                  <a:lnTo>
                    <a:pt x="46" y="150"/>
                  </a:lnTo>
                  <a:close/>
                  <a:moveTo>
                    <a:pt x="43" y="150"/>
                  </a:moveTo>
                  <a:cubicBezTo>
                    <a:pt x="39" y="150"/>
                    <a:pt x="39" y="150"/>
                    <a:pt x="39" y="150"/>
                  </a:cubicBezTo>
                  <a:cubicBezTo>
                    <a:pt x="39" y="150"/>
                    <a:pt x="39" y="150"/>
                    <a:pt x="39" y="150"/>
                  </a:cubicBezTo>
                  <a:cubicBezTo>
                    <a:pt x="43" y="150"/>
                    <a:pt x="43" y="150"/>
                    <a:pt x="43" y="150"/>
                  </a:cubicBezTo>
                  <a:close/>
                  <a:moveTo>
                    <a:pt x="54" y="150"/>
                  </a:moveTo>
                  <a:cubicBezTo>
                    <a:pt x="49" y="150"/>
                    <a:pt x="49" y="150"/>
                    <a:pt x="49" y="150"/>
                  </a:cubicBezTo>
                  <a:cubicBezTo>
                    <a:pt x="49" y="150"/>
                    <a:pt x="49" y="150"/>
                    <a:pt x="49" y="150"/>
                  </a:cubicBezTo>
                  <a:cubicBezTo>
                    <a:pt x="54" y="150"/>
                    <a:pt x="54" y="150"/>
                    <a:pt x="54" y="150"/>
                  </a:cubicBezTo>
                  <a:close/>
                  <a:moveTo>
                    <a:pt x="407" y="150"/>
                  </a:moveTo>
                  <a:cubicBezTo>
                    <a:pt x="432" y="150"/>
                    <a:pt x="432" y="150"/>
                    <a:pt x="432" y="150"/>
                  </a:cubicBezTo>
                  <a:cubicBezTo>
                    <a:pt x="404" y="151"/>
                    <a:pt x="404" y="151"/>
                    <a:pt x="404" y="151"/>
                  </a:cubicBezTo>
                  <a:lnTo>
                    <a:pt x="407" y="150"/>
                  </a:lnTo>
                  <a:close/>
                  <a:moveTo>
                    <a:pt x="378" y="155"/>
                  </a:moveTo>
                  <a:cubicBezTo>
                    <a:pt x="380" y="155"/>
                    <a:pt x="380" y="155"/>
                    <a:pt x="380" y="155"/>
                  </a:cubicBezTo>
                  <a:cubicBezTo>
                    <a:pt x="380" y="156"/>
                    <a:pt x="380" y="156"/>
                    <a:pt x="380" y="156"/>
                  </a:cubicBezTo>
                  <a:cubicBezTo>
                    <a:pt x="378" y="156"/>
                    <a:pt x="378" y="156"/>
                    <a:pt x="378" y="156"/>
                  </a:cubicBezTo>
                  <a:lnTo>
                    <a:pt x="378" y="155"/>
                  </a:lnTo>
                  <a:close/>
                  <a:moveTo>
                    <a:pt x="347" y="156"/>
                  </a:moveTo>
                  <a:cubicBezTo>
                    <a:pt x="345" y="156"/>
                    <a:pt x="345" y="156"/>
                    <a:pt x="345" y="156"/>
                  </a:cubicBezTo>
                  <a:cubicBezTo>
                    <a:pt x="343" y="156"/>
                    <a:pt x="343" y="156"/>
                    <a:pt x="343" y="156"/>
                  </a:cubicBezTo>
                  <a:lnTo>
                    <a:pt x="347" y="156"/>
                  </a:lnTo>
                  <a:close/>
                  <a:moveTo>
                    <a:pt x="119" y="157"/>
                  </a:moveTo>
                  <a:cubicBezTo>
                    <a:pt x="119" y="156"/>
                    <a:pt x="119" y="156"/>
                    <a:pt x="119" y="156"/>
                  </a:cubicBezTo>
                  <a:cubicBezTo>
                    <a:pt x="121" y="156"/>
                    <a:pt x="121" y="156"/>
                    <a:pt x="121" y="156"/>
                  </a:cubicBezTo>
                  <a:cubicBezTo>
                    <a:pt x="120" y="156"/>
                    <a:pt x="120" y="157"/>
                    <a:pt x="120" y="157"/>
                  </a:cubicBezTo>
                  <a:lnTo>
                    <a:pt x="119" y="157"/>
                  </a:lnTo>
                  <a:close/>
                  <a:moveTo>
                    <a:pt x="348" y="156"/>
                  </a:moveTo>
                  <a:cubicBezTo>
                    <a:pt x="356" y="156"/>
                    <a:pt x="356" y="156"/>
                    <a:pt x="356" y="156"/>
                  </a:cubicBezTo>
                  <a:cubicBezTo>
                    <a:pt x="356" y="157"/>
                    <a:pt x="356" y="157"/>
                    <a:pt x="356" y="157"/>
                  </a:cubicBezTo>
                  <a:cubicBezTo>
                    <a:pt x="355" y="155"/>
                    <a:pt x="351" y="156"/>
                    <a:pt x="348" y="156"/>
                  </a:cubicBezTo>
                  <a:close/>
                  <a:moveTo>
                    <a:pt x="286" y="158"/>
                  </a:moveTo>
                  <a:cubicBezTo>
                    <a:pt x="285" y="158"/>
                    <a:pt x="284" y="158"/>
                    <a:pt x="284" y="158"/>
                  </a:cubicBezTo>
                  <a:cubicBezTo>
                    <a:pt x="284" y="158"/>
                    <a:pt x="285" y="158"/>
                    <a:pt x="286" y="158"/>
                  </a:cubicBezTo>
                  <a:cubicBezTo>
                    <a:pt x="286" y="158"/>
                    <a:pt x="287" y="158"/>
                    <a:pt x="287" y="158"/>
                  </a:cubicBezTo>
                  <a:cubicBezTo>
                    <a:pt x="289" y="158"/>
                    <a:pt x="292" y="157"/>
                    <a:pt x="293" y="158"/>
                  </a:cubicBezTo>
                  <a:cubicBezTo>
                    <a:pt x="297" y="158"/>
                    <a:pt x="297" y="158"/>
                    <a:pt x="297" y="158"/>
                  </a:cubicBezTo>
                  <a:cubicBezTo>
                    <a:pt x="293" y="158"/>
                    <a:pt x="290" y="158"/>
                    <a:pt x="286" y="158"/>
                  </a:cubicBezTo>
                  <a:close/>
                  <a:moveTo>
                    <a:pt x="276" y="158"/>
                  </a:moveTo>
                  <a:cubicBezTo>
                    <a:pt x="276" y="158"/>
                    <a:pt x="276" y="158"/>
                    <a:pt x="277" y="158"/>
                  </a:cubicBezTo>
                  <a:cubicBezTo>
                    <a:pt x="278" y="158"/>
                    <a:pt x="278" y="158"/>
                    <a:pt x="278" y="158"/>
                  </a:cubicBezTo>
                  <a:cubicBezTo>
                    <a:pt x="278" y="158"/>
                    <a:pt x="278" y="158"/>
                    <a:pt x="277" y="158"/>
                  </a:cubicBezTo>
                  <a:cubicBezTo>
                    <a:pt x="277" y="158"/>
                    <a:pt x="276" y="158"/>
                    <a:pt x="276" y="158"/>
                  </a:cubicBezTo>
                  <a:close/>
                  <a:moveTo>
                    <a:pt x="273" y="158"/>
                  </a:moveTo>
                  <a:cubicBezTo>
                    <a:pt x="266" y="158"/>
                    <a:pt x="266" y="158"/>
                    <a:pt x="266" y="158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73" y="157"/>
                    <a:pt x="273" y="157"/>
                    <a:pt x="273" y="157"/>
                  </a:cubicBezTo>
                  <a:lnTo>
                    <a:pt x="273" y="158"/>
                  </a:lnTo>
                  <a:close/>
                  <a:moveTo>
                    <a:pt x="309" y="158"/>
                  </a:moveTo>
                  <a:cubicBezTo>
                    <a:pt x="303" y="158"/>
                    <a:pt x="303" y="158"/>
                    <a:pt x="303" y="158"/>
                  </a:cubicBezTo>
                  <a:cubicBezTo>
                    <a:pt x="303" y="158"/>
                    <a:pt x="303" y="158"/>
                    <a:pt x="303" y="158"/>
                  </a:cubicBezTo>
                  <a:cubicBezTo>
                    <a:pt x="309" y="158"/>
                    <a:pt x="309" y="158"/>
                    <a:pt x="309" y="158"/>
                  </a:cubicBezTo>
                  <a:close/>
                  <a:moveTo>
                    <a:pt x="318" y="158"/>
                  </a:moveTo>
                  <a:cubicBezTo>
                    <a:pt x="318" y="157"/>
                    <a:pt x="318" y="157"/>
                    <a:pt x="318" y="157"/>
                  </a:cubicBezTo>
                  <a:cubicBezTo>
                    <a:pt x="320" y="157"/>
                    <a:pt x="320" y="157"/>
                    <a:pt x="320" y="157"/>
                  </a:cubicBezTo>
                  <a:cubicBezTo>
                    <a:pt x="320" y="158"/>
                    <a:pt x="320" y="158"/>
                    <a:pt x="320" y="158"/>
                  </a:cubicBezTo>
                  <a:lnTo>
                    <a:pt x="318" y="158"/>
                  </a:lnTo>
                  <a:close/>
                  <a:moveTo>
                    <a:pt x="353" y="157"/>
                  </a:moveTo>
                  <a:cubicBezTo>
                    <a:pt x="353" y="157"/>
                    <a:pt x="353" y="157"/>
                    <a:pt x="353" y="157"/>
                  </a:cubicBezTo>
                  <a:cubicBezTo>
                    <a:pt x="349" y="157"/>
                    <a:pt x="349" y="157"/>
                    <a:pt x="349" y="157"/>
                  </a:cubicBezTo>
                  <a:cubicBezTo>
                    <a:pt x="349" y="157"/>
                    <a:pt x="349" y="157"/>
                    <a:pt x="349" y="157"/>
                  </a:cubicBezTo>
                  <a:lnTo>
                    <a:pt x="353" y="157"/>
                  </a:lnTo>
                  <a:close/>
                  <a:moveTo>
                    <a:pt x="347" y="157"/>
                  </a:moveTo>
                  <a:cubicBezTo>
                    <a:pt x="347" y="157"/>
                    <a:pt x="347" y="157"/>
                    <a:pt x="347" y="157"/>
                  </a:cubicBezTo>
                  <a:cubicBezTo>
                    <a:pt x="344" y="157"/>
                    <a:pt x="344" y="157"/>
                    <a:pt x="344" y="157"/>
                  </a:cubicBezTo>
                  <a:cubicBezTo>
                    <a:pt x="344" y="157"/>
                    <a:pt x="344" y="157"/>
                    <a:pt x="344" y="157"/>
                  </a:cubicBezTo>
                  <a:lnTo>
                    <a:pt x="347" y="157"/>
                  </a:lnTo>
                  <a:close/>
                  <a:moveTo>
                    <a:pt x="338" y="157"/>
                  </a:moveTo>
                  <a:cubicBezTo>
                    <a:pt x="338" y="157"/>
                    <a:pt x="338" y="157"/>
                    <a:pt x="338" y="157"/>
                  </a:cubicBezTo>
                  <a:cubicBezTo>
                    <a:pt x="334" y="157"/>
                    <a:pt x="334" y="157"/>
                    <a:pt x="334" y="157"/>
                  </a:cubicBezTo>
                  <a:cubicBezTo>
                    <a:pt x="334" y="157"/>
                    <a:pt x="334" y="157"/>
                    <a:pt x="334" y="157"/>
                  </a:cubicBezTo>
                  <a:lnTo>
                    <a:pt x="338" y="157"/>
                  </a:lnTo>
                  <a:close/>
                  <a:moveTo>
                    <a:pt x="327" y="157"/>
                  </a:moveTo>
                  <a:cubicBezTo>
                    <a:pt x="327" y="157"/>
                    <a:pt x="327" y="157"/>
                    <a:pt x="327" y="157"/>
                  </a:cubicBezTo>
                  <a:cubicBezTo>
                    <a:pt x="330" y="157"/>
                    <a:pt x="330" y="157"/>
                    <a:pt x="330" y="157"/>
                  </a:cubicBezTo>
                  <a:lnTo>
                    <a:pt x="327" y="157"/>
                  </a:lnTo>
                  <a:close/>
                  <a:moveTo>
                    <a:pt x="199" y="157"/>
                  </a:moveTo>
                  <a:cubicBezTo>
                    <a:pt x="200" y="157"/>
                    <a:pt x="201" y="157"/>
                    <a:pt x="201" y="158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9" y="158"/>
                    <a:pt x="198" y="158"/>
                    <a:pt x="198" y="158"/>
                  </a:cubicBezTo>
                  <a:cubicBezTo>
                    <a:pt x="198" y="158"/>
                    <a:pt x="198" y="158"/>
                    <a:pt x="198" y="158"/>
                  </a:cubicBezTo>
                  <a:cubicBezTo>
                    <a:pt x="191" y="158"/>
                    <a:pt x="191" y="158"/>
                    <a:pt x="191" y="158"/>
                  </a:cubicBezTo>
                  <a:cubicBezTo>
                    <a:pt x="190" y="158"/>
                    <a:pt x="189" y="158"/>
                    <a:pt x="188" y="158"/>
                  </a:cubicBezTo>
                  <a:cubicBezTo>
                    <a:pt x="191" y="158"/>
                    <a:pt x="191" y="158"/>
                    <a:pt x="191" y="158"/>
                  </a:cubicBezTo>
                  <a:cubicBezTo>
                    <a:pt x="194" y="157"/>
                    <a:pt x="197" y="157"/>
                    <a:pt x="198" y="158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9" y="158"/>
                    <a:pt x="199" y="157"/>
                    <a:pt x="199" y="157"/>
                  </a:cubicBezTo>
                  <a:close/>
                  <a:moveTo>
                    <a:pt x="184" y="158"/>
                  </a:moveTo>
                  <a:cubicBezTo>
                    <a:pt x="187" y="157"/>
                    <a:pt x="187" y="157"/>
                    <a:pt x="187" y="157"/>
                  </a:cubicBezTo>
                  <a:cubicBezTo>
                    <a:pt x="187" y="158"/>
                    <a:pt x="186" y="158"/>
                    <a:pt x="185" y="158"/>
                  </a:cubicBezTo>
                  <a:lnTo>
                    <a:pt x="184" y="158"/>
                  </a:lnTo>
                  <a:close/>
                  <a:moveTo>
                    <a:pt x="116" y="158"/>
                  </a:moveTo>
                  <a:cubicBezTo>
                    <a:pt x="116" y="158"/>
                    <a:pt x="116" y="158"/>
                    <a:pt x="116" y="158"/>
                  </a:cubicBezTo>
                  <a:cubicBezTo>
                    <a:pt x="118" y="158"/>
                    <a:pt x="118" y="158"/>
                    <a:pt x="118" y="158"/>
                  </a:cubicBezTo>
                  <a:cubicBezTo>
                    <a:pt x="118" y="158"/>
                    <a:pt x="118" y="158"/>
                    <a:pt x="118" y="158"/>
                  </a:cubicBezTo>
                  <a:lnTo>
                    <a:pt x="116" y="158"/>
                  </a:lnTo>
                  <a:close/>
                  <a:moveTo>
                    <a:pt x="210" y="158"/>
                  </a:moveTo>
                  <a:cubicBezTo>
                    <a:pt x="207" y="159"/>
                    <a:pt x="207" y="159"/>
                    <a:pt x="207" y="159"/>
                  </a:cubicBezTo>
                  <a:cubicBezTo>
                    <a:pt x="206" y="159"/>
                    <a:pt x="208" y="158"/>
                    <a:pt x="210" y="158"/>
                  </a:cubicBezTo>
                  <a:close/>
                  <a:moveTo>
                    <a:pt x="207" y="160"/>
                  </a:moveTo>
                  <a:cubicBezTo>
                    <a:pt x="216" y="159"/>
                    <a:pt x="225" y="159"/>
                    <a:pt x="233" y="159"/>
                  </a:cubicBezTo>
                  <a:cubicBezTo>
                    <a:pt x="233" y="159"/>
                    <a:pt x="233" y="159"/>
                    <a:pt x="233" y="159"/>
                  </a:cubicBezTo>
                  <a:cubicBezTo>
                    <a:pt x="233" y="159"/>
                    <a:pt x="233" y="159"/>
                    <a:pt x="233" y="159"/>
                  </a:cubicBezTo>
                  <a:cubicBezTo>
                    <a:pt x="238" y="159"/>
                    <a:pt x="243" y="159"/>
                    <a:pt x="247" y="159"/>
                  </a:cubicBezTo>
                  <a:cubicBezTo>
                    <a:pt x="234" y="159"/>
                    <a:pt x="234" y="159"/>
                    <a:pt x="234" y="159"/>
                  </a:cubicBezTo>
                  <a:cubicBezTo>
                    <a:pt x="233" y="159"/>
                    <a:pt x="233" y="159"/>
                    <a:pt x="233" y="159"/>
                  </a:cubicBezTo>
                  <a:cubicBezTo>
                    <a:pt x="233" y="159"/>
                    <a:pt x="233" y="159"/>
                    <a:pt x="233" y="159"/>
                  </a:cubicBezTo>
                  <a:cubicBezTo>
                    <a:pt x="232" y="159"/>
                    <a:pt x="232" y="159"/>
                    <a:pt x="232" y="159"/>
                  </a:cubicBezTo>
                  <a:cubicBezTo>
                    <a:pt x="225" y="158"/>
                    <a:pt x="217" y="160"/>
                    <a:pt x="209" y="160"/>
                  </a:cubicBezTo>
                  <a:cubicBezTo>
                    <a:pt x="209" y="160"/>
                    <a:pt x="209" y="160"/>
                    <a:pt x="209" y="160"/>
                  </a:cubicBezTo>
                  <a:lnTo>
                    <a:pt x="207" y="160"/>
                  </a:lnTo>
                  <a:close/>
                  <a:moveTo>
                    <a:pt x="120" y="161"/>
                  </a:moveTo>
                  <a:cubicBezTo>
                    <a:pt x="120" y="160"/>
                    <a:pt x="120" y="160"/>
                    <a:pt x="120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61"/>
                    <a:pt x="122" y="161"/>
                    <a:pt x="122" y="161"/>
                  </a:cubicBezTo>
                  <a:lnTo>
                    <a:pt x="120" y="161"/>
                  </a:lnTo>
                  <a:close/>
                  <a:moveTo>
                    <a:pt x="416" y="161"/>
                  </a:moveTo>
                  <a:cubicBezTo>
                    <a:pt x="416" y="161"/>
                    <a:pt x="416" y="161"/>
                    <a:pt x="416" y="161"/>
                  </a:cubicBezTo>
                  <a:cubicBezTo>
                    <a:pt x="433" y="161"/>
                    <a:pt x="433" y="161"/>
                    <a:pt x="433" y="161"/>
                  </a:cubicBezTo>
                  <a:cubicBezTo>
                    <a:pt x="433" y="161"/>
                    <a:pt x="433" y="161"/>
                    <a:pt x="433" y="161"/>
                  </a:cubicBezTo>
                  <a:lnTo>
                    <a:pt x="416" y="161"/>
                  </a:lnTo>
                  <a:close/>
                  <a:moveTo>
                    <a:pt x="437" y="161"/>
                  </a:moveTo>
                  <a:cubicBezTo>
                    <a:pt x="437" y="161"/>
                    <a:pt x="437" y="161"/>
                    <a:pt x="437" y="161"/>
                  </a:cubicBezTo>
                  <a:cubicBezTo>
                    <a:pt x="439" y="161"/>
                    <a:pt x="439" y="161"/>
                    <a:pt x="439" y="161"/>
                  </a:cubicBezTo>
                  <a:cubicBezTo>
                    <a:pt x="439" y="161"/>
                    <a:pt x="439" y="161"/>
                    <a:pt x="439" y="161"/>
                  </a:cubicBezTo>
                  <a:lnTo>
                    <a:pt x="437" y="161"/>
                  </a:lnTo>
                  <a:close/>
                  <a:moveTo>
                    <a:pt x="118" y="162"/>
                  </a:moveTo>
                  <a:cubicBezTo>
                    <a:pt x="118" y="162"/>
                    <a:pt x="118" y="162"/>
                    <a:pt x="118" y="162"/>
                  </a:cubicBezTo>
                  <a:cubicBezTo>
                    <a:pt x="120" y="162"/>
                    <a:pt x="120" y="162"/>
                    <a:pt x="120" y="162"/>
                  </a:cubicBezTo>
                  <a:cubicBezTo>
                    <a:pt x="120" y="162"/>
                    <a:pt x="120" y="162"/>
                    <a:pt x="120" y="162"/>
                  </a:cubicBezTo>
                  <a:lnTo>
                    <a:pt x="118" y="162"/>
                  </a:lnTo>
                  <a:close/>
                  <a:moveTo>
                    <a:pt x="402" y="162"/>
                  </a:moveTo>
                  <a:cubicBezTo>
                    <a:pt x="402" y="162"/>
                    <a:pt x="402" y="162"/>
                    <a:pt x="402" y="162"/>
                  </a:cubicBezTo>
                  <a:cubicBezTo>
                    <a:pt x="405" y="162"/>
                    <a:pt x="405" y="162"/>
                    <a:pt x="405" y="162"/>
                  </a:cubicBezTo>
                  <a:cubicBezTo>
                    <a:pt x="405" y="162"/>
                    <a:pt x="405" y="162"/>
                    <a:pt x="405" y="162"/>
                  </a:cubicBezTo>
                  <a:lnTo>
                    <a:pt x="402" y="162"/>
                  </a:lnTo>
                  <a:close/>
                  <a:moveTo>
                    <a:pt x="411" y="162"/>
                  </a:moveTo>
                  <a:cubicBezTo>
                    <a:pt x="411" y="162"/>
                    <a:pt x="411" y="162"/>
                    <a:pt x="411" y="162"/>
                  </a:cubicBezTo>
                  <a:cubicBezTo>
                    <a:pt x="415" y="162"/>
                    <a:pt x="415" y="162"/>
                    <a:pt x="415" y="162"/>
                  </a:cubicBezTo>
                  <a:cubicBezTo>
                    <a:pt x="415" y="162"/>
                    <a:pt x="415" y="162"/>
                    <a:pt x="415" y="162"/>
                  </a:cubicBezTo>
                  <a:lnTo>
                    <a:pt x="411" y="162"/>
                  </a:lnTo>
                  <a:close/>
                  <a:moveTo>
                    <a:pt x="424" y="162"/>
                  </a:moveTo>
                  <a:cubicBezTo>
                    <a:pt x="424" y="162"/>
                    <a:pt x="424" y="162"/>
                    <a:pt x="424" y="162"/>
                  </a:cubicBezTo>
                  <a:cubicBezTo>
                    <a:pt x="441" y="162"/>
                    <a:pt x="441" y="162"/>
                    <a:pt x="441" y="162"/>
                  </a:cubicBezTo>
                  <a:cubicBezTo>
                    <a:pt x="441" y="162"/>
                    <a:pt x="441" y="162"/>
                    <a:pt x="441" y="162"/>
                  </a:cubicBezTo>
                  <a:lnTo>
                    <a:pt x="424" y="162"/>
                  </a:lnTo>
                  <a:close/>
                  <a:moveTo>
                    <a:pt x="352" y="165"/>
                  </a:moveTo>
                  <a:cubicBezTo>
                    <a:pt x="351" y="165"/>
                    <a:pt x="351" y="165"/>
                    <a:pt x="351" y="165"/>
                  </a:cubicBezTo>
                  <a:cubicBezTo>
                    <a:pt x="354" y="165"/>
                    <a:pt x="354" y="165"/>
                    <a:pt x="354" y="165"/>
                  </a:cubicBezTo>
                  <a:cubicBezTo>
                    <a:pt x="354" y="165"/>
                    <a:pt x="354" y="165"/>
                    <a:pt x="354" y="165"/>
                  </a:cubicBezTo>
                  <a:lnTo>
                    <a:pt x="352" y="165"/>
                  </a:lnTo>
                  <a:close/>
                  <a:moveTo>
                    <a:pt x="371" y="165"/>
                  </a:moveTo>
                  <a:cubicBezTo>
                    <a:pt x="371" y="165"/>
                    <a:pt x="371" y="165"/>
                    <a:pt x="371" y="165"/>
                  </a:cubicBezTo>
                  <a:cubicBezTo>
                    <a:pt x="375" y="165"/>
                    <a:pt x="375" y="165"/>
                    <a:pt x="375" y="165"/>
                  </a:cubicBezTo>
                  <a:cubicBezTo>
                    <a:pt x="375" y="165"/>
                    <a:pt x="375" y="165"/>
                    <a:pt x="375" y="165"/>
                  </a:cubicBezTo>
                  <a:lnTo>
                    <a:pt x="371" y="165"/>
                  </a:lnTo>
                  <a:close/>
                  <a:moveTo>
                    <a:pt x="308" y="168"/>
                  </a:moveTo>
                  <a:cubicBezTo>
                    <a:pt x="308" y="167"/>
                    <a:pt x="308" y="167"/>
                    <a:pt x="308" y="167"/>
                  </a:cubicBezTo>
                  <a:cubicBezTo>
                    <a:pt x="310" y="167"/>
                    <a:pt x="310" y="167"/>
                    <a:pt x="310" y="167"/>
                  </a:cubicBezTo>
                  <a:cubicBezTo>
                    <a:pt x="310" y="168"/>
                    <a:pt x="310" y="168"/>
                    <a:pt x="310" y="168"/>
                  </a:cubicBezTo>
                  <a:lnTo>
                    <a:pt x="308" y="168"/>
                  </a:lnTo>
                  <a:close/>
                  <a:moveTo>
                    <a:pt x="353" y="168"/>
                  </a:moveTo>
                  <a:cubicBezTo>
                    <a:pt x="353" y="167"/>
                    <a:pt x="353" y="167"/>
                    <a:pt x="353" y="167"/>
                  </a:cubicBezTo>
                  <a:cubicBezTo>
                    <a:pt x="361" y="167"/>
                    <a:pt x="361" y="167"/>
                    <a:pt x="361" y="167"/>
                  </a:cubicBezTo>
                  <a:cubicBezTo>
                    <a:pt x="361" y="168"/>
                    <a:pt x="361" y="168"/>
                    <a:pt x="361" y="168"/>
                  </a:cubicBezTo>
                  <a:lnTo>
                    <a:pt x="353" y="168"/>
                  </a:lnTo>
                  <a:close/>
                  <a:moveTo>
                    <a:pt x="381" y="168"/>
                  </a:moveTo>
                  <a:cubicBezTo>
                    <a:pt x="381" y="167"/>
                    <a:pt x="381" y="167"/>
                    <a:pt x="381" y="167"/>
                  </a:cubicBezTo>
                  <a:cubicBezTo>
                    <a:pt x="393" y="167"/>
                    <a:pt x="393" y="167"/>
                    <a:pt x="393" y="167"/>
                  </a:cubicBezTo>
                  <a:cubicBezTo>
                    <a:pt x="393" y="168"/>
                    <a:pt x="393" y="168"/>
                    <a:pt x="393" y="168"/>
                  </a:cubicBezTo>
                  <a:lnTo>
                    <a:pt x="381" y="168"/>
                  </a:lnTo>
                  <a:close/>
                  <a:moveTo>
                    <a:pt x="405" y="168"/>
                  </a:moveTo>
                  <a:cubicBezTo>
                    <a:pt x="405" y="168"/>
                    <a:pt x="405" y="168"/>
                    <a:pt x="405" y="168"/>
                  </a:cubicBezTo>
                  <a:cubicBezTo>
                    <a:pt x="408" y="167"/>
                    <a:pt x="411" y="168"/>
                    <a:pt x="412" y="166"/>
                  </a:cubicBezTo>
                  <a:cubicBezTo>
                    <a:pt x="413" y="167"/>
                    <a:pt x="413" y="167"/>
                    <a:pt x="413" y="167"/>
                  </a:cubicBezTo>
                  <a:cubicBezTo>
                    <a:pt x="413" y="166"/>
                    <a:pt x="413" y="166"/>
                    <a:pt x="413" y="166"/>
                  </a:cubicBezTo>
                  <a:cubicBezTo>
                    <a:pt x="413" y="167"/>
                    <a:pt x="413" y="167"/>
                    <a:pt x="413" y="167"/>
                  </a:cubicBezTo>
                  <a:cubicBezTo>
                    <a:pt x="416" y="167"/>
                    <a:pt x="416" y="167"/>
                    <a:pt x="416" y="167"/>
                  </a:cubicBezTo>
                  <a:cubicBezTo>
                    <a:pt x="415" y="167"/>
                    <a:pt x="414" y="167"/>
                    <a:pt x="413" y="167"/>
                  </a:cubicBezTo>
                  <a:cubicBezTo>
                    <a:pt x="413" y="167"/>
                    <a:pt x="413" y="167"/>
                    <a:pt x="413" y="167"/>
                  </a:cubicBezTo>
                  <a:cubicBezTo>
                    <a:pt x="412" y="167"/>
                    <a:pt x="412" y="167"/>
                    <a:pt x="412" y="167"/>
                  </a:cubicBezTo>
                  <a:cubicBezTo>
                    <a:pt x="414" y="168"/>
                    <a:pt x="414" y="168"/>
                    <a:pt x="414" y="168"/>
                  </a:cubicBezTo>
                  <a:cubicBezTo>
                    <a:pt x="414" y="168"/>
                    <a:pt x="414" y="168"/>
                    <a:pt x="414" y="168"/>
                  </a:cubicBezTo>
                  <a:lnTo>
                    <a:pt x="405" y="168"/>
                  </a:lnTo>
                  <a:close/>
                  <a:moveTo>
                    <a:pt x="363" y="169"/>
                  </a:moveTo>
                  <a:cubicBezTo>
                    <a:pt x="363" y="169"/>
                    <a:pt x="363" y="169"/>
                    <a:pt x="363" y="169"/>
                  </a:cubicBezTo>
                  <a:cubicBezTo>
                    <a:pt x="373" y="169"/>
                    <a:pt x="373" y="169"/>
                    <a:pt x="373" y="169"/>
                  </a:cubicBezTo>
                  <a:cubicBezTo>
                    <a:pt x="373" y="169"/>
                    <a:pt x="373" y="169"/>
                    <a:pt x="373" y="169"/>
                  </a:cubicBezTo>
                  <a:lnTo>
                    <a:pt x="363" y="169"/>
                  </a:lnTo>
                  <a:close/>
                  <a:moveTo>
                    <a:pt x="382" y="169"/>
                  </a:moveTo>
                  <a:cubicBezTo>
                    <a:pt x="382" y="169"/>
                    <a:pt x="382" y="169"/>
                    <a:pt x="382" y="169"/>
                  </a:cubicBezTo>
                  <a:cubicBezTo>
                    <a:pt x="388" y="169"/>
                    <a:pt x="388" y="169"/>
                    <a:pt x="388" y="169"/>
                  </a:cubicBezTo>
                  <a:cubicBezTo>
                    <a:pt x="388" y="169"/>
                    <a:pt x="388" y="169"/>
                    <a:pt x="388" y="169"/>
                  </a:cubicBezTo>
                  <a:lnTo>
                    <a:pt x="382" y="169"/>
                  </a:lnTo>
                  <a:close/>
                  <a:moveTo>
                    <a:pt x="334" y="171"/>
                  </a:moveTo>
                  <a:cubicBezTo>
                    <a:pt x="334" y="171"/>
                    <a:pt x="334" y="171"/>
                    <a:pt x="334" y="171"/>
                  </a:cubicBezTo>
                  <a:cubicBezTo>
                    <a:pt x="332" y="171"/>
                    <a:pt x="332" y="171"/>
                    <a:pt x="332" y="171"/>
                  </a:cubicBezTo>
                  <a:cubicBezTo>
                    <a:pt x="332" y="171"/>
                    <a:pt x="332" y="171"/>
                    <a:pt x="332" y="171"/>
                  </a:cubicBezTo>
                  <a:lnTo>
                    <a:pt x="334" y="171"/>
                  </a:lnTo>
                  <a:close/>
                  <a:moveTo>
                    <a:pt x="330" y="171"/>
                  </a:moveTo>
                  <a:cubicBezTo>
                    <a:pt x="325" y="171"/>
                    <a:pt x="325" y="171"/>
                    <a:pt x="325" y="171"/>
                  </a:cubicBezTo>
                  <a:cubicBezTo>
                    <a:pt x="298" y="171"/>
                    <a:pt x="298" y="171"/>
                    <a:pt x="298" y="171"/>
                  </a:cubicBezTo>
                  <a:lnTo>
                    <a:pt x="330" y="171"/>
                  </a:lnTo>
                  <a:close/>
                  <a:moveTo>
                    <a:pt x="291" y="171"/>
                  </a:moveTo>
                  <a:cubicBezTo>
                    <a:pt x="291" y="172"/>
                    <a:pt x="291" y="172"/>
                    <a:pt x="291" y="172"/>
                  </a:cubicBezTo>
                  <a:cubicBezTo>
                    <a:pt x="283" y="172"/>
                    <a:pt x="283" y="172"/>
                    <a:pt x="283" y="172"/>
                  </a:cubicBezTo>
                  <a:cubicBezTo>
                    <a:pt x="283" y="171"/>
                    <a:pt x="283" y="171"/>
                    <a:pt x="283" y="171"/>
                  </a:cubicBezTo>
                  <a:lnTo>
                    <a:pt x="291" y="171"/>
                  </a:lnTo>
                  <a:close/>
                  <a:moveTo>
                    <a:pt x="195" y="172"/>
                  </a:moveTo>
                  <a:cubicBezTo>
                    <a:pt x="195" y="172"/>
                    <a:pt x="195" y="172"/>
                    <a:pt x="195" y="172"/>
                  </a:cubicBezTo>
                  <a:cubicBezTo>
                    <a:pt x="199" y="172"/>
                    <a:pt x="199" y="172"/>
                    <a:pt x="199" y="172"/>
                  </a:cubicBezTo>
                  <a:cubicBezTo>
                    <a:pt x="199" y="172"/>
                    <a:pt x="199" y="172"/>
                    <a:pt x="199" y="172"/>
                  </a:cubicBezTo>
                  <a:lnTo>
                    <a:pt x="195" y="172"/>
                  </a:lnTo>
                  <a:close/>
                  <a:moveTo>
                    <a:pt x="209" y="172"/>
                  </a:moveTo>
                  <a:cubicBezTo>
                    <a:pt x="209" y="172"/>
                    <a:pt x="209" y="172"/>
                    <a:pt x="209" y="172"/>
                  </a:cubicBezTo>
                  <a:cubicBezTo>
                    <a:pt x="211" y="172"/>
                    <a:pt x="211" y="172"/>
                    <a:pt x="211" y="172"/>
                  </a:cubicBezTo>
                  <a:cubicBezTo>
                    <a:pt x="211" y="172"/>
                    <a:pt x="211" y="172"/>
                    <a:pt x="211" y="172"/>
                  </a:cubicBezTo>
                  <a:lnTo>
                    <a:pt x="209" y="172"/>
                  </a:lnTo>
                  <a:close/>
                  <a:moveTo>
                    <a:pt x="230" y="172"/>
                  </a:moveTo>
                  <a:cubicBezTo>
                    <a:pt x="230" y="172"/>
                    <a:pt x="230" y="172"/>
                    <a:pt x="230" y="172"/>
                  </a:cubicBezTo>
                  <a:cubicBezTo>
                    <a:pt x="236" y="172"/>
                    <a:pt x="236" y="172"/>
                    <a:pt x="236" y="172"/>
                  </a:cubicBezTo>
                  <a:cubicBezTo>
                    <a:pt x="236" y="172"/>
                    <a:pt x="236" y="172"/>
                    <a:pt x="236" y="172"/>
                  </a:cubicBezTo>
                  <a:lnTo>
                    <a:pt x="230" y="172"/>
                  </a:lnTo>
                  <a:close/>
                  <a:moveTo>
                    <a:pt x="38" y="158"/>
                  </a:moveTo>
                  <a:cubicBezTo>
                    <a:pt x="38" y="158"/>
                    <a:pt x="38" y="158"/>
                    <a:pt x="38" y="158"/>
                  </a:cubicBezTo>
                  <a:cubicBezTo>
                    <a:pt x="42" y="158"/>
                    <a:pt x="42" y="158"/>
                    <a:pt x="42" y="158"/>
                  </a:cubicBezTo>
                  <a:cubicBezTo>
                    <a:pt x="42" y="158"/>
                    <a:pt x="42" y="158"/>
                    <a:pt x="42" y="158"/>
                  </a:cubicBezTo>
                  <a:lnTo>
                    <a:pt x="38" y="158"/>
                  </a:lnTo>
                  <a:close/>
                  <a:moveTo>
                    <a:pt x="50" y="169"/>
                  </a:moveTo>
                  <a:cubicBezTo>
                    <a:pt x="50" y="168"/>
                    <a:pt x="50" y="168"/>
                    <a:pt x="50" y="168"/>
                  </a:cubicBezTo>
                  <a:cubicBezTo>
                    <a:pt x="54" y="168"/>
                    <a:pt x="54" y="168"/>
                    <a:pt x="54" y="168"/>
                  </a:cubicBezTo>
                  <a:cubicBezTo>
                    <a:pt x="54" y="169"/>
                    <a:pt x="54" y="169"/>
                    <a:pt x="54" y="169"/>
                  </a:cubicBezTo>
                  <a:lnTo>
                    <a:pt x="50" y="169"/>
                  </a:lnTo>
                  <a:close/>
                  <a:moveTo>
                    <a:pt x="57" y="175"/>
                  </a:moveTo>
                  <a:cubicBezTo>
                    <a:pt x="57" y="175"/>
                    <a:pt x="57" y="175"/>
                    <a:pt x="57" y="175"/>
                  </a:cubicBezTo>
                  <a:cubicBezTo>
                    <a:pt x="61" y="175"/>
                    <a:pt x="61" y="175"/>
                    <a:pt x="61" y="175"/>
                  </a:cubicBezTo>
                  <a:cubicBezTo>
                    <a:pt x="61" y="175"/>
                    <a:pt x="61" y="175"/>
                    <a:pt x="61" y="175"/>
                  </a:cubicBezTo>
                  <a:lnTo>
                    <a:pt x="57" y="175"/>
                  </a:lnTo>
                  <a:close/>
                  <a:moveTo>
                    <a:pt x="67" y="185"/>
                  </a:moveTo>
                  <a:cubicBezTo>
                    <a:pt x="67" y="186"/>
                    <a:pt x="67" y="186"/>
                    <a:pt x="67" y="186"/>
                  </a:cubicBezTo>
                  <a:cubicBezTo>
                    <a:pt x="65" y="186"/>
                    <a:pt x="65" y="186"/>
                    <a:pt x="65" y="186"/>
                  </a:cubicBezTo>
                  <a:cubicBezTo>
                    <a:pt x="65" y="185"/>
                    <a:pt x="65" y="185"/>
                    <a:pt x="65" y="185"/>
                  </a:cubicBezTo>
                  <a:lnTo>
                    <a:pt x="67" y="185"/>
                  </a:lnTo>
                  <a:close/>
                  <a:moveTo>
                    <a:pt x="40" y="185"/>
                  </a:moveTo>
                  <a:cubicBezTo>
                    <a:pt x="40" y="185"/>
                    <a:pt x="40" y="185"/>
                    <a:pt x="40" y="185"/>
                  </a:cubicBezTo>
                  <a:cubicBezTo>
                    <a:pt x="38" y="185"/>
                    <a:pt x="38" y="185"/>
                    <a:pt x="38" y="185"/>
                  </a:cubicBezTo>
                  <a:cubicBezTo>
                    <a:pt x="38" y="185"/>
                    <a:pt x="38" y="185"/>
                    <a:pt x="38" y="185"/>
                  </a:cubicBezTo>
                  <a:lnTo>
                    <a:pt x="40" y="185"/>
                  </a:lnTo>
                  <a:close/>
                  <a:moveTo>
                    <a:pt x="66" y="184"/>
                  </a:moveTo>
                  <a:cubicBezTo>
                    <a:pt x="66" y="184"/>
                    <a:pt x="66" y="184"/>
                    <a:pt x="66" y="184"/>
                  </a:cubicBezTo>
                  <a:cubicBezTo>
                    <a:pt x="64" y="184"/>
                    <a:pt x="64" y="184"/>
                    <a:pt x="64" y="184"/>
                  </a:cubicBezTo>
                  <a:cubicBezTo>
                    <a:pt x="64" y="184"/>
                    <a:pt x="64" y="184"/>
                    <a:pt x="64" y="184"/>
                  </a:cubicBezTo>
                  <a:lnTo>
                    <a:pt x="66" y="184"/>
                  </a:lnTo>
                  <a:close/>
                  <a:moveTo>
                    <a:pt x="117" y="178"/>
                  </a:moveTo>
                  <a:cubicBezTo>
                    <a:pt x="116" y="178"/>
                    <a:pt x="116" y="178"/>
                    <a:pt x="115" y="178"/>
                  </a:cubicBezTo>
                  <a:cubicBezTo>
                    <a:pt x="115" y="179"/>
                    <a:pt x="115" y="179"/>
                    <a:pt x="115" y="179"/>
                  </a:cubicBezTo>
                  <a:cubicBezTo>
                    <a:pt x="111" y="179"/>
                    <a:pt x="111" y="179"/>
                    <a:pt x="111" y="179"/>
                  </a:cubicBezTo>
                  <a:cubicBezTo>
                    <a:pt x="111" y="179"/>
                    <a:pt x="111" y="179"/>
                    <a:pt x="111" y="179"/>
                  </a:cubicBezTo>
                  <a:cubicBezTo>
                    <a:pt x="111" y="179"/>
                    <a:pt x="110" y="179"/>
                    <a:pt x="110" y="179"/>
                  </a:cubicBezTo>
                  <a:cubicBezTo>
                    <a:pt x="106" y="180"/>
                    <a:pt x="106" y="180"/>
                    <a:pt x="106" y="180"/>
                  </a:cubicBezTo>
                  <a:cubicBezTo>
                    <a:pt x="106" y="179"/>
                    <a:pt x="106" y="179"/>
                    <a:pt x="106" y="179"/>
                  </a:cubicBezTo>
                  <a:cubicBezTo>
                    <a:pt x="108" y="179"/>
                    <a:pt x="108" y="179"/>
                    <a:pt x="110" y="179"/>
                  </a:cubicBezTo>
                  <a:cubicBezTo>
                    <a:pt x="111" y="179"/>
                    <a:pt x="111" y="179"/>
                    <a:pt x="111" y="179"/>
                  </a:cubicBezTo>
                  <a:cubicBezTo>
                    <a:pt x="112" y="178"/>
                    <a:pt x="114" y="178"/>
                    <a:pt x="115" y="178"/>
                  </a:cubicBezTo>
                  <a:cubicBezTo>
                    <a:pt x="116" y="178"/>
                    <a:pt x="116" y="178"/>
                    <a:pt x="117" y="178"/>
                  </a:cubicBezTo>
                  <a:close/>
                  <a:moveTo>
                    <a:pt x="90" y="178"/>
                  </a:moveTo>
                  <a:cubicBezTo>
                    <a:pt x="90" y="179"/>
                    <a:pt x="90" y="179"/>
                    <a:pt x="90" y="179"/>
                  </a:cubicBezTo>
                  <a:cubicBezTo>
                    <a:pt x="88" y="179"/>
                    <a:pt x="88" y="179"/>
                    <a:pt x="88" y="179"/>
                  </a:cubicBezTo>
                  <a:cubicBezTo>
                    <a:pt x="88" y="178"/>
                    <a:pt x="88" y="178"/>
                    <a:pt x="88" y="178"/>
                  </a:cubicBezTo>
                  <a:lnTo>
                    <a:pt x="90" y="178"/>
                  </a:lnTo>
                  <a:close/>
                  <a:moveTo>
                    <a:pt x="93" y="178"/>
                  </a:moveTo>
                  <a:cubicBezTo>
                    <a:pt x="95" y="178"/>
                    <a:pt x="95" y="178"/>
                    <a:pt x="95" y="178"/>
                  </a:cubicBezTo>
                  <a:cubicBezTo>
                    <a:pt x="95" y="178"/>
                    <a:pt x="95" y="178"/>
                    <a:pt x="95" y="178"/>
                  </a:cubicBezTo>
                  <a:cubicBezTo>
                    <a:pt x="93" y="178"/>
                    <a:pt x="93" y="178"/>
                    <a:pt x="93" y="178"/>
                  </a:cubicBezTo>
                  <a:close/>
                  <a:moveTo>
                    <a:pt x="225" y="177"/>
                  </a:moveTo>
                  <a:cubicBezTo>
                    <a:pt x="220" y="177"/>
                    <a:pt x="215" y="177"/>
                    <a:pt x="211" y="177"/>
                  </a:cubicBezTo>
                  <a:cubicBezTo>
                    <a:pt x="211" y="177"/>
                    <a:pt x="211" y="177"/>
                    <a:pt x="210" y="176"/>
                  </a:cubicBezTo>
                  <a:cubicBezTo>
                    <a:pt x="210" y="177"/>
                    <a:pt x="210" y="177"/>
                    <a:pt x="210" y="177"/>
                  </a:cubicBezTo>
                  <a:cubicBezTo>
                    <a:pt x="209" y="176"/>
                    <a:pt x="209" y="176"/>
                    <a:pt x="209" y="176"/>
                  </a:cubicBezTo>
                  <a:cubicBezTo>
                    <a:pt x="208" y="178"/>
                    <a:pt x="205" y="177"/>
                    <a:pt x="202" y="177"/>
                  </a:cubicBezTo>
                  <a:cubicBezTo>
                    <a:pt x="201" y="177"/>
                    <a:pt x="200" y="177"/>
                    <a:pt x="199" y="177"/>
                  </a:cubicBezTo>
                  <a:cubicBezTo>
                    <a:pt x="200" y="177"/>
                    <a:pt x="201" y="177"/>
                    <a:pt x="202" y="177"/>
                  </a:cubicBezTo>
                  <a:cubicBezTo>
                    <a:pt x="202" y="177"/>
                    <a:pt x="202" y="177"/>
                    <a:pt x="203" y="177"/>
                  </a:cubicBezTo>
                  <a:cubicBezTo>
                    <a:pt x="200" y="176"/>
                    <a:pt x="200" y="176"/>
                    <a:pt x="200" y="176"/>
                  </a:cubicBezTo>
                  <a:lnTo>
                    <a:pt x="225" y="177"/>
                  </a:lnTo>
                  <a:close/>
                  <a:moveTo>
                    <a:pt x="198" y="177"/>
                  </a:moveTo>
                  <a:cubicBezTo>
                    <a:pt x="193" y="177"/>
                    <a:pt x="193" y="177"/>
                    <a:pt x="193" y="177"/>
                  </a:cubicBezTo>
                  <a:cubicBezTo>
                    <a:pt x="193" y="177"/>
                    <a:pt x="193" y="177"/>
                    <a:pt x="193" y="177"/>
                  </a:cubicBezTo>
                  <a:cubicBezTo>
                    <a:pt x="198" y="177"/>
                    <a:pt x="198" y="177"/>
                    <a:pt x="198" y="177"/>
                  </a:cubicBezTo>
                  <a:close/>
                  <a:moveTo>
                    <a:pt x="115" y="177"/>
                  </a:moveTo>
                  <a:cubicBezTo>
                    <a:pt x="112" y="177"/>
                    <a:pt x="112" y="177"/>
                    <a:pt x="112" y="177"/>
                  </a:cubicBezTo>
                  <a:cubicBezTo>
                    <a:pt x="112" y="176"/>
                    <a:pt x="112" y="176"/>
                    <a:pt x="112" y="176"/>
                  </a:cubicBezTo>
                  <a:cubicBezTo>
                    <a:pt x="115" y="176"/>
                    <a:pt x="115" y="176"/>
                    <a:pt x="115" y="176"/>
                  </a:cubicBezTo>
                  <a:lnTo>
                    <a:pt x="115" y="177"/>
                  </a:lnTo>
                  <a:close/>
                  <a:moveTo>
                    <a:pt x="210" y="175"/>
                  </a:moveTo>
                  <a:cubicBezTo>
                    <a:pt x="210" y="175"/>
                    <a:pt x="210" y="175"/>
                    <a:pt x="210" y="175"/>
                  </a:cubicBezTo>
                  <a:cubicBezTo>
                    <a:pt x="207" y="175"/>
                    <a:pt x="207" y="175"/>
                    <a:pt x="207" y="175"/>
                  </a:cubicBezTo>
                  <a:cubicBezTo>
                    <a:pt x="207" y="175"/>
                    <a:pt x="207" y="175"/>
                    <a:pt x="207" y="175"/>
                  </a:cubicBezTo>
                  <a:lnTo>
                    <a:pt x="210" y="175"/>
                  </a:lnTo>
                  <a:close/>
                  <a:moveTo>
                    <a:pt x="253" y="174"/>
                  </a:moveTo>
                  <a:cubicBezTo>
                    <a:pt x="255" y="175"/>
                    <a:pt x="255" y="175"/>
                    <a:pt x="255" y="175"/>
                  </a:cubicBezTo>
                  <a:cubicBezTo>
                    <a:pt x="256" y="174"/>
                    <a:pt x="258" y="174"/>
                    <a:pt x="259" y="175"/>
                  </a:cubicBezTo>
                  <a:cubicBezTo>
                    <a:pt x="255" y="175"/>
                    <a:pt x="255" y="175"/>
                    <a:pt x="255" y="175"/>
                  </a:cubicBezTo>
                  <a:cubicBezTo>
                    <a:pt x="254" y="175"/>
                    <a:pt x="254" y="175"/>
                    <a:pt x="253" y="174"/>
                  </a:cubicBezTo>
                  <a:close/>
                  <a:moveTo>
                    <a:pt x="252" y="175"/>
                  </a:moveTo>
                  <a:cubicBezTo>
                    <a:pt x="248" y="175"/>
                    <a:pt x="248" y="175"/>
                    <a:pt x="248" y="175"/>
                  </a:cubicBezTo>
                  <a:cubicBezTo>
                    <a:pt x="248" y="174"/>
                    <a:pt x="248" y="174"/>
                    <a:pt x="248" y="174"/>
                  </a:cubicBezTo>
                  <a:cubicBezTo>
                    <a:pt x="252" y="174"/>
                    <a:pt x="252" y="174"/>
                    <a:pt x="252" y="174"/>
                  </a:cubicBezTo>
                  <a:lnTo>
                    <a:pt x="252" y="175"/>
                  </a:lnTo>
                  <a:close/>
                  <a:moveTo>
                    <a:pt x="277" y="174"/>
                  </a:moveTo>
                  <a:cubicBezTo>
                    <a:pt x="280" y="174"/>
                    <a:pt x="280" y="174"/>
                    <a:pt x="280" y="174"/>
                  </a:cubicBezTo>
                  <a:cubicBezTo>
                    <a:pt x="280" y="175"/>
                    <a:pt x="280" y="175"/>
                    <a:pt x="280" y="175"/>
                  </a:cubicBezTo>
                  <a:cubicBezTo>
                    <a:pt x="277" y="175"/>
                    <a:pt x="277" y="175"/>
                    <a:pt x="277" y="175"/>
                  </a:cubicBezTo>
                  <a:lnTo>
                    <a:pt x="277" y="174"/>
                  </a:lnTo>
                  <a:close/>
                  <a:moveTo>
                    <a:pt x="299" y="174"/>
                  </a:moveTo>
                  <a:cubicBezTo>
                    <a:pt x="299" y="174"/>
                    <a:pt x="299" y="174"/>
                    <a:pt x="299" y="174"/>
                  </a:cubicBezTo>
                  <a:cubicBezTo>
                    <a:pt x="292" y="174"/>
                    <a:pt x="292" y="174"/>
                    <a:pt x="292" y="174"/>
                  </a:cubicBezTo>
                  <a:cubicBezTo>
                    <a:pt x="292" y="174"/>
                    <a:pt x="292" y="174"/>
                    <a:pt x="292" y="174"/>
                  </a:cubicBezTo>
                  <a:lnTo>
                    <a:pt x="299" y="174"/>
                  </a:lnTo>
                  <a:close/>
                  <a:moveTo>
                    <a:pt x="230" y="174"/>
                  </a:moveTo>
                  <a:cubicBezTo>
                    <a:pt x="234" y="175"/>
                    <a:pt x="241" y="173"/>
                    <a:pt x="246" y="174"/>
                  </a:cubicBezTo>
                  <a:cubicBezTo>
                    <a:pt x="235" y="174"/>
                    <a:pt x="223" y="175"/>
                    <a:pt x="214" y="175"/>
                  </a:cubicBezTo>
                  <a:cubicBezTo>
                    <a:pt x="230" y="174"/>
                    <a:pt x="230" y="174"/>
                    <a:pt x="230" y="174"/>
                  </a:cubicBezTo>
                  <a:cubicBezTo>
                    <a:pt x="231" y="174"/>
                    <a:pt x="231" y="174"/>
                    <a:pt x="232" y="174"/>
                  </a:cubicBezTo>
                  <a:cubicBezTo>
                    <a:pt x="230" y="174"/>
                    <a:pt x="230" y="174"/>
                    <a:pt x="230" y="174"/>
                  </a:cubicBezTo>
                  <a:cubicBezTo>
                    <a:pt x="230" y="174"/>
                    <a:pt x="230" y="174"/>
                    <a:pt x="230" y="174"/>
                  </a:cubicBezTo>
                  <a:close/>
                  <a:moveTo>
                    <a:pt x="205" y="174"/>
                  </a:moveTo>
                  <a:cubicBezTo>
                    <a:pt x="202" y="174"/>
                    <a:pt x="202" y="174"/>
                    <a:pt x="202" y="174"/>
                  </a:cubicBezTo>
                  <a:cubicBezTo>
                    <a:pt x="202" y="174"/>
                    <a:pt x="202" y="174"/>
                    <a:pt x="202" y="174"/>
                  </a:cubicBezTo>
                  <a:cubicBezTo>
                    <a:pt x="205" y="174"/>
                    <a:pt x="205" y="174"/>
                    <a:pt x="205" y="174"/>
                  </a:cubicBezTo>
                  <a:close/>
                  <a:moveTo>
                    <a:pt x="280" y="173"/>
                  </a:moveTo>
                  <a:cubicBezTo>
                    <a:pt x="280" y="173"/>
                    <a:pt x="280" y="173"/>
                    <a:pt x="280" y="173"/>
                  </a:cubicBezTo>
                  <a:cubicBezTo>
                    <a:pt x="266" y="174"/>
                    <a:pt x="266" y="174"/>
                    <a:pt x="266" y="174"/>
                  </a:cubicBezTo>
                  <a:cubicBezTo>
                    <a:pt x="266" y="173"/>
                    <a:pt x="266" y="173"/>
                    <a:pt x="266" y="173"/>
                  </a:cubicBezTo>
                  <a:lnTo>
                    <a:pt x="280" y="173"/>
                  </a:lnTo>
                  <a:close/>
                  <a:moveTo>
                    <a:pt x="262" y="173"/>
                  </a:moveTo>
                  <a:cubicBezTo>
                    <a:pt x="262" y="174"/>
                    <a:pt x="262" y="174"/>
                    <a:pt x="262" y="174"/>
                  </a:cubicBezTo>
                  <a:cubicBezTo>
                    <a:pt x="260" y="174"/>
                    <a:pt x="260" y="174"/>
                    <a:pt x="260" y="174"/>
                  </a:cubicBezTo>
                  <a:cubicBezTo>
                    <a:pt x="260" y="173"/>
                    <a:pt x="260" y="173"/>
                    <a:pt x="260" y="173"/>
                  </a:cubicBezTo>
                  <a:lnTo>
                    <a:pt x="262" y="173"/>
                  </a:lnTo>
                  <a:close/>
                  <a:moveTo>
                    <a:pt x="259" y="173"/>
                  </a:moveTo>
                  <a:cubicBezTo>
                    <a:pt x="259" y="174"/>
                    <a:pt x="259" y="174"/>
                    <a:pt x="259" y="174"/>
                  </a:cubicBezTo>
                  <a:cubicBezTo>
                    <a:pt x="255" y="174"/>
                    <a:pt x="255" y="174"/>
                    <a:pt x="255" y="174"/>
                  </a:cubicBezTo>
                  <a:cubicBezTo>
                    <a:pt x="255" y="173"/>
                    <a:pt x="255" y="173"/>
                    <a:pt x="255" y="173"/>
                  </a:cubicBezTo>
                  <a:lnTo>
                    <a:pt x="259" y="173"/>
                  </a:lnTo>
                  <a:close/>
                  <a:moveTo>
                    <a:pt x="249" y="173"/>
                  </a:moveTo>
                  <a:cubicBezTo>
                    <a:pt x="253" y="173"/>
                    <a:pt x="253" y="173"/>
                    <a:pt x="253" y="173"/>
                  </a:cubicBezTo>
                  <a:cubicBezTo>
                    <a:pt x="253" y="174"/>
                    <a:pt x="253" y="174"/>
                    <a:pt x="253" y="174"/>
                  </a:cubicBezTo>
                  <a:cubicBezTo>
                    <a:pt x="249" y="174"/>
                    <a:pt x="249" y="174"/>
                    <a:pt x="249" y="174"/>
                  </a:cubicBezTo>
                  <a:lnTo>
                    <a:pt x="249" y="173"/>
                  </a:lnTo>
                  <a:close/>
                  <a:moveTo>
                    <a:pt x="90" y="174"/>
                  </a:moveTo>
                  <a:cubicBezTo>
                    <a:pt x="91" y="174"/>
                    <a:pt x="91" y="174"/>
                    <a:pt x="92" y="174"/>
                  </a:cubicBezTo>
                  <a:cubicBezTo>
                    <a:pt x="93" y="174"/>
                    <a:pt x="95" y="174"/>
                    <a:pt x="97" y="174"/>
                  </a:cubicBezTo>
                  <a:cubicBezTo>
                    <a:pt x="95" y="174"/>
                    <a:pt x="94" y="174"/>
                    <a:pt x="92" y="174"/>
                  </a:cubicBezTo>
                  <a:cubicBezTo>
                    <a:pt x="91" y="174"/>
                    <a:pt x="91" y="174"/>
                    <a:pt x="90" y="174"/>
                  </a:cubicBezTo>
                  <a:close/>
                  <a:moveTo>
                    <a:pt x="98" y="175"/>
                  </a:moveTo>
                  <a:cubicBezTo>
                    <a:pt x="98" y="175"/>
                    <a:pt x="99" y="175"/>
                    <a:pt x="100" y="175"/>
                  </a:cubicBezTo>
                  <a:cubicBezTo>
                    <a:pt x="99" y="175"/>
                    <a:pt x="99" y="175"/>
                    <a:pt x="98" y="175"/>
                  </a:cubicBezTo>
                  <a:cubicBezTo>
                    <a:pt x="97" y="175"/>
                    <a:pt x="97" y="176"/>
                    <a:pt x="97" y="176"/>
                  </a:cubicBezTo>
                  <a:cubicBezTo>
                    <a:pt x="104" y="176"/>
                    <a:pt x="111" y="175"/>
                    <a:pt x="118" y="174"/>
                  </a:cubicBezTo>
                  <a:cubicBezTo>
                    <a:pt x="109" y="176"/>
                    <a:pt x="99" y="176"/>
                    <a:pt x="89" y="177"/>
                  </a:cubicBezTo>
                  <a:cubicBezTo>
                    <a:pt x="92" y="176"/>
                    <a:pt x="95" y="176"/>
                    <a:pt x="98" y="175"/>
                  </a:cubicBezTo>
                  <a:close/>
                  <a:moveTo>
                    <a:pt x="78" y="178"/>
                  </a:moveTo>
                  <a:cubicBezTo>
                    <a:pt x="78" y="178"/>
                    <a:pt x="78" y="178"/>
                    <a:pt x="78" y="178"/>
                  </a:cubicBezTo>
                  <a:cubicBezTo>
                    <a:pt x="73" y="178"/>
                    <a:pt x="68" y="179"/>
                    <a:pt x="62" y="179"/>
                  </a:cubicBezTo>
                  <a:cubicBezTo>
                    <a:pt x="64" y="178"/>
                    <a:pt x="66" y="178"/>
                    <a:pt x="68" y="177"/>
                  </a:cubicBezTo>
                  <a:cubicBezTo>
                    <a:pt x="70" y="179"/>
                    <a:pt x="73" y="178"/>
                    <a:pt x="76" y="177"/>
                  </a:cubicBezTo>
                  <a:cubicBezTo>
                    <a:pt x="77" y="177"/>
                    <a:pt x="77" y="177"/>
                    <a:pt x="77" y="177"/>
                  </a:cubicBezTo>
                  <a:cubicBezTo>
                    <a:pt x="77" y="177"/>
                    <a:pt x="77" y="177"/>
                    <a:pt x="77" y="177"/>
                  </a:cubicBezTo>
                  <a:cubicBezTo>
                    <a:pt x="79" y="177"/>
                    <a:pt x="83" y="177"/>
                    <a:pt x="86" y="177"/>
                  </a:cubicBezTo>
                  <a:cubicBezTo>
                    <a:pt x="83" y="177"/>
                    <a:pt x="81" y="177"/>
                    <a:pt x="79" y="178"/>
                  </a:cubicBezTo>
                  <a:cubicBezTo>
                    <a:pt x="81" y="179"/>
                    <a:pt x="86" y="178"/>
                    <a:pt x="86" y="179"/>
                  </a:cubicBezTo>
                  <a:cubicBezTo>
                    <a:pt x="61" y="180"/>
                    <a:pt x="61" y="180"/>
                    <a:pt x="61" y="180"/>
                  </a:cubicBezTo>
                  <a:lnTo>
                    <a:pt x="78" y="178"/>
                  </a:lnTo>
                  <a:close/>
                  <a:moveTo>
                    <a:pt x="102" y="179"/>
                  </a:moveTo>
                  <a:cubicBezTo>
                    <a:pt x="102" y="180"/>
                    <a:pt x="102" y="180"/>
                    <a:pt x="103" y="180"/>
                  </a:cubicBezTo>
                  <a:cubicBezTo>
                    <a:pt x="103" y="180"/>
                    <a:pt x="103" y="180"/>
                    <a:pt x="104" y="180"/>
                  </a:cubicBezTo>
                  <a:cubicBezTo>
                    <a:pt x="104" y="180"/>
                    <a:pt x="104" y="179"/>
                    <a:pt x="105" y="180"/>
                  </a:cubicBezTo>
                  <a:cubicBezTo>
                    <a:pt x="104" y="180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1" y="180"/>
                    <a:pt x="99" y="180"/>
                    <a:pt x="98" y="180"/>
                  </a:cubicBezTo>
                  <a:cubicBezTo>
                    <a:pt x="96" y="179"/>
                    <a:pt x="95" y="181"/>
                    <a:pt x="93" y="181"/>
                  </a:cubicBezTo>
                  <a:cubicBezTo>
                    <a:pt x="94" y="179"/>
                    <a:pt x="99" y="180"/>
                    <a:pt x="102" y="179"/>
                  </a:cubicBezTo>
                  <a:close/>
                  <a:moveTo>
                    <a:pt x="114" y="181"/>
                  </a:moveTo>
                  <a:cubicBezTo>
                    <a:pt x="105" y="181"/>
                    <a:pt x="105" y="181"/>
                    <a:pt x="105" y="181"/>
                  </a:cubicBezTo>
                  <a:cubicBezTo>
                    <a:pt x="104" y="181"/>
                    <a:pt x="104" y="181"/>
                    <a:pt x="104" y="181"/>
                  </a:cubicBezTo>
                  <a:lnTo>
                    <a:pt x="114" y="181"/>
                  </a:lnTo>
                  <a:close/>
                  <a:moveTo>
                    <a:pt x="66" y="182"/>
                  </a:moveTo>
                  <a:cubicBezTo>
                    <a:pt x="76" y="181"/>
                    <a:pt x="76" y="181"/>
                    <a:pt x="76" y="181"/>
                  </a:cubicBezTo>
                  <a:cubicBezTo>
                    <a:pt x="77" y="181"/>
                    <a:pt x="77" y="181"/>
                    <a:pt x="78" y="181"/>
                  </a:cubicBezTo>
                  <a:cubicBezTo>
                    <a:pt x="81" y="181"/>
                    <a:pt x="81" y="181"/>
                    <a:pt x="81" y="181"/>
                  </a:cubicBezTo>
                  <a:cubicBezTo>
                    <a:pt x="78" y="181"/>
                    <a:pt x="78" y="181"/>
                    <a:pt x="78" y="181"/>
                  </a:cubicBezTo>
                  <a:cubicBezTo>
                    <a:pt x="78" y="181"/>
                    <a:pt x="78" y="181"/>
                    <a:pt x="78" y="181"/>
                  </a:cubicBezTo>
                  <a:cubicBezTo>
                    <a:pt x="76" y="181"/>
                    <a:pt x="76" y="181"/>
                    <a:pt x="76" y="181"/>
                  </a:cubicBezTo>
                  <a:cubicBezTo>
                    <a:pt x="76" y="181"/>
                    <a:pt x="76" y="182"/>
                    <a:pt x="75" y="182"/>
                  </a:cubicBezTo>
                  <a:lnTo>
                    <a:pt x="66" y="182"/>
                  </a:lnTo>
                  <a:close/>
                  <a:moveTo>
                    <a:pt x="67" y="183"/>
                  </a:moveTo>
                  <a:cubicBezTo>
                    <a:pt x="73" y="184"/>
                    <a:pt x="78" y="182"/>
                    <a:pt x="84" y="183"/>
                  </a:cubicBezTo>
                  <a:cubicBezTo>
                    <a:pt x="78" y="183"/>
                    <a:pt x="73" y="184"/>
                    <a:pt x="67" y="183"/>
                  </a:cubicBezTo>
                  <a:close/>
                  <a:moveTo>
                    <a:pt x="88" y="183"/>
                  </a:moveTo>
                  <a:cubicBezTo>
                    <a:pt x="86" y="183"/>
                    <a:pt x="86" y="183"/>
                    <a:pt x="86" y="183"/>
                  </a:cubicBezTo>
                  <a:cubicBezTo>
                    <a:pt x="86" y="182"/>
                    <a:pt x="86" y="182"/>
                    <a:pt x="86" y="182"/>
                  </a:cubicBezTo>
                  <a:cubicBezTo>
                    <a:pt x="88" y="182"/>
                    <a:pt x="88" y="182"/>
                    <a:pt x="88" y="182"/>
                  </a:cubicBezTo>
                  <a:lnTo>
                    <a:pt x="88" y="183"/>
                  </a:lnTo>
                  <a:close/>
                  <a:moveTo>
                    <a:pt x="93" y="182"/>
                  </a:moveTo>
                  <a:cubicBezTo>
                    <a:pt x="90" y="182"/>
                    <a:pt x="90" y="182"/>
                    <a:pt x="90" y="182"/>
                  </a:cubicBezTo>
                  <a:cubicBezTo>
                    <a:pt x="90" y="182"/>
                    <a:pt x="90" y="182"/>
                    <a:pt x="90" y="182"/>
                  </a:cubicBezTo>
                  <a:cubicBezTo>
                    <a:pt x="93" y="182"/>
                    <a:pt x="93" y="182"/>
                    <a:pt x="93" y="182"/>
                  </a:cubicBezTo>
                  <a:close/>
                  <a:moveTo>
                    <a:pt x="98" y="182"/>
                  </a:moveTo>
                  <a:cubicBezTo>
                    <a:pt x="94" y="182"/>
                    <a:pt x="94" y="182"/>
                    <a:pt x="94" y="182"/>
                  </a:cubicBezTo>
                  <a:cubicBezTo>
                    <a:pt x="94" y="182"/>
                    <a:pt x="94" y="182"/>
                    <a:pt x="94" y="182"/>
                  </a:cubicBezTo>
                  <a:cubicBezTo>
                    <a:pt x="98" y="182"/>
                    <a:pt x="98" y="182"/>
                    <a:pt x="98" y="182"/>
                  </a:cubicBezTo>
                  <a:close/>
                  <a:moveTo>
                    <a:pt x="103" y="182"/>
                  </a:moveTo>
                  <a:cubicBezTo>
                    <a:pt x="99" y="182"/>
                    <a:pt x="99" y="182"/>
                    <a:pt x="99" y="182"/>
                  </a:cubicBezTo>
                  <a:cubicBezTo>
                    <a:pt x="99" y="181"/>
                    <a:pt x="99" y="181"/>
                    <a:pt x="99" y="181"/>
                  </a:cubicBezTo>
                  <a:cubicBezTo>
                    <a:pt x="103" y="181"/>
                    <a:pt x="103" y="181"/>
                    <a:pt x="103" y="181"/>
                  </a:cubicBezTo>
                  <a:lnTo>
                    <a:pt x="103" y="182"/>
                  </a:lnTo>
                  <a:close/>
                  <a:moveTo>
                    <a:pt x="130" y="186"/>
                  </a:moveTo>
                  <a:cubicBezTo>
                    <a:pt x="132" y="186"/>
                    <a:pt x="132" y="186"/>
                    <a:pt x="132" y="186"/>
                  </a:cubicBezTo>
                  <a:cubicBezTo>
                    <a:pt x="132" y="186"/>
                    <a:pt x="132" y="186"/>
                    <a:pt x="132" y="186"/>
                  </a:cubicBezTo>
                  <a:cubicBezTo>
                    <a:pt x="130" y="186"/>
                    <a:pt x="130" y="186"/>
                    <a:pt x="130" y="186"/>
                  </a:cubicBezTo>
                  <a:close/>
                  <a:moveTo>
                    <a:pt x="126" y="187"/>
                  </a:moveTo>
                  <a:cubicBezTo>
                    <a:pt x="126" y="186"/>
                    <a:pt x="126" y="186"/>
                    <a:pt x="126" y="186"/>
                  </a:cubicBezTo>
                  <a:cubicBezTo>
                    <a:pt x="128" y="186"/>
                    <a:pt x="128" y="186"/>
                    <a:pt x="128" y="186"/>
                  </a:cubicBezTo>
                  <a:cubicBezTo>
                    <a:pt x="128" y="187"/>
                    <a:pt x="128" y="187"/>
                    <a:pt x="128" y="187"/>
                  </a:cubicBezTo>
                  <a:lnTo>
                    <a:pt x="126" y="18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63" name="Rectangle 40"/>
            <p:cNvSpPr>
              <a:spLocks noChangeArrowheads="1"/>
            </p:cNvSpPr>
            <p:nvPr/>
          </p:nvSpPr>
          <p:spPr bwMode="auto">
            <a:xfrm>
              <a:off x="11455401" y="1792288"/>
              <a:ext cx="21748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64" name="Freeform 41"/>
            <p:cNvSpPr>
              <a:spLocks/>
            </p:cNvSpPr>
            <p:nvPr/>
          </p:nvSpPr>
          <p:spPr bwMode="auto">
            <a:xfrm>
              <a:off x="11577638" y="1841500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65" name="Freeform 42"/>
            <p:cNvSpPr>
              <a:spLocks noEditPoints="1"/>
            </p:cNvSpPr>
            <p:nvPr/>
          </p:nvSpPr>
          <p:spPr bwMode="auto">
            <a:xfrm>
              <a:off x="9277351" y="1743075"/>
              <a:ext cx="2227263" cy="122238"/>
            </a:xfrm>
            <a:custGeom>
              <a:avLst/>
              <a:gdLst>
                <a:gd name="T0" fmla="*/ 11 w 92"/>
                <a:gd name="T1" fmla="*/ 0 h 5"/>
                <a:gd name="T2" fmla="*/ 9 w 92"/>
                <a:gd name="T3" fmla="*/ 2 h 5"/>
                <a:gd name="T4" fmla="*/ 21 w 92"/>
                <a:gd name="T5" fmla="*/ 2 h 5"/>
                <a:gd name="T6" fmla="*/ 13 w 92"/>
                <a:gd name="T7" fmla="*/ 3 h 5"/>
                <a:gd name="T8" fmla="*/ 17 w 92"/>
                <a:gd name="T9" fmla="*/ 3 h 5"/>
                <a:gd name="T10" fmla="*/ 0 w 92"/>
                <a:gd name="T11" fmla="*/ 3 h 5"/>
                <a:gd name="T12" fmla="*/ 92 w 92"/>
                <a:gd name="T13" fmla="*/ 4 h 5"/>
                <a:gd name="T14" fmla="*/ 41 w 92"/>
                <a:gd name="T15" fmla="*/ 3 h 5"/>
                <a:gd name="T16" fmla="*/ 40 w 92"/>
                <a:gd name="T17" fmla="*/ 3 h 5"/>
                <a:gd name="T18" fmla="*/ 54 w 92"/>
                <a:gd name="T19" fmla="*/ 2 h 5"/>
                <a:gd name="T20" fmla="*/ 62 w 92"/>
                <a:gd name="T21" fmla="*/ 3 h 5"/>
                <a:gd name="T22" fmla="*/ 66 w 92"/>
                <a:gd name="T23" fmla="*/ 2 h 5"/>
                <a:gd name="T24" fmla="*/ 81 w 92"/>
                <a:gd name="T25" fmla="*/ 2 h 5"/>
                <a:gd name="T26" fmla="*/ 70 w 92"/>
                <a:gd name="T27" fmla="*/ 2 h 5"/>
                <a:gd name="T28" fmla="*/ 26 w 92"/>
                <a:gd name="T29" fmla="*/ 0 h 5"/>
                <a:gd name="T30" fmla="*/ 26 w 92"/>
                <a:gd name="T31" fmla="*/ 0 h 5"/>
                <a:gd name="T32" fmla="*/ 24 w 92"/>
                <a:gd name="T33" fmla="*/ 0 h 5"/>
                <a:gd name="T34" fmla="*/ 13 w 92"/>
                <a:gd name="T35" fmla="*/ 1 h 5"/>
                <a:gd name="T36" fmla="*/ 11 w 92"/>
                <a:gd name="T37" fmla="*/ 0 h 5"/>
                <a:gd name="T38" fmla="*/ 18 w 92"/>
                <a:gd name="T39" fmla="*/ 3 h 5"/>
                <a:gd name="T40" fmla="*/ 18 w 92"/>
                <a:gd name="T41" fmla="*/ 3 h 5"/>
                <a:gd name="T42" fmla="*/ 20 w 92"/>
                <a:gd name="T43" fmla="*/ 3 h 5"/>
                <a:gd name="T44" fmla="*/ 20 w 92"/>
                <a:gd name="T45" fmla="*/ 3 h 5"/>
                <a:gd name="T46" fmla="*/ 18 w 92"/>
                <a:gd name="T47" fmla="*/ 3 h 5"/>
                <a:gd name="T48" fmla="*/ 38 w 92"/>
                <a:gd name="T49" fmla="*/ 2 h 5"/>
                <a:gd name="T50" fmla="*/ 40 w 92"/>
                <a:gd name="T51" fmla="*/ 2 h 5"/>
                <a:gd name="T52" fmla="*/ 27 w 92"/>
                <a:gd name="T53" fmla="*/ 3 h 5"/>
                <a:gd name="T54" fmla="*/ 38 w 92"/>
                <a:gd name="T5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" h="5">
                  <a:moveTo>
                    <a:pt x="11" y="0"/>
                  </a:moveTo>
                  <a:cubicBezTo>
                    <a:pt x="11" y="1"/>
                    <a:pt x="9" y="1"/>
                    <a:pt x="9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3"/>
                    <a:pt x="16" y="2"/>
                    <a:pt x="17" y="3"/>
                  </a:cubicBezTo>
                  <a:cubicBezTo>
                    <a:pt x="12" y="4"/>
                    <a:pt x="5" y="3"/>
                    <a:pt x="0" y="3"/>
                  </a:cubicBezTo>
                  <a:cubicBezTo>
                    <a:pt x="32" y="4"/>
                    <a:pt x="62" y="5"/>
                    <a:pt x="92" y="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5" y="2"/>
                    <a:pt x="49" y="2"/>
                    <a:pt x="54" y="2"/>
                  </a:cubicBezTo>
                  <a:cubicBezTo>
                    <a:pt x="57" y="2"/>
                    <a:pt x="60" y="2"/>
                    <a:pt x="62" y="3"/>
                  </a:cubicBezTo>
                  <a:cubicBezTo>
                    <a:pt x="63" y="2"/>
                    <a:pt x="66" y="3"/>
                    <a:pt x="66" y="2"/>
                  </a:cubicBezTo>
                  <a:cubicBezTo>
                    <a:pt x="70" y="2"/>
                    <a:pt x="76" y="2"/>
                    <a:pt x="81" y="2"/>
                  </a:cubicBezTo>
                  <a:cubicBezTo>
                    <a:pt x="76" y="2"/>
                    <a:pt x="75" y="2"/>
                    <a:pt x="70" y="2"/>
                  </a:cubicBezTo>
                  <a:cubicBezTo>
                    <a:pt x="56" y="1"/>
                    <a:pt x="38" y="2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1"/>
                    <a:pt x="15" y="0"/>
                    <a:pt x="13" y="1"/>
                  </a:cubicBezTo>
                  <a:cubicBezTo>
                    <a:pt x="11" y="1"/>
                    <a:pt x="12" y="0"/>
                    <a:pt x="11" y="0"/>
                  </a:cubicBezTo>
                  <a:close/>
                  <a:moveTo>
                    <a:pt x="18" y="3"/>
                  </a:moveTo>
                  <a:cubicBezTo>
                    <a:pt x="18" y="3"/>
                    <a:pt x="18" y="3"/>
                    <a:pt x="18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lnTo>
                    <a:pt x="18" y="3"/>
                  </a:lnTo>
                  <a:close/>
                  <a:moveTo>
                    <a:pt x="38" y="2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36" y="2"/>
                    <a:pt x="31" y="4"/>
                    <a:pt x="27" y="3"/>
                  </a:cubicBezTo>
                  <a:cubicBezTo>
                    <a:pt x="30" y="1"/>
                    <a:pt x="35" y="2"/>
                    <a:pt x="38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66" name="Rectangle 43"/>
            <p:cNvSpPr>
              <a:spLocks noChangeArrowheads="1"/>
            </p:cNvSpPr>
            <p:nvPr/>
          </p:nvSpPr>
          <p:spPr bwMode="auto">
            <a:xfrm>
              <a:off x="11334751" y="4773613"/>
              <a:ext cx="120650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67" name="Freeform 44"/>
            <p:cNvSpPr>
              <a:spLocks/>
            </p:cNvSpPr>
            <p:nvPr/>
          </p:nvSpPr>
          <p:spPr bwMode="auto">
            <a:xfrm>
              <a:off x="11358563" y="179228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68" name="Freeform 45"/>
            <p:cNvSpPr>
              <a:spLocks/>
            </p:cNvSpPr>
            <p:nvPr/>
          </p:nvSpPr>
          <p:spPr bwMode="auto">
            <a:xfrm>
              <a:off x="11261726" y="2330450"/>
              <a:ext cx="96838" cy="23813"/>
            </a:xfrm>
            <a:custGeom>
              <a:avLst/>
              <a:gdLst>
                <a:gd name="T0" fmla="*/ 31 w 61"/>
                <a:gd name="T1" fmla="*/ 15 h 15"/>
                <a:gd name="T2" fmla="*/ 61 w 61"/>
                <a:gd name="T3" fmla="*/ 0 h 15"/>
                <a:gd name="T4" fmla="*/ 0 w 61"/>
                <a:gd name="T5" fmla="*/ 15 h 15"/>
                <a:gd name="T6" fmla="*/ 31 w 6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15">
                  <a:moveTo>
                    <a:pt x="31" y="15"/>
                  </a:moveTo>
                  <a:lnTo>
                    <a:pt x="61" y="0"/>
                  </a:lnTo>
                  <a:lnTo>
                    <a:pt x="0" y="15"/>
                  </a:lnTo>
                  <a:lnTo>
                    <a:pt x="31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69" name="Freeform 46"/>
            <p:cNvSpPr>
              <a:spLocks/>
            </p:cNvSpPr>
            <p:nvPr/>
          </p:nvSpPr>
          <p:spPr bwMode="auto">
            <a:xfrm>
              <a:off x="11261726" y="2159000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70" name="Freeform 47"/>
            <p:cNvSpPr>
              <a:spLocks/>
            </p:cNvSpPr>
            <p:nvPr/>
          </p:nvSpPr>
          <p:spPr bwMode="auto">
            <a:xfrm>
              <a:off x="11093451" y="5140325"/>
              <a:ext cx="217488" cy="49213"/>
            </a:xfrm>
            <a:custGeom>
              <a:avLst/>
              <a:gdLst>
                <a:gd name="T0" fmla="*/ 1 w 9"/>
                <a:gd name="T1" fmla="*/ 0 h 2"/>
                <a:gd name="T2" fmla="*/ 0 w 9"/>
                <a:gd name="T3" fmla="*/ 1 h 2"/>
                <a:gd name="T4" fmla="*/ 9 w 9"/>
                <a:gd name="T5" fmla="*/ 1 h 2"/>
                <a:gd name="T6" fmla="*/ 4 w 9"/>
                <a:gd name="T7" fmla="*/ 0 h 2"/>
                <a:gd name="T8" fmla="*/ 4 w 9"/>
                <a:gd name="T9" fmla="*/ 1 h 2"/>
                <a:gd name="T10" fmla="*/ 1 w 9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7" y="1"/>
                    <a:pt x="4" y="2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71" name="Freeform 48"/>
            <p:cNvSpPr>
              <a:spLocks/>
            </p:cNvSpPr>
            <p:nvPr/>
          </p:nvSpPr>
          <p:spPr bwMode="auto">
            <a:xfrm>
              <a:off x="11237913" y="2109788"/>
              <a:ext cx="49213" cy="25400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72" name="Freeform 49"/>
            <p:cNvSpPr>
              <a:spLocks/>
            </p:cNvSpPr>
            <p:nvPr/>
          </p:nvSpPr>
          <p:spPr bwMode="auto">
            <a:xfrm>
              <a:off x="11237913" y="4872038"/>
              <a:ext cx="49213" cy="0"/>
            </a:xfrm>
            <a:custGeom>
              <a:avLst/>
              <a:gdLst>
                <a:gd name="T0" fmla="*/ 15 w 31"/>
                <a:gd name="T1" fmla="*/ 31 w 31"/>
                <a:gd name="T2" fmla="*/ 0 w 31"/>
                <a:gd name="T3" fmla="*/ 15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15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73" name="Rectangle 50"/>
            <p:cNvSpPr>
              <a:spLocks noChangeArrowheads="1"/>
            </p:cNvSpPr>
            <p:nvPr/>
          </p:nvSpPr>
          <p:spPr bwMode="auto">
            <a:xfrm>
              <a:off x="11044238" y="4994275"/>
              <a:ext cx="1206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74" name="Freeform 51"/>
            <p:cNvSpPr>
              <a:spLocks/>
            </p:cNvSpPr>
            <p:nvPr/>
          </p:nvSpPr>
          <p:spPr bwMode="auto">
            <a:xfrm>
              <a:off x="11117263" y="5262563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75" name="Rectangle 52"/>
            <p:cNvSpPr>
              <a:spLocks noChangeArrowheads="1"/>
            </p:cNvSpPr>
            <p:nvPr/>
          </p:nvSpPr>
          <p:spPr bwMode="auto">
            <a:xfrm>
              <a:off x="11044238" y="4945063"/>
              <a:ext cx="1206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76" name="Rectangle 53"/>
            <p:cNvSpPr>
              <a:spLocks noChangeArrowheads="1"/>
            </p:cNvSpPr>
            <p:nvPr/>
          </p:nvSpPr>
          <p:spPr bwMode="auto">
            <a:xfrm>
              <a:off x="10777538" y="4797425"/>
              <a:ext cx="36353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77" name="Freeform 54"/>
            <p:cNvSpPr>
              <a:spLocks/>
            </p:cNvSpPr>
            <p:nvPr/>
          </p:nvSpPr>
          <p:spPr bwMode="auto">
            <a:xfrm>
              <a:off x="11020426" y="2085975"/>
              <a:ext cx="47625" cy="49213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1 h 2"/>
                <a:gd name="T4" fmla="*/ 0 w 2"/>
                <a:gd name="T5" fmla="*/ 1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2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78" name="Freeform 55"/>
            <p:cNvSpPr>
              <a:spLocks/>
            </p:cNvSpPr>
            <p:nvPr/>
          </p:nvSpPr>
          <p:spPr bwMode="auto">
            <a:xfrm>
              <a:off x="10947401" y="4846638"/>
              <a:ext cx="120650" cy="25400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0 h 1"/>
                <a:gd name="T4" fmla="*/ 5 w 5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2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79" name="Freeform 56"/>
            <p:cNvSpPr>
              <a:spLocks/>
            </p:cNvSpPr>
            <p:nvPr/>
          </p:nvSpPr>
          <p:spPr bwMode="auto">
            <a:xfrm>
              <a:off x="11020426" y="5213350"/>
              <a:ext cx="23813" cy="25400"/>
            </a:xfrm>
            <a:custGeom>
              <a:avLst/>
              <a:gdLst>
                <a:gd name="T0" fmla="*/ 15 w 15"/>
                <a:gd name="T1" fmla="*/ 16 h 16"/>
                <a:gd name="T2" fmla="*/ 15 w 15"/>
                <a:gd name="T3" fmla="*/ 0 h 16"/>
                <a:gd name="T4" fmla="*/ 0 w 15"/>
                <a:gd name="T5" fmla="*/ 16 h 16"/>
                <a:gd name="T6" fmla="*/ 15 w 15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6">
                  <a:moveTo>
                    <a:pt x="15" y="16"/>
                  </a:moveTo>
                  <a:lnTo>
                    <a:pt x="15" y="0"/>
                  </a:lnTo>
                  <a:lnTo>
                    <a:pt x="0" y="16"/>
                  </a:lnTo>
                  <a:lnTo>
                    <a:pt x="15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80" name="Freeform 57"/>
            <p:cNvSpPr>
              <a:spLocks/>
            </p:cNvSpPr>
            <p:nvPr/>
          </p:nvSpPr>
          <p:spPr bwMode="auto">
            <a:xfrm>
              <a:off x="10294938" y="2159000"/>
              <a:ext cx="725488" cy="23813"/>
            </a:xfrm>
            <a:custGeom>
              <a:avLst/>
              <a:gdLst>
                <a:gd name="T0" fmla="*/ 30 w 30"/>
                <a:gd name="T1" fmla="*/ 0 h 1"/>
                <a:gd name="T2" fmla="*/ 0 w 30"/>
                <a:gd name="T3" fmla="*/ 0 h 1"/>
                <a:gd name="T4" fmla="*/ 30 w 30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">
                  <a:moveTo>
                    <a:pt x="3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1" y="1"/>
                    <a:pt x="18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81" name="Freeform 58"/>
            <p:cNvSpPr>
              <a:spLocks/>
            </p:cNvSpPr>
            <p:nvPr/>
          </p:nvSpPr>
          <p:spPr bwMode="auto">
            <a:xfrm>
              <a:off x="10826751" y="2109788"/>
              <a:ext cx="169863" cy="25400"/>
            </a:xfrm>
            <a:custGeom>
              <a:avLst/>
              <a:gdLst>
                <a:gd name="T0" fmla="*/ 1 w 7"/>
                <a:gd name="T1" fmla="*/ 1 h 1"/>
                <a:gd name="T2" fmla="*/ 7 w 7"/>
                <a:gd name="T3" fmla="*/ 0 h 1"/>
                <a:gd name="T4" fmla="*/ 1 w 7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">
                  <a:moveTo>
                    <a:pt x="1" y="1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82" name="Freeform 59"/>
            <p:cNvSpPr>
              <a:spLocks/>
            </p:cNvSpPr>
            <p:nvPr/>
          </p:nvSpPr>
          <p:spPr bwMode="auto">
            <a:xfrm>
              <a:off x="10923588" y="5116513"/>
              <a:ext cx="73025" cy="23813"/>
            </a:xfrm>
            <a:custGeom>
              <a:avLst/>
              <a:gdLst>
                <a:gd name="T0" fmla="*/ 46 w 46"/>
                <a:gd name="T1" fmla="*/ 15 h 15"/>
                <a:gd name="T2" fmla="*/ 46 w 46"/>
                <a:gd name="T3" fmla="*/ 0 h 15"/>
                <a:gd name="T4" fmla="*/ 0 w 46"/>
                <a:gd name="T5" fmla="*/ 15 h 15"/>
                <a:gd name="T6" fmla="*/ 46 w 46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15">
                  <a:moveTo>
                    <a:pt x="46" y="15"/>
                  </a:moveTo>
                  <a:lnTo>
                    <a:pt x="46" y="0"/>
                  </a:lnTo>
                  <a:lnTo>
                    <a:pt x="0" y="15"/>
                  </a:lnTo>
                  <a:lnTo>
                    <a:pt x="46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83" name="Rectangle 60"/>
            <p:cNvSpPr>
              <a:spLocks noChangeArrowheads="1"/>
            </p:cNvSpPr>
            <p:nvPr/>
          </p:nvSpPr>
          <p:spPr bwMode="auto">
            <a:xfrm>
              <a:off x="10583863" y="5213350"/>
              <a:ext cx="387350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84" name="Freeform 61"/>
            <p:cNvSpPr>
              <a:spLocks/>
            </p:cNvSpPr>
            <p:nvPr/>
          </p:nvSpPr>
          <p:spPr bwMode="auto">
            <a:xfrm>
              <a:off x="10899776" y="1449388"/>
              <a:ext cx="47625" cy="0"/>
            </a:xfrm>
            <a:custGeom>
              <a:avLst/>
              <a:gdLst>
                <a:gd name="T0" fmla="*/ 15 w 30"/>
                <a:gd name="T1" fmla="*/ 30 w 30"/>
                <a:gd name="T2" fmla="*/ 0 w 30"/>
                <a:gd name="T3" fmla="*/ 15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15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85" name="Freeform 62"/>
            <p:cNvSpPr>
              <a:spLocks/>
            </p:cNvSpPr>
            <p:nvPr/>
          </p:nvSpPr>
          <p:spPr bwMode="auto">
            <a:xfrm>
              <a:off x="10802938" y="4872038"/>
              <a:ext cx="96838" cy="0"/>
            </a:xfrm>
            <a:custGeom>
              <a:avLst/>
              <a:gdLst>
                <a:gd name="T0" fmla="*/ 30 w 61"/>
                <a:gd name="T1" fmla="*/ 61 w 61"/>
                <a:gd name="T2" fmla="*/ 0 w 61"/>
                <a:gd name="T3" fmla="*/ 30 w 6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1">
                  <a:moveTo>
                    <a:pt x="30" y="0"/>
                  </a:moveTo>
                  <a:lnTo>
                    <a:pt x="61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86" name="Freeform 63"/>
            <p:cNvSpPr>
              <a:spLocks/>
            </p:cNvSpPr>
            <p:nvPr/>
          </p:nvSpPr>
          <p:spPr bwMode="auto">
            <a:xfrm>
              <a:off x="10802938" y="5116513"/>
              <a:ext cx="96838" cy="23813"/>
            </a:xfrm>
            <a:custGeom>
              <a:avLst/>
              <a:gdLst>
                <a:gd name="T0" fmla="*/ 4 w 4"/>
                <a:gd name="T1" fmla="*/ 1 h 1"/>
                <a:gd name="T2" fmla="*/ 0 w 4"/>
                <a:gd name="T3" fmla="*/ 0 h 1"/>
                <a:gd name="T4" fmla="*/ 4 w 4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3" y="1"/>
                    <a:pt x="1" y="0"/>
                    <a:pt x="0" y="0"/>
                  </a:cubicBezTo>
                  <a:cubicBezTo>
                    <a:pt x="1" y="0"/>
                    <a:pt x="2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87" name="Freeform 64"/>
            <p:cNvSpPr>
              <a:spLocks/>
            </p:cNvSpPr>
            <p:nvPr/>
          </p:nvSpPr>
          <p:spPr bwMode="auto">
            <a:xfrm>
              <a:off x="10729913" y="4651375"/>
              <a:ext cx="120650" cy="23813"/>
            </a:xfrm>
            <a:custGeom>
              <a:avLst/>
              <a:gdLst>
                <a:gd name="T0" fmla="*/ 46 w 76"/>
                <a:gd name="T1" fmla="*/ 15 h 15"/>
                <a:gd name="T2" fmla="*/ 76 w 76"/>
                <a:gd name="T3" fmla="*/ 0 h 15"/>
                <a:gd name="T4" fmla="*/ 0 w 76"/>
                <a:gd name="T5" fmla="*/ 0 h 15"/>
                <a:gd name="T6" fmla="*/ 46 w 76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5">
                  <a:moveTo>
                    <a:pt x="46" y="15"/>
                  </a:moveTo>
                  <a:lnTo>
                    <a:pt x="76" y="0"/>
                  </a:lnTo>
                  <a:lnTo>
                    <a:pt x="0" y="0"/>
                  </a:lnTo>
                  <a:lnTo>
                    <a:pt x="46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88" name="Freeform 65"/>
            <p:cNvSpPr>
              <a:spLocks/>
            </p:cNvSpPr>
            <p:nvPr/>
          </p:nvSpPr>
          <p:spPr bwMode="auto">
            <a:xfrm>
              <a:off x="10706101" y="1743075"/>
              <a:ext cx="120650" cy="25400"/>
            </a:xfrm>
            <a:custGeom>
              <a:avLst/>
              <a:gdLst>
                <a:gd name="T0" fmla="*/ 1 w 5"/>
                <a:gd name="T1" fmla="*/ 1 h 1"/>
                <a:gd name="T2" fmla="*/ 5 w 5"/>
                <a:gd name="T3" fmla="*/ 1 h 1"/>
                <a:gd name="T4" fmla="*/ 5 w 5"/>
                <a:gd name="T5" fmla="*/ 0 h 1"/>
                <a:gd name="T6" fmla="*/ 0 w 5"/>
                <a:gd name="T7" fmla="*/ 0 h 1"/>
                <a:gd name="T8" fmla="*/ 0 w 5"/>
                <a:gd name="T9" fmla="*/ 1 h 1"/>
                <a:gd name="T10" fmla="*/ 1 w 5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">
                  <a:moveTo>
                    <a:pt x="1" y="1"/>
                  </a:moveTo>
                  <a:cubicBezTo>
                    <a:pt x="2" y="0"/>
                    <a:pt x="3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89" name="Freeform 66"/>
            <p:cNvSpPr>
              <a:spLocks/>
            </p:cNvSpPr>
            <p:nvPr/>
          </p:nvSpPr>
          <p:spPr bwMode="auto">
            <a:xfrm>
              <a:off x="10583863" y="4945063"/>
              <a:ext cx="219075" cy="49213"/>
            </a:xfrm>
            <a:custGeom>
              <a:avLst/>
              <a:gdLst>
                <a:gd name="T0" fmla="*/ 7 w 9"/>
                <a:gd name="T1" fmla="*/ 1 h 2"/>
                <a:gd name="T2" fmla="*/ 7 w 9"/>
                <a:gd name="T3" fmla="*/ 1 h 2"/>
                <a:gd name="T4" fmla="*/ 9 w 9"/>
                <a:gd name="T5" fmla="*/ 0 h 2"/>
                <a:gd name="T6" fmla="*/ 0 w 9"/>
                <a:gd name="T7" fmla="*/ 0 h 2"/>
                <a:gd name="T8" fmla="*/ 7 w 9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7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5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90" name="Freeform 67"/>
            <p:cNvSpPr>
              <a:spLocks/>
            </p:cNvSpPr>
            <p:nvPr/>
          </p:nvSpPr>
          <p:spPr bwMode="auto">
            <a:xfrm>
              <a:off x="10753726" y="4968875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91" name="Rectangle 68"/>
            <p:cNvSpPr>
              <a:spLocks noChangeArrowheads="1"/>
            </p:cNvSpPr>
            <p:nvPr/>
          </p:nvSpPr>
          <p:spPr bwMode="auto">
            <a:xfrm>
              <a:off x="10680701" y="1449388"/>
              <a:ext cx="9683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92" name="Freeform 69"/>
            <p:cNvSpPr>
              <a:spLocks/>
            </p:cNvSpPr>
            <p:nvPr/>
          </p:nvSpPr>
          <p:spPr bwMode="auto">
            <a:xfrm>
              <a:off x="10439401" y="5116513"/>
              <a:ext cx="338138" cy="23813"/>
            </a:xfrm>
            <a:custGeom>
              <a:avLst/>
              <a:gdLst>
                <a:gd name="T0" fmla="*/ 14 w 14"/>
                <a:gd name="T1" fmla="*/ 0 h 1"/>
                <a:gd name="T2" fmla="*/ 0 w 14"/>
                <a:gd name="T3" fmla="*/ 0 h 1"/>
                <a:gd name="T4" fmla="*/ 0 w 14"/>
                <a:gd name="T5" fmla="*/ 0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cubicBezTo>
                    <a:pt x="8" y="0"/>
                    <a:pt x="6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9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93" name="Rectangle 70"/>
            <p:cNvSpPr>
              <a:spLocks noChangeArrowheads="1"/>
            </p:cNvSpPr>
            <p:nvPr/>
          </p:nvSpPr>
          <p:spPr bwMode="auto">
            <a:xfrm>
              <a:off x="10342563" y="1743075"/>
              <a:ext cx="338138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94" name="Freeform 71"/>
            <p:cNvSpPr>
              <a:spLocks/>
            </p:cNvSpPr>
            <p:nvPr/>
          </p:nvSpPr>
          <p:spPr bwMode="auto">
            <a:xfrm>
              <a:off x="10609263" y="1498600"/>
              <a:ext cx="47625" cy="25400"/>
            </a:xfrm>
            <a:custGeom>
              <a:avLst/>
              <a:gdLst>
                <a:gd name="T0" fmla="*/ 30 w 30"/>
                <a:gd name="T1" fmla="*/ 16 h 16"/>
                <a:gd name="T2" fmla="*/ 30 w 30"/>
                <a:gd name="T3" fmla="*/ 0 h 16"/>
                <a:gd name="T4" fmla="*/ 0 w 30"/>
                <a:gd name="T5" fmla="*/ 16 h 16"/>
                <a:gd name="T6" fmla="*/ 30 w 30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6">
                  <a:moveTo>
                    <a:pt x="30" y="16"/>
                  </a:moveTo>
                  <a:lnTo>
                    <a:pt x="30" y="0"/>
                  </a:lnTo>
                  <a:lnTo>
                    <a:pt x="0" y="16"/>
                  </a:lnTo>
                  <a:lnTo>
                    <a:pt x="30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95" name="Freeform 72"/>
            <p:cNvSpPr>
              <a:spLocks/>
            </p:cNvSpPr>
            <p:nvPr/>
          </p:nvSpPr>
          <p:spPr bwMode="auto">
            <a:xfrm>
              <a:off x="10583863" y="1914525"/>
              <a:ext cx="73025" cy="0"/>
            </a:xfrm>
            <a:custGeom>
              <a:avLst/>
              <a:gdLst>
                <a:gd name="T0" fmla="*/ 16 w 46"/>
                <a:gd name="T1" fmla="*/ 46 w 46"/>
                <a:gd name="T2" fmla="*/ 0 w 46"/>
                <a:gd name="T3" fmla="*/ 1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16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96" name="Freeform 73"/>
            <p:cNvSpPr>
              <a:spLocks/>
            </p:cNvSpPr>
            <p:nvPr/>
          </p:nvSpPr>
          <p:spPr bwMode="auto">
            <a:xfrm>
              <a:off x="10318751" y="4456113"/>
              <a:ext cx="338138" cy="49213"/>
            </a:xfrm>
            <a:custGeom>
              <a:avLst/>
              <a:gdLst>
                <a:gd name="T0" fmla="*/ 0 w 14"/>
                <a:gd name="T1" fmla="*/ 1 h 2"/>
                <a:gd name="T2" fmla="*/ 14 w 14"/>
                <a:gd name="T3" fmla="*/ 1 h 2"/>
                <a:gd name="T4" fmla="*/ 0 w 14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2">
                  <a:moveTo>
                    <a:pt x="0" y="1"/>
                  </a:moveTo>
                  <a:cubicBezTo>
                    <a:pt x="5" y="1"/>
                    <a:pt x="10" y="2"/>
                    <a:pt x="14" y="1"/>
                  </a:cubicBezTo>
                  <a:cubicBezTo>
                    <a:pt x="9" y="1"/>
                    <a:pt x="4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97" name="Freeform 74"/>
            <p:cNvSpPr>
              <a:spLocks/>
            </p:cNvSpPr>
            <p:nvPr/>
          </p:nvSpPr>
          <p:spPr bwMode="auto">
            <a:xfrm>
              <a:off x="10583863" y="3306763"/>
              <a:ext cx="49213" cy="0"/>
            </a:xfrm>
            <a:custGeom>
              <a:avLst/>
              <a:gdLst>
                <a:gd name="T0" fmla="*/ 16 w 31"/>
                <a:gd name="T1" fmla="*/ 31 w 31"/>
                <a:gd name="T2" fmla="*/ 0 w 31"/>
                <a:gd name="T3" fmla="*/ 16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16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98" name="Freeform 75"/>
            <p:cNvSpPr>
              <a:spLocks/>
            </p:cNvSpPr>
            <p:nvPr/>
          </p:nvSpPr>
          <p:spPr bwMode="auto">
            <a:xfrm>
              <a:off x="10560051" y="2085975"/>
              <a:ext cx="49213" cy="0"/>
            </a:xfrm>
            <a:custGeom>
              <a:avLst/>
              <a:gdLst>
                <a:gd name="T0" fmla="*/ 15 w 31"/>
                <a:gd name="T1" fmla="*/ 31 w 31"/>
                <a:gd name="T2" fmla="*/ 0 w 31"/>
                <a:gd name="T3" fmla="*/ 15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15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99" name="Freeform 76"/>
            <p:cNvSpPr>
              <a:spLocks/>
            </p:cNvSpPr>
            <p:nvPr/>
          </p:nvSpPr>
          <p:spPr bwMode="auto">
            <a:xfrm>
              <a:off x="10366376" y="2085975"/>
              <a:ext cx="120650" cy="23813"/>
            </a:xfrm>
            <a:custGeom>
              <a:avLst/>
              <a:gdLst>
                <a:gd name="T0" fmla="*/ 0 w 5"/>
                <a:gd name="T1" fmla="*/ 0 h 1"/>
                <a:gd name="T2" fmla="*/ 2 w 5"/>
                <a:gd name="T3" fmla="*/ 1 h 1"/>
                <a:gd name="T4" fmla="*/ 5 w 5"/>
                <a:gd name="T5" fmla="*/ 0 h 1"/>
                <a:gd name="T6" fmla="*/ 0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cubicBezTo>
                    <a:pt x="1" y="0"/>
                    <a:pt x="1" y="1"/>
                    <a:pt x="2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00" name="Freeform 77"/>
            <p:cNvSpPr>
              <a:spLocks/>
            </p:cNvSpPr>
            <p:nvPr/>
          </p:nvSpPr>
          <p:spPr bwMode="auto">
            <a:xfrm>
              <a:off x="10318751" y="2109788"/>
              <a:ext cx="265113" cy="25400"/>
            </a:xfrm>
            <a:custGeom>
              <a:avLst/>
              <a:gdLst>
                <a:gd name="T0" fmla="*/ 11 w 11"/>
                <a:gd name="T1" fmla="*/ 0 h 1"/>
                <a:gd name="T2" fmla="*/ 4 w 11"/>
                <a:gd name="T3" fmla="*/ 0 h 1"/>
                <a:gd name="T4" fmla="*/ 0 w 11"/>
                <a:gd name="T5" fmla="*/ 1 h 1"/>
                <a:gd name="T6" fmla="*/ 11 w 1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0"/>
                  </a:moveTo>
                  <a:cubicBezTo>
                    <a:pt x="8" y="0"/>
                    <a:pt x="7" y="0"/>
                    <a:pt x="4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0"/>
                    <a:pt x="8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01" name="Freeform 78"/>
            <p:cNvSpPr>
              <a:spLocks/>
            </p:cNvSpPr>
            <p:nvPr/>
          </p:nvSpPr>
          <p:spPr bwMode="auto">
            <a:xfrm>
              <a:off x="10245726" y="1987550"/>
              <a:ext cx="241300" cy="25400"/>
            </a:xfrm>
            <a:custGeom>
              <a:avLst/>
              <a:gdLst>
                <a:gd name="T0" fmla="*/ 0 w 10"/>
                <a:gd name="T1" fmla="*/ 1 h 1"/>
                <a:gd name="T2" fmla="*/ 10 w 10"/>
                <a:gd name="T3" fmla="*/ 1 h 1"/>
                <a:gd name="T4" fmla="*/ 0 w 1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">
                  <a:moveTo>
                    <a:pt x="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6" y="1"/>
                    <a:pt x="3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02" name="Freeform 79"/>
            <p:cNvSpPr>
              <a:spLocks/>
            </p:cNvSpPr>
            <p:nvPr/>
          </p:nvSpPr>
          <p:spPr bwMode="auto">
            <a:xfrm>
              <a:off x="10487026" y="2012950"/>
              <a:ext cx="73025" cy="0"/>
            </a:xfrm>
            <a:custGeom>
              <a:avLst/>
              <a:gdLst>
                <a:gd name="T0" fmla="*/ 3 w 3"/>
                <a:gd name="T1" fmla="*/ 0 w 3"/>
                <a:gd name="T2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03" name="Freeform 80"/>
            <p:cNvSpPr>
              <a:spLocks/>
            </p:cNvSpPr>
            <p:nvPr/>
          </p:nvSpPr>
          <p:spPr bwMode="auto">
            <a:xfrm>
              <a:off x="10487026" y="3821113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04" name="Freeform 81"/>
            <p:cNvSpPr>
              <a:spLocks/>
            </p:cNvSpPr>
            <p:nvPr/>
          </p:nvSpPr>
          <p:spPr bwMode="auto">
            <a:xfrm>
              <a:off x="10487026" y="5360988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05" name="Rectangle 82"/>
            <p:cNvSpPr>
              <a:spLocks noChangeArrowheads="1"/>
            </p:cNvSpPr>
            <p:nvPr/>
          </p:nvSpPr>
          <p:spPr bwMode="auto">
            <a:xfrm>
              <a:off x="10439401" y="3306763"/>
              <a:ext cx="9683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06" name="Freeform 83"/>
            <p:cNvSpPr>
              <a:spLocks/>
            </p:cNvSpPr>
            <p:nvPr/>
          </p:nvSpPr>
          <p:spPr bwMode="auto">
            <a:xfrm>
              <a:off x="10366376" y="4432300"/>
              <a:ext cx="146050" cy="23813"/>
            </a:xfrm>
            <a:custGeom>
              <a:avLst/>
              <a:gdLst>
                <a:gd name="T0" fmla="*/ 1 w 6"/>
                <a:gd name="T1" fmla="*/ 0 h 1"/>
                <a:gd name="T2" fmla="*/ 6 w 6"/>
                <a:gd name="T3" fmla="*/ 0 h 1"/>
                <a:gd name="T4" fmla="*/ 4 w 6"/>
                <a:gd name="T5" fmla="*/ 0 h 1"/>
                <a:gd name="T6" fmla="*/ 1 w 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1" y="0"/>
                  </a:moveTo>
                  <a:cubicBezTo>
                    <a:pt x="2" y="1"/>
                    <a:pt x="5" y="1"/>
                    <a:pt x="6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4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07" name="Freeform 84"/>
            <p:cNvSpPr>
              <a:spLocks/>
            </p:cNvSpPr>
            <p:nvPr/>
          </p:nvSpPr>
          <p:spPr bwMode="auto">
            <a:xfrm>
              <a:off x="10512426" y="4432300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08" name="Freeform 85"/>
            <p:cNvSpPr>
              <a:spLocks/>
            </p:cNvSpPr>
            <p:nvPr/>
          </p:nvSpPr>
          <p:spPr bwMode="auto">
            <a:xfrm>
              <a:off x="10439401" y="4872038"/>
              <a:ext cx="47625" cy="23813"/>
            </a:xfrm>
            <a:custGeom>
              <a:avLst/>
              <a:gdLst>
                <a:gd name="T0" fmla="*/ 30 w 30"/>
                <a:gd name="T1" fmla="*/ 15 h 15"/>
                <a:gd name="T2" fmla="*/ 30 w 30"/>
                <a:gd name="T3" fmla="*/ 0 h 15"/>
                <a:gd name="T4" fmla="*/ 0 w 30"/>
                <a:gd name="T5" fmla="*/ 15 h 15"/>
                <a:gd name="T6" fmla="*/ 30 w 30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5">
                  <a:moveTo>
                    <a:pt x="30" y="15"/>
                  </a:moveTo>
                  <a:lnTo>
                    <a:pt x="30" y="0"/>
                  </a:lnTo>
                  <a:lnTo>
                    <a:pt x="0" y="15"/>
                  </a:lnTo>
                  <a:lnTo>
                    <a:pt x="3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09" name="Freeform 86"/>
            <p:cNvSpPr>
              <a:spLocks/>
            </p:cNvSpPr>
            <p:nvPr/>
          </p:nvSpPr>
          <p:spPr bwMode="auto">
            <a:xfrm>
              <a:off x="10269538" y="1865313"/>
              <a:ext cx="193675" cy="49213"/>
            </a:xfrm>
            <a:custGeom>
              <a:avLst/>
              <a:gdLst>
                <a:gd name="T0" fmla="*/ 1 w 8"/>
                <a:gd name="T1" fmla="*/ 2 h 2"/>
                <a:gd name="T2" fmla="*/ 2 w 8"/>
                <a:gd name="T3" fmla="*/ 1 h 2"/>
                <a:gd name="T4" fmla="*/ 3 w 8"/>
                <a:gd name="T5" fmla="*/ 2 h 2"/>
                <a:gd name="T6" fmla="*/ 8 w 8"/>
                <a:gd name="T7" fmla="*/ 2 h 2"/>
                <a:gd name="T8" fmla="*/ 8 w 8"/>
                <a:gd name="T9" fmla="*/ 1 h 2"/>
                <a:gd name="T10" fmla="*/ 0 w 8"/>
                <a:gd name="T11" fmla="*/ 1 h 2"/>
                <a:gd name="T12" fmla="*/ 1 w 8"/>
                <a:gd name="T13" fmla="*/ 1 h 2"/>
                <a:gd name="T14" fmla="*/ 1 w 8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">
                  <a:moveTo>
                    <a:pt x="1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0"/>
                    <a:pt x="7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10" name="Rectangle 87"/>
            <p:cNvSpPr>
              <a:spLocks noChangeArrowheads="1"/>
            </p:cNvSpPr>
            <p:nvPr/>
          </p:nvSpPr>
          <p:spPr bwMode="auto">
            <a:xfrm>
              <a:off x="9567863" y="2500313"/>
              <a:ext cx="895350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11" name="Rectangle 88"/>
            <p:cNvSpPr>
              <a:spLocks noChangeArrowheads="1"/>
            </p:cNvSpPr>
            <p:nvPr/>
          </p:nvSpPr>
          <p:spPr bwMode="auto">
            <a:xfrm>
              <a:off x="10390188" y="3355975"/>
              <a:ext cx="49213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12" name="Freeform 89"/>
            <p:cNvSpPr>
              <a:spLocks/>
            </p:cNvSpPr>
            <p:nvPr/>
          </p:nvSpPr>
          <p:spPr bwMode="auto">
            <a:xfrm>
              <a:off x="10415588" y="4945063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13" name="Freeform 90"/>
            <p:cNvSpPr>
              <a:spLocks/>
            </p:cNvSpPr>
            <p:nvPr/>
          </p:nvSpPr>
          <p:spPr bwMode="auto">
            <a:xfrm>
              <a:off x="10390188" y="536098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14" name="Freeform 91"/>
            <p:cNvSpPr>
              <a:spLocks/>
            </p:cNvSpPr>
            <p:nvPr/>
          </p:nvSpPr>
          <p:spPr bwMode="auto">
            <a:xfrm>
              <a:off x="10342563" y="2330450"/>
              <a:ext cx="73025" cy="23813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0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15" name="Freeform 92"/>
            <p:cNvSpPr>
              <a:spLocks/>
            </p:cNvSpPr>
            <p:nvPr/>
          </p:nvSpPr>
          <p:spPr bwMode="auto">
            <a:xfrm>
              <a:off x="10366376" y="2549525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16" name="Freeform 93"/>
            <p:cNvSpPr>
              <a:spLocks/>
            </p:cNvSpPr>
            <p:nvPr/>
          </p:nvSpPr>
          <p:spPr bwMode="auto">
            <a:xfrm>
              <a:off x="10269538" y="323373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17" name="Freeform 94"/>
            <p:cNvSpPr>
              <a:spLocks/>
            </p:cNvSpPr>
            <p:nvPr/>
          </p:nvSpPr>
          <p:spPr bwMode="auto">
            <a:xfrm>
              <a:off x="10269538" y="3259138"/>
              <a:ext cx="49213" cy="23813"/>
            </a:xfrm>
            <a:custGeom>
              <a:avLst/>
              <a:gdLst>
                <a:gd name="T0" fmla="*/ 31 w 31"/>
                <a:gd name="T1" fmla="*/ 15 h 15"/>
                <a:gd name="T2" fmla="*/ 31 w 31"/>
                <a:gd name="T3" fmla="*/ 0 h 15"/>
                <a:gd name="T4" fmla="*/ 0 w 31"/>
                <a:gd name="T5" fmla="*/ 15 h 15"/>
                <a:gd name="T6" fmla="*/ 31 w 3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31" y="15"/>
                  </a:moveTo>
                  <a:lnTo>
                    <a:pt x="31" y="0"/>
                  </a:lnTo>
                  <a:lnTo>
                    <a:pt x="0" y="15"/>
                  </a:lnTo>
                  <a:lnTo>
                    <a:pt x="31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18" name="Freeform 95"/>
            <p:cNvSpPr>
              <a:spLocks/>
            </p:cNvSpPr>
            <p:nvPr/>
          </p:nvSpPr>
          <p:spPr bwMode="auto">
            <a:xfrm>
              <a:off x="10245726" y="2109788"/>
              <a:ext cx="49213" cy="25400"/>
            </a:xfrm>
            <a:custGeom>
              <a:avLst/>
              <a:gdLst>
                <a:gd name="T0" fmla="*/ 0 w 31"/>
                <a:gd name="T1" fmla="*/ 0 h 16"/>
                <a:gd name="T2" fmla="*/ 0 w 31"/>
                <a:gd name="T3" fmla="*/ 16 h 16"/>
                <a:gd name="T4" fmla="*/ 31 w 31"/>
                <a:gd name="T5" fmla="*/ 16 h 16"/>
                <a:gd name="T6" fmla="*/ 0 w 31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6">
                  <a:moveTo>
                    <a:pt x="0" y="0"/>
                  </a:moveTo>
                  <a:lnTo>
                    <a:pt x="0" y="16"/>
                  </a:lnTo>
                  <a:lnTo>
                    <a:pt x="31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19" name="Freeform 96"/>
            <p:cNvSpPr>
              <a:spLocks/>
            </p:cNvSpPr>
            <p:nvPr/>
          </p:nvSpPr>
          <p:spPr bwMode="auto">
            <a:xfrm>
              <a:off x="10221913" y="3722688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20" name="Freeform 97"/>
            <p:cNvSpPr>
              <a:spLocks/>
            </p:cNvSpPr>
            <p:nvPr/>
          </p:nvSpPr>
          <p:spPr bwMode="auto">
            <a:xfrm>
              <a:off x="9713913" y="1401763"/>
              <a:ext cx="531813" cy="23813"/>
            </a:xfrm>
            <a:custGeom>
              <a:avLst/>
              <a:gdLst>
                <a:gd name="T0" fmla="*/ 22 w 22"/>
                <a:gd name="T1" fmla="*/ 1 h 1"/>
                <a:gd name="T2" fmla="*/ 0 w 22"/>
                <a:gd name="T3" fmla="*/ 1 h 1"/>
                <a:gd name="T4" fmla="*/ 22 w 2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">
                  <a:moveTo>
                    <a:pt x="22" y="1"/>
                  </a:moveTo>
                  <a:cubicBezTo>
                    <a:pt x="15" y="1"/>
                    <a:pt x="6" y="0"/>
                    <a:pt x="0" y="1"/>
                  </a:cubicBezTo>
                  <a:lnTo>
                    <a:pt x="22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21" name="Freeform 98"/>
            <p:cNvSpPr>
              <a:spLocks/>
            </p:cNvSpPr>
            <p:nvPr/>
          </p:nvSpPr>
          <p:spPr bwMode="auto">
            <a:xfrm>
              <a:off x="10028238" y="4945063"/>
              <a:ext cx="241300" cy="23813"/>
            </a:xfrm>
            <a:custGeom>
              <a:avLst/>
              <a:gdLst>
                <a:gd name="T0" fmla="*/ 5 w 10"/>
                <a:gd name="T1" fmla="*/ 1 h 1"/>
                <a:gd name="T2" fmla="*/ 10 w 10"/>
                <a:gd name="T3" fmla="*/ 0 h 1"/>
                <a:gd name="T4" fmla="*/ 0 w 10"/>
                <a:gd name="T5" fmla="*/ 0 h 1"/>
                <a:gd name="T6" fmla="*/ 5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5" y="1"/>
                  </a:moveTo>
                  <a:cubicBezTo>
                    <a:pt x="6" y="0"/>
                    <a:pt x="9" y="1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5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22" name="Freeform 99"/>
            <p:cNvSpPr>
              <a:spLocks/>
            </p:cNvSpPr>
            <p:nvPr/>
          </p:nvSpPr>
          <p:spPr bwMode="auto">
            <a:xfrm>
              <a:off x="9591676" y="1841500"/>
              <a:ext cx="654050" cy="73025"/>
            </a:xfrm>
            <a:custGeom>
              <a:avLst/>
              <a:gdLst>
                <a:gd name="T0" fmla="*/ 13 w 27"/>
                <a:gd name="T1" fmla="*/ 1 h 3"/>
                <a:gd name="T2" fmla="*/ 12 w 27"/>
                <a:gd name="T3" fmla="*/ 1 h 3"/>
                <a:gd name="T4" fmla="*/ 10 w 27"/>
                <a:gd name="T5" fmla="*/ 1 h 3"/>
                <a:gd name="T6" fmla="*/ 4 w 27"/>
                <a:gd name="T7" fmla="*/ 1 h 3"/>
                <a:gd name="T8" fmla="*/ 5 w 27"/>
                <a:gd name="T9" fmla="*/ 1 h 3"/>
                <a:gd name="T10" fmla="*/ 4 w 27"/>
                <a:gd name="T11" fmla="*/ 1 h 3"/>
                <a:gd name="T12" fmla="*/ 0 w 27"/>
                <a:gd name="T13" fmla="*/ 3 h 3"/>
                <a:gd name="T14" fmla="*/ 11 w 27"/>
                <a:gd name="T15" fmla="*/ 3 h 3"/>
                <a:gd name="T16" fmla="*/ 10 w 27"/>
                <a:gd name="T17" fmla="*/ 2 h 3"/>
                <a:gd name="T18" fmla="*/ 12 w 27"/>
                <a:gd name="T19" fmla="*/ 2 h 3"/>
                <a:gd name="T20" fmla="*/ 13 w 27"/>
                <a:gd name="T21" fmla="*/ 3 h 3"/>
                <a:gd name="T22" fmla="*/ 15 w 27"/>
                <a:gd name="T23" fmla="*/ 3 h 3"/>
                <a:gd name="T24" fmla="*/ 18 w 27"/>
                <a:gd name="T25" fmla="*/ 2 h 3"/>
                <a:gd name="T26" fmla="*/ 19 w 27"/>
                <a:gd name="T27" fmla="*/ 2 h 3"/>
                <a:gd name="T28" fmla="*/ 22 w 27"/>
                <a:gd name="T29" fmla="*/ 2 h 3"/>
                <a:gd name="T30" fmla="*/ 27 w 27"/>
                <a:gd name="T31" fmla="*/ 2 h 3"/>
                <a:gd name="T32" fmla="*/ 14 w 27"/>
                <a:gd name="T33" fmla="*/ 1 h 3"/>
                <a:gd name="T34" fmla="*/ 15 w 27"/>
                <a:gd name="T35" fmla="*/ 1 h 3"/>
                <a:gd name="T36" fmla="*/ 13 w 27"/>
                <a:gd name="T3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3">
                  <a:moveTo>
                    <a:pt x="13" y="1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0" y="0"/>
                    <a:pt x="10" y="1"/>
                  </a:cubicBezTo>
                  <a:cubicBezTo>
                    <a:pt x="9" y="2"/>
                    <a:pt x="6" y="2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1" y="2"/>
                    <a:pt x="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1" y="2"/>
                    <a:pt x="11" y="2"/>
                    <a:pt x="12" y="2"/>
                  </a:cubicBezTo>
                  <a:cubicBezTo>
                    <a:pt x="12" y="2"/>
                    <a:pt x="13" y="2"/>
                    <a:pt x="13" y="3"/>
                  </a:cubicBezTo>
                  <a:cubicBezTo>
                    <a:pt x="13" y="3"/>
                    <a:pt x="15" y="2"/>
                    <a:pt x="15" y="3"/>
                  </a:cubicBezTo>
                  <a:cubicBezTo>
                    <a:pt x="16" y="2"/>
                    <a:pt x="18" y="3"/>
                    <a:pt x="18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2"/>
                    <a:pt x="21" y="3"/>
                    <a:pt x="22" y="2"/>
                  </a:cubicBezTo>
                  <a:cubicBezTo>
                    <a:pt x="24" y="3"/>
                    <a:pt x="25" y="2"/>
                    <a:pt x="27" y="2"/>
                  </a:cubicBezTo>
                  <a:cubicBezTo>
                    <a:pt x="23" y="2"/>
                    <a:pt x="18" y="2"/>
                    <a:pt x="14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3" y="0"/>
                    <a:pt x="14" y="2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23" name="Freeform 100"/>
            <p:cNvSpPr>
              <a:spLocks/>
            </p:cNvSpPr>
            <p:nvPr/>
          </p:nvSpPr>
          <p:spPr bwMode="auto">
            <a:xfrm>
              <a:off x="10172701" y="323373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24" name="Freeform 101"/>
            <p:cNvSpPr>
              <a:spLocks/>
            </p:cNvSpPr>
            <p:nvPr/>
          </p:nvSpPr>
          <p:spPr bwMode="auto">
            <a:xfrm>
              <a:off x="10198101" y="4260850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25" name="Freeform 102"/>
            <p:cNvSpPr>
              <a:spLocks/>
            </p:cNvSpPr>
            <p:nvPr/>
          </p:nvSpPr>
          <p:spPr bwMode="auto">
            <a:xfrm>
              <a:off x="10172701" y="2012950"/>
              <a:ext cx="49213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26" name="Freeform 103"/>
            <p:cNvSpPr>
              <a:spLocks/>
            </p:cNvSpPr>
            <p:nvPr/>
          </p:nvSpPr>
          <p:spPr bwMode="auto">
            <a:xfrm>
              <a:off x="10148888" y="2109788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27" name="Freeform 104"/>
            <p:cNvSpPr>
              <a:spLocks/>
            </p:cNvSpPr>
            <p:nvPr/>
          </p:nvSpPr>
          <p:spPr bwMode="auto">
            <a:xfrm>
              <a:off x="10052051" y="5360988"/>
              <a:ext cx="146050" cy="0"/>
            </a:xfrm>
            <a:custGeom>
              <a:avLst/>
              <a:gdLst>
                <a:gd name="T0" fmla="*/ 0 w 6"/>
                <a:gd name="T1" fmla="*/ 6 w 6"/>
                <a:gd name="T2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cubicBezTo>
                    <a:pt x="2" y="0"/>
                    <a:pt x="4" y="0"/>
                    <a:pt x="6" y="0"/>
                  </a:cubicBezTo>
                  <a:cubicBezTo>
                    <a:pt x="4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28" name="Freeform 105"/>
            <p:cNvSpPr>
              <a:spLocks/>
            </p:cNvSpPr>
            <p:nvPr/>
          </p:nvSpPr>
          <p:spPr bwMode="auto">
            <a:xfrm>
              <a:off x="10148888" y="4089400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29" name="Freeform 106"/>
            <p:cNvSpPr>
              <a:spLocks/>
            </p:cNvSpPr>
            <p:nvPr/>
          </p:nvSpPr>
          <p:spPr bwMode="auto">
            <a:xfrm>
              <a:off x="9012238" y="3111500"/>
              <a:ext cx="1185863" cy="73025"/>
            </a:xfrm>
            <a:custGeom>
              <a:avLst/>
              <a:gdLst>
                <a:gd name="T0" fmla="*/ 1 w 49"/>
                <a:gd name="T1" fmla="*/ 0 h 3"/>
                <a:gd name="T2" fmla="*/ 0 w 49"/>
                <a:gd name="T3" fmla="*/ 1 h 3"/>
                <a:gd name="T4" fmla="*/ 13 w 49"/>
                <a:gd name="T5" fmla="*/ 1 h 3"/>
                <a:gd name="T6" fmla="*/ 49 w 49"/>
                <a:gd name="T7" fmla="*/ 1 h 3"/>
                <a:gd name="T8" fmla="*/ 3 w 49"/>
                <a:gd name="T9" fmla="*/ 0 h 3"/>
                <a:gd name="T10" fmla="*/ 3 w 49"/>
                <a:gd name="T11" fmla="*/ 1 h 3"/>
                <a:gd name="T12" fmla="*/ 1 w 49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3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5" y="1"/>
                    <a:pt x="9" y="3"/>
                    <a:pt x="13" y="1"/>
                  </a:cubicBezTo>
                  <a:cubicBezTo>
                    <a:pt x="26" y="1"/>
                    <a:pt x="36" y="2"/>
                    <a:pt x="49" y="1"/>
                  </a:cubicBezTo>
                  <a:cubicBezTo>
                    <a:pt x="33" y="0"/>
                    <a:pt x="19" y="1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30" name="Freeform 107"/>
            <p:cNvSpPr>
              <a:spLocks/>
            </p:cNvSpPr>
            <p:nvPr/>
          </p:nvSpPr>
          <p:spPr bwMode="auto">
            <a:xfrm>
              <a:off x="10148888" y="452913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31" name="Freeform 108"/>
            <p:cNvSpPr>
              <a:spLocks/>
            </p:cNvSpPr>
            <p:nvPr/>
          </p:nvSpPr>
          <p:spPr bwMode="auto">
            <a:xfrm>
              <a:off x="10101263" y="5629275"/>
              <a:ext cx="96838" cy="0"/>
            </a:xfrm>
            <a:custGeom>
              <a:avLst/>
              <a:gdLst>
                <a:gd name="T0" fmla="*/ 0 w 61"/>
                <a:gd name="T1" fmla="*/ 61 w 61"/>
                <a:gd name="T2" fmla="*/ 0 w 61"/>
                <a:gd name="T3" fmla="*/ 0 w 6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1">
                  <a:moveTo>
                    <a:pt x="0" y="0"/>
                  </a:moveTo>
                  <a:lnTo>
                    <a:pt x="6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32" name="Freeform 109"/>
            <p:cNvSpPr>
              <a:spLocks/>
            </p:cNvSpPr>
            <p:nvPr/>
          </p:nvSpPr>
          <p:spPr bwMode="auto">
            <a:xfrm>
              <a:off x="10125076" y="4284663"/>
              <a:ext cx="47625" cy="0"/>
            </a:xfrm>
            <a:custGeom>
              <a:avLst/>
              <a:gdLst>
                <a:gd name="T0" fmla="*/ 15 w 30"/>
                <a:gd name="T1" fmla="*/ 30 w 30"/>
                <a:gd name="T2" fmla="*/ 0 w 30"/>
                <a:gd name="T3" fmla="*/ 15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15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33" name="Rectangle 110"/>
            <p:cNvSpPr>
              <a:spLocks noChangeArrowheads="1"/>
            </p:cNvSpPr>
            <p:nvPr/>
          </p:nvSpPr>
          <p:spPr bwMode="auto">
            <a:xfrm>
              <a:off x="10052051" y="4627563"/>
              <a:ext cx="73025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34" name="Freeform 111"/>
            <p:cNvSpPr>
              <a:spLocks/>
            </p:cNvSpPr>
            <p:nvPr/>
          </p:nvSpPr>
          <p:spPr bwMode="auto">
            <a:xfrm>
              <a:off x="9907588" y="3625850"/>
              <a:ext cx="217488" cy="47625"/>
            </a:xfrm>
            <a:custGeom>
              <a:avLst/>
              <a:gdLst>
                <a:gd name="T0" fmla="*/ 0 w 9"/>
                <a:gd name="T1" fmla="*/ 1 h 2"/>
                <a:gd name="T2" fmla="*/ 9 w 9"/>
                <a:gd name="T3" fmla="*/ 0 h 2"/>
                <a:gd name="T4" fmla="*/ 0 w 9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2">
                  <a:moveTo>
                    <a:pt x="0" y="1"/>
                  </a:moveTo>
                  <a:cubicBezTo>
                    <a:pt x="3" y="1"/>
                    <a:pt x="8" y="2"/>
                    <a:pt x="9" y="0"/>
                  </a:cubicBezTo>
                  <a:cubicBezTo>
                    <a:pt x="7" y="2"/>
                    <a:pt x="2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35" name="Freeform 112"/>
            <p:cNvSpPr>
              <a:spLocks/>
            </p:cNvSpPr>
            <p:nvPr/>
          </p:nvSpPr>
          <p:spPr bwMode="auto">
            <a:xfrm>
              <a:off x="9761538" y="2012950"/>
              <a:ext cx="314325" cy="0"/>
            </a:xfrm>
            <a:custGeom>
              <a:avLst/>
              <a:gdLst>
                <a:gd name="T0" fmla="*/ 0 w 198"/>
                <a:gd name="T1" fmla="*/ 198 w 198"/>
                <a:gd name="T2" fmla="*/ 0 w 198"/>
                <a:gd name="T3" fmla="*/ 0 w 19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98">
                  <a:moveTo>
                    <a:pt x="0" y="0"/>
                  </a:moveTo>
                  <a:lnTo>
                    <a:pt x="198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36" name="Freeform 113"/>
            <p:cNvSpPr>
              <a:spLocks/>
            </p:cNvSpPr>
            <p:nvPr/>
          </p:nvSpPr>
          <p:spPr bwMode="auto">
            <a:xfrm>
              <a:off x="8963026" y="2819400"/>
              <a:ext cx="23813" cy="2381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37" name="Freeform 114"/>
            <p:cNvSpPr>
              <a:spLocks/>
            </p:cNvSpPr>
            <p:nvPr/>
          </p:nvSpPr>
          <p:spPr bwMode="auto">
            <a:xfrm>
              <a:off x="8818563" y="2843213"/>
              <a:ext cx="71438" cy="23813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0 w 3"/>
                <a:gd name="T5" fmla="*/ 0 h 1"/>
                <a:gd name="T6" fmla="*/ 3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38" name="Freeform 115"/>
            <p:cNvSpPr>
              <a:spLocks/>
            </p:cNvSpPr>
            <p:nvPr/>
          </p:nvSpPr>
          <p:spPr bwMode="auto">
            <a:xfrm>
              <a:off x="8963026" y="2843213"/>
              <a:ext cx="0" cy="23813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39" name="Freeform 116"/>
            <p:cNvSpPr>
              <a:spLocks/>
            </p:cNvSpPr>
            <p:nvPr/>
          </p:nvSpPr>
          <p:spPr bwMode="auto">
            <a:xfrm>
              <a:off x="8721726" y="2794000"/>
              <a:ext cx="1354138" cy="73025"/>
            </a:xfrm>
            <a:custGeom>
              <a:avLst/>
              <a:gdLst>
                <a:gd name="T0" fmla="*/ 6 w 56"/>
                <a:gd name="T1" fmla="*/ 0 h 3"/>
                <a:gd name="T2" fmla="*/ 0 w 56"/>
                <a:gd name="T3" fmla="*/ 1 h 3"/>
                <a:gd name="T4" fmla="*/ 3 w 56"/>
                <a:gd name="T5" fmla="*/ 2 h 3"/>
                <a:gd name="T6" fmla="*/ 1 w 56"/>
                <a:gd name="T7" fmla="*/ 2 h 3"/>
                <a:gd name="T8" fmla="*/ 4 w 56"/>
                <a:gd name="T9" fmla="*/ 2 h 3"/>
                <a:gd name="T10" fmla="*/ 11 w 56"/>
                <a:gd name="T11" fmla="*/ 1 h 3"/>
                <a:gd name="T12" fmla="*/ 14 w 56"/>
                <a:gd name="T13" fmla="*/ 2 h 3"/>
                <a:gd name="T14" fmla="*/ 14 w 56"/>
                <a:gd name="T15" fmla="*/ 2 h 3"/>
                <a:gd name="T16" fmla="*/ 16 w 56"/>
                <a:gd name="T17" fmla="*/ 1 h 3"/>
                <a:gd name="T18" fmla="*/ 18 w 56"/>
                <a:gd name="T19" fmla="*/ 2 h 3"/>
                <a:gd name="T20" fmla="*/ 20 w 56"/>
                <a:gd name="T21" fmla="*/ 1 h 3"/>
                <a:gd name="T22" fmla="*/ 28 w 56"/>
                <a:gd name="T23" fmla="*/ 1 h 3"/>
                <a:gd name="T24" fmla="*/ 26 w 56"/>
                <a:gd name="T25" fmla="*/ 0 h 3"/>
                <a:gd name="T26" fmla="*/ 38 w 56"/>
                <a:gd name="T27" fmla="*/ 0 h 3"/>
                <a:gd name="T28" fmla="*/ 36 w 56"/>
                <a:gd name="T29" fmla="*/ 1 h 3"/>
                <a:gd name="T30" fmla="*/ 47 w 56"/>
                <a:gd name="T31" fmla="*/ 1 h 3"/>
                <a:gd name="T32" fmla="*/ 45 w 56"/>
                <a:gd name="T33" fmla="*/ 1 h 3"/>
                <a:gd name="T34" fmla="*/ 56 w 56"/>
                <a:gd name="T35" fmla="*/ 0 h 3"/>
                <a:gd name="T36" fmla="*/ 6 w 56"/>
                <a:gd name="T3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6" h="3">
                  <a:moveTo>
                    <a:pt x="6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3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3"/>
                    <a:pt x="2" y="2"/>
                    <a:pt x="4" y="2"/>
                  </a:cubicBezTo>
                  <a:cubicBezTo>
                    <a:pt x="5" y="1"/>
                    <a:pt x="9" y="1"/>
                    <a:pt x="11" y="1"/>
                  </a:cubicBezTo>
                  <a:cubicBezTo>
                    <a:pt x="11" y="1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5" y="1"/>
                    <a:pt x="16" y="1"/>
                  </a:cubicBezTo>
                  <a:cubicBezTo>
                    <a:pt x="18" y="1"/>
                    <a:pt x="18" y="2"/>
                    <a:pt x="18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4" y="2"/>
                    <a:pt x="26" y="1"/>
                    <a:pt x="28" y="1"/>
                  </a:cubicBezTo>
                  <a:cubicBezTo>
                    <a:pt x="27" y="1"/>
                    <a:pt x="27" y="0"/>
                    <a:pt x="26" y="0"/>
                  </a:cubicBezTo>
                  <a:cubicBezTo>
                    <a:pt x="31" y="0"/>
                    <a:pt x="35" y="0"/>
                    <a:pt x="38" y="0"/>
                  </a:cubicBezTo>
                  <a:cubicBezTo>
                    <a:pt x="39" y="1"/>
                    <a:pt x="36" y="0"/>
                    <a:pt x="36" y="1"/>
                  </a:cubicBezTo>
                  <a:cubicBezTo>
                    <a:pt x="40" y="1"/>
                    <a:pt x="44" y="2"/>
                    <a:pt x="47" y="1"/>
                  </a:cubicBezTo>
                  <a:cubicBezTo>
                    <a:pt x="46" y="1"/>
                    <a:pt x="45" y="1"/>
                    <a:pt x="45" y="1"/>
                  </a:cubicBezTo>
                  <a:cubicBezTo>
                    <a:pt x="49" y="0"/>
                    <a:pt x="53" y="1"/>
                    <a:pt x="5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40" name="Freeform 117"/>
            <p:cNvSpPr>
              <a:spLocks/>
            </p:cNvSpPr>
            <p:nvPr/>
          </p:nvSpPr>
          <p:spPr bwMode="auto">
            <a:xfrm>
              <a:off x="8696326" y="2819400"/>
              <a:ext cx="2540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41" name="Freeform 118"/>
            <p:cNvSpPr>
              <a:spLocks/>
            </p:cNvSpPr>
            <p:nvPr/>
          </p:nvSpPr>
          <p:spPr bwMode="auto">
            <a:xfrm>
              <a:off x="9931401" y="4284663"/>
              <a:ext cx="169863" cy="25400"/>
            </a:xfrm>
            <a:custGeom>
              <a:avLst/>
              <a:gdLst>
                <a:gd name="T0" fmla="*/ 2 w 7"/>
                <a:gd name="T1" fmla="*/ 0 h 1"/>
                <a:gd name="T2" fmla="*/ 3 w 7"/>
                <a:gd name="T3" fmla="*/ 1 h 1"/>
                <a:gd name="T4" fmla="*/ 7 w 7"/>
                <a:gd name="T5" fmla="*/ 1 h 1"/>
                <a:gd name="T6" fmla="*/ 0 w 7"/>
                <a:gd name="T7" fmla="*/ 0 h 1"/>
                <a:gd name="T8" fmla="*/ 2 w 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">
                  <a:moveTo>
                    <a:pt x="2" y="0"/>
                  </a:moveTo>
                  <a:cubicBezTo>
                    <a:pt x="2" y="0"/>
                    <a:pt x="3" y="1"/>
                    <a:pt x="3" y="1"/>
                  </a:cubicBezTo>
                  <a:cubicBezTo>
                    <a:pt x="4" y="1"/>
                    <a:pt x="6" y="1"/>
                    <a:pt x="7" y="1"/>
                  </a:cubicBezTo>
                  <a:cubicBezTo>
                    <a:pt x="6" y="0"/>
                    <a:pt x="1" y="0"/>
                    <a:pt x="0" y="0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42" name="Freeform 119"/>
            <p:cNvSpPr>
              <a:spLocks/>
            </p:cNvSpPr>
            <p:nvPr/>
          </p:nvSpPr>
          <p:spPr bwMode="auto">
            <a:xfrm>
              <a:off x="9494838" y="1474788"/>
              <a:ext cx="581025" cy="23813"/>
            </a:xfrm>
            <a:custGeom>
              <a:avLst/>
              <a:gdLst>
                <a:gd name="T0" fmla="*/ 24 w 24"/>
                <a:gd name="T1" fmla="*/ 1 h 1"/>
                <a:gd name="T2" fmla="*/ 0 w 24"/>
                <a:gd name="T3" fmla="*/ 0 h 1"/>
                <a:gd name="T4" fmla="*/ 24 w 24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">
                  <a:moveTo>
                    <a:pt x="24" y="1"/>
                  </a:moveTo>
                  <a:cubicBezTo>
                    <a:pt x="16" y="1"/>
                    <a:pt x="7" y="0"/>
                    <a:pt x="0" y="0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43" name="Freeform 120"/>
            <p:cNvSpPr>
              <a:spLocks/>
            </p:cNvSpPr>
            <p:nvPr/>
          </p:nvSpPr>
          <p:spPr bwMode="auto">
            <a:xfrm>
              <a:off x="9955213" y="4235450"/>
              <a:ext cx="96838" cy="49213"/>
            </a:xfrm>
            <a:custGeom>
              <a:avLst/>
              <a:gdLst>
                <a:gd name="T0" fmla="*/ 1 w 4"/>
                <a:gd name="T1" fmla="*/ 1 h 2"/>
                <a:gd name="T2" fmla="*/ 4 w 4"/>
                <a:gd name="T3" fmla="*/ 0 h 2"/>
                <a:gd name="T4" fmla="*/ 0 w 4"/>
                <a:gd name="T5" fmla="*/ 1 h 2"/>
                <a:gd name="T6" fmla="*/ 1 w 4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1" y="1"/>
                  </a:moveTo>
                  <a:cubicBezTo>
                    <a:pt x="2" y="0"/>
                    <a:pt x="4" y="2"/>
                    <a:pt x="4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44" name="Freeform 121"/>
            <p:cNvSpPr>
              <a:spLocks/>
            </p:cNvSpPr>
            <p:nvPr/>
          </p:nvSpPr>
          <p:spPr bwMode="auto">
            <a:xfrm>
              <a:off x="9979026" y="1865313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45" name="Rectangle 122"/>
            <p:cNvSpPr>
              <a:spLocks noChangeArrowheads="1"/>
            </p:cNvSpPr>
            <p:nvPr/>
          </p:nvSpPr>
          <p:spPr bwMode="auto">
            <a:xfrm>
              <a:off x="9955213" y="4627563"/>
              <a:ext cx="73025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46" name="Rectangle 123"/>
            <p:cNvSpPr>
              <a:spLocks noChangeArrowheads="1"/>
            </p:cNvSpPr>
            <p:nvPr/>
          </p:nvSpPr>
          <p:spPr bwMode="auto">
            <a:xfrm>
              <a:off x="9931401" y="5629275"/>
              <a:ext cx="9683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47" name="Rectangle 124"/>
            <p:cNvSpPr>
              <a:spLocks noChangeArrowheads="1"/>
            </p:cNvSpPr>
            <p:nvPr/>
          </p:nvSpPr>
          <p:spPr bwMode="auto">
            <a:xfrm>
              <a:off x="9955213" y="1743075"/>
              <a:ext cx="492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48" name="Freeform 125"/>
            <p:cNvSpPr>
              <a:spLocks/>
            </p:cNvSpPr>
            <p:nvPr/>
          </p:nvSpPr>
          <p:spPr bwMode="auto">
            <a:xfrm>
              <a:off x="9931401" y="3503613"/>
              <a:ext cx="73025" cy="0"/>
            </a:xfrm>
            <a:custGeom>
              <a:avLst/>
              <a:gdLst>
                <a:gd name="T0" fmla="*/ 30 w 46"/>
                <a:gd name="T1" fmla="*/ 46 w 46"/>
                <a:gd name="T2" fmla="*/ 0 w 46"/>
                <a:gd name="T3" fmla="*/ 30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0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49" name="Freeform 126"/>
            <p:cNvSpPr>
              <a:spLocks/>
            </p:cNvSpPr>
            <p:nvPr/>
          </p:nvSpPr>
          <p:spPr bwMode="auto">
            <a:xfrm>
              <a:off x="9737726" y="3087688"/>
              <a:ext cx="217488" cy="23813"/>
            </a:xfrm>
            <a:custGeom>
              <a:avLst/>
              <a:gdLst>
                <a:gd name="T0" fmla="*/ 9 w 9"/>
                <a:gd name="T1" fmla="*/ 0 h 1"/>
                <a:gd name="T2" fmla="*/ 0 w 9"/>
                <a:gd name="T3" fmla="*/ 0 h 1"/>
                <a:gd name="T4" fmla="*/ 9 w 9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1"/>
                    <a:pt x="6" y="1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50" name="Freeform 127"/>
            <p:cNvSpPr>
              <a:spLocks/>
            </p:cNvSpPr>
            <p:nvPr/>
          </p:nvSpPr>
          <p:spPr bwMode="auto">
            <a:xfrm>
              <a:off x="9761538" y="4333875"/>
              <a:ext cx="193675" cy="23813"/>
            </a:xfrm>
            <a:custGeom>
              <a:avLst/>
              <a:gdLst>
                <a:gd name="T0" fmla="*/ 31 w 122"/>
                <a:gd name="T1" fmla="*/ 15 h 15"/>
                <a:gd name="T2" fmla="*/ 122 w 122"/>
                <a:gd name="T3" fmla="*/ 0 h 15"/>
                <a:gd name="T4" fmla="*/ 0 w 122"/>
                <a:gd name="T5" fmla="*/ 15 h 15"/>
                <a:gd name="T6" fmla="*/ 31 w 122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15">
                  <a:moveTo>
                    <a:pt x="31" y="15"/>
                  </a:moveTo>
                  <a:lnTo>
                    <a:pt x="122" y="0"/>
                  </a:lnTo>
                  <a:lnTo>
                    <a:pt x="0" y="15"/>
                  </a:lnTo>
                  <a:lnTo>
                    <a:pt x="31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51" name="Freeform 128"/>
            <p:cNvSpPr>
              <a:spLocks/>
            </p:cNvSpPr>
            <p:nvPr/>
          </p:nvSpPr>
          <p:spPr bwMode="auto">
            <a:xfrm>
              <a:off x="9858376" y="4089400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52" name="Rectangle 129"/>
            <p:cNvSpPr>
              <a:spLocks noChangeArrowheads="1"/>
            </p:cNvSpPr>
            <p:nvPr/>
          </p:nvSpPr>
          <p:spPr bwMode="auto">
            <a:xfrm>
              <a:off x="9301163" y="2403475"/>
              <a:ext cx="606425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53" name="Freeform 130"/>
            <p:cNvSpPr>
              <a:spLocks/>
            </p:cNvSpPr>
            <p:nvPr/>
          </p:nvSpPr>
          <p:spPr bwMode="auto">
            <a:xfrm>
              <a:off x="9834563" y="2744788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54" name="Freeform 131"/>
            <p:cNvSpPr>
              <a:spLocks/>
            </p:cNvSpPr>
            <p:nvPr/>
          </p:nvSpPr>
          <p:spPr bwMode="auto">
            <a:xfrm>
              <a:off x="9180513" y="2427288"/>
              <a:ext cx="581025" cy="49213"/>
            </a:xfrm>
            <a:custGeom>
              <a:avLst/>
              <a:gdLst>
                <a:gd name="T0" fmla="*/ 15 w 24"/>
                <a:gd name="T1" fmla="*/ 2 h 2"/>
                <a:gd name="T2" fmla="*/ 20 w 24"/>
                <a:gd name="T3" fmla="*/ 2 h 2"/>
                <a:gd name="T4" fmla="*/ 24 w 24"/>
                <a:gd name="T5" fmla="*/ 1 h 2"/>
                <a:gd name="T6" fmla="*/ 0 w 24"/>
                <a:gd name="T7" fmla="*/ 1 h 2"/>
                <a:gd name="T8" fmla="*/ 15 w 24"/>
                <a:gd name="T9" fmla="*/ 1 h 2"/>
                <a:gd name="T10" fmla="*/ 15 w 2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">
                  <a:moveTo>
                    <a:pt x="15" y="2"/>
                  </a:moveTo>
                  <a:cubicBezTo>
                    <a:pt x="17" y="2"/>
                    <a:pt x="20" y="1"/>
                    <a:pt x="20" y="2"/>
                  </a:cubicBezTo>
                  <a:cubicBezTo>
                    <a:pt x="19" y="0"/>
                    <a:pt x="23" y="1"/>
                    <a:pt x="24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10" y="1"/>
                    <a:pt x="15" y="1"/>
                  </a:cubicBezTo>
                  <a:lnTo>
                    <a:pt x="15" y="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55" name="Freeform 132"/>
            <p:cNvSpPr>
              <a:spLocks/>
            </p:cNvSpPr>
            <p:nvPr/>
          </p:nvSpPr>
          <p:spPr bwMode="auto">
            <a:xfrm>
              <a:off x="9688513" y="2744788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56" name="Freeform 133"/>
            <p:cNvSpPr>
              <a:spLocks/>
            </p:cNvSpPr>
            <p:nvPr/>
          </p:nvSpPr>
          <p:spPr bwMode="auto">
            <a:xfrm>
              <a:off x="9688513" y="2255838"/>
              <a:ext cx="49213" cy="25400"/>
            </a:xfrm>
            <a:custGeom>
              <a:avLst/>
              <a:gdLst>
                <a:gd name="T0" fmla="*/ 31 w 31"/>
                <a:gd name="T1" fmla="*/ 16 h 16"/>
                <a:gd name="T2" fmla="*/ 31 w 31"/>
                <a:gd name="T3" fmla="*/ 0 h 16"/>
                <a:gd name="T4" fmla="*/ 0 w 31"/>
                <a:gd name="T5" fmla="*/ 16 h 16"/>
                <a:gd name="T6" fmla="*/ 31 w 31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6">
                  <a:moveTo>
                    <a:pt x="31" y="16"/>
                  </a:moveTo>
                  <a:lnTo>
                    <a:pt x="31" y="0"/>
                  </a:lnTo>
                  <a:lnTo>
                    <a:pt x="0" y="16"/>
                  </a:lnTo>
                  <a:lnTo>
                    <a:pt x="31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57" name="Rectangle 134"/>
            <p:cNvSpPr>
              <a:spLocks noChangeArrowheads="1"/>
            </p:cNvSpPr>
            <p:nvPr/>
          </p:nvSpPr>
          <p:spPr bwMode="auto">
            <a:xfrm>
              <a:off x="9544051" y="2305050"/>
              <a:ext cx="16986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58" name="Freeform 135"/>
            <p:cNvSpPr>
              <a:spLocks/>
            </p:cNvSpPr>
            <p:nvPr/>
          </p:nvSpPr>
          <p:spPr bwMode="auto">
            <a:xfrm>
              <a:off x="9326563" y="5335588"/>
              <a:ext cx="387350" cy="49213"/>
            </a:xfrm>
            <a:custGeom>
              <a:avLst/>
              <a:gdLst>
                <a:gd name="T0" fmla="*/ 16 w 16"/>
                <a:gd name="T1" fmla="*/ 1 h 2"/>
                <a:gd name="T2" fmla="*/ 0 w 16"/>
                <a:gd name="T3" fmla="*/ 1 h 2"/>
                <a:gd name="T4" fmla="*/ 0 w 16"/>
                <a:gd name="T5" fmla="*/ 2 h 2"/>
                <a:gd name="T6" fmla="*/ 16 w 1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2">
                  <a:moveTo>
                    <a:pt x="16" y="1"/>
                  </a:moveTo>
                  <a:cubicBezTo>
                    <a:pt x="10" y="2"/>
                    <a:pt x="5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5" y="1"/>
                    <a:pt x="12" y="2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59" name="Freeform 136"/>
            <p:cNvSpPr>
              <a:spLocks/>
            </p:cNvSpPr>
            <p:nvPr/>
          </p:nvSpPr>
          <p:spPr bwMode="auto">
            <a:xfrm>
              <a:off x="9617076" y="3990975"/>
              <a:ext cx="71438" cy="25400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60" name="Freeform 137"/>
            <p:cNvSpPr>
              <a:spLocks/>
            </p:cNvSpPr>
            <p:nvPr/>
          </p:nvSpPr>
          <p:spPr bwMode="auto">
            <a:xfrm>
              <a:off x="9617076" y="2330450"/>
              <a:ext cx="47625" cy="0"/>
            </a:xfrm>
            <a:custGeom>
              <a:avLst/>
              <a:gdLst>
                <a:gd name="T0" fmla="*/ 15 w 30"/>
                <a:gd name="T1" fmla="*/ 30 w 30"/>
                <a:gd name="T2" fmla="*/ 0 w 30"/>
                <a:gd name="T3" fmla="*/ 15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15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61" name="Freeform 138"/>
            <p:cNvSpPr>
              <a:spLocks/>
            </p:cNvSpPr>
            <p:nvPr/>
          </p:nvSpPr>
          <p:spPr bwMode="auto">
            <a:xfrm>
              <a:off x="9350376" y="3062288"/>
              <a:ext cx="290513" cy="49213"/>
            </a:xfrm>
            <a:custGeom>
              <a:avLst/>
              <a:gdLst>
                <a:gd name="T0" fmla="*/ 0 w 12"/>
                <a:gd name="T1" fmla="*/ 1 h 2"/>
                <a:gd name="T2" fmla="*/ 12 w 12"/>
                <a:gd name="T3" fmla="*/ 2 h 2"/>
                <a:gd name="T4" fmla="*/ 12 w 12"/>
                <a:gd name="T5" fmla="*/ 1 h 2"/>
                <a:gd name="T6" fmla="*/ 0 w 1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">
                  <a:moveTo>
                    <a:pt x="0" y="1"/>
                  </a:moveTo>
                  <a:cubicBezTo>
                    <a:pt x="3" y="1"/>
                    <a:pt x="9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2"/>
                    <a:pt x="4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62" name="Rectangle 139"/>
            <p:cNvSpPr>
              <a:spLocks noChangeArrowheads="1"/>
            </p:cNvSpPr>
            <p:nvPr/>
          </p:nvSpPr>
          <p:spPr bwMode="auto">
            <a:xfrm>
              <a:off x="9494838" y="1547813"/>
              <a:ext cx="1460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63" name="Freeform 140"/>
            <p:cNvSpPr>
              <a:spLocks/>
            </p:cNvSpPr>
            <p:nvPr/>
          </p:nvSpPr>
          <p:spPr bwMode="auto">
            <a:xfrm>
              <a:off x="9544051" y="2255838"/>
              <a:ext cx="73025" cy="25400"/>
            </a:xfrm>
            <a:custGeom>
              <a:avLst/>
              <a:gdLst>
                <a:gd name="T0" fmla="*/ 15 w 46"/>
                <a:gd name="T1" fmla="*/ 16 h 16"/>
                <a:gd name="T2" fmla="*/ 46 w 46"/>
                <a:gd name="T3" fmla="*/ 0 h 16"/>
                <a:gd name="T4" fmla="*/ 0 w 46"/>
                <a:gd name="T5" fmla="*/ 16 h 16"/>
                <a:gd name="T6" fmla="*/ 15 w 46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16">
                  <a:moveTo>
                    <a:pt x="15" y="16"/>
                  </a:moveTo>
                  <a:lnTo>
                    <a:pt x="46" y="0"/>
                  </a:lnTo>
                  <a:lnTo>
                    <a:pt x="0" y="16"/>
                  </a:lnTo>
                  <a:lnTo>
                    <a:pt x="15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64" name="Freeform 141"/>
            <p:cNvSpPr>
              <a:spLocks/>
            </p:cNvSpPr>
            <p:nvPr/>
          </p:nvSpPr>
          <p:spPr bwMode="auto">
            <a:xfrm>
              <a:off x="9180513" y="3990975"/>
              <a:ext cx="339725" cy="25400"/>
            </a:xfrm>
            <a:custGeom>
              <a:avLst/>
              <a:gdLst>
                <a:gd name="T0" fmla="*/ 7 w 14"/>
                <a:gd name="T1" fmla="*/ 1 h 1"/>
                <a:gd name="T2" fmla="*/ 14 w 14"/>
                <a:gd name="T3" fmla="*/ 0 h 1"/>
                <a:gd name="T4" fmla="*/ 0 w 14"/>
                <a:gd name="T5" fmla="*/ 0 h 1"/>
                <a:gd name="T6" fmla="*/ 8 w 14"/>
                <a:gd name="T7" fmla="*/ 1 h 1"/>
                <a:gd name="T8" fmla="*/ 7 w 1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">
                  <a:moveTo>
                    <a:pt x="7" y="1"/>
                  </a:moveTo>
                  <a:cubicBezTo>
                    <a:pt x="9" y="1"/>
                    <a:pt x="12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65" name="Freeform 142"/>
            <p:cNvSpPr>
              <a:spLocks/>
            </p:cNvSpPr>
            <p:nvPr/>
          </p:nvSpPr>
          <p:spPr bwMode="auto">
            <a:xfrm>
              <a:off x="9083676" y="2697163"/>
              <a:ext cx="217488" cy="73025"/>
            </a:xfrm>
            <a:custGeom>
              <a:avLst/>
              <a:gdLst>
                <a:gd name="T0" fmla="*/ 0 w 9"/>
                <a:gd name="T1" fmla="*/ 2 h 3"/>
                <a:gd name="T2" fmla="*/ 9 w 9"/>
                <a:gd name="T3" fmla="*/ 2 h 3"/>
                <a:gd name="T4" fmla="*/ 8 w 9"/>
                <a:gd name="T5" fmla="*/ 2 h 3"/>
                <a:gd name="T6" fmla="*/ 0 w 9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3">
                  <a:moveTo>
                    <a:pt x="0" y="2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4" y="3"/>
                    <a:pt x="2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66" name="Rectangle 143"/>
            <p:cNvSpPr>
              <a:spLocks noChangeArrowheads="1"/>
            </p:cNvSpPr>
            <p:nvPr/>
          </p:nvSpPr>
          <p:spPr bwMode="auto">
            <a:xfrm>
              <a:off x="9301163" y="2744788"/>
              <a:ext cx="24288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67" name="Freeform 144"/>
            <p:cNvSpPr>
              <a:spLocks/>
            </p:cNvSpPr>
            <p:nvPr/>
          </p:nvSpPr>
          <p:spPr bwMode="auto">
            <a:xfrm>
              <a:off x="9494838" y="4310063"/>
              <a:ext cx="49213" cy="23813"/>
            </a:xfrm>
            <a:custGeom>
              <a:avLst/>
              <a:gdLst>
                <a:gd name="T0" fmla="*/ 31 w 31"/>
                <a:gd name="T1" fmla="*/ 15 h 15"/>
                <a:gd name="T2" fmla="*/ 31 w 31"/>
                <a:gd name="T3" fmla="*/ 0 h 15"/>
                <a:gd name="T4" fmla="*/ 0 w 31"/>
                <a:gd name="T5" fmla="*/ 15 h 15"/>
                <a:gd name="T6" fmla="*/ 31 w 3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31" y="15"/>
                  </a:moveTo>
                  <a:lnTo>
                    <a:pt x="31" y="0"/>
                  </a:lnTo>
                  <a:lnTo>
                    <a:pt x="0" y="15"/>
                  </a:lnTo>
                  <a:lnTo>
                    <a:pt x="31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68" name="Freeform 145"/>
            <p:cNvSpPr>
              <a:spLocks/>
            </p:cNvSpPr>
            <p:nvPr/>
          </p:nvSpPr>
          <p:spPr bwMode="auto">
            <a:xfrm>
              <a:off x="9471026" y="5481638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69" name="Freeform 146"/>
            <p:cNvSpPr>
              <a:spLocks/>
            </p:cNvSpPr>
            <p:nvPr/>
          </p:nvSpPr>
          <p:spPr bwMode="auto">
            <a:xfrm>
              <a:off x="9229726" y="5603875"/>
              <a:ext cx="314325" cy="25400"/>
            </a:xfrm>
            <a:custGeom>
              <a:avLst/>
              <a:gdLst>
                <a:gd name="T0" fmla="*/ 0 w 13"/>
                <a:gd name="T1" fmla="*/ 1 h 1"/>
                <a:gd name="T2" fmla="*/ 13 w 13"/>
                <a:gd name="T3" fmla="*/ 1 h 1"/>
                <a:gd name="T4" fmla="*/ 1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9" y="1"/>
                    <a:pt x="4" y="1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70" name="Freeform 147"/>
            <p:cNvSpPr>
              <a:spLocks/>
            </p:cNvSpPr>
            <p:nvPr/>
          </p:nvSpPr>
          <p:spPr bwMode="auto">
            <a:xfrm>
              <a:off x="9447213" y="2476500"/>
              <a:ext cx="73025" cy="49213"/>
            </a:xfrm>
            <a:custGeom>
              <a:avLst/>
              <a:gdLst>
                <a:gd name="T0" fmla="*/ 0 w 3"/>
                <a:gd name="T1" fmla="*/ 1 h 2"/>
                <a:gd name="T2" fmla="*/ 2 w 3"/>
                <a:gd name="T3" fmla="*/ 1 h 2"/>
                <a:gd name="T4" fmla="*/ 2 w 3"/>
                <a:gd name="T5" fmla="*/ 1 h 2"/>
                <a:gd name="T6" fmla="*/ 3 w 3"/>
                <a:gd name="T7" fmla="*/ 1 h 2"/>
                <a:gd name="T8" fmla="*/ 0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2"/>
                    <a:pt x="3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71" name="Freeform 148"/>
            <p:cNvSpPr>
              <a:spLocks/>
            </p:cNvSpPr>
            <p:nvPr/>
          </p:nvSpPr>
          <p:spPr bwMode="auto">
            <a:xfrm>
              <a:off x="9447213" y="14017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72" name="Freeform 149"/>
            <p:cNvSpPr>
              <a:spLocks/>
            </p:cNvSpPr>
            <p:nvPr/>
          </p:nvSpPr>
          <p:spPr bwMode="auto">
            <a:xfrm>
              <a:off x="9447213" y="1401763"/>
              <a:ext cx="73025" cy="23813"/>
            </a:xfrm>
            <a:custGeom>
              <a:avLst/>
              <a:gdLst>
                <a:gd name="T0" fmla="*/ 3 w 3"/>
                <a:gd name="T1" fmla="*/ 1 h 1"/>
                <a:gd name="T2" fmla="*/ 0 w 3"/>
                <a:gd name="T3" fmla="*/ 0 h 1"/>
                <a:gd name="T4" fmla="*/ 3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2" y="0"/>
                    <a:pt x="2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73" name="Rectangle 150"/>
            <p:cNvSpPr>
              <a:spLocks noChangeArrowheads="1"/>
            </p:cNvSpPr>
            <p:nvPr/>
          </p:nvSpPr>
          <p:spPr bwMode="auto">
            <a:xfrm>
              <a:off x="9447213" y="1401763"/>
              <a:ext cx="1588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74" name="Freeform 151"/>
            <p:cNvSpPr>
              <a:spLocks/>
            </p:cNvSpPr>
            <p:nvPr/>
          </p:nvSpPr>
          <p:spPr bwMode="auto">
            <a:xfrm>
              <a:off x="9350376" y="3503613"/>
              <a:ext cx="144463" cy="23813"/>
            </a:xfrm>
            <a:custGeom>
              <a:avLst/>
              <a:gdLst>
                <a:gd name="T0" fmla="*/ 91 w 91"/>
                <a:gd name="T1" fmla="*/ 0 h 15"/>
                <a:gd name="T2" fmla="*/ 0 w 91"/>
                <a:gd name="T3" fmla="*/ 0 h 15"/>
                <a:gd name="T4" fmla="*/ 61 w 91"/>
                <a:gd name="T5" fmla="*/ 15 h 15"/>
                <a:gd name="T6" fmla="*/ 91 w 91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15">
                  <a:moveTo>
                    <a:pt x="91" y="0"/>
                  </a:moveTo>
                  <a:lnTo>
                    <a:pt x="0" y="0"/>
                  </a:lnTo>
                  <a:lnTo>
                    <a:pt x="61" y="15"/>
                  </a:lnTo>
                  <a:lnTo>
                    <a:pt x="9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75" name="Rectangle 152"/>
            <p:cNvSpPr>
              <a:spLocks noChangeArrowheads="1"/>
            </p:cNvSpPr>
            <p:nvPr/>
          </p:nvSpPr>
          <p:spPr bwMode="auto">
            <a:xfrm>
              <a:off x="9471026" y="5434013"/>
              <a:ext cx="238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76" name="Freeform 153"/>
            <p:cNvSpPr>
              <a:spLocks/>
            </p:cNvSpPr>
            <p:nvPr/>
          </p:nvSpPr>
          <p:spPr bwMode="auto">
            <a:xfrm>
              <a:off x="9423401" y="1743075"/>
              <a:ext cx="71438" cy="0"/>
            </a:xfrm>
            <a:custGeom>
              <a:avLst/>
              <a:gdLst>
                <a:gd name="T0" fmla="*/ 15 w 45"/>
                <a:gd name="T1" fmla="*/ 45 w 45"/>
                <a:gd name="T2" fmla="*/ 0 w 45"/>
                <a:gd name="T3" fmla="*/ 15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15" y="0"/>
                  </a:moveTo>
                  <a:lnTo>
                    <a:pt x="4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77" name="Freeform 154"/>
            <p:cNvSpPr>
              <a:spLocks/>
            </p:cNvSpPr>
            <p:nvPr/>
          </p:nvSpPr>
          <p:spPr bwMode="auto">
            <a:xfrm>
              <a:off x="9253538" y="1768475"/>
              <a:ext cx="193675" cy="23813"/>
            </a:xfrm>
            <a:custGeom>
              <a:avLst/>
              <a:gdLst>
                <a:gd name="T0" fmla="*/ 0 w 122"/>
                <a:gd name="T1" fmla="*/ 15 h 15"/>
                <a:gd name="T2" fmla="*/ 91 w 122"/>
                <a:gd name="T3" fmla="*/ 15 h 15"/>
                <a:gd name="T4" fmla="*/ 122 w 122"/>
                <a:gd name="T5" fmla="*/ 0 h 15"/>
                <a:gd name="T6" fmla="*/ 0 w 122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15">
                  <a:moveTo>
                    <a:pt x="0" y="15"/>
                  </a:moveTo>
                  <a:lnTo>
                    <a:pt x="91" y="15"/>
                  </a:lnTo>
                  <a:lnTo>
                    <a:pt x="122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78" name="Freeform 155"/>
            <p:cNvSpPr>
              <a:spLocks/>
            </p:cNvSpPr>
            <p:nvPr/>
          </p:nvSpPr>
          <p:spPr bwMode="auto">
            <a:xfrm>
              <a:off x="9423401" y="4310063"/>
              <a:ext cx="47625" cy="23813"/>
            </a:xfrm>
            <a:custGeom>
              <a:avLst/>
              <a:gdLst>
                <a:gd name="T0" fmla="*/ 30 w 30"/>
                <a:gd name="T1" fmla="*/ 15 h 15"/>
                <a:gd name="T2" fmla="*/ 30 w 30"/>
                <a:gd name="T3" fmla="*/ 0 h 15"/>
                <a:gd name="T4" fmla="*/ 0 w 30"/>
                <a:gd name="T5" fmla="*/ 15 h 15"/>
                <a:gd name="T6" fmla="*/ 30 w 30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5">
                  <a:moveTo>
                    <a:pt x="30" y="15"/>
                  </a:moveTo>
                  <a:lnTo>
                    <a:pt x="30" y="0"/>
                  </a:lnTo>
                  <a:lnTo>
                    <a:pt x="0" y="15"/>
                  </a:lnTo>
                  <a:lnTo>
                    <a:pt x="3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79" name="Rectangle 156"/>
            <p:cNvSpPr>
              <a:spLocks noChangeArrowheads="1"/>
            </p:cNvSpPr>
            <p:nvPr/>
          </p:nvSpPr>
          <p:spPr bwMode="auto">
            <a:xfrm>
              <a:off x="9229726" y="3917950"/>
              <a:ext cx="19367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80" name="Freeform 157"/>
            <p:cNvSpPr>
              <a:spLocks/>
            </p:cNvSpPr>
            <p:nvPr/>
          </p:nvSpPr>
          <p:spPr bwMode="auto">
            <a:xfrm>
              <a:off x="9350376" y="5580063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81" name="Rectangle 158"/>
            <p:cNvSpPr>
              <a:spLocks noChangeArrowheads="1"/>
            </p:cNvSpPr>
            <p:nvPr/>
          </p:nvSpPr>
          <p:spPr bwMode="auto">
            <a:xfrm>
              <a:off x="9180513" y="5434013"/>
              <a:ext cx="21748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82" name="Freeform 159"/>
            <p:cNvSpPr>
              <a:spLocks/>
            </p:cNvSpPr>
            <p:nvPr/>
          </p:nvSpPr>
          <p:spPr bwMode="auto">
            <a:xfrm>
              <a:off x="9229726" y="5507038"/>
              <a:ext cx="47625" cy="23813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83" name="Freeform 160"/>
            <p:cNvSpPr>
              <a:spLocks/>
            </p:cNvSpPr>
            <p:nvPr/>
          </p:nvSpPr>
          <p:spPr bwMode="auto">
            <a:xfrm>
              <a:off x="9277351" y="5507038"/>
              <a:ext cx="120650" cy="23813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0 h 1"/>
                <a:gd name="T4" fmla="*/ 5 w 5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3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84" name="Rectangle 161"/>
            <p:cNvSpPr>
              <a:spLocks noChangeArrowheads="1"/>
            </p:cNvSpPr>
            <p:nvPr/>
          </p:nvSpPr>
          <p:spPr bwMode="auto">
            <a:xfrm>
              <a:off x="8793163" y="1865313"/>
              <a:ext cx="5572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85" name="Freeform 162"/>
            <p:cNvSpPr>
              <a:spLocks/>
            </p:cNvSpPr>
            <p:nvPr/>
          </p:nvSpPr>
          <p:spPr bwMode="auto">
            <a:xfrm>
              <a:off x="9277351" y="2330450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86" name="Freeform 163"/>
            <p:cNvSpPr>
              <a:spLocks/>
            </p:cNvSpPr>
            <p:nvPr/>
          </p:nvSpPr>
          <p:spPr bwMode="auto">
            <a:xfrm>
              <a:off x="9301163" y="3649663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87" name="Freeform 164"/>
            <p:cNvSpPr>
              <a:spLocks/>
            </p:cNvSpPr>
            <p:nvPr/>
          </p:nvSpPr>
          <p:spPr bwMode="auto">
            <a:xfrm>
              <a:off x="9277351" y="2500313"/>
              <a:ext cx="23813" cy="0"/>
            </a:xfrm>
            <a:custGeom>
              <a:avLst/>
              <a:gdLst>
                <a:gd name="T0" fmla="*/ 15 w 15"/>
                <a:gd name="T1" fmla="*/ 0 w 15"/>
                <a:gd name="T2" fmla="*/ 15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88" name="Freeform 165"/>
            <p:cNvSpPr>
              <a:spLocks/>
            </p:cNvSpPr>
            <p:nvPr/>
          </p:nvSpPr>
          <p:spPr bwMode="auto">
            <a:xfrm>
              <a:off x="8915401" y="3087688"/>
              <a:ext cx="411163" cy="23813"/>
            </a:xfrm>
            <a:custGeom>
              <a:avLst/>
              <a:gdLst>
                <a:gd name="T0" fmla="*/ 14 w 17"/>
                <a:gd name="T1" fmla="*/ 1 h 1"/>
                <a:gd name="T2" fmla="*/ 17 w 17"/>
                <a:gd name="T3" fmla="*/ 0 h 1"/>
                <a:gd name="T4" fmla="*/ 0 w 17"/>
                <a:gd name="T5" fmla="*/ 0 h 1"/>
                <a:gd name="T6" fmla="*/ 14 w 17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">
                  <a:moveTo>
                    <a:pt x="14" y="1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1" y="0"/>
                    <a:pt x="5" y="0"/>
                    <a:pt x="0" y="0"/>
                  </a:cubicBezTo>
                  <a:cubicBezTo>
                    <a:pt x="4" y="0"/>
                    <a:pt x="10" y="1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89" name="Rectangle 166"/>
            <p:cNvSpPr>
              <a:spLocks noChangeArrowheads="1"/>
            </p:cNvSpPr>
            <p:nvPr/>
          </p:nvSpPr>
          <p:spPr bwMode="auto">
            <a:xfrm>
              <a:off x="9253538" y="4016375"/>
              <a:ext cx="730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90" name="Freeform 167"/>
            <p:cNvSpPr>
              <a:spLocks/>
            </p:cNvSpPr>
            <p:nvPr/>
          </p:nvSpPr>
          <p:spPr bwMode="auto">
            <a:xfrm>
              <a:off x="9156701" y="5335588"/>
              <a:ext cx="144463" cy="25400"/>
            </a:xfrm>
            <a:custGeom>
              <a:avLst/>
              <a:gdLst>
                <a:gd name="T0" fmla="*/ 6 w 6"/>
                <a:gd name="T1" fmla="*/ 1 h 1"/>
                <a:gd name="T2" fmla="*/ 0 w 6"/>
                <a:gd name="T3" fmla="*/ 1 h 1"/>
                <a:gd name="T4" fmla="*/ 6 w 6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">
                  <a:moveTo>
                    <a:pt x="6" y="1"/>
                  </a:moveTo>
                  <a:cubicBezTo>
                    <a:pt x="4" y="1"/>
                    <a:pt x="1" y="0"/>
                    <a:pt x="0" y="1"/>
                  </a:cubicBezTo>
                  <a:lnTo>
                    <a:pt x="6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91" name="Freeform 168"/>
            <p:cNvSpPr>
              <a:spLocks/>
            </p:cNvSpPr>
            <p:nvPr/>
          </p:nvSpPr>
          <p:spPr bwMode="auto">
            <a:xfrm>
              <a:off x="9229726" y="2403475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92" name="Freeform 169"/>
            <p:cNvSpPr>
              <a:spLocks/>
            </p:cNvSpPr>
            <p:nvPr/>
          </p:nvSpPr>
          <p:spPr bwMode="auto">
            <a:xfrm>
              <a:off x="9180513" y="1816100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93" name="Freeform 170"/>
            <p:cNvSpPr>
              <a:spLocks/>
            </p:cNvSpPr>
            <p:nvPr/>
          </p:nvSpPr>
          <p:spPr bwMode="auto">
            <a:xfrm>
              <a:off x="9180513" y="5629275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94" name="Rectangle 171"/>
            <p:cNvSpPr>
              <a:spLocks noChangeArrowheads="1"/>
            </p:cNvSpPr>
            <p:nvPr/>
          </p:nvSpPr>
          <p:spPr bwMode="auto">
            <a:xfrm>
              <a:off x="8866188" y="1890713"/>
              <a:ext cx="3143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95" name="Freeform 172"/>
            <p:cNvSpPr>
              <a:spLocks/>
            </p:cNvSpPr>
            <p:nvPr/>
          </p:nvSpPr>
          <p:spPr bwMode="auto">
            <a:xfrm>
              <a:off x="9132888" y="2330450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96" name="Rectangle 173"/>
            <p:cNvSpPr>
              <a:spLocks noChangeArrowheads="1"/>
            </p:cNvSpPr>
            <p:nvPr/>
          </p:nvSpPr>
          <p:spPr bwMode="auto">
            <a:xfrm>
              <a:off x="9059863" y="3917950"/>
              <a:ext cx="1206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97" name="Freeform 174"/>
            <p:cNvSpPr>
              <a:spLocks/>
            </p:cNvSpPr>
            <p:nvPr/>
          </p:nvSpPr>
          <p:spPr bwMode="auto">
            <a:xfrm>
              <a:off x="9012238" y="1816100"/>
              <a:ext cx="144463" cy="25400"/>
            </a:xfrm>
            <a:custGeom>
              <a:avLst/>
              <a:gdLst>
                <a:gd name="T0" fmla="*/ 4 w 6"/>
                <a:gd name="T1" fmla="*/ 0 h 1"/>
                <a:gd name="T2" fmla="*/ 0 w 6"/>
                <a:gd name="T3" fmla="*/ 0 h 1"/>
                <a:gd name="T4" fmla="*/ 4 w 6"/>
                <a:gd name="T5" fmla="*/ 0 h 1"/>
                <a:gd name="T6" fmla="*/ 3 w 6"/>
                <a:gd name="T7" fmla="*/ 1 h 1"/>
                <a:gd name="T8" fmla="*/ 6 w 6"/>
                <a:gd name="T9" fmla="*/ 0 h 1"/>
                <a:gd name="T10" fmla="*/ 5 w 6"/>
                <a:gd name="T11" fmla="*/ 0 h 1"/>
                <a:gd name="T12" fmla="*/ 4 w 6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5" y="1"/>
                    <a:pt x="5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98" name="Freeform 175"/>
            <p:cNvSpPr>
              <a:spLocks/>
            </p:cNvSpPr>
            <p:nvPr/>
          </p:nvSpPr>
          <p:spPr bwMode="auto">
            <a:xfrm>
              <a:off x="9059863" y="164623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99" name="Rectangle 176"/>
            <p:cNvSpPr>
              <a:spLocks noChangeArrowheads="1"/>
            </p:cNvSpPr>
            <p:nvPr/>
          </p:nvSpPr>
          <p:spPr bwMode="auto">
            <a:xfrm>
              <a:off x="9036051" y="5360988"/>
              <a:ext cx="730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00" name="Freeform 177"/>
            <p:cNvSpPr>
              <a:spLocks/>
            </p:cNvSpPr>
            <p:nvPr/>
          </p:nvSpPr>
          <p:spPr bwMode="auto">
            <a:xfrm>
              <a:off x="8915401" y="1792288"/>
              <a:ext cx="144463" cy="23813"/>
            </a:xfrm>
            <a:custGeom>
              <a:avLst/>
              <a:gdLst>
                <a:gd name="T0" fmla="*/ 0 w 6"/>
                <a:gd name="T1" fmla="*/ 1 h 1"/>
                <a:gd name="T2" fmla="*/ 6 w 6"/>
                <a:gd name="T3" fmla="*/ 1 h 1"/>
                <a:gd name="T4" fmla="*/ 3 w 6"/>
                <a:gd name="T5" fmla="*/ 1 h 1"/>
                <a:gd name="T6" fmla="*/ 3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01" name="Freeform 178"/>
            <p:cNvSpPr>
              <a:spLocks/>
            </p:cNvSpPr>
            <p:nvPr/>
          </p:nvSpPr>
          <p:spPr bwMode="auto">
            <a:xfrm>
              <a:off x="8986838" y="2403475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02" name="Rectangle 179"/>
            <p:cNvSpPr>
              <a:spLocks noChangeArrowheads="1"/>
            </p:cNvSpPr>
            <p:nvPr/>
          </p:nvSpPr>
          <p:spPr bwMode="auto">
            <a:xfrm>
              <a:off x="8963026" y="2671763"/>
              <a:ext cx="9683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03" name="Freeform 180"/>
            <p:cNvSpPr>
              <a:spLocks/>
            </p:cNvSpPr>
            <p:nvPr/>
          </p:nvSpPr>
          <p:spPr bwMode="auto">
            <a:xfrm>
              <a:off x="8575676" y="2720975"/>
              <a:ext cx="460375" cy="49213"/>
            </a:xfrm>
            <a:custGeom>
              <a:avLst/>
              <a:gdLst>
                <a:gd name="T0" fmla="*/ 0 w 19"/>
                <a:gd name="T1" fmla="*/ 1 h 2"/>
                <a:gd name="T2" fmla="*/ 5 w 19"/>
                <a:gd name="T3" fmla="*/ 2 h 2"/>
                <a:gd name="T4" fmla="*/ 19 w 19"/>
                <a:gd name="T5" fmla="*/ 1 h 2"/>
                <a:gd name="T6" fmla="*/ 0 w 19"/>
                <a:gd name="T7" fmla="*/ 0 h 2"/>
                <a:gd name="T8" fmla="*/ 0 w 19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">
                  <a:moveTo>
                    <a:pt x="0" y="1"/>
                  </a:moveTo>
                  <a:cubicBezTo>
                    <a:pt x="2" y="0"/>
                    <a:pt x="4" y="1"/>
                    <a:pt x="5" y="2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4" y="0"/>
                    <a:pt x="6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04" name="Rectangle 181"/>
            <p:cNvSpPr>
              <a:spLocks noChangeArrowheads="1"/>
            </p:cNvSpPr>
            <p:nvPr/>
          </p:nvSpPr>
          <p:spPr bwMode="auto">
            <a:xfrm>
              <a:off x="8939213" y="3917950"/>
              <a:ext cx="730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05" name="Freeform 182"/>
            <p:cNvSpPr>
              <a:spLocks/>
            </p:cNvSpPr>
            <p:nvPr/>
          </p:nvSpPr>
          <p:spPr bwMode="auto">
            <a:xfrm>
              <a:off x="8721726" y="3111500"/>
              <a:ext cx="265113" cy="25400"/>
            </a:xfrm>
            <a:custGeom>
              <a:avLst/>
              <a:gdLst>
                <a:gd name="T0" fmla="*/ 152 w 167"/>
                <a:gd name="T1" fmla="*/ 0 h 16"/>
                <a:gd name="T2" fmla="*/ 152 w 167"/>
                <a:gd name="T3" fmla="*/ 16 h 16"/>
                <a:gd name="T4" fmla="*/ 0 w 167"/>
                <a:gd name="T5" fmla="*/ 16 h 16"/>
                <a:gd name="T6" fmla="*/ 167 w 167"/>
                <a:gd name="T7" fmla="*/ 16 h 16"/>
                <a:gd name="T8" fmla="*/ 152 w 16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16">
                  <a:moveTo>
                    <a:pt x="152" y="0"/>
                  </a:moveTo>
                  <a:lnTo>
                    <a:pt x="152" y="16"/>
                  </a:lnTo>
                  <a:lnTo>
                    <a:pt x="0" y="16"/>
                  </a:lnTo>
                  <a:lnTo>
                    <a:pt x="167" y="16"/>
                  </a:lnTo>
                  <a:lnTo>
                    <a:pt x="152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06" name="Freeform 183"/>
            <p:cNvSpPr>
              <a:spLocks/>
            </p:cNvSpPr>
            <p:nvPr/>
          </p:nvSpPr>
          <p:spPr bwMode="auto">
            <a:xfrm>
              <a:off x="8624888" y="3111500"/>
              <a:ext cx="96838" cy="25400"/>
            </a:xfrm>
            <a:custGeom>
              <a:avLst/>
              <a:gdLst>
                <a:gd name="T0" fmla="*/ 0 w 4"/>
                <a:gd name="T1" fmla="*/ 1 h 1"/>
                <a:gd name="T2" fmla="*/ 4 w 4"/>
                <a:gd name="T3" fmla="*/ 1 h 1"/>
                <a:gd name="T4" fmla="*/ 0 w 4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0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07" name="Freeform 184"/>
            <p:cNvSpPr>
              <a:spLocks/>
            </p:cNvSpPr>
            <p:nvPr/>
          </p:nvSpPr>
          <p:spPr bwMode="auto">
            <a:xfrm>
              <a:off x="8818563" y="2671763"/>
              <a:ext cx="120650" cy="0"/>
            </a:xfrm>
            <a:custGeom>
              <a:avLst/>
              <a:gdLst>
                <a:gd name="T0" fmla="*/ 0 w 76"/>
                <a:gd name="T1" fmla="*/ 0 w 76"/>
                <a:gd name="T2" fmla="*/ 76 w 76"/>
                <a:gd name="T3" fmla="*/ 0 w 7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6">
                  <a:moveTo>
                    <a:pt x="0" y="0"/>
                  </a:moveTo>
                  <a:lnTo>
                    <a:pt x="0" y="0"/>
                  </a:lnTo>
                  <a:lnTo>
                    <a:pt x="7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08" name="Freeform 185"/>
            <p:cNvSpPr>
              <a:spLocks/>
            </p:cNvSpPr>
            <p:nvPr/>
          </p:nvSpPr>
          <p:spPr bwMode="auto">
            <a:xfrm>
              <a:off x="8866188" y="2452688"/>
              <a:ext cx="49213" cy="23813"/>
            </a:xfrm>
            <a:custGeom>
              <a:avLst/>
              <a:gdLst>
                <a:gd name="T0" fmla="*/ 0 w 31"/>
                <a:gd name="T1" fmla="*/ 0 h 15"/>
                <a:gd name="T2" fmla="*/ 15 w 31"/>
                <a:gd name="T3" fmla="*/ 15 h 15"/>
                <a:gd name="T4" fmla="*/ 31 w 31"/>
                <a:gd name="T5" fmla="*/ 0 h 15"/>
                <a:gd name="T6" fmla="*/ 0 w 31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0" y="0"/>
                  </a:moveTo>
                  <a:lnTo>
                    <a:pt x="15" y="15"/>
                  </a:ln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09" name="Freeform 186"/>
            <p:cNvSpPr>
              <a:spLocks/>
            </p:cNvSpPr>
            <p:nvPr/>
          </p:nvSpPr>
          <p:spPr bwMode="auto">
            <a:xfrm>
              <a:off x="8793163" y="5481638"/>
              <a:ext cx="122238" cy="0"/>
            </a:xfrm>
            <a:custGeom>
              <a:avLst/>
              <a:gdLst>
                <a:gd name="T0" fmla="*/ 5 w 5"/>
                <a:gd name="T1" fmla="*/ 0 w 5"/>
                <a:gd name="T2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5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10" name="Freeform 187"/>
            <p:cNvSpPr>
              <a:spLocks/>
            </p:cNvSpPr>
            <p:nvPr/>
          </p:nvSpPr>
          <p:spPr bwMode="auto">
            <a:xfrm>
              <a:off x="8745538" y="1792288"/>
              <a:ext cx="144463" cy="49213"/>
            </a:xfrm>
            <a:custGeom>
              <a:avLst/>
              <a:gdLst>
                <a:gd name="T0" fmla="*/ 0 w 6"/>
                <a:gd name="T1" fmla="*/ 1 h 2"/>
                <a:gd name="T2" fmla="*/ 6 w 6"/>
                <a:gd name="T3" fmla="*/ 1 h 2"/>
                <a:gd name="T4" fmla="*/ 2 w 6"/>
                <a:gd name="T5" fmla="*/ 1 h 2"/>
                <a:gd name="T6" fmla="*/ 4 w 6"/>
                <a:gd name="T7" fmla="*/ 0 h 2"/>
                <a:gd name="T8" fmla="*/ 0 w 6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0" y="1"/>
                  </a:moveTo>
                  <a:cubicBezTo>
                    <a:pt x="1" y="2"/>
                    <a:pt x="5" y="2"/>
                    <a:pt x="6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11" name="Freeform 188"/>
            <p:cNvSpPr>
              <a:spLocks/>
            </p:cNvSpPr>
            <p:nvPr/>
          </p:nvSpPr>
          <p:spPr bwMode="auto">
            <a:xfrm>
              <a:off x="8818563" y="3062288"/>
              <a:ext cx="71438" cy="0"/>
            </a:xfrm>
            <a:custGeom>
              <a:avLst/>
              <a:gdLst>
                <a:gd name="T0" fmla="*/ 30 w 45"/>
                <a:gd name="T1" fmla="*/ 45 w 45"/>
                <a:gd name="T2" fmla="*/ 0 w 45"/>
                <a:gd name="T3" fmla="*/ 30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30" y="0"/>
                  </a:moveTo>
                  <a:lnTo>
                    <a:pt x="45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12" name="Freeform 189"/>
            <p:cNvSpPr>
              <a:spLocks/>
            </p:cNvSpPr>
            <p:nvPr/>
          </p:nvSpPr>
          <p:spPr bwMode="auto">
            <a:xfrm>
              <a:off x="8745538" y="2697163"/>
              <a:ext cx="120650" cy="23813"/>
            </a:xfrm>
            <a:custGeom>
              <a:avLst/>
              <a:gdLst>
                <a:gd name="T0" fmla="*/ 0 w 76"/>
                <a:gd name="T1" fmla="*/ 15 h 15"/>
                <a:gd name="T2" fmla="*/ 76 w 76"/>
                <a:gd name="T3" fmla="*/ 0 h 15"/>
                <a:gd name="T4" fmla="*/ 0 w 76"/>
                <a:gd name="T5" fmla="*/ 15 h 15"/>
                <a:gd name="T6" fmla="*/ 0 w 76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5">
                  <a:moveTo>
                    <a:pt x="0" y="15"/>
                  </a:moveTo>
                  <a:lnTo>
                    <a:pt x="76" y="0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13" name="Freeform 190"/>
            <p:cNvSpPr>
              <a:spLocks/>
            </p:cNvSpPr>
            <p:nvPr/>
          </p:nvSpPr>
          <p:spPr bwMode="auto">
            <a:xfrm>
              <a:off x="8624888" y="5360988"/>
              <a:ext cx="265113" cy="23813"/>
            </a:xfrm>
            <a:custGeom>
              <a:avLst/>
              <a:gdLst>
                <a:gd name="T0" fmla="*/ 11 w 11"/>
                <a:gd name="T1" fmla="*/ 0 h 1"/>
                <a:gd name="T2" fmla="*/ 0 w 11"/>
                <a:gd name="T3" fmla="*/ 0 h 1"/>
                <a:gd name="T4" fmla="*/ 0 w 11"/>
                <a:gd name="T5" fmla="*/ 1 h 1"/>
                <a:gd name="T6" fmla="*/ 11 w 1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0"/>
                    <a:pt x="7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14" name="Freeform 191"/>
            <p:cNvSpPr>
              <a:spLocks/>
            </p:cNvSpPr>
            <p:nvPr/>
          </p:nvSpPr>
          <p:spPr bwMode="auto">
            <a:xfrm>
              <a:off x="7994651" y="3087688"/>
              <a:ext cx="871538" cy="23813"/>
            </a:xfrm>
            <a:custGeom>
              <a:avLst/>
              <a:gdLst>
                <a:gd name="T0" fmla="*/ 36 w 36"/>
                <a:gd name="T1" fmla="*/ 0 h 1"/>
                <a:gd name="T2" fmla="*/ 0 w 36"/>
                <a:gd name="T3" fmla="*/ 0 h 1"/>
                <a:gd name="T4" fmla="*/ 0 w 36"/>
                <a:gd name="T5" fmla="*/ 0 h 1"/>
                <a:gd name="T6" fmla="*/ 0 w 36"/>
                <a:gd name="T7" fmla="*/ 0 h 1"/>
                <a:gd name="T8" fmla="*/ 17 w 36"/>
                <a:gd name="T9" fmla="*/ 1 h 1"/>
                <a:gd name="T10" fmla="*/ 17 w 36"/>
                <a:gd name="T11" fmla="*/ 1 h 1"/>
                <a:gd name="T12" fmla="*/ 36 w 36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">
                  <a:moveTo>
                    <a:pt x="36" y="0"/>
                  </a:moveTo>
                  <a:cubicBezTo>
                    <a:pt x="24" y="0"/>
                    <a:pt x="13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1"/>
                    <a:pt x="12" y="0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3" y="0"/>
                    <a:pt x="29" y="1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15" name="Freeform 192"/>
            <p:cNvSpPr>
              <a:spLocks/>
            </p:cNvSpPr>
            <p:nvPr/>
          </p:nvSpPr>
          <p:spPr bwMode="auto">
            <a:xfrm>
              <a:off x="7947026" y="3087688"/>
              <a:ext cx="4762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16" name="Rectangle 193"/>
            <p:cNvSpPr>
              <a:spLocks noChangeArrowheads="1"/>
            </p:cNvSpPr>
            <p:nvPr/>
          </p:nvSpPr>
          <p:spPr bwMode="auto">
            <a:xfrm>
              <a:off x="8721726" y="2452688"/>
              <a:ext cx="1206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17" name="Freeform 194"/>
            <p:cNvSpPr>
              <a:spLocks/>
            </p:cNvSpPr>
            <p:nvPr/>
          </p:nvSpPr>
          <p:spPr bwMode="auto">
            <a:xfrm>
              <a:off x="8769351" y="1352550"/>
              <a:ext cx="49213" cy="0"/>
            </a:xfrm>
            <a:custGeom>
              <a:avLst/>
              <a:gdLst>
                <a:gd name="T0" fmla="*/ 15 w 31"/>
                <a:gd name="T1" fmla="*/ 31 w 31"/>
                <a:gd name="T2" fmla="*/ 0 w 31"/>
                <a:gd name="T3" fmla="*/ 15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15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18" name="Freeform 195"/>
            <p:cNvSpPr>
              <a:spLocks/>
            </p:cNvSpPr>
            <p:nvPr/>
          </p:nvSpPr>
          <p:spPr bwMode="auto">
            <a:xfrm>
              <a:off x="8721726" y="5434013"/>
              <a:ext cx="96838" cy="0"/>
            </a:xfrm>
            <a:custGeom>
              <a:avLst/>
              <a:gdLst>
                <a:gd name="T0" fmla="*/ 15 w 61"/>
                <a:gd name="T1" fmla="*/ 61 w 61"/>
                <a:gd name="T2" fmla="*/ 0 w 61"/>
                <a:gd name="T3" fmla="*/ 15 w 6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1">
                  <a:moveTo>
                    <a:pt x="15" y="0"/>
                  </a:moveTo>
                  <a:lnTo>
                    <a:pt x="61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19" name="Rectangle 196"/>
            <p:cNvSpPr>
              <a:spLocks noChangeArrowheads="1"/>
            </p:cNvSpPr>
            <p:nvPr/>
          </p:nvSpPr>
          <p:spPr bwMode="auto">
            <a:xfrm>
              <a:off x="8721726" y="1425575"/>
              <a:ext cx="476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20" name="Freeform 197"/>
            <p:cNvSpPr>
              <a:spLocks/>
            </p:cNvSpPr>
            <p:nvPr/>
          </p:nvSpPr>
          <p:spPr bwMode="auto">
            <a:xfrm>
              <a:off x="8721726" y="2378075"/>
              <a:ext cx="47625" cy="0"/>
            </a:xfrm>
            <a:custGeom>
              <a:avLst/>
              <a:gdLst>
                <a:gd name="T0" fmla="*/ 15 w 30"/>
                <a:gd name="T1" fmla="*/ 30 w 30"/>
                <a:gd name="T2" fmla="*/ 0 w 30"/>
                <a:gd name="T3" fmla="*/ 15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15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21" name="Freeform 198"/>
            <p:cNvSpPr>
              <a:spLocks/>
            </p:cNvSpPr>
            <p:nvPr/>
          </p:nvSpPr>
          <p:spPr bwMode="auto">
            <a:xfrm>
              <a:off x="8745538" y="2500313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22" name="Freeform 199"/>
            <p:cNvSpPr>
              <a:spLocks/>
            </p:cNvSpPr>
            <p:nvPr/>
          </p:nvSpPr>
          <p:spPr bwMode="auto">
            <a:xfrm>
              <a:off x="8721726" y="2403475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23" name="Rectangle 200"/>
            <p:cNvSpPr>
              <a:spLocks noChangeArrowheads="1"/>
            </p:cNvSpPr>
            <p:nvPr/>
          </p:nvSpPr>
          <p:spPr bwMode="auto">
            <a:xfrm>
              <a:off x="8624888" y="2012950"/>
              <a:ext cx="71438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24" name="Freeform 201"/>
            <p:cNvSpPr>
              <a:spLocks/>
            </p:cNvSpPr>
            <p:nvPr/>
          </p:nvSpPr>
          <p:spPr bwMode="auto">
            <a:xfrm>
              <a:off x="8599488" y="2403475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25" name="Freeform 202"/>
            <p:cNvSpPr>
              <a:spLocks/>
            </p:cNvSpPr>
            <p:nvPr/>
          </p:nvSpPr>
          <p:spPr bwMode="auto">
            <a:xfrm>
              <a:off x="8502651" y="1425575"/>
              <a:ext cx="122238" cy="0"/>
            </a:xfrm>
            <a:custGeom>
              <a:avLst/>
              <a:gdLst>
                <a:gd name="T0" fmla="*/ 0 w 77"/>
                <a:gd name="T1" fmla="*/ 16 w 77"/>
                <a:gd name="T2" fmla="*/ 77 w 77"/>
                <a:gd name="T3" fmla="*/ 0 w 7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7">
                  <a:moveTo>
                    <a:pt x="0" y="0"/>
                  </a:moveTo>
                  <a:lnTo>
                    <a:pt x="16" y="0"/>
                  </a:lnTo>
                  <a:lnTo>
                    <a:pt x="7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26" name="Freeform 203"/>
            <p:cNvSpPr>
              <a:spLocks/>
            </p:cNvSpPr>
            <p:nvPr/>
          </p:nvSpPr>
          <p:spPr bwMode="auto">
            <a:xfrm>
              <a:off x="8455026" y="2500313"/>
              <a:ext cx="169863" cy="25400"/>
            </a:xfrm>
            <a:custGeom>
              <a:avLst/>
              <a:gdLst>
                <a:gd name="T0" fmla="*/ 7 w 7"/>
                <a:gd name="T1" fmla="*/ 1 h 1"/>
                <a:gd name="T2" fmla="*/ 7 w 7"/>
                <a:gd name="T3" fmla="*/ 0 h 1"/>
                <a:gd name="T4" fmla="*/ 0 w 7"/>
                <a:gd name="T5" fmla="*/ 0 h 1"/>
                <a:gd name="T6" fmla="*/ 7 w 7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">
                  <a:moveTo>
                    <a:pt x="7" y="1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4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27" name="Freeform 204"/>
            <p:cNvSpPr>
              <a:spLocks/>
            </p:cNvSpPr>
            <p:nvPr/>
          </p:nvSpPr>
          <p:spPr bwMode="auto">
            <a:xfrm>
              <a:off x="8502651" y="2378075"/>
              <a:ext cx="96838" cy="25400"/>
            </a:xfrm>
            <a:custGeom>
              <a:avLst/>
              <a:gdLst>
                <a:gd name="T0" fmla="*/ 31 w 61"/>
                <a:gd name="T1" fmla="*/ 16 h 16"/>
                <a:gd name="T2" fmla="*/ 61 w 61"/>
                <a:gd name="T3" fmla="*/ 0 h 16"/>
                <a:gd name="T4" fmla="*/ 0 w 61"/>
                <a:gd name="T5" fmla="*/ 16 h 16"/>
                <a:gd name="T6" fmla="*/ 31 w 61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16">
                  <a:moveTo>
                    <a:pt x="31" y="16"/>
                  </a:moveTo>
                  <a:lnTo>
                    <a:pt x="61" y="0"/>
                  </a:lnTo>
                  <a:lnTo>
                    <a:pt x="0" y="16"/>
                  </a:lnTo>
                  <a:lnTo>
                    <a:pt x="31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28" name="Freeform 206"/>
            <p:cNvSpPr>
              <a:spLocks/>
            </p:cNvSpPr>
            <p:nvPr/>
          </p:nvSpPr>
          <p:spPr bwMode="auto">
            <a:xfrm>
              <a:off x="8308976" y="1620838"/>
              <a:ext cx="266700" cy="25400"/>
            </a:xfrm>
            <a:custGeom>
              <a:avLst/>
              <a:gdLst>
                <a:gd name="T0" fmla="*/ 168 w 168"/>
                <a:gd name="T1" fmla="*/ 16 h 16"/>
                <a:gd name="T2" fmla="*/ 0 w 168"/>
                <a:gd name="T3" fmla="*/ 0 h 16"/>
                <a:gd name="T4" fmla="*/ 16 w 168"/>
                <a:gd name="T5" fmla="*/ 16 h 16"/>
                <a:gd name="T6" fmla="*/ 168 w 168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16">
                  <a:moveTo>
                    <a:pt x="168" y="16"/>
                  </a:moveTo>
                  <a:lnTo>
                    <a:pt x="0" y="0"/>
                  </a:lnTo>
                  <a:lnTo>
                    <a:pt x="16" y="16"/>
                  </a:lnTo>
                  <a:lnTo>
                    <a:pt x="168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29" name="Rectangle 207"/>
            <p:cNvSpPr>
              <a:spLocks noChangeArrowheads="1"/>
            </p:cNvSpPr>
            <p:nvPr/>
          </p:nvSpPr>
          <p:spPr bwMode="auto">
            <a:xfrm>
              <a:off x="8478838" y="5580063"/>
              <a:ext cx="73025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30" name="Freeform 208"/>
            <p:cNvSpPr>
              <a:spLocks/>
            </p:cNvSpPr>
            <p:nvPr/>
          </p:nvSpPr>
          <p:spPr bwMode="auto">
            <a:xfrm>
              <a:off x="8431213" y="4040188"/>
              <a:ext cx="71438" cy="0"/>
            </a:xfrm>
            <a:custGeom>
              <a:avLst/>
              <a:gdLst>
                <a:gd name="T0" fmla="*/ 0 w 45"/>
                <a:gd name="T1" fmla="*/ 15 w 45"/>
                <a:gd name="T2" fmla="*/ 45 w 45"/>
                <a:gd name="T3" fmla="*/ 0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0" y="0"/>
                  </a:moveTo>
                  <a:lnTo>
                    <a:pt x="15" y="0"/>
                  </a:lnTo>
                  <a:lnTo>
                    <a:pt x="4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31" name="Rectangle 209"/>
            <p:cNvSpPr>
              <a:spLocks noChangeArrowheads="1"/>
            </p:cNvSpPr>
            <p:nvPr/>
          </p:nvSpPr>
          <p:spPr bwMode="auto">
            <a:xfrm>
              <a:off x="8140701" y="5311775"/>
              <a:ext cx="265113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32" name="Freeform 210"/>
            <p:cNvSpPr>
              <a:spLocks/>
            </p:cNvSpPr>
            <p:nvPr/>
          </p:nvSpPr>
          <p:spPr bwMode="auto">
            <a:xfrm>
              <a:off x="8164513" y="3136900"/>
              <a:ext cx="241300" cy="23813"/>
            </a:xfrm>
            <a:custGeom>
              <a:avLst/>
              <a:gdLst>
                <a:gd name="T0" fmla="*/ 10 w 10"/>
                <a:gd name="T1" fmla="*/ 0 h 1"/>
                <a:gd name="T2" fmla="*/ 0 w 10"/>
                <a:gd name="T3" fmla="*/ 0 h 1"/>
                <a:gd name="T4" fmla="*/ 8 w 10"/>
                <a:gd name="T5" fmla="*/ 1 h 1"/>
                <a:gd name="T6" fmla="*/ 1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6" y="0"/>
                    <a:pt x="8" y="1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33" name="Freeform 211"/>
            <p:cNvSpPr>
              <a:spLocks/>
            </p:cNvSpPr>
            <p:nvPr/>
          </p:nvSpPr>
          <p:spPr bwMode="auto">
            <a:xfrm>
              <a:off x="8308976" y="1963738"/>
              <a:ext cx="49213" cy="0"/>
            </a:xfrm>
            <a:custGeom>
              <a:avLst/>
              <a:gdLst>
                <a:gd name="T0" fmla="*/ 16 w 31"/>
                <a:gd name="T1" fmla="*/ 31 w 31"/>
                <a:gd name="T2" fmla="*/ 0 w 31"/>
                <a:gd name="T3" fmla="*/ 16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16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34" name="Freeform 212"/>
            <p:cNvSpPr>
              <a:spLocks/>
            </p:cNvSpPr>
            <p:nvPr/>
          </p:nvSpPr>
          <p:spPr bwMode="auto">
            <a:xfrm>
              <a:off x="8261351" y="1328738"/>
              <a:ext cx="73025" cy="23813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3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35" name="Rectangle 213"/>
            <p:cNvSpPr>
              <a:spLocks noChangeArrowheads="1"/>
            </p:cNvSpPr>
            <p:nvPr/>
          </p:nvSpPr>
          <p:spPr bwMode="auto">
            <a:xfrm>
              <a:off x="8115301" y="1620838"/>
              <a:ext cx="169863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36" name="Freeform 214"/>
            <p:cNvSpPr>
              <a:spLocks/>
            </p:cNvSpPr>
            <p:nvPr/>
          </p:nvSpPr>
          <p:spPr bwMode="auto">
            <a:xfrm>
              <a:off x="8140701" y="1938338"/>
              <a:ext cx="71438" cy="25400"/>
            </a:xfrm>
            <a:custGeom>
              <a:avLst/>
              <a:gdLst>
                <a:gd name="T0" fmla="*/ 0 w 45"/>
                <a:gd name="T1" fmla="*/ 16 h 16"/>
                <a:gd name="T2" fmla="*/ 30 w 45"/>
                <a:gd name="T3" fmla="*/ 16 h 16"/>
                <a:gd name="T4" fmla="*/ 45 w 45"/>
                <a:gd name="T5" fmla="*/ 0 h 16"/>
                <a:gd name="T6" fmla="*/ 0 w 45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6">
                  <a:moveTo>
                    <a:pt x="0" y="16"/>
                  </a:moveTo>
                  <a:lnTo>
                    <a:pt x="30" y="16"/>
                  </a:lnTo>
                  <a:lnTo>
                    <a:pt x="45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37" name="Rectangle 215"/>
            <p:cNvSpPr>
              <a:spLocks noChangeArrowheads="1"/>
            </p:cNvSpPr>
            <p:nvPr/>
          </p:nvSpPr>
          <p:spPr bwMode="auto">
            <a:xfrm>
              <a:off x="8140701" y="1328738"/>
              <a:ext cx="476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38" name="Rectangle 216"/>
            <p:cNvSpPr>
              <a:spLocks noChangeArrowheads="1"/>
            </p:cNvSpPr>
            <p:nvPr/>
          </p:nvSpPr>
          <p:spPr bwMode="auto">
            <a:xfrm>
              <a:off x="7874001" y="3917950"/>
              <a:ext cx="266700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39" name="Freeform 217"/>
            <p:cNvSpPr>
              <a:spLocks/>
            </p:cNvSpPr>
            <p:nvPr/>
          </p:nvSpPr>
          <p:spPr bwMode="auto">
            <a:xfrm>
              <a:off x="8043863" y="3136900"/>
              <a:ext cx="71438" cy="0"/>
            </a:xfrm>
            <a:custGeom>
              <a:avLst/>
              <a:gdLst>
                <a:gd name="T0" fmla="*/ 45 w 45"/>
                <a:gd name="T1" fmla="*/ 45 w 45"/>
                <a:gd name="T2" fmla="*/ 0 w 45"/>
                <a:gd name="T3" fmla="*/ 45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45" y="0"/>
                  </a:moveTo>
                  <a:lnTo>
                    <a:pt x="45" y="0"/>
                  </a:lnTo>
                  <a:lnTo>
                    <a:pt x="0" y="0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40" name="Freeform 218"/>
            <p:cNvSpPr>
              <a:spLocks/>
            </p:cNvSpPr>
            <p:nvPr/>
          </p:nvSpPr>
          <p:spPr bwMode="auto">
            <a:xfrm>
              <a:off x="8018463" y="3111500"/>
              <a:ext cx="73025" cy="0"/>
            </a:xfrm>
            <a:custGeom>
              <a:avLst/>
              <a:gdLst>
                <a:gd name="T0" fmla="*/ 0 w 46"/>
                <a:gd name="T1" fmla="*/ 31 w 46"/>
                <a:gd name="T2" fmla="*/ 46 w 46"/>
                <a:gd name="T3" fmla="*/ 0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0" y="0"/>
                  </a:moveTo>
                  <a:lnTo>
                    <a:pt x="31" y="0"/>
                  </a:lnTo>
                  <a:lnTo>
                    <a:pt x="4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41" name="Rectangle 219"/>
            <p:cNvSpPr>
              <a:spLocks noChangeArrowheads="1"/>
            </p:cNvSpPr>
            <p:nvPr/>
          </p:nvSpPr>
          <p:spPr bwMode="auto">
            <a:xfrm>
              <a:off x="7947026" y="3136900"/>
              <a:ext cx="71438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42" name="Freeform 220"/>
            <p:cNvSpPr>
              <a:spLocks/>
            </p:cNvSpPr>
            <p:nvPr/>
          </p:nvSpPr>
          <p:spPr bwMode="auto">
            <a:xfrm>
              <a:off x="7897813" y="1303338"/>
              <a:ext cx="73025" cy="49213"/>
            </a:xfrm>
            <a:custGeom>
              <a:avLst/>
              <a:gdLst>
                <a:gd name="T0" fmla="*/ 0 w 3"/>
                <a:gd name="T1" fmla="*/ 1 h 2"/>
                <a:gd name="T2" fmla="*/ 3 w 3"/>
                <a:gd name="T3" fmla="*/ 1 h 2"/>
                <a:gd name="T4" fmla="*/ 0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1"/>
                    <a:pt x="3" y="2"/>
                    <a:pt x="3" y="1"/>
                  </a:cubicBezTo>
                  <a:cubicBezTo>
                    <a:pt x="2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43" name="Rectangle 221"/>
            <p:cNvSpPr>
              <a:spLocks noChangeArrowheads="1"/>
            </p:cNvSpPr>
            <p:nvPr/>
          </p:nvSpPr>
          <p:spPr bwMode="auto">
            <a:xfrm>
              <a:off x="7897813" y="1620838"/>
              <a:ext cx="730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44" name="Freeform 222"/>
            <p:cNvSpPr>
              <a:spLocks/>
            </p:cNvSpPr>
            <p:nvPr/>
          </p:nvSpPr>
          <p:spPr bwMode="auto">
            <a:xfrm>
              <a:off x="7486651" y="1646238"/>
              <a:ext cx="23813" cy="23813"/>
            </a:xfrm>
            <a:custGeom>
              <a:avLst/>
              <a:gdLst>
                <a:gd name="T0" fmla="*/ 0 w 15"/>
                <a:gd name="T1" fmla="*/ 15 h 15"/>
                <a:gd name="T2" fmla="*/ 15 w 15"/>
                <a:gd name="T3" fmla="*/ 15 h 15"/>
                <a:gd name="T4" fmla="*/ 15 w 15"/>
                <a:gd name="T5" fmla="*/ 0 h 15"/>
                <a:gd name="T6" fmla="*/ 0 w 15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5">
                  <a:moveTo>
                    <a:pt x="0" y="15"/>
                  </a:moveTo>
                  <a:lnTo>
                    <a:pt x="15" y="15"/>
                  </a:lnTo>
                  <a:lnTo>
                    <a:pt x="15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45" name="Freeform 223"/>
            <p:cNvSpPr>
              <a:spLocks/>
            </p:cNvSpPr>
            <p:nvPr/>
          </p:nvSpPr>
          <p:spPr bwMode="auto">
            <a:xfrm>
              <a:off x="6543676" y="1670050"/>
              <a:ext cx="192088" cy="49213"/>
            </a:xfrm>
            <a:custGeom>
              <a:avLst/>
              <a:gdLst>
                <a:gd name="T0" fmla="*/ 4 w 8"/>
                <a:gd name="T1" fmla="*/ 1 h 2"/>
                <a:gd name="T2" fmla="*/ 0 w 8"/>
                <a:gd name="T3" fmla="*/ 1 h 2"/>
                <a:gd name="T4" fmla="*/ 8 w 8"/>
                <a:gd name="T5" fmla="*/ 0 h 2"/>
                <a:gd name="T6" fmla="*/ 4 w 8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2">
                  <a:moveTo>
                    <a:pt x="4" y="1"/>
                  </a:moveTo>
                  <a:cubicBezTo>
                    <a:pt x="4" y="1"/>
                    <a:pt x="0" y="1"/>
                    <a:pt x="0" y="1"/>
                  </a:cubicBezTo>
                  <a:cubicBezTo>
                    <a:pt x="2" y="1"/>
                    <a:pt x="7" y="2"/>
                    <a:pt x="8" y="0"/>
                  </a:cubicBezTo>
                  <a:cubicBezTo>
                    <a:pt x="5" y="0"/>
                    <a:pt x="6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46" name="Freeform 224"/>
            <p:cNvSpPr>
              <a:spLocks/>
            </p:cNvSpPr>
            <p:nvPr/>
          </p:nvSpPr>
          <p:spPr bwMode="auto">
            <a:xfrm>
              <a:off x="6470651" y="1547813"/>
              <a:ext cx="217488" cy="23813"/>
            </a:xfrm>
            <a:custGeom>
              <a:avLst/>
              <a:gdLst>
                <a:gd name="T0" fmla="*/ 0 w 9"/>
                <a:gd name="T1" fmla="*/ 1 h 1"/>
                <a:gd name="T2" fmla="*/ 9 w 9"/>
                <a:gd name="T3" fmla="*/ 1 h 1"/>
                <a:gd name="T4" fmla="*/ 0 w 9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">
                  <a:moveTo>
                    <a:pt x="0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6" y="1"/>
                    <a:pt x="2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47" name="Freeform 225"/>
            <p:cNvSpPr>
              <a:spLocks/>
            </p:cNvSpPr>
            <p:nvPr/>
          </p:nvSpPr>
          <p:spPr bwMode="auto">
            <a:xfrm>
              <a:off x="6300788" y="1670050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48" name="Freeform 226"/>
            <p:cNvSpPr>
              <a:spLocks/>
            </p:cNvSpPr>
            <p:nvPr/>
          </p:nvSpPr>
          <p:spPr bwMode="auto">
            <a:xfrm>
              <a:off x="6083301" y="1646238"/>
              <a:ext cx="169863" cy="73025"/>
            </a:xfrm>
            <a:custGeom>
              <a:avLst/>
              <a:gdLst>
                <a:gd name="T0" fmla="*/ 0 w 7"/>
                <a:gd name="T1" fmla="*/ 1 h 3"/>
                <a:gd name="T2" fmla="*/ 1 w 7"/>
                <a:gd name="T3" fmla="*/ 2 h 3"/>
                <a:gd name="T4" fmla="*/ 7 w 7"/>
                <a:gd name="T5" fmla="*/ 1 h 3"/>
                <a:gd name="T6" fmla="*/ 0 w 7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0" y="1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3" y="2"/>
                    <a:pt x="7" y="3"/>
                    <a:pt x="7" y="1"/>
                  </a:cubicBezTo>
                  <a:cubicBezTo>
                    <a:pt x="4" y="0"/>
                    <a:pt x="3" y="3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49" name="Rectangle 227"/>
            <p:cNvSpPr>
              <a:spLocks noChangeArrowheads="1"/>
            </p:cNvSpPr>
            <p:nvPr/>
          </p:nvSpPr>
          <p:spPr bwMode="auto">
            <a:xfrm>
              <a:off x="5429251" y="1254125"/>
              <a:ext cx="1206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50" name="Freeform 228"/>
            <p:cNvSpPr>
              <a:spLocks/>
            </p:cNvSpPr>
            <p:nvPr/>
          </p:nvSpPr>
          <p:spPr bwMode="auto">
            <a:xfrm>
              <a:off x="5067301" y="5507038"/>
              <a:ext cx="71438" cy="0"/>
            </a:xfrm>
            <a:custGeom>
              <a:avLst/>
              <a:gdLst>
                <a:gd name="T0" fmla="*/ 3 w 3"/>
                <a:gd name="T1" fmla="*/ 0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51" name="Freeform 229"/>
            <p:cNvSpPr>
              <a:spLocks/>
            </p:cNvSpPr>
            <p:nvPr/>
          </p:nvSpPr>
          <p:spPr bwMode="auto">
            <a:xfrm>
              <a:off x="4630738" y="1670050"/>
              <a:ext cx="49213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1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52" name="Freeform 230"/>
            <p:cNvSpPr>
              <a:spLocks/>
            </p:cNvSpPr>
            <p:nvPr/>
          </p:nvSpPr>
          <p:spPr bwMode="auto">
            <a:xfrm>
              <a:off x="4437063" y="5653088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53" name="Freeform 231"/>
            <p:cNvSpPr>
              <a:spLocks/>
            </p:cNvSpPr>
            <p:nvPr/>
          </p:nvSpPr>
          <p:spPr bwMode="auto">
            <a:xfrm>
              <a:off x="2792413" y="5213350"/>
              <a:ext cx="47625" cy="0"/>
            </a:xfrm>
            <a:custGeom>
              <a:avLst/>
              <a:gdLst>
                <a:gd name="T0" fmla="*/ 30 w 30"/>
                <a:gd name="T1" fmla="*/ 0 w 30"/>
                <a:gd name="T2" fmla="*/ 3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54" name="Freeform 232"/>
            <p:cNvSpPr>
              <a:spLocks/>
            </p:cNvSpPr>
            <p:nvPr/>
          </p:nvSpPr>
          <p:spPr bwMode="auto">
            <a:xfrm>
              <a:off x="2670176" y="50911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55" name="Freeform 233"/>
            <p:cNvSpPr>
              <a:spLocks/>
            </p:cNvSpPr>
            <p:nvPr/>
          </p:nvSpPr>
          <p:spPr bwMode="auto">
            <a:xfrm>
              <a:off x="2573338" y="4872038"/>
              <a:ext cx="25400" cy="23813"/>
            </a:xfrm>
            <a:custGeom>
              <a:avLst/>
              <a:gdLst>
                <a:gd name="T0" fmla="*/ 16 w 16"/>
                <a:gd name="T1" fmla="*/ 0 h 15"/>
                <a:gd name="T2" fmla="*/ 0 w 16"/>
                <a:gd name="T3" fmla="*/ 15 h 15"/>
                <a:gd name="T4" fmla="*/ 16 w 16"/>
                <a:gd name="T5" fmla="*/ 15 h 15"/>
                <a:gd name="T6" fmla="*/ 16 w 16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5">
                  <a:moveTo>
                    <a:pt x="16" y="0"/>
                  </a:moveTo>
                  <a:lnTo>
                    <a:pt x="0" y="15"/>
                  </a:lnTo>
                  <a:lnTo>
                    <a:pt x="16" y="15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56" name="Freeform 234"/>
            <p:cNvSpPr>
              <a:spLocks/>
            </p:cNvSpPr>
            <p:nvPr/>
          </p:nvSpPr>
          <p:spPr bwMode="auto">
            <a:xfrm>
              <a:off x="2211388" y="5238750"/>
              <a:ext cx="387350" cy="47625"/>
            </a:xfrm>
            <a:custGeom>
              <a:avLst/>
              <a:gdLst>
                <a:gd name="T0" fmla="*/ 16 w 16"/>
                <a:gd name="T1" fmla="*/ 0 h 2"/>
                <a:gd name="T2" fmla="*/ 6 w 16"/>
                <a:gd name="T3" fmla="*/ 1 h 2"/>
                <a:gd name="T4" fmla="*/ 6 w 16"/>
                <a:gd name="T5" fmla="*/ 1 h 2"/>
                <a:gd name="T6" fmla="*/ 0 w 16"/>
                <a:gd name="T7" fmla="*/ 2 h 2"/>
                <a:gd name="T8" fmla="*/ 1 w 16"/>
                <a:gd name="T9" fmla="*/ 2 h 2"/>
                <a:gd name="T10" fmla="*/ 2 w 16"/>
                <a:gd name="T11" fmla="*/ 2 h 2"/>
                <a:gd name="T12" fmla="*/ 16 w 1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">
                  <a:moveTo>
                    <a:pt x="16" y="0"/>
                  </a:moveTo>
                  <a:cubicBezTo>
                    <a:pt x="12" y="0"/>
                    <a:pt x="9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57" name="Freeform 235"/>
            <p:cNvSpPr>
              <a:spLocks/>
            </p:cNvSpPr>
            <p:nvPr/>
          </p:nvSpPr>
          <p:spPr bwMode="auto">
            <a:xfrm>
              <a:off x="2428876" y="5164138"/>
              <a:ext cx="144463" cy="25400"/>
            </a:xfrm>
            <a:custGeom>
              <a:avLst/>
              <a:gdLst>
                <a:gd name="T0" fmla="*/ 91 w 91"/>
                <a:gd name="T1" fmla="*/ 0 h 16"/>
                <a:gd name="T2" fmla="*/ 0 w 91"/>
                <a:gd name="T3" fmla="*/ 16 h 16"/>
                <a:gd name="T4" fmla="*/ 61 w 91"/>
                <a:gd name="T5" fmla="*/ 16 h 16"/>
                <a:gd name="T6" fmla="*/ 91 w 91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16">
                  <a:moveTo>
                    <a:pt x="91" y="0"/>
                  </a:moveTo>
                  <a:lnTo>
                    <a:pt x="0" y="16"/>
                  </a:lnTo>
                  <a:lnTo>
                    <a:pt x="61" y="16"/>
                  </a:lnTo>
                  <a:lnTo>
                    <a:pt x="9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58" name="Rectangle 236"/>
            <p:cNvSpPr>
              <a:spLocks noChangeArrowheads="1"/>
            </p:cNvSpPr>
            <p:nvPr/>
          </p:nvSpPr>
          <p:spPr bwMode="auto">
            <a:xfrm>
              <a:off x="2235201" y="5311775"/>
              <a:ext cx="476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59" name="Freeform 237"/>
            <p:cNvSpPr>
              <a:spLocks/>
            </p:cNvSpPr>
            <p:nvPr/>
          </p:nvSpPr>
          <p:spPr bwMode="auto">
            <a:xfrm>
              <a:off x="2211388" y="5018088"/>
              <a:ext cx="47625" cy="0"/>
            </a:xfrm>
            <a:custGeom>
              <a:avLst/>
              <a:gdLst>
                <a:gd name="T0" fmla="*/ 0 w 30"/>
                <a:gd name="T1" fmla="*/ 15 w 30"/>
                <a:gd name="T2" fmla="*/ 30 w 30"/>
                <a:gd name="T3" fmla="*/ 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0" y="0"/>
                  </a:moveTo>
                  <a:lnTo>
                    <a:pt x="15" y="0"/>
                  </a:lnTo>
                  <a:lnTo>
                    <a:pt x="3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60" name="Rectangle 238"/>
            <p:cNvSpPr>
              <a:spLocks noChangeArrowheads="1"/>
            </p:cNvSpPr>
            <p:nvPr/>
          </p:nvSpPr>
          <p:spPr bwMode="auto">
            <a:xfrm>
              <a:off x="2162176" y="4994275"/>
              <a:ext cx="492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61" name="Freeform 239"/>
            <p:cNvSpPr>
              <a:spLocks/>
            </p:cNvSpPr>
            <p:nvPr/>
          </p:nvSpPr>
          <p:spPr bwMode="auto">
            <a:xfrm>
              <a:off x="2065338" y="4994275"/>
              <a:ext cx="49213" cy="23813"/>
            </a:xfrm>
            <a:custGeom>
              <a:avLst/>
              <a:gdLst>
                <a:gd name="T0" fmla="*/ 0 w 31"/>
                <a:gd name="T1" fmla="*/ 15 h 15"/>
                <a:gd name="T2" fmla="*/ 15 w 31"/>
                <a:gd name="T3" fmla="*/ 15 h 15"/>
                <a:gd name="T4" fmla="*/ 31 w 31"/>
                <a:gd name="T5" fmla="*/ 0 h 15"/>
                <a:gd name="T6" fmla="*/ 0 w 3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0" y="15"/>
                  </a:moveTo>
                  <a:lnTo>
                    <a:pt x="15" y="15"/>
                  </a:lnTo>
                  <a:lnTo>
                    <a:pt x="31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62" name="Freeform 240"/>
            <p:cNvSpPr>
              <a:spLocks/>
            </p:cNvSpPr>
            <p:nvPr/>
          </p:nvSpPr>
          <p:spPr bwMode="auto">
            <a:xfrm>
              <a:off x="1920876" y="5286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63" name="Freeform 241"/>
            <p:cNvSpPr>
              <a:spLocks/>
            </p:cNvSpPr>
            <p:nvPr/>
          </p:nvSpPr>
          <p:spPr bwMode="auto">
            <a:xfrm>
              <a:off x="1847851" y="5286375"/>
              <a:ext cx="23813" cy="2540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64" name="Freeform 242"/>
            <p:cNvSpPr>
              <a:spLocks/>
            </p:cNvSpPr>
            <p:nvPr/>
          </p:nvSpPr>
          <p:spPr bwMode="auto">
            <a:xfrm>
              <a:off x="1871663" y="5286375"/>
              <a:ext cx="49213" cy="25400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1 h 1"/>
                <a:gd name="T4" fmla="*/ 2 w 2"/>
                <a:gd name="T5" fmla="*/ 1 h 1"/>
                <a:gd name="T6" fmla="*/ 2 w 2"/>
                <a:gd name="T7" fmla="*/ 0 h 1"/>
                <a:gd name="T8" fmla="*/ 1 w 2"/>
                <a:gd name="T9" fmla="*/ 1 h 1"/>
                <a:gd name="T10" fmla="*/ 0 w 2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65" name="Freeform 243"/>
            <p:cNvSpPr>
              <a:spLocks/>
            </p:cNvSpPr>
            <p:nvPr/>
          </p:nvSpPr>
          <p:spPr bwMode="auto">
            <a:xfrm>
              <a:off x="1920876" y="5286375"/>
              <a:ext cx="168275" cy="25400"/>
            </a:xfrm>
            <a:custGeom>
              <a:avLst/>
              <a:gdLst>
                <a:gd name="T0" fmla="*/ 7 w 7"/>
                <a:gd name="T1" fmla="*/ 0 h 1"/>
                <a:gd name="T2" fmla="*/ 0 w 7"/>
                <a:gd name="T3" fmla="*/ 0 h 1"/>
                <a:gd name="T4" fmla="*/ 7 w 7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">
                  <a:moveTo>
                    <a:pt x="7" y="0"/>
                  </a:moveTo>
                  <a:cubicBezTo>
                    <a:pt x="5" y="0"/>
                    <a:pt x="2" y="0"/>
                    <a:pt x="0" y="0"/>
                  </a:cubicBezTo>
                  <a:cubicBezTo>
                    <a:pt x="2" y="1"/>
                    <a:pt x="5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66" name="Freeform 244"/>
            <p:cNvSpPr>
              <a:spLocks/>
            </p:cNvSpPr>
            <p:nvPr/>
          </p:nvSpPr>
          <p:spPr bwMode="auto">
            <a:xfrm>
              <a:off x="1944688" y="5311775"/>
              <a:ext cx="120650" cy="23813"/>
            </a:xfrm>
            <a:custGeom>
              <a:avLst/>
              <a:gdLst>
                <a:gd name="T0" fmla="*/ 76 w 76"/>
                <a:gd name="T1" fmla="*/ 0 h 15"/>
                <a:gd name="T2" fmla="*/ 0 w 76"/>
                <a:gd name="T3" fmla="*/ 15 h 15"/>
                <a:gd name="T4" fmla="*/ 61 w 76"/>
                <a:gd name="T5" fmla="*/ 15 h 15"/>
                <a:gd name="T6" fmla="*/ 76 w 76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5">
                  <a:moveTo>
                    <a:pt x="76" y="0"/>
                  </a:moveTo>
                  <a:lnTo>
                    <a:pt x="0" y="15"/>
                  </a:lnTo>
                  <a:lnTo>
                    <a:pt x="61" y="15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67" name="Freeform 245"/>
            <p:cNvSpPr>
              <a:spLocks/>
            </p:cNvSpPr>
            <p:nvPr/>
          </p:nvSpPr>
          <p:spPr bwMode="auto">
            <a:xfrm>
              <a:off x="1920876" y="5018088"/>
              <a:ext cx="71438" cy="0"/>
            </a:xfrm>
            <a:custGeom>
              <a:avLst/>
              <a:gdLst>
                <a:gd name="T0" fmla="*/ 0 w 45"/>
                <a:gd name="T1" fmla="*/ 30 w 45"/>
                <a:gd name="T2" fmla="*/ 45 w 45"/>
                <a:gd name="T3" fmla="*/ 0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0" y="0"/>
                  </a:moveTo>
                  <a:lnTo>
                    <a:pt x="30" y="0"/>
                  </a:lnTo>
                  <a:lnTo>
                    <a:pt x="4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68" name="Freeform 246"/>
            <p:cNvSpPr>
              <a:spLocks/>
            </p:cNvSpPr>
            <p:nvPr/>
          </p:nvSpPr>
          <p:spPr bwMode="auto">
            <a:xfrm>
              <a:off x="1895476" y="5238750"/>
              <a:ext cx="96838" cy="23813"/>
            </a:xfrm>
            <a:custGeom>
              <a:avLst/>
              <a:gdLst>
                <a:gd name="T0" fmla="*/ 31 w 61"/>
                <a:gd name="T1" fmla="*/ 15 h 15"/>
                <a:gd name="T2" fmla="*/ 61 w 61"/>
                <a:gd name="T3" fmla="*/ 0 h 15"/>
                <a:gd name="T4" fmla="*/ 0 w 61"/>
                <a:gd name="T5" fmla="*/ 15 h 15"/>
                <a:gd name="T6" fmla="*/ 31 w 6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15">
                  <a:moveTo>
                    <a:pt x="31" y="15"/>
                  </a:moveTo>
                  <a:lnTo>
                    <a:pt x="61" y="0"/>
                  </a:lnTo>
                  <a:lnTo>
                    <a:pt x="0" y="15"/>
                  </a:lnTo>
                  <a:lnTo>
                    <a:pt x="31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69" name="Rectangle 247"/>
            <p:cNvSpPr>
              <a:spLocks noChangeArrowheads="1"/>
            </p:cNvSpPr>
            <p:nvPr/>
          </p:nvSpPr>
          <p:spPr bwMode="auto">
            <a:xfrm>
              <a:off x="1847851" y="5018088"/>
              <a:ext cx="476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70" name="Rectangle 248"/>
            <p:cNvSpPr>
              <a:spLocks noChangeArrowheads="1"/>
            </p:cNvSpPr>
            <p:nvPr/>
          </p:nvSpPr>
          <p:spPr bwMode="auto">
            <a:xfrm>
              <a:off x="1774826" y="4846638"/>
              <a:ext cx="492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71" name="Freeform 249"/>
            <p:cNvSpPr>
              <a:spLocks/>
            </p:cNvSpPr>
            <p:nvPr/>
          </p:nvSpPr>
          <p:spPr bwMode="auto">
            <a:xfrm>
              <a:off x="1677988" y="5311775"/>
              <a:ext cx="96838" cy="23813"/>
            </a:xfrm>
            <a:custGeom>
              <a:avLst/>
              <a:gdLst>
                <a:gd name="T0" fmla="*/ 4 w 4"/>
                <a:gd name="T1" fmla="*/ 0 h 1"/>
                <a:gd name="T2" fmla="*/ 0 w 4"/>
                <a:gd name="T3" fmla="*/ 0 h 1"/>
                <a:gd name="T4" fmla="*/ 4 w 4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3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72" name="Freeform 250"/>
            <p:cNvSpPr>
              <a:spLocks/>
            </p:cNvSpPr>
            <p:nvPr/>
          </p:nvSpPr>
          <p:spPr bwMode="auto">
            <a:xfrm>
              <a:off x="1701801" y="5018088"/>
              <a:ext cx="49213" cy="23813"/>
            </a:xfrm>
            <a:custGeom>
              <a:avLst/>
              <a:gdLst>
                <a:gd name="T0" fmla="*/ 0 w 31"/>
                <a:gd name="T1" fmla="*/ 15 h 15"/>
                <a:gd name="T2" fmla="*/ 31 w 31"/>
                <a:gd name="T3" fmla="*/ 15 h 15"/>
                <a:gd name="T4" fmla="*/ 31 w 31"/>
                <a:gd name="T5" fmla="*/ 0 h 15"/>
                <a:gd name="T6" fmla="*/ 0 w 3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0" y="15"/>
                  </a:moveTo>
                  <a:lnTo>
                    <a:pt x="31" y="15"/>
                  </a:lnTo>
                  <a:lnTo>
                    <a:pt x="31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73" name="Freeform 251"/>
            <p:cNvSpPr>
              <a:spLocks/>
            </p:cNvSpPr>
            <p:nvPr/>
          </p:nvSpPr>
          <p:spPr bwMode="auto">
            <a:xfrm>
              <a:off x="1581151" y="4846638"/>
              <a:ext cx="120650" cy="0"/>
            </a:xfrm>
            <a:custGeom>
              <a:avLst/>
              <a:gdLst>
                <a:gd name="T0" fmla="*/ 31 w 76"/>
                <a:gd name="T1" fmla="*/ 76 w 76"/>
                <a:gd name="T2" fmla="*/ 0 w 76"/>
                <a:gd name="T3" fmla="*/ 31 w 7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6">
                  <a:moveTo>
                    <a:pt x="31" y="0"/>
                  </a:moveTo>
                  <a:lnTo>
                    <a:pt x="7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74" name="Freeform 252"/>
            <p:cNvSpPr>
              <a:spLocks/>
            </p:cNvSpPr>
            <p:nvPr/>
          </p:nvSpPr>
          <p:spPr bwMode="auto">
            <a:xfrm>
              <a:off x="1557338" y="5067300"/>
              <a:ext cx="73025" cy="0"/>
            </a:xfrm>
            <a:custGeom>
              <a:avLst/>
              <a:gdLst>
                <a:gd name="T0" fmla="*/ 30 w 46"/>
                <a:gd name="T1" fmla="*/ 46 w 46"/>
                <a:gd name="T2" fmla="*/ 0 w 46"/>
                <a:gd name="T3" fmla="*/ 30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0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75" name="Freeform 253"/>
            <p:cNvSpPr>
              <a:spLocks/>
            </p:cNvSpPr>
            <p:nvPr/>
          </p:nvSpPr>
          <p:spPr bwMode="auto">
            <a:xfrm>
              <a:off x="1533526" y="5091113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76" name="Freeform 254"/>
            <p:cNvSpPr>
              <a:spLocks/>
            </p:cNvSpPr>
            <p:nvPr/>
          </p:nvSpPr>
          <p:spPr bwMode="auto">
            <a:xfrm>
              <a:off x="1557338" y="5213350"/>
              <a:ext cx="23813" cy="0"/>
            </a:xfrm>
            <a:custGeom>
              <a:avLst/>
              <a:gdLst>
                <a:gd name="T0" fmla="*/ 15 w 15"/>
                <a:gd name="T1" fmla="*/ 0 w 15"/>
                <a:gd name="T2" fmla="*/ 15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77" name="Freeform 255"/>
            <p:cNvSpPr>
              <a:spLocks/>
            </p:cNvSpPr>
            <p:nvPr/>
          </p:nvSpPr>
          <p:spPr bwMode="auto">
            <a:xfrm>
              <a:off x="1387476" y="5018088"/>
              <a:ext cx="122238" cy="49213"/>
            </a:xfrm>
            <a:custGeom>
              <a:avLst/>
              <a:gdLst>
                <a:gd name="T0" fmla="*/ 1 w 5"/>
                <a:gd name="T1" fmla="*/ 1 h 2"/>
                <a:gd name="T2" fmla="*/ 5 w 5"/>
                <a:gd name="T3" fmla="*/ 1 h 2"/>
                <a:gd name="T4" fmla="*/ 0 w 5"/>
                <a:gd name="T5" fmla="*/ 0 h 2"/>
                <a:gd name="T6" fmla="*/ 1 w 5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1" y="1"/>
                  </a:moveTo>
                  <a:cubicBezTo>
                    <a:pt x="2" y="1"/>
                    <a:pt x="4" y="2"/>
                    <a:pt x="5" y="1"/>
                  </a:cubicBezTo>
                  <a:cubicBezTo>
                    <a:pt x="3" y="1"/>
                    <a:pt x="1" y="1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78" name="Freeform 256"/>
            <p:cNvSpPr>
              <a:spLocks/>
            </p:cNvSpPr>
            <p:nvPr/>
          </p:nvSpPr>
          <p:spPr bwMode="auto">
            <a:xfrm>
              <a:off x="1316038" y="4895850"/>
              <a:ext cx="71438" cy="0"/>
            </a:xfrm>
            <a:custGeom>
              <a:avLst/>
              <a:gdLst>
                <a:gd name="T0" fmla="*/ 45 w 45"/>
                <a:gd name="T1" fmla="*/ 0 w 45"/>
                <a:gd name="T2" fmla="*/ 30 w 45"/>
                <a:gd name="T3" fmla="*/ 45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45" y="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79" name="Freeform 257"/>
            <p:cNvSpPr>
              <a:spLocks/>
            </p:cNvSpPr>
            <p:nvPr/>
          </p:nvSpPr>
          <p:spPr bwMode="auto">
            <a:xfrm>
              <a:off x="612776" y="4357688"/>
              <a:ext cx="49213" cy="0"/>
            </a:xfrm>
            <a:custGeom>
              <a:avLst/>
              <a:gdLst>
                <a:gd name="T0" fmla="*/ 0 w 31"/>
                <a:gd name="T1" fmla="*/ 16 w 31"/>
                <a:gd name="T2" fmla="*/ 31 w 31"/>
                <a:gd name="T3" fmla="*/ 0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0" y="0"/>
                  </a:moveTo>
                  <a:lnTo>
                    <a:pt x="16" y="0"/>
                  </a:ln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80" name="Freeform 258"/>
            <p:cNvSpPr>
              <a:spLocks/>
            </p:cNvSpPr>
            <p:nvPr/>
          </p:nvSpPr>
          <p:spPr bwMode="auto">
            <a:xfrm>
              <a:off x="419101" y="3259138"/>
              <a:ext cx="122238" cy="0"/>
            </a:xfrm>
            <a:custGeom>
              <a:avLst/>
              <a:gdLst>
                <a:gd name="T0" fmla="*/ 0 w 77"/>
                <a:gd name="T1" fmla="*/ 0 w 77"/>
                <a:gd name="T2" fmla="*/ 77 w 77"/>
                <a:gd name="T3" fmla="*/ 0 w 7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7">
                  <a:moveTo>
                    <a:pt x="0" y="0"/>
                  </a:moveTo>
                  <a:lnTo>
                    <a:pt x="0" y="0"/>
                  </a:lnTo>
                  <a:lnTo>
                    <a:pt x="7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81" name="Rectangle 259"/>
            <p:cNvSpPr>
              <a:spLocks noChangeArrowheads="1"/>
            </p:cNvSpPr>
            <p:nvPr/>
          </p:nvSpPr>
          <p:spPr bwMode="auto">
            <a:xfrm>
              <a:off x="395288" y="3233738"/>
              <a:ext cx="492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82" name="Freeform 260"/>
            <p:cNvSpPr>
              <a:spLocks/>
            </p:cNvSpPr>
            <p:nvPr/>
          </p:nvSpPr>
          <p:spPr bwMode="auto">
            <a:xfrm>
              <a:off x="201613" y="2281238"/>
              <a:ext cx="49213" cy="23813"/>
            </a:xfrm>
            <a:custGeom>
              <a:avLst/>
              <a:gdLst>
                <a:gd name="T0" fmla="*/ 0 w 31"/>
                <a:gd name="T1" fmla="*/ 15 h 15"/>
                <a:gd name="T2" fmla="*/ 31 w 31"/>
                <a:gd name="T3" fmla="*/ 15 h 15"/>
                <a:gd name="T4" fmla="*/ 31 w 31"/>
                <a:gd name="T5" fmla="*/ 0 h 15"/>
                <a:gd name="T6" fmla="*/ 0 w 3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0" y="15"/>
                  </a:moveTo>
                  <a:lnTo>
                    <a:pt x="31" y="15"/>
                  </a:lnTo>
                  <a:lnTo>
                    <a:pt x="31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783" name="组合 782"/>
          <p:cNvGrpSpPr/>
          <p:nvPr/>
        </p:nvGrpSpPr>
        <p:grpSpPr>
          <a:xfrm rot="11163989">
            <a:off x="4660745" y="-1904321"/>
            <a:ext cx="8046706" cy="2635474"/>
            <a:chOff x="80963" y="1108075"/>
            <a:chExt cx="12004676" cy="4667250"/>
          </a:xfrm>
          <a:gradFill>
            <a:gsLst>
              <a:gs pos="0">
                <a:srgbClr val="730C01"/>
              </a:gs>
              <a:gs pos="62000">
                <a:srgbClr val="C00000"/>
              </a:gs>
              <a:gs pos="100000">
                <a:srgbClr val="FF0000"/>
              </a:gs>
            </a:gsLst>
            <a:lin ang="0" scaled="0"/>
          </a:gradFill>
        </p:grpSpPr>
        <p:sp>
          <p:nvSpPr>
            <p:cNvPr id="784" name="Rectangle 5"/>
            <p:cNvSpPr>
              <a:spLocks noChangeArrowheads="1"/>
            </p:cNvSpPr>
            <p:nvPr/>
          </p:nvSpPr>
          <p:spPr bwMode="auto">
            <a:xfrm>
              <a:off x="11963401" y="1792288"/>
              <a:ext cx="122238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85" name="Freeform 6"/>
            <p:cNvSpPr>
              <a:spLocks/>
            </p:cNvSpPr>
            <p:nvPr/>
          </p:nvSpPr>
          <p:spPr bwMode="auto">
            <a:xfrm>
              <a:off x="11866563" y="1841500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86" name="Freeform 7"/>
            <p:cNvSpPr>
              <a:spLocks/>
            </p:cNvSpPr>
            <p:nvPr/>
          </p:nvSpPr>
          <p:spPr bwMode="auto">
            <a:xfrm>
              <a:off x="11722101" y="1498600"/>
              <a:ext cx="47625" cy="0"/>
            </a:xfrm>
            <a:custGeom>
              <a:avLst/>
              <a:gdLst>
                <a:gd name="T0" fmla="*/ 15 w 30"/>
                <a:gd name="T1" fmla="*/ 30 w 30"/>
                <a:gd name="T2" fmla="*/ 0 w 30"/>
                <a:gd name="T3" fmla="*/ 15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15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87" name="Freeform 8"/>
            <p:cNvSpPr>
              <a:spLocks/>
            </p:cNvSpPr>
            <p:nvPr/>
          </p:nvSpPr>
          <p:spPr bwMode="auto">
            <a:xfrm>
              <a:off x="11649076" y="1841500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88" name="Rectangle 9"/>
            <p:cNvSpPr>
              <a:spLocks noChangeArrowheads="1"/>
            </p:cNvSpPr>
            <p:nvPr/>
          </p:nvSpPr>
          <p:spPr bwMode="auto">
            <a:xfrm>
              <a:off x="11552238" y="2109788"/>
              <a:ext cx="16986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89" name="Freeform 10"/>
            <p:cNvSpPr>
              <a:spLocks/>
            </p:cNvSpPr>
            <p:nvPr/>
          </p:nvSpPr>
          <p:spPr bwMode="auto">
            <a:xfrm>
              <a:off x="661988" y="4333875"/>
              <a:ext cx="23813" cy="2381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90" name="Freeform 11"/>
            <p:cNvSpPr>
              <a:spLocks/>
            </p:cNvSpPr>
            <p:nvPr/>
          </p:nvSpPr>
          <p:spPr bwMode="auto">
            <a:xfrm>
              <a:off x="685801" y="3551238"/>
              <a:ext cx="49213" cy="25400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91" name="Freeform 12"/>
            <p:cNvSpPr>
              <a:spLocks/>
            </p:cNvSpPr>
            <p:nvPr/>
          </p:nvSpPr>
          <p:spPr bwMode="auto">
            <a:xfrm>
              <a:off x="5889626" y="1524000"/>
              <a:ext cx="23813" cy="2381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92" name="Freeform 13"/>
            <p:cNvSpPr>
              <a:spLocks/>
            </p:cNvSpPr>
            <p:nvPr/>
          </p:nvSpPr>
          <p:spPr bwMode="auto">
            <a:xfrm>
              <a:off x="7172326" y="14493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93" name="Freeform 14"/>
            <p:cNvSpPr>
              <a:spLocks/>
            </p:cNvSpPr>
            <p:nvPr/>
          </p:nvSpPr>
          <p:spPr bwMode="auto">
            <a:xfrm>
              <a:off x="5235576" y="1254125"/>
              <a:ext cx="49213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94" name="Freeform 15"/>
            <p:cNvSpPr>
              <a:spLocks/>
            </p:cNvSpPr>
            <p:nvPr/>
          </p:nvSpPr>
          <p:spPr bwMode="auto">
            <a:xfrm>
              <a:off x="5284788" y="1254125"/>
              <a:ext cx="47625" cy="0"/>
            </a:xfrm>
            <a:custGeom>
              <a:avLst/>
              <a:gdLst>
                <a:gd name="T0" fmla="*/ 1 w 2"/>
                <a:gd name="T1" fmla="*/ 0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95" name="Freeform 16"/>
            <p:cNvSpPr>
              <a:spLocks/>
            </p:cNvSpPr>
            <p:nvPr/>
          </p:nvSpPr>
          <p:spPr bwMode="auto">
            <a:xfrm>
              <a:off x="2646363" y="5091113"/>
              <a:ext cx="73025" cy="25400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0 w 3"/>
                <a:gd name="T5" fmla="*/ 1 h 1"/>
                <a:gd name="T6" fmla="*/ 3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96" name="Freeform 17"/>
            <p:cNvSpPr>
              <a:spLocks/>
            </p:cNvSpPr>
            <p:nvPr/>
          </p:nvSpPr>
          <p:spPr bwMode="auto">
            <a:xfrm>
              <a:off x="2646363" y="5140325"/>
              <a:ext cx="146050" cy="49213"/>
            </a:xfrm>
            <a:custGeom>
              <a:avLst/>
              <a:gdLst>
                <a:gd name="T0" fmla="*/ 0 w 6"/>
                <a:gd name="T1" fmla="*/ 1 h 2"/>
                <a:gd name="T2" fmla="*/ 6 w 6"/>
                <a:gd name="T3" fmla="*/ 0 h 2"/>
                <a:gd name="T4" fmla="*/ 4 w 6"/>
                <a:gd name="T5" fmla="*/ 0 h 2"/>
                <a:gd name="T6" fmla="*/ 0 w 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0" y="1"/>
                  </a:moveTo>
                  <a:cubicBezTo>
                    <a:pt x="1" y="1"/>
                    <a:pt x="3" y="1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3" y="2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97" name="Freeform 18"/>
            <p:cNvSpPr>
              <a:spLocks/>
            </p:cNvSpPr>
            <p:nvPr/>
          </p:nvSpPr>
          <p:spPr bwMode="auto">
            <a:xfrm>
              <a:off x="2792413" y="5140325"/>
              <a:ext cx="4762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98" name="Freeform 19"/>
            <p:cNvSpPr>
              <a:spLocks/>
            </p:cNvSpPr>
            <p:nvPr/>
          </p:nvSpPr>
          <p:spPr bwMode="auto">
            <a:xfrm>
              <a:off x="2308226" y="5018088"/>
              <a:ext cx="47625" cy="0"/>
            </a:xfrm>
            <a:custGeom>
              <a:avLst/>
              <a:gdLst>
                <a:gd name="T0" fmla="*/ 0 w 2"/>
                <a:gd name="T1" fmla="*/ 2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99" name="Freeform 20"/>
            <p:cNvSpPr>
              <a:spLocks/>
            </p:cNvSpPr>
            <p:nvPr/>
          </p:nvSpPr>
          <p:spPr bwMode="auto">
            <a:xfrm>
              <a:off x="2355851" y="4822825"/>
              <a:ext cx="23813" cy="2381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00" name="Freeform 21"/>
            <p:cNvSpPr>
              <a:spLocks/>
            </p:cNvSpPr>
            <p:nvPr/>
          </p:nvSpPr>
          <p:spPr bwMode="auto">
            <a:xfrm>
              <a:off x="2355851" y="4822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01" name="Freeform 22"/>
            <p:cNvSpPr>
              <a:spLocks/>
            </p:cNvSpPr>
            <p:nvPr/>
          </p:nvSpPr>
          <p:spPr bwMode="auto">
            <a:xfrm>
              <a:off x="11504613" y="5018088"/>
              <a:ext cx="193675" cy="23813"/>
            </a:xfrm>
            <a:custGeom>
              <a:avLst/>
              <a:gdLst>
                <a:gd name="T0" fmla="*/ 8 w 8"/>
                <a:gd name="T1" fmla="*/ 0 h 1"/>
                <a:gd name="T2" fmla="*/ 0 w 8"/>
                <a:gd name="T3" fmla="*/ 1 h 1"/>
                <a:gd name="T4" fmla="*/ 8 w 8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5" y="1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02" name="Freeform 23"/>
            <p:cNvSpPr>
              <a:spLocks/>
            </p:cNvSpPr>
            <p:nvPr/>
          </p:nvSpPr>
          <p:spPr bwMode="auto">
            <a:xfrm>
              <a:off x="10656888" y="4675188"/>
              <a:ext cx="49213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03" name="Freeform 24"/>
            <p:cNvSpPr>
              <a:spLocks/>
            </p:cNvSpPr>
            <p:nvPr/>
          </p:nvSpPr>
          <p:spPr bwMode="auto">
            <a:xfrm>
              <a:off x="9180513" y="4016375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04" name="Freeform 25"/>
            <p:cNvSpPr>
              <a:spLocks/>
            </p:cNvSpPr>
            <p:nvPr/>
          </p:nvSpPr>
          <p:spPr bwMode="auto">
            <a:xfrm>
              <a:off x="8624888" y="1743075"/>
              <a:ext cx="4762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05" name="Freeform 26"/>
            <p:cNvSpPr>
              <a:spLocks/>
            </p:cNvSpPr>
            <p:nvPr/>
          </p:nvSpPr>
          <p:spPr bwMode="auto">
            <a:xfrm>
              <a:off x="8866188" y="1938338"/>
              <a:ext cx="2381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06" name="Freeform 27"/>
            <p:cNvSpPr>
              <a:spLocks/>
            </p:cNvSpPr>
            <p:nvPr/>
          </p:nvSpPr>
          <p:spPr bwMode="auto">
            <a:xfrm>
              <a:off x="8842376" y="1938338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07" name="Freeform 28"/>
            <p:cNvSpPr>
              <a:spLocks/>
            </p:cNvSpPr>
            <p:nvPr/>
          </p:nvSpPr>
          <p:spPr bwMode="auto">
            <a:xfrm>
              <a:off x="9713913" y="3014663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08" name="Freeform 29"/>
            <p:cNvSpPr>
              <a:spLocks/>
            </p:cNvSpPr>
            <p:nvPr/>
          </p:nvSpPr>
          <p:spPr bwMode="auto">
            <a:xfrm>
              <a:off x="9737726" y="3014663"/>
              <a:ext cx="2381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09" name="Freeform 30"/>
            <p:cNvSpPr>
              <a:spLocks/>
            </p:cNvSpPr>
            <p:nvPr/>
          </p:nvSpPr>
          <p:spPr bwMode="auto">
            <a:xfrm>
              <a:off x="8308976" y="2378075"/>
              <a:ext cx="73025" cy="25400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3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10" name="Freeform 31"/>
            <p:cNvSpPr>
              <a:spLocks/>
            </p:cNvSpPr>
            <p:nvPr/>
          </p:nvSpPr>
          <p:spPr bwMode="auto">
            <a:xfrm>
              <a:off x="10028238" y="2135188"/>
              <a:ext cx="47625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11" name="Freeform 32"/>
            <p:cNvSpPr>
              <a:spLocks/>
            </p:cNvSpPr>
            <p:nvPr/>
          </p:nvSpPr>
          <p:spPr bwMode="auto">
            <a:xfrm>
              <a:off x="10028238" y="21351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12" name="Freeform 33"/>
            <p:cNvSpPr>
              <a:spLocks/>
            </p:cNvSpPr>
            <p:nvPr/>
          </p:nvSpPr>
          <p:spPr bwMode="auto">
            <a:xfrm>
              <a:off x="735013" y="5360988"/>
              <a:ext cx="0" cy="23813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13" name="Freeform 34"/>
            <p:cNvSpPr>
              <a:spLocks/>
            </p:cNvSpPr>
            <p:nvPr/>
          </p:nvSpPr>
          <p:spPr bwMode="auto">
            <a:xfrm>
              <a:off x="735013" y="5384800"/>
              <a:ext cx="23813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14" name="Freeform 35"/>
            <p:cNvSpPr>
              <a:spLocks/>
            </p:cNvSpPr>
            <p:nvPr/>
          </p:nvSpPr>
          <p:spPr bwMode="auto">
            <a:xfrm>
              <a:off x="735013" y="5360988"/>
              <a:ext cx="23813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15" name="Freeform 36"/>
            <p:cNvSpPr>
              <a:spLocks/>
            </p:cNvSpPr>
            <p:nvPr/>
          </p:nvSpPr>
          <p:spPr bwMode="auto">
            <a:xfrm>
              <a:off x="758826" y="5360988"/>
              <a:ext cx="2381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16" name="Freeform 37"/>
            <p:cNvSpPr>
              <a:spLocks/>
            </p:cNvSpPr>
            <p:nvPr/>
          </p:nvSpPr>
          <p:spPr bwMode="auto">
            <a:xfrm>
              <a:off x="2984501" y="5580063"/>
              <a:ext cx="49213" cy="23813"/>
            </a:xfrm>
            <a:custGeom>
              <a:avLst/>
              <a:gdLst>
                <a:gd name="T0" fmla="*/ 1 w 2"/>
                <a:gd name="T1" fmla="*/ 0 h 1"/>
                <a:gd name="T2" fmla="*/ 2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17" name="Freeform 38"/>
            <p:cNvSpPr>
              <a:spLocks/>
            </p:cNvSpPr>
            <p:nvPr/>
          </p:nvSpPr>
          <p:spPr bwMode="auto">
            <a:xfrm>
              <a:off x="782638" y="5140325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18" name="Freeform 39"/>
            <p:cNvSpPr>
              <a:spLocks noEditPoints="1"/>
            </p:cNvSpPr>
            <p:nvPr/>
          </p:nvSpPr>
          <p:spPr bwMode="auto">
            <a:xfrm>
              <a:off x="80963" y="1108075"/>
              <a:ext cx="11423650" cy="4667250"/>
            </a:xfrm>
            <a:custGeom>
              <a:avLst/>
              <a:gdLst>
                <a:gd name="T0" fmla="*/ 217 w 472"/>
                <a:gd name="T1" fmla="*/ 183 h 191"/>
                <a:gd name="T2" fmla="*/ 353 w 472"/>
                <a:gd name="T3" fmla="*/ 181 h 191"/>
                <a:gd name="T4" fmla="*/ 342 w 472"/>
                <a:gd name="T5" fmla="*/ 171 h 191"/>
                <a:gd name="T6" fmla="*/ 443 w 472"/>
                <a:gd name="T7" fmla="*/ 162 h 191"/>
                <a:gd name="T8" fmla="*/ 421 w 472"/>
                <a:gd name="T9" fmla="*/ 152 h 191"/>
                <a:gd name="T10" fmla="*/ 342 w 472"/>
                <a:gd name="T11" fmla="*/ 144 h 191"/>
                <a:gd name="T12" fmla="*/ 405 w 472"/>
                <a:gd name="T13" fmla="*/ 130 h 191"/>
                <a:gd name="T14" fmla="*/ 360 w 472"/>
                <a:gd name="T15" fmla="*/ 119 h 191"/>
                <a:gd name="T16" fmla="*/ 406 w 472"/>
                <a:gd name="T17" fmla="*/ 107 h 191"/>
                <a:gd name="T18" fmla="*/ 371 w 472"/>
                <a:gd name="T19" fmla="*/ 100 h 191"/>
                <a:gd name="T20" fmla="*/ 325 w 472"/>
                <a:gd name="T21" fmla="*/ 85 h 191"/>
                <a:gd name="T22" fmla="*/ 395 w 472"/>
                <a:gd name="T23" fmla="*/ 79 h 191"/>
                <a:gd name="T24" fmla="*/ 412 w 472"/>
                <a:gd name="T25" fmla="*/ 73 h 191"/>
                <a:gd name="T26" fmla="*/ 402 w 472"/>
                <a:gd name="T27" fmla="*/ 62 h 191"/>
                <a:gd name="T28" fmla="*/ 322 w 472"/>
                <a:gd name="T29" fmla="*/ 50 h 191"/>
                <a:gd name="T30" fmla="*/ 385 w 472"/>
                <a:gd name="T31" fmla="*/ 40 h 191"/>
                <a:gd name="T32" fmla="*/ 354 w 472"/>
                <a:gd name="T33" fmla="*/ 30 h 191"/>
                <a:gd name="T34" fmla="*/ 263 w 472"/>
                <a:gd name="T35" fmla="*/ 19 h 191"/>
                <a:gd name="T36" fmla="*/ 320 w 472"/>
                <a:gd name="T37" fmla="*/ 11 h 191"/>
                <a:gd name="T38" fmla="*/ 14 w 472"/>
                <a:gd name="T39" fmla="*/ 17 h 191"/>
                <a:gd name="T40" fmla="*/ 8 w 472"/>
                <a:gd name="T41" fmla="*/ 54 h 191"/>
                <a:gd name="T42" fmla="*/ 29 w 472"/>
                <a:gd name="T43" fmla="*/ 84 h 191"/>
                <a:gd name="T44" fmla="*/ 26 w 472"/>
                <a:gd name="T45" fmla="*/ 110 h 191"/>
                <a:gd name="T46" fmla="*/ 25 w 472"/>
                <a:gd name="T47" fmla="*/ 135 h 191"/>
                <a:gd name="T48" fmla="*/ 34 w 472"/>
                <a:gd name="T49" fmla="*/ 151 h 191"/>
                <a:gd name="T50" fmla="*/ 101 w 472"/>
                <a:gd name="T51" fmla="*/ 158 h 191"/>
                <a:gd name="T52" fmla="*/ 122 w 472"/>
                <a:gd name="T53" fmla="*/ 169 h 191"/>
                <a:gd name="T54" fmla="*/ 53 w 472"/>
                <a:gd name="T55" fmla="*/ 161 h 191"/>
                <a:gd name="T56" fmla="*/ 34 w 472"/>
                <a:gd name="T57" fmla="*/ 171 h 191"/>
                <a:gd name="T58" fmla="*/ 105 w 472"/>
                <a:gd name="T59" fmla="*/ 183 h 191"/>
                <a:gd name="T60" fmla="*/ 283 w 472"/>
                <a:gd name="T61" fmla="*/ 186 h 191"/>
                <a:gd name="T62" fmla="*/ 227 w 472"/>
                <a:gd name="T63" fmla="*/ 179 h 191"/>
                <a:gd name="T64" fmla="*/ 337 w 472"/>
                <a:gd name="T65" fmla="*/ 17 h 191"/>
                <a:gd name="T66" fmla="*/ 246 w 472"/>
                <a:gd name="T67" fmla="*/ 16 h 191"/>
                <a:gd name="T68" fmla="*/ 267 w 472"/>
                <a:gd name="T69" fmla="*/ 22 h 191"/>
                <a:gd name="T70" fmla="*/ 169 w 472"/>
                <a:gd name="T71" fmla="*/ 22 h 191"/>
                <a:gd name="T72" fmla="*/ 188 w 472"/>
                <a:gd name="T73" fmla="*/ 24 h 191"/>
                <a:gd name="T74" fmla="*/ 348 w 472"/>
                <a:gd name="T75" fmla="*/ 30 h 191"/>
                <a:gd name="T76" fmla="*/ 365 w 472"/>
                <a:gd name="T77" fmla="*/ 41 h 191"/>
                <a:gd name="T78" fmla="*/ 308 w 472"/>
                <a:gd name="T79" fmla="*/ 49 h 191"/>
                <a:gd name="T80" fmla="*/ 316 w 472"/>
                <a:gd name="T81" fmla="*/ 66 h 191"/>
                <a:gd name="T82" fmla="*/ 288 w 472"/>
                <a:gd name="T83" fmla="*/ 81 h 191"/>
                <a:gd name="T84" fmla="*/ 396 w 472"/>
                <a:gd name="T85" fmla="*/ 89 h 191"/>
                <a:gd name="T86" fmla="*/ 315 w 472"/>
                <a:gd name="T87" fmla="*/ 103 h 191"/>
                <a:gd name="T88" fmla="*/ 332 w 472"/>
                <a:gd name="T89" fmla="*/ 109 h 191"/>
                <a:gd name="T90" fmla="*/ 337 w 472"/>
                <a:gd name="T91" fmla="*/ 118 h 191"/>
                <a:gd name="T92" fmla="*/ 354 w 472"/>
                <a:gd name="T93" fmla="*/ 122 h 191"/>
                <a:gd name="T94" fmla="*/ 343 w 472"/>
                <a:gd name="T95" fmla="*/ 126 h 191"/>
                <a:gd name="T96" fmla="*/ 352 w 472"/>
                <a:gd name="T97" fmla="*/ 132 h 191"/>
                <a:gd name="T98" fmla="*/ 314 w 472"/>
                <a:gd name="T99" fmla="*/ 134 h 191"/>
                <a:gd name="T100" fmla="*/ 46 w 472"/>
                <a:gd name="T101" fmla="*/ 150 h 191"/>
                <a:gd name="T102" fmla="*/ 284 w 472"/>
                <a:gd name="T103" fmla="*/ 158 h 191"/>
                <a:gd name="T104" fmla="*/ 338 w 472"/>
                <a:gd name="T105" fmla="*/ 157 h 191"/>
                <a:gd name="T106" fmla="*/ 234 w 472"/>
                <a:gd name="T107" fmla="*/ 159 h 191"/>
                <a:gd name="T108" fmla="*/ 411 w 472"/>
                <a:gd name="T109" fmla="*/ 162 h 191"/>
                <a:gd name="T110" fmla="*/ 413 w 472"/>
                <a:gd name="T111" fmla="*/ 167 h 191"/>
                <a:gd name="T112" fmla="*/ 195 w 472"/>
                <a:gd name="T113" fmla="*/ 172 h 191"/>
                <a:gd name="T114" fmla="*/ 66 w 472"/>
                <a:gd name="T115" fmla="*/ 184 h 191"/>
                <a:gd name="T116" fmla="*/ 225 w 472"/>
                <a:gd name="T117" fmla="*/ 177 h 191"/>
                <a:gd name="T118" fmla="*/ 246 w 472"/>
                <a:gd name="T119" fmla="*/ 174 h 191"/>
                <a:gd name="T120" fmla="*/ 100 w 472"/>
                <a:gd name="T121" fmla="*/ 175 h 191"/>
                <a:gd name="T122" fmla="*/ 78 w 472"/>
                <a:gd name="T123" fmla="*/ 18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2" h="191">
                  <a:moveTo>
                    <a:pt x="172" y="186"/>
                  </a:moveTo>
                  <a:cubicBezTo>
                    <a:pt x="172" y="185"/>
                    <a:pt x="172" y="185"/>
                    <a:pt x="172" y="185"/>
                  </a:cubicBezTo>
                  <a:cubicBezTo>
                    <a:pt x="179" y="185"/>
                    <a:pt x="186" y="185"/>
                    <a:pt x="193" y="185"/>
                  </a:cubicBezTo>
                  <a:cubicBezTo>
                    <a:pt x="184" y="185"/>
                    <a:pt x="175" y="185"/>
                    <a:pt x="167" y="184"/>
                  </a:cubicBezTo>
                  <a:cubicBezTo>
                    <a:pt x="171" y="184"/>
                    <a:pt x="172" y="182"/>
                    <a:pt x="176" y="183"/>
                  </a:cubicBezTo>
                  <a:cubicBezTo>
                    <a:pt x="176" y="182"/>
                    <a:pt x="176" y="182"/>
                    <a:pt x="176" y="182"/>
                  </a:cubicBezTo>
                  <a:cubicBezTo>
                    <a:pt x="173" y="183"/>
                    <a:pt x="170" y="183"/>
                    <a:pt x="167" y="182"/>
                  </a:cubicBezTo>
                  <a:cubicBezTo>
                    <a:pt x="169" y="183"/>
                    <a:pt x="170" y="181"/>
                    <a:pt x="171" y="182"/>
                  </a:cubicBezTo>
                  <a:cubicBezTo>
                    <a:pt x="172" y="182"/>
                    <a:pt x="172" y="182"/>
                    <a:pt x="172" y="182"/>
                  </a:cubicBezTo>
                  <a:cubicBezTo>
                    <a:pt x="172" y="181"/>
                    <a:pt x="172" y="181"/>
                    <a:pt x="172" y="181"/>
                  </a:cubicBezTo>
                  <a:cubicBezTo>
                    <a:pt x="171" y="181"/>
                    <a:pt x="171" y="181"/>
                    <a:pt x="171" y="181"/>
                  </a:cubicBezTo>
                  <a:cubicBezTo>
                    <a:pt x="171" y="181"/>
                    <a:pt x="171" y="182"/>
                    <a:pt x="171" y="182"/>
                  </a:cubicBezTo>
                  <a:cubicBezTo>
                    <a:pt x="170" y="181"/>
                    <a:pt x="168" y="181"/>
                    <a:pt x="167" y="181"/>
                  </a:cubicBezTo>
                  <a:cubicBezTo>
                    <a:pt x="168" y="181"/>
                    <a:pt x="168" y="180"/>
                    <a:pt x="168" y="180"/>
                  </a:cubicBezTo>
                  <a:cubicBezTo>
                    <a:pt x="167" y="180"/>
                    <a:pt x="165" y="180"/>
                    <a:pt x="165" y="180"/>
                  </a:cubicBezTo>
                  <a:cubicBezTo>
                    <a:pt x="170" y="180"/>
                    <a:pt x="170" y="180"/>
                    <a:pt x="170" y="180"/>
                  </a:cubicBezTo>
                  <a:cubicBezTo>
                    <a:pt x="170" y="180"/>
                    <a:pt x="170" y="179"/>
                    <a:pt x="170" y="179"/>
                  </a:cubicBezTo>
                  <a:cubicBezTo>
                    <a:pt x="177" y="178"/>
                    <a:pt x="190" y="179"/>
                    <a:pt x="199" y="178"/>
                  </a:cubicBezTo>
                  <a:cubicBezTo>
                    <a:pt x="199" y="179"/>
                    <a:pt x="199" y="179"/>
                    <a:pt x="199" y="179"/>
                  </a:cubicBezTo>
                  <a:cubicBezTo>
                    <a:pt x="200" y="179"/>
                    <a:pt x="200" y="179"/>
                    <a:pt x="200" y="179"/>
                  </a:cubicBezTo>
                  <a:cubicBezTo>
                    <a:pt x="200" y="179"/>
                    <a:pt x="200" y="179"/>
                    <a:pt x="200" y="179"/>
                  </a:cubicBezTo>
                  <a:cubicBezTo>
                    <a:pt x="203" y="178"/>
                    <a:pt x="205" y="177"/>
                    <a:pt x="207" y="179"/>
                  </a:cubicBezTo>
                  <a:cubicBezTo>
                    <a:pt x="208" y="178"/>
                    <a:pt x="208" y="178"/>
                    <a:pt x="208" y="178"/>
                  </a:cubicBezTo>
                  <a:cubicBezTo>
                    <a:pt x="208" y="178"/>
                    <a:pt x="209" y="178"/>
                    <a:pt x="210" y="178"/>
                  </a:cubicBezTo>
                  <a:cubicBezTo>
                    <a:pt x="209" y="178"/>
                    <a:pt x="209" y="179"/>
                    <a:pt x="209" y="179"/>
                  </a:cubicBezTo>
                  <a:cubicBezTo>
                    <a:pt x="215" y="179"/>
                    <a:pt x="219" y="179"/>
                    <a:pt x="224" y="179"/>
                  </a:cubicBezTo>
                  <a:cubicBezTo>
                    <a:pt x="221" y="180"/>
                    <a:pt x="216" y="180"/>
                    <a:pt x="212" y="180"/>
                  </a:cubicBezTo>
                  <a:cubicBezTo>
                    <a:pt x="214" y="180"/>
                    <a:pt x="214" y="180"/>
                    <a:pt x="214" y="180"/>
                  </a:cubicBezTo>
                  <a:cubicBezTo>
                    <a:pt x="221" y="181"/>
                    <a:pt x="229" y="180"/>
                    <a:pt x="236" y="181"/>
                  </a:cubicBezTo>
                  <a:cubicBezTo>
                    <a:pt x="236" y="181"/>
                    <a:pt x="236" y="181"/>
                    <a:pt x="236" y="181"/>
                  </a:cubicBezTo>
                  <a:cubicBezTo>
                    <a:pt x="213" y="181"/>
                    <a:pt x="213" y="181"/>
                    <a:pt x="213" y="181"/>
                  </a:cubicBezTo>
                  <a:cubicBezTo>
                    <a:pt x="212" y="182"/>
                    <a:pt x="212" y="182"/>
                    <a:pt x="212" y="182"/>
                  </a:cubicBezTo>
                  <a:cubicBezTo>
                    <a:pt x="204" y="182"/>
                    <a:pt x="199" y="182"/>
                    <a:pt x="194" y="182"/>
                  </a:cubicBezTo>
                  <a:cubicBezTo>
                    <a:pt x="205" y="182"/>
                    <a:pt x="213" y="182"/>
                    <a:pt x="223" y="183"/>
                  </a:cubicBezTo>
                  <a:cubicBezTo>
                    <a:pt x="220" y="183"/>
                    <a:pt x="214" y="183"/>
                    <a:pt x="211" y="183"/>
                  </a:cubicBezTo>
                  <a:cubicBezTo>
                    <a:pt x="213" y="183"/>
                    <a:pt x="215" y="183"/>
                    <a:pt x="217" y="183"/>
                  </a:cubicBezTo>
                  <a:cubicBezTo>
                    <a:pt x="216" y="184"/>
                    <a:pt x="216" y="184"/>
                    <a:pt x="216" y="184"/>
                  </a:cubicBezTo>
                  <a:cubicBezTo>
                    <a:pt x="214" y="183"/>
                    <a:pt x="210" y="185"/>
                    <a:pt x="209" y="183"/>
                  </a:cubicBezTo>
                  <a:cubicBezTo>
                    <a:pt x="207" y="183"/>
                    <a:pt x="207" y="183"/>
                    <a:pt x="205" y="184"/>
                  </a:cubicBezTo>
                  <a:cubicBezTo>
                    <a:pt x="205" y="183"/>
                    <a:pt x="205" y="183"/>
                    <a:pt x="205" y="183"/>
                  </a:cubicBezTo>
                  <a:cubicBezTo>
                    <a:pt x="201" y="184"/>
                    <a:pt x="201" y="184"/>
                    <a:pt x="201" y="184"/>
                  </a:cubicBezTo>
                  <a:cubicBezTo>
                    <a:pt x="202" y="184"/>
                    <a:pt x="203" y="184"/>
                    <a:pt x="204" y="184"/>
                  </a:cubicBezTo>
                  <a:cubicBezTo>
                    <a:pt x="202" y="186"/>
                    <a:pt x="199" y="184"/>
                    <a:pt x="198" y="185"/>
                  </a:cubicBezTo>
                  <a:cubicBezTo>
                    <a:pt x="211" y="186"/>
                    <a:pt x="226" y="186"/>
                    <a:pt x="241" y="186"/>
                  </a:cubicBezTo>
                  <a:cubicBezTo>
                    <a:pt x="242" y="186"/>
                    <a:pt x="245" y="186"/>
                    <a:pt x="247" y="186"/>
                  </a:cubicBezTo>
                  <a:cubicBezTo>
                    <a:pt x="264" y="186"/>
                    <a:pt x="264" y="186"/>
                    <a:pt x="264" y="186"/>
                  </a:cubicBezTo>
                  <a:cubicBezTo>
                    <a:pt x="264" y="186"/>
                    <a:pt x="264" y="186"/>
                    <a:pt x="264" y="186"/>
                  </a:cubicBezTo>
                  <a:cubicBezTo>
                    <a:pt x="268" y="187"/>
                    <a:pt x="273" y="187"/>
                    <a:pt x="277" y="186"/>
                  </a:cubicBezTo>
                  <a:cubicBezTo>
                    <a:pt x="277" y="186"/>
                    <a:pt x="278" y="186"/>
                    <a:pt x="277" y="187"/>
                  </a:cubicBezTo>
                  <a:cubicBezTo>
                    <a:pt x="282" y="186"/>
                    <a:pt x="288" y="187"/>
                    <a:pt x="292" y="186"/>
                  </a:cubicBezTo>
                  <a:cubicBezTo>
                    <a:pt x="291" y="187"/>
                    <a:pt x="291" y="187"/>
                    <a:pt x="291" y="187"/>
                  </a:cubicBezTo>
                  <a:cubicBezTo>
                    <a:pt x="293" y="187"/>
                    <a:pt x="293" y="187"/>
                    <a:pt x="293" y="187"/>
                  </a:cubicBezTo>
                  <a:cubicBezTo>
                    <a:pt x="293" y="187"/>
                    <a:pt x="293" y="187"/>
                    <a:pt x="293" y="187"/>
                  </a:cubicBezTo>
                  <a:cubicBezTo>
                    <a:pt x="305" y="187"/>
                    <a:pt x="305" y="187"/>
                    <a:pt x="305" y="187"/>
                  </a:cubicBezTo>
                  <a:cubicBezTo>
                    <a:pt x="304" y="187"/>
                    <a:pt x="304" y="187"/>
                    <a:pt x="304" y="187"/>
                  </a:cubicBezTo>
                  <a:cubicBezTo>
                    <a:pt x="306" y="187"/>
                    <a:pt x="306" y="187"/>
                    <a:pt x="306" y="187"/>
                  </a:cubicBezTo>
                  <a:cubicBezTo>
                    <a:pt x="309" y="186"/>
                    <a:pt x="305" y="185"/>
                    <a:pt x="308" y="185"/>
                  </a:cubicBezTo>
                  <a:cubicBezTo>
                    <a:pt x="308" y="185"/>
                    <a:pt x="308" y="186"/>
                    <a:pt x="308" y="186"/>
                  </a:cubicBezTo>
                  <a:cubicBezTo>
                    <a:pt x="348" y="186"/>
                    <a:pt x="348" y="186"/>
                    <a:pt x="348" y="186"/>
                  </a:cubicBezTo>
                  <a:cubicBezTo>
                    <a:pt x="328" y="185"/>
                    <a:pt x="328" y="185"/>
                    <a:pt x="328" y="185"/>
                  </a:cubicBezTo>
                  <a:cubicBezTo>
                    <a:pt x="336" y="185"/>
                    <a:pt x="346" y="185"/>
                    <a:pt x="353" y="185"/>
                  </a:cubicBezTo>
                  <a:cubicBezTo>
                    <a:pt x="351" y="184"/>
                    <a:pt x="347" y="185"/>
                    <a:pt x="346" y="184"/>
                  </a:cubicBezTo>
                  <a:cubicBezTo>
                    <a:pt x="346" y="184"/>
                    <a:pt x="346" y="184"/>
                    <a:pt x="345" y="185"/>
                  </a:cubicBezTo>
                  <a:cubicBezTo>
                    <a:pt x="345" y="184"/>
                    <a:pt x="345" y="184"/>
                    <a:pt x="345" y="184"/>
                  </a:cubicBezTo>
                  <a:cubicBezTo>
                    <a:pt x="344" y="184"/>
                    <a:pt x="343" y="184"/>
                    <a:pt x="342" y="184"/>
                  </a:cubicBezTo>
                  <a:cubicBezTo>
                    <a:pt x="343" y="183"/>
                    <a:pt x="343" y="183"/>
                    <a:pt x="344" y="183"/>
                  </a:cubicBezTo>
                  <a:cubicBezTo>
                    <a:pt x="342" y="183"/>
                    <a:pt x="341" y="184"/>
                    <a:pt x="339" y="183"/>
                  </a:cubicBezTo>
                  <a:cubicBezTo>
                    <a:pt x="340" y="182"/>
                    <a:pt x="342" y="183"/>
                    <a:pt x="343" y="182"/>
                  </a:cubicBezTo>
                  <a:cubicBezTo>
                    <a:pt x="345" y="181"/>
                    <a:pt x="348" y="183"/>
                    <a:pt x="348" y="181"/>
                  </a:cubicBezTo>
                  <a:cubicBezTo>
                    <a:pt x="348" y="183"/>
                    <a:pt x="352" y="182"/>
                    <a:pt x="353" y="182"/>
                  </a:cubicBezTo>
                  <a:cubicBezTo>
                    <a:pt x="353" y="182"/>
                    <a:pt x="352" y="182"/>
                    <a:pt x="352" y="181"/>
                  </a:cubicBezTo>
                  <a:cubicBezTo>
                    <a:pt x="353" y="181"/>
                    <a:pt x="353" y="181"/>
                    <a:pt x="353" y="181"/>
                  </a:cubicBezTo>
                  <a:cubicBezTo>
                    <a:pt x="355" y="181"/>
                    <a:pt x="357" y="180"/>
                    <a:pt x="359" y="181"/>
                  </a:cubicBezTo>
                  <a:cubicBezTo>
                    <a:pt x="355" y="182"/>
                    <a:pt x="355" y="182"/>
                    <a:pt x="355" y="182"/>
                  </a:cubicBezTo>
                  <a:cubicBezTo>
                    <a:pt x="357" y="182"/>
                    <a:pt x="359" y="182"/>
                    <a:pt x="359" y="181"/>
                  </a:cubicBezTo>
                  <a:cubicBezTo>
                    <a:pt x="359" y="183"/>
                    <a:pt x="363" y="181"/>
                    <a:pt x="365" y="181"/>
                  </a:cubicBezTo>
                  <a:cubicBezTo>
                    <a:pt x="368" y="182"/>
                    <a:pt x="368" y="180"/>
                    <a:pt x="372" y="181"/>
                  </a:cubicBezTo>
                  <a:cubicBezTo>
                    <a:pt x="371" y="179"/>
                    <a:pt x="366" y="182"/>
                    <a:pt x="364" y="180"/>
                  </a:cubicBezTo>
                  <a:cubicBezTo>
                    <a:pt x="364" y="180"/>
                    <a:pt x="364" y="180"/>
                    <a:pt x="364" y="180"/>
                  </a:cubicBezTo>
                  <a:cubicBezTo>
                    <a:pt x="354" y="181"/>
                    <a:pt x="343" y="180"/>
                    <a:pt x="333" y="181"/>
                  </a:cubicBezTo>
                  <a:cubicBezTo>
                    <a:pt x="331" y="179"/>
                    <a:pt x="326" y="181"/>
                    <a:pt x="323" y="180"/>
                  </a:cubicBezTo>
                  <a:cubicBezTo>
                    <a:pt x="358" y="179"/>
                    <a:pt x="358" y="179"/>
                    <a:pt x="358" y="179"/>
                  </a:cubicBezTo>
                  <a:cubicBezTo>
                    <a:pt x="300" y="178"/>
                    <a:pt x="300" y="178"/>
                    <a:pt x="300" y="178"/>
                  </a:cubicBezTo>
                  <a:cubicBezTo>
                    <a:pt x="304" y="178"/>
                    <a:pt x="309" y="179"/>
                    <a:pt x="313" y="177"/>
                  </a:cubicBezTo>
                  <a:cubicBezTo>
                    <a:pt x="315" y="179"/>
                    <a:pt x="317" y="177"/>
                    <a:pt x="319" y="178"/>
                  </a:cubicBezTo>
                  <a:cubicBezTo>
                    <a:pt x="321" y="178"/>
                    <a:pt x="324" y="177"/>
                    <a:pt x="327" y="177"/>
                  </a:cubicBezTo>
                  <a:cubicBezTo>
                    <a:pt x="328" y="176"/>
                    <a:pt x="331" y="178"/>
                    <a:pt x="332" y="177"/>
                  </a:cubicBezTo>
                  <a:cubicBezTo>
                    <a:pt x="336" y="178"/>
                    <a:pt x="339" y="176"/>
                    <a:pt x="343" y="177"/>
                  </a:cubicBezTo>
                  <a:cubicBezTo>
                    <a:pt x="345" y="177"/>
                    <a:pt x="345" y="177"/>
                    <a:pt x="345" y="177"/>
                  </a:cubicBezTo>
                  <a:cubicBezTo>
                    <a:pt x="347" y="178"/>
                    <a:pt x="347" y="178"/>
                    <a:pt x="347" y="178"/>
                  </a:cubicBezTo>
                  <a:cubicBezTo>
                    <a:pt x="348" y="176"/>
                    <a:pt x="353" y="178"/>
                    <a:pt x="353" y="176"/>
                  </a:cubicBezTo>
                  <a:cubicBezTo>
                    <a:pt x="355" y="177"/>
                    <a:pt x="355" y="177"/>
                    <a:pt x="355" y="177"/>
                  </a:cubicBezTo>
                  <a:cubicBezTo>
                    <a:pt x="355" y="177"/>
                    <a:pt x="355" y="177"/>
                    <a:pt x="355" y="177"/>
                  </a:cubicBezTo>
                  <a:cubicBezTo>
                    <a:pt x="354" y="177"/>
                    <a:pt x="354" y="177"/>
                    <a:pt x="354" y="176"/>
                  </a:cubicBezTo>
                  <a:cubicBezTo>
                    <a:pt x="358" y="176"/>
                    <a:pt x="358" y="176"/>
                    <a:pt x="358" y="176"/>
                  </a:cubicBezTo>
                  <a:cubicBezTo>
                    <a:pt x="337" y="175"/>
                    <a:pt x="317" y="177"/>
                    <a:pt x="296" y="176"/>
                  </a:cubicBezTo>
                  <a:cubicBezTo>
                    <a:pt x="317" y="175"/>
                    <a:pt x="331" y="175"/>
                    <a:pt x="352" y="175"/>
                  </a:cubicBezTo>
                  <a:cubicBezTo>
                    <a:pt x="352" y="174"/>
                    <a:pt x="352" y="174"/>
                    <a:pt x="352" y="174"/>
                  </a:cubicBezTo>
                  <a:cubicBezTo>
                    <a:pt x="349" y="174"/>
                    <a:pt x="347" y="174"/>
                    <a:pt x="345" y="174"/>
                  </a:cubicBezTo>
                  <a:cubicBezTo>
                    <a:pt x="341" y="174"/>
                    <a:pt x="336" y="173"/>
                    <a:pt x="332" y="175"/>
                  </a:cubicBezTo>
                  <a:cubicBezTo>
                    <a:pt x="329" y="174"/>
                    <a:pt x="324" y="174"/>
                    <a:pt x="320" y="175"/>
                  </a:cubicBezTo>
                  <a:cubicBezTo>
                    <a:pt x="315" y="173"/>
                    <a:pt x="308" y="175"/>
                    <a:pt x="303" y="174"/>
                  </a:cubicBezTo>
                  <a:cubicBezTo>
                    <a:pt x="306" y="173"/>
                    <a:pt x="312" y="174"/>
                    <a:pt x="315" y="173"/>
                  </a:cubicBezTo>
                  <a:cubicBezTo>
                    <a:pt x="281" y="173"/>
                    <a:pt x="281" y="173"/>
                    <a:pt x="281" y="173"/>
                  </a:cubicBezTo>
                  <a:cubicBezTo>
                    <a:pt x="302" y="172"/>
                    <a:pt x="321" y="172"/>
                    <a:pt x="339" y="171"/>
                  </a:cubicBezTo>
                  <a:cubicBezTo>
                    <a:pt x="338" y="171"/>
                    <a:pt x="338" y="171"/>
                    <a:pt x="338" y="171"/>
                  </a:cubicBezTo>
                  <a:cubicBezTo>
                    <a:pt x="337" y="171"/>
                    <a:pt x="337" y="171"/>
                    <a:pt x="337" y="171"/>
                  </a:cubicBezTo>
                  <a:cubicBezTo>
                    <a:pt x="339" y="171"/>
                    <a:pt x="340" y="170"/>
                    <a:pt x="342" y="171"/>
                  </a:cubicBezTo>
                  <a:cubicBezTo>
                    <a:pt x="341" y="172"/>
                    <a:pt x="341" y="172"/>
                    <a:pt x="341" y="172"/>
                  </a:cubicBezTo>
                  <a:cubicBezTo>
                    <a:pt x="347" y="171"/>
                    <a:pt x="358" y="172"/>
                    <a:pt x="364" y="171"/>
                  </a:cubicBezTo>
                  <a:cubicBezTo>
                    <a:pt x="363" y="171"/>
                    <a:pt x="363" y="171"/>
                    <a:pt x="363" y="171"/>
                  </a:cubicBezTo>
                  <a:cubicBezTo>
                    <a:pt x="364" y="170"/>
                    <a:pt x="367" y="169"/>
                    <a:pt x="369" y="170"/>
                  </a:cubicBezTo>
                  <a:cubicBezTo>
                    <a:pt x="368" y="170"/>
                    <a:pt x="368" y="170"/>
                    <a:pt x="368" y="171"/>
                  </a:cubicBezTo>
                  <a:cubicBezTo>
                    <a:pt x="371" y="171"/>
                    <a:pt x="374" y="170"/>
                    <a:pt x="377" y="171"/>
                  </a:cubicBezTo>
                  <a:cubicBezTo>
                    <a:pt x="377" y="171"/>
                    <a:pt x="377" y="171"/>
                    <a:pt x="377" y="171"/>
                  </a:cubicBezTo>
                  <a:cubicBezTo>
                    <a:pt x="400" y="171"/>
                    <a:pt x="400" y="171"/>
                    <a:pt x="400" y="171"/>
                  </a:cubicBezTo>
                  <a:cubicBezTo>
                    <a:pt x="402" y="171"/>
                    <a:pt x="402" y="171"/>
                    <a:pt x="402" y="171"/>
                  </a:cubicBezTo>
                  <a:cubicBezTo>
                    <a:pt x="402" y="171"/>
                    <a:pt x="403" y="171"/>
                    <a:pt x="403" y="171"/>
                  </a:cubicBezTo>
                  <a:cubicBezTo>
                    <a:pt x="416" y="170"/>
                    <a:pt x="426" y="171"/>
                    <a:pt x="439" y="171"/>
                  </a:cubicBezTo>
                  <a:cubicBezTo>
                    <a:pt x="441" y="170"/>
                    <a:pt x="441" y="170"/>
                    <a:pt x="441" y="170"/>
                  </a:cubicBezTo>
                  <a:cubicBezTo>
                    <a:pt x="444" y="172"/>
                    <a:pt x="447" y="169"/>
                    <a:pt x="450" y="170"/>
                  </a:cubicBezTo>
                  <a:cubicBezTo>
                    <a:pt x="450" y="170"/>
                    <a:pt x="450" y="170"/>
                    <a:pt x="450" y="170"/>
                  </a:cubicBezTo>
                  <a:cubicBezTo>
                    <a:pt x="429" y="170"/>
                    <a:pt x="409" y="169"/>
                    <a:pt x="388" y="169"/>
                  </a:cubicBezTo>
                  <a:cubicBezTo>
                    <a:pt x="388" y="169"/>
                    <a:pt x="388" y="169"/>
                    <a:pt x="388" y="169"/>
                  </a:cubicBezTo>
                  <a:cubicBezTo>
                    <a:pt x="405" y="169"/>
                    <a:pt x="418" y="168"/>
                    <a:pt x="433" y="168"/>
                  </a:cubicBezTo>
                  <a:cubicBezTo>
                    <a:pt x="428" y="168"/>
                    <a:pt x="420" y="168"/>
                    <a:pt x="415" y="168"/>
                  </a:cubicBezTo>
                  <a:cubicBezTo>
                    <a:pt x="421" y="167"/>
                    <a:pt x="430" y="168"/>
                    <a:pt x="436" y="167"/>
                  </a:cubicBezTo>
                  <a:cubicBezTo>
                    <a:pt x="434" y="167"/>
                    <a:pt x="432" y="167"/>
                    <a:pt x="431" y="167"/>
                  </a:cubicBezTo>
                  <a:cubicBezTo>
                    <a:pt x="431" y="166"/>
                    <a:pt x="431" y="166"/>
                    <a:pt x="431" y="166"/>
                  </a:cubicBezTo>
                  <a:cubicBezTo>
                    <a:pt x="439" y="166"/>
                    <a:pt x="446" y="166"/>
                    <a:pt x="454" y="166"/>
                  </a:cubicBezTo>
                  <a:cubicBezTo>
                    <a:pt x="448" y="165"/>
                    <a:pt x="440" y="166"/>
                    <a:pt x="433" y="166"/>
                  </a:cubicBezTo>
                  <a:cubicBezTo>
                    <a:pt x="432" y="166"/>
                    <a:pt x="430" y="164"/>
                    <a:pt x="429" y="166"/>
                  </a:cubicBezTo>
                  <a:cubicBezTo>
                    <a:pt x="417" y="165"/>
                    <a:pt x="405" y="165"/>
                    <a:pt x="392" y="165"/>
                  </a:cubicBezTo>
                  <a:cubicBezTo>
                    <a:pt x="398" y="164"/>
                    <a:pt x="406" y="165"/>
                    <a:pt x="412" y="164"/>
                  </a:cubicBezTo>
                  <a:cubicBezTo>
                    <a:pt x="414" y="163"/>
                    <a:pt x="419" y="164"/>
                    <a:pt x="421" y="163"/>
                  </a:cubicBezTo>
                  <a:cubicBezTo>
                    <a:pt x="420" y="165"/>
                    <a:pt x="416" y="164"/>
                    <a:pt x="415" y="164"/>
                  </a:cubicBezTo>
                  <a:cubicBezTo>
                    <a:pt x="416" y="165"/>
                    <a:pt x="420" y="165"/>
                    <a:pt x="421" y="164"/>
                  </a:cubicBezTo>
                  <a:cubicBezTo>
                    <a:pt x="421" y="164"/>
                    <a:pt x="421" y="164"/>
                    <a:pt x="421" y="165"/>
                  </a:cubicBezTo>
                  <a:cubicBezTo>
                    <a:pt x="424" y="165"/>
                    <a:pt x="426" y="164"/>
                    <a:pt x="427" y="164"/>
                  </a:cubicBezTo>
                  <a:cubicBezTo>
                    <a:pt x="422" y="164"/>
                    <a:pt x="422" y="164"/>
                    <a:pt x="422" y="164"/>
                  </a:cubicBezTo>
                  <a:cubicBezTo>
                    <a:pt x="422" y="163"/>
                    <a:pt x="422" y="163"/>
                    <a:pt x="422" y="163"/>
                  </a:cubicBezTo>
                  <a:cubicBezTo>
                    <a:pt x="433" y="163"/>
                    <a:pt x="441" y="163"/>
                    <a:pt x="450" y="163"/>
                  </a:cubicBezTo>
                  <a:cubicBezTo>
                    <a:pt x="447" y="163"/>
                    <a:pt x="444" y="163"/>
                    <a:pt x="442" y="162"/>
                  </a:cubicBezTo>
                  <a:cubicBezTo>
                    <a:pt x="443" y="162"/>
                    <a:pt x="443" y="162"/>
                    <a:pt x="443" y="162"/>
                  </a:cubicBezTo>
                  <a:cubicBezTo>
                    <a:pt x="466" y="162"/>
                    <a:pt x="466" y="162"/>
                    <a:pt x="466" y="162"/>
                  </a:cubicBezTo>
                  <a:cubicBezTo>
                    <a:pt x="442" y="161"/>
                    <a:pt x="442" y="161"/>
                    <a:pt x="442" y="161"/>
                  </a:cubicBezTo>
                  <a:cubicBezTo>
                    <a:pt x="442" y="161"/>
                    <a:pt x="442" y="161"/>
                    <a:pt x="442" y="161"/>
                  </a:cubicBezTo>
                  <a:cubicBezTo>
                    <a:pt x="472" y="161"/>
                    <a:pt x="472" y="161"/>
                    <a:pt x="472" y="161"/>
                  </a:cubicBezTo>
                  <a:cubicBezTo>
                    <a:pt x="465" y="160"/>
                    <a:pt x="458" y="160"/>
                    <a:pt x="450" y="160"/>
                  </a:cubicBezTo>
                  <a:cubicBezTo>
                    <a:pt x="451" y="158"/>
                    <a:pt x="451" y="158"/>
                    <a:pt x="451" y="158"/>
                  </a:cubicBezTo>
                  <a:cubicBezTo>
                    <a:pt x="449" y="158"/>
                    <a:pt x="449" y="158"/>
                    <a:pt x="449" y="158"/>
                  </a:cubicBezTo>
                  <a:cubicBezTo>
                    <a:pt x="450" y="158"/>
                    <a:pt x="450" y="158"/>
                    <a:pt x="450" y="159"/>
                  </a:cubicBezTo>
                  <a:cubicBezTo>
                    <a:pt x="446" y="160"/>
                    <a:pt x="438" y="158"/>
                    <a:pt x="434" y="160"/>
                  </a:cubicBezTo>
                  <a:cubicBezTo>
                    <a:pt x="434" y="160"/>
                    <a:pt x="433" y="160"/>
                    <a:pt x="433" y="159"/>
                  </a:cubicBezTo>
                  <a:cubicBezTo>
                    <a:pt x="423" y="159"/>
                    <a:pt x="410" y="160"/>
                    <a:pt x="401" y="159"/>
                  </a:cubicBezTo>
                  <a:cubicBezTo>
                    <a:pt x="401" y="159"/>
                    <a:pt x="401" y="159"/>
                    <a:pt x="401" y="159"/>
                  </a:cubicBezTo>
                  <a:cubicBezTo>
                    <a:pt x="395" y="160"/>
                    <a:pt x="385" y="160"/>
                    <a:pt x="378" y="159"/>
                  </a:cubicBezTo>
                  <a:cubicBezTo>
                    <a:pt x="387" y="157"/>
                    <a:pt x="397" y="160"/>
                    <a:pt x="405" y="158"/>
                  </a:cubicBezTo>
                  <a:cubicBezTo>
                    <a:pt x="400" y="158"/>
                    <a:pt x="392" y="158"/>
                    <a:pt x="386" y="158"/>
                  </a:cubicBezTo>
                  <a:cubicBezTo>
                    <a:pt x="393" y="157"/>
                    <a:pt x="403" y="157"/>
                    <a:pt x="410" y="157"/>
                  </a:cubicBezTo>
                  <a:cubicBezTo>
                    <a:pt x="399" y="157"/>
                    <a:pt x="392" y="156"/>
                    <a:pt x="382" y="156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90" y="155"/>
                    <a:pt x="397" y="155"/>
                    <a:pt x="403" y="155"/>
                  </a:cubicBezTo>
                  <a:cubicBezTo>
                    <a:pt x="403" y="156"/>
                    <a:pt x="403" y="156"/>
                    <a:pt x="403" y="156"/>
                  </a:cubicBezTo>
                  <a:cubicBezTo>
                    <a:pt x="406" y="156"/>
                    <a:pt x="409" y="155"/>
                    <a:pt x="412" y="155"/>
                  </a:cubicBezTo>
                  <a:cubicBezTo>
                    <a:pt x="412" y="155"/>
                    <a:pt x="412" y="155"/>
                    <a:pt x="412" y="155"/>
                  </a:cubicBezTo>
                  <a:cubicBezTo>
                    <a:pt x="413" y="154"/>
                    <a:pt x="415" y="156"/>
                    <a:pt x="415" y="155"/>
                  </a:cubicBezTo>
                  <a:cubicBezTo>
                    <a:pt x="417" y="154"/>
                    <a:pt x="417" y="155"/>
                    <a:pt x="417" y="155"/>
                  </a:cubicBezTo>
                  <a:cubicBezTo>
                    <a:pt x="417" y="155"/>
                    <a:pt x="417" y="155"/>
                    <a:pt x="417" y="155"/>
                  </a:cubicBezTo>
                  <a:cubicBezTo>
                    <a:pt x="426" y="155"/>
                    <a:pt x="426" y="155"/>
                    <a:pt x="426" y="155"/>
                  </a:cubicBezTo>
                  <a:cubicBezTo>
                    <a:pt x="403" y="154"/>
                    <a:pt x="403" y="154"/>
                    <a:pt x="403" y="154"/>
                  </a:cubicBezTo>
                  <a:cubicBezTo>
                    <a:pt x="414" y="153"/>
                    <a:pt x="427" y="154"/>
                    <a:pt x="439" y="154"/>
                  </a:cubicBezTo>
                  <a:cubicBezTo>
                    <a:pt x="439" y="153"/>
                    <a:pt x="439" y="153"/>
                    <a:pt x="439" y="153"/>
                  </a:cubicBezTo>
                  <a:cubicBezTo>
                    <a:pt x="437" y="153"/>
                    <a:pt x="437" y="153"/>
                    <a:pt x="437" y="153"/>
                  </a:cubicBezTo>
                  <a:cubicBezTo>
                    <a:pt x="436" y="153"/>
                    <a:pt x="433" y="153"/>
                    <a:pt x="431" y="153"/>
                  </a:cubicBezTo>
                  <a:cubicBezTo>
                    <a:pt x="431" y="152"/>
                    <a:pt x="431" y="152"/>
                    <a:pt x="431" y="152"/>
                  </a:cubicBezTo>
                  <a:cubicBezTo>
                    <a:pt x="429" y="152"/>
                    <a:pt x="429" y="152"/>
                    <a:pt x="429" y="152"/>
                  </a:cubicBezTo>
                  <a:cubicBezTo>
                    <a:pt x="428" y="152"/>
                    <a:pt x="428" y="153"/>
                    <a:pt x="427" y="153"/>
                  </a:cubicBezTo>
                  <a:cubicBezTo>
                    <a:pt x="423" y="154"/>
                    <a:pt x="425" y="152"/>
                    <a:pt x="422" y="153"/>
                  </a:cubicBezTo>
                  <a:cubicBezTo>
                    <a:pt x="421" y="153"/>
                    <a:pt x="421" y="153"/>
                    <a:pt x="421" y="152"/>
                  </a:cubicBezTo>
                  <a:cubicBezTo>
                    <a:pt x="417" y="153"/>
                    <a:pt x="412" y="152"/>
                    <a:pt x="411" y="153"/>
                  </a:cubicBezTo>
                  <a:cubicBezTo>
                    <a:pt x="409" y="152"/>
                    <a:pt x="406" y="153"/>
                    <a:pt x="405" y="152"/>
                  </a:cubicBezTo>
                  <a:cubicBezTo>
                    <a:pt x="411" y="151"/>
                    <a:pt x="419" y="152"/>
                    <a:pt x="425" y="152"/>
                  </a:cubicBezTo>
                  <a:cubicBezTo>
                    <a:pt x="431" y="150"/>
                    <a:pt x="435" y="152"/>
                    <a:pt x="440" y="151"/>
                  </a:cubicBezTo>
                  <a:cubicBezTo>
                    <a:pt x="433" y="151"/>
                    <a:pt x="433" y="151"/>
                    <a:pt x="433" y="151"/>
                  </a:cubicBezTo>
                  <a:cubicBezTo>
                    <a:pt x="439" y="149"/>
                    <a:pt x="448" y="150"/>
                    <a:pt x="454" y="150"/>
                  </a:cubicBezTo>
                  <a:cubicBezTo>
                    <a:pt x="448" y="150"/>
                    <a:pt x="442" y="147"/>
                    <a:pt x="440" y="147"/>
                  </a:cubicBezTo>
                  <a:cubicBezTo>
                    <a:pt x="440" y="148"/>
                    <a:pt x="440" y="148"/>
                    <a:pt x="440" y="148"/>
                  </a:cubicBezTo>
                  <a:cubicBezTo>
                    <a:pt x="440" y="148"/>
                    <a:pt x="438" y="148"/>
                    <a:pt x="437" y="148"/>
                  </a:cubicBezTo>
                  <a:cubicBezTo>
                    <a:pt x="437" y="148"/>
                    <a:pt x="436" y="148"/>
                    <a:pt x="436" y="147"/>
                  </a:cubicBezTo>
                  <a:cubicBezTo>
                    <a:pt x="436" y="148"/>
                    <a:pt x="437" y="148"/>
                    <a:pt x="436" y="148"/>
                  </a:cubicBezTo>
                  <a:cubicBezTo>
                    <a:pt x="434" y="147"/>
                    <a:pt x="434" y="147"/>
                    <a:pt x="434" y="147"/>
                  </a:cubicBezTo>
                  <a:cubicBezTo>
                    <a:pt x="434" y="147"/>
                    <a:pt x="434" y="147"/>
                    <a:pt x="434" y="147"/>
                  </a:cubicBezTo>
                  <a:cubicBezTo>
                    <a:pt x="422" y="148"/>
                    <a:pt x="411" y="148"/>
                    <a:pt x="398" y="147"/>
                  </a:cubicBezTo>
                  <a:cubicBezTo>
                    <a:pt x="399" y="147"/>
                    <a:pt x="399" y="147"/>
                    <a:pt x="399" y="147"/>
                  </a:cubicBezTo>
                  <a:cubicBezTo>
                    <a:pt x="405" y="147"/>
                    <a:pt x="410" y="148"/>
                    <a:pt x="415" y="146"/>
                  </a:cubicBezTo>
                  <a:cubicBezTo>
                    <a:pt x="415" y="146"/>
                    <a:pt x="416" y="147"/>
                    <a:pt x="416" y="147"/>
                  </a:cubicBezTo>
                  <a:cubicBezTo>
                    <a:pt x="417" y="147"/>
                    <a:pt x="417" y="147"/>
                    <a:pt x="417" y="147"/>
                  </a:cubicBezTo>
                  <a:cubicBezTo>
                    <a:pt x="417" y="147"/>
                    <a:pt x="417" y="147"/>
                    <a:pt x="417" y="147"/>
                  </a:cubicBezTo>
                  <a:cubicBezTo>
                    <a:pt x="419" y="146"/>
                    <a:pt x="422" y="146"/>
                    <a:pt x="423" y="147"/>
                  </a:cubicBezTo>
                  <a:cubicBezTo>
                    <a:pt x="423" y="147"/>
                    <a:pt x="423" y="147"/>
                    <a:pt x="423" y="147"/>
                  </a:cubicBezTo>
                  <a:cubicBezTo>
                    <a:pt x="424" y="147"/>
                    <a:pt x="424" y="146"/>
                    <a:pt x="425" y="147"/>
                  </a:cubicBezTo>
                  <a:cubicBezTo>
                    <a:pt x="425" y="147"/>
                    <a:pt x="425" y="147"/>
                    <a:pt x="425" y="147"/>
                  </a:cubicBezTo>
                  <a:cubicBezTo>
                    <a:pt x="426" y="147"/>
                    <a:pt x="427" y="147"/>
                    <a:pt x="427" y="147"/>
                  </a:cubicBezTo>
                  <a:cubicBezTo>
                    <a:pt x="427" y="147"/>
                    <a:pt x="427" y="147"/>
                    <a:pt x="427" y="147"/>
                  </a:cubicBezTo>
                  <a:cubicBezTo>
                    <a:pt x="437" y="146"/>
                    <a:pt x="437" y="146"/>
                    <a:pt x="437" y="146"/>
                  </a:cubicBezTo>
                  <a:cubicBezTo>
                    <a:pt x="436" y="146"/>
                    <a:pt x="436" y="146"/>
                    <a:pt x="435" y="146"/>
                  </a:cubicBezTo>
                  <a:cubicBezTo>
                    <a:pt x="436" y="145"/>
                    <a:pt x="436" y="145"/>
                    <a:pt x="436" y="145"/>
                  </a:cubicBezTo>
                  <a:cubicBezTo>
                    <a:pt x="427" y="146"/>
                    <a:pt x="419" y="146"/>
                    <a:pt x="411" y="145"/>
                  </a:cubicBezTo>
                  <a:cubicBezTo>
                    <a:pt x="411" y="145"/>
                    <a:pt x="411" y="145"/>
                    <a:pt x="411" y="145"/>
                  </a:cubicBezTo>
                  <a:cubicBezTo>
                    <a:pt x="409" y="146"/>
                    <a:pt x="409" y="146"/>
                    <a:pt x="409" y="146"/>
                  </a:cubicBezTo>
                  <a:cubicBezTo>
                    <a:pt x="409" y="145"/>
                    <a:pt x="408" y="145"/>
                    <a:pt x="409" y="145"/>
                  </a:cubicBezTo>
                  <a:cubicBezTo>
                    <a:pt x="408" y="145"/>
                    <a:pt x="407" y="145"/>
                    <a:pt x="406" y="145"/>
                  </a:cubicBezTo>
                  <a:cubicBezTo>
                    <a:pt x="386" y="143"/>
                    <a:pt x="361" y="145"/>
                    <a:pt x="337" y="144"/>
                  </a:cubicBezTo>
                  <a:cubicBezTo>
                    <a:pt x="338" y="143"/>
                    <a:pt x="340" y="144"/>
                    <a:pt x="342" y="143"/>
                  </a:cubicBezTo>
                  <a:cubicBezTo>
                    <a:pt x="342" y="143"/>
                    <a:pt x="342" y="143"/>
                    <a:pt x="342" y="144"/>
                  </a:cubicBezTo>
                  <a:cubicBezTo>
                    <a:pt x="345" y="143"/>
                    <a:pt x="351" y="143"/>
                    <a:pt x="354" y="143"/>
                  </a:cubicBezTo>
                  <a:cubicBezTo>
                    <a:pt x="365" y="143"/>
                    <a:pt x="376" y="143"/>
                    <a:pt x="390" y="143"/>
                  </a:cubicBezTo>
                  <a:cubicBezTo>
                    <a:pt x="390" y="143"/>
                    <a:pt x="390" y="143"/>
                    <a:pt x="390" y="143"/>
                  </a:cubicBezTo>
                  <a:cubicBezTo>
                    <a:pt x="394" y="142"/>
                    <a:pt x="397" y="143"/>
                    <a:pt x="399" y="143"/>
                  </a:cubicBezTo>
                  <a:cubicBezTo>
                    <a:pt x="411" y="142"/>
                    <a:pt x="426" y="142"/>
                    <a:pt x="439" y="143"/>
                  </a:cubicBezTo>
                  <a:cubicBezTo>
                    <a:pt x="442" y="142"/>
                    <a:pt x="442" y="142"/>
                    <a:pt x="442" y="142"/>
                  </a:cubicBezTo>
                  <a:cubicBezTo>
                    <a:pt x="426" y="142"/>
                    <a:pt x="411" y="141"/>
                    <a:pt x="400" y="140"/>
                  </a:cubicBezTo>
                  <a:cubicBezTo>
                    <a:pt x="409" y="140"/>
                    <a:pt x="409" y="140"/>
                    <a:pt x="409" y="140"/>
                  </a:cubicBezTo>
                  <a:cubicBezTo>
                    <a:pt x="394" y="138"/>
                    <a:pt x="378" y="139"/>
                    <a:pt x="363" y="139"/>
                  </a:cubicBezTo>
                  <a:cubicBezTo>
                    <a:pt x="361" y="141"/>
                    <a:pt x="360" y="138"/>
                    <a:pt x="359" y="138"/>
                  </a:cubicBezTo>
                  <a:cubicBezTo>
                    <a:pt x="377" y="138"/>
                    <a:pt x="397" y="138"/>
                    <a:pt x="416" y="138"/>
                  </a:cubicBezTo>
                  <a:cubicBezTo>
                    <a:pt x="415" y="137"/>
                    <a:pt x="415" y="137"/>
                    <a:pt x="415" y="137"/>
                  </a:cubicBezTo>
                  <a:cubicBezTo>
                    <a:pt x="417" y="136"/>
                    <a:pt x="420" y="137"/>
                    <a:pt x="423" y="136"/>
                  </a:cubicBezTo>
                  <a:cubicBezTo>
                    <a:pt x="415" y="135"/>
                    <a:pt x="406" y="136"/>
                    <a:pt x="398" y="135"/>
                  </a:cubicBezTo>
                  <a:cubicBezTo>
                    <a:pt x="399" y="134"/>
                    <a:pt x="402" y="135"/>
                    <a:pt x="401" y="134"/>
                  </a:cubicBezTo>
                  <a:cubicBezTo>
                    <a:pt x="403" y="134"/>
                    <a:pt x="404" y="134"/>
                    <a:pt x="405" y="134"/>
                  </a:cubicBezTo>
                  <a:cubicBezTo>
                    <a:pt x="410" y="134"/>
                    <a:pt x="410" y="134"/>
                    <a:pt x="410" y="134"/>
                  </a:cubicBezTo>
                  <a:cubicBezTo>
                    <a:pt x="398" y="134"/>
                    <a:pt x="398" y="134"/>
                    <a:pt x="398" y="134"/>
                  </a:cubicBezTo>
                  <a:cubicBezTo>
                    <a:pt x="398" y="134"/>
                    <a:pt x="398" y="134"/>
                    <a:pt x="398" y="134"/>
                  </a:cubicBezTo>
                  <a:cubicBezTo>
                    <a:pt x="398" y="134"/>
                    <a:pt x="398" y="134"/>
                    <a:pt x="398" y="134"/>
                  </a:cubicBezTo>
                  <a:cubicBezTo>
                    <a:pt x="397" y="134"/>
                    <a:pt x="395" y="135"/>
                    <a:pt x="394" y="134"/>
                  </a:cubicBezTo>
                  <a:cubicBezTo>
                    <a:pt x="394" y="134"/>
                    <a:pt x="395" y="134"/>
                    <a:pt x="395" y="134"/>
                  </a:cubicBezTo>
                  <a:cubicBezTo>
                    <a:pt x="394" y="134"/>
                    <a:pt x="393" y="134"/>
                    <a:pt x="393" y="134"/>
                  </a:cubicBezTo>
                  <a:cubicBezTo>
                    <a:pt x="393" y="135"/>
                    <a:pt x="392" y="134"/>
                    <a:pt x="391" y="135"/>
                  </a:cubicBezTo>
                  <a:cubicBezTo>
                    <a:pt x="391" y="134"/>
                    <a:pt x="390" y="134"/>
                    <a:pt x="390" y="134"/>
                  </a:cubicBezTo>
                  <a:cubicBezTo>
                    <a:pt x="348" y="134"/>
                    <a:pt x="348" y="134"/>
                    <a:pt x="348" y="134"/>
                  </a:cubicBezTo>
                  <a:cubicBezTo>
                    <a:pt x="362" y="135"/>
                    <a:pt x="362" y="135"/>
                    <a:pt x="362" y="135"/>
                  </a:cubicBezTo>
                  <a:cubicBezTo>
                    <a:pt x="356" y="135"/>
                    <a:pt x="349" y="135"/>
                    <a:pt x="343" y="135"/>
                  </a:cubicBezTo>
                  <a:cubicBezTo>
                    <a:pt x="346" y="134"/>
                    <a:pt x="347" y="134"/>
                    <a:pt x="349" y="133"/>
                  </a:cubicBezTo>
                  <a:cubicBezTo>
                    <a:pt x="398" y="133"/>
                    <a:pt x="398" y="133"/>
                    <a:pt x="398" y="133"/>
                  </a:cubicBezTo>
                  <a:cubicBezTo>
                    <a:pt x="392" y="132"/>
                    <a:pt x="392" y="132"/>
                    <a:pt x="392" y="132"/>
                  </a:cubicBezTo>
                  <a:cubicBezTo>
                    <a:pt x="392" y="132"/>
                    <a:pt x="392" y="132"/>
                    <a:pt x="392" y="132"/>
                  </a:cubicBezTo>
                  <a:cubicBezTo>
                    <a:pt x="371" y="132"/>
                    <a:pt x="371" y="132"/>
                    <a:pt x="371" y="132"/>
                  </a:cubicBezTo>
                  <a:cubicBezTo>
                    <a:pt x="375" y="131"/>
                    <a:pt x="383" y="133"/>
                    <a:pt x="384" y="131"/>
                  </a:cubicBezTo>
                  <a:cubicBezTo>
                    <a:pt x="405" y="130"/>
                    <a:pt x="405" y="130"/>
                    <a:pt x="405" y="130"/>
                  </a:cubicBezTo>
                  <a:cubicBezTo>
                    <a:pt x="405" y="130"/>
                    <a:pt x="405" y="130"/>
                    <a:pt x="405" y="130"/>
                  </a:cubicBezTo>
                  <a:cubicBezTo>
                    <a:pt x="395" y="130"/>
                    <a:pt x="386" y="130"/>
                    <a:pt x="377" y="130"/>
                  </a:cubicBezTo>
                  <a:cubicBezTo>
                    <a:pt x="385" y="129"/>
                    <a:pt x="395" y="130"/>
                    <a:pt x="404" y="130"/>
                  </a:cubicBezTo>
                  <a:cubicBezTo>
                    <a:pt x="406" y="129"/>
                    <a:pt x="406" y="129"/>
                    <a:pt x="406" y="129"/>
                  </a:cubicBezTo>
                  <a:cubicBezTo>
                    <a:pt x="382" y="129"/>
                    <a:pt x="382" y="129"/>
                    <a:pt x="382" y="129"/>
                  </a:cubicBezTo>
                  <a:cubicBezTo>
                    <a:pt x="381" y="128"/>
                    <a:pt x="381" y="128"/>
                    <a:pt x="381" y="128"/>
                  </a:cubicBezTo>
                  <a:cubicBezTo>
                    <a:pt x="336" y="128"/>
                    <a:pt x="336" y="128"/>
                    <a:pt x="336" y="128"/>
                  </a:cubicBezTo>
                  <a:cubicBezTo>
                    <a:pt x="341" y="126"/>
                    <a:pt x="347" y="127"/>
                    <a:pt x="354" y="127"/>
                  </a:cubicBezTo>
                  <a:cubicBezTo>
                    <a:pt x="354" y="128"/>
                    <a:pt x="354" y="128"/>
                    <a:pt x="354" y="128"/>
                  </a:cubicBezTo>
                  <a:cubicBezTo>
                    <a:pt x="355" y="128"/>
                    <a:pt x="356" y="128"/>
                    <a:pt x="356" y="127"/>
                  </a:cubicBezTo>
                  <a:cubicBezTo>
                    <a:pt x="357" y="128"/>
                    <a:pt x="357" y="128"/>
                    <a:pt x="357" y="128"/>
                  </a:cubicBezTo>
                  <a:cubicBezTo>
                    <a:pt x="357" y="127"/>
                    <a:pt x="357" y="127"/>
                    <a:pt x="357" y="127"/>
                  </a:cubicBezTo>
                  <a:cubicBezTo>
                    <a:pt x="378" y="128"/>
                    <a:pt x="403" y="127"/>
                    <a:pt x="421" y="127"/>
                  </a:cubicBezTo>
                  <a:cubicBezTo>
                    <a:pt x="415" y="127"/>
                    <a:pt x="411" y="126"/>
                    <a:pt x="406" y="127"/>
                  </a:cubicBezTo>
                  <a:cubicBezTo>
                    <a:pt x="405" y="126"/>
                    <a:pt x="405" y="126"/>
                    <a:pt x="405" y="126"/>
                  </a:cubicBezTo>
                  <a:cubicBezTo>
                    <a:pt x="404" y="126"/>
                    <a:pt x="403" y="126"/>
                    <a:pt x="403" y="126"/>
                  </a:cubicBezTo>
                  <a:cubicBezTo>
                    <a:pt x="402" y="126"/>
                    <a:pt x="402" y="126"/>
                    <a:pt x="402" y="126"/>
                  </a:cubicBezTo>
                  <a:cubicBezTo>
                    <a:pt x="400" y="126"/>
                    <a:pt x="400" y="126"/>
                    <a:pt x="400" y="126"/>
                  </a:cubicBezTo>
                  <a:cubicBezTo>
                    <a:pt x="399" y="126"/>
                    <a:pt x="396" y="124"/>
                    <a:pt x="398" y="126"/>
                  </a:cubicBezTo>
                  <a:cubicBezTo>
                    <a:pt x="396" y="126"/>
                    <a:pt x="397" y="125"/>
                    <a:pt x="396" y="125"/>
                  </a:cubicBezTo>
                  <a:cubicBezTo>
                    <a:pt x="404" y="124"/>
                    <a:pt x="404" y="124"/>
                    <a:pt x="404" y="124"/>
                  </a:cubicBezTo>
                  <a:cubicBezTo>
                    <a:pt x="396" y="124"/>
                    <a:pt x="389" y="124"/>
                    <a:pt x="382" y="124"/>
                  </a:cubicBezTo>
                  <a:cubicBezTo>
                    <a:pt x="389" y="123"/>
                    <a:pt x="397" y="124"/>
                    <a:pt x="402" y="123"/>
                  </a:cubicBezTo>
                  <a:cubicBezTo>
                    <a:pt x="401" y="122"/>
                    <a:pt x="398" y="123"/>
                    <a:pt x="398" y="121"/>
                  </a:cubicBezTo>
                  <a:cubicBezTo>
                    <a:pt x="398" y="121"/>
                    <a:pt x="400" y="121"/>
                    <a:pt x="400" y="121"/>
                  </a:cubicBezTo>
                  <a:cubicBezTo>
                    <a:pt x="398" y="120"/>
                    <a:pt x="393" y="122"/>
                    <a:pt x="391" y="120"/>
                  </a:cubicBezTo>
                  <a:cubicBezTo>
                    <a:pt x="389" y="120"/>
                    <a:pt x="389" y="121"/>
                    <a:pt x="387" y="121"/>
                  </a:cubicBezTo>
                  <a:cubicBezTo>
                    <a:pt x="386" y="120"/>
                    <a:pt x="386" y="120"/>
                    <a:pt x="386" y="120"/>
                  </a:cubicBezTo>
                  <a:cubicBezTo>
                    <a:pt x="384" y="121"/>
                    <a:pt x="384" y="121"/>
                    <a:pt x="384" y="121"/>
                  </a:cubicBezTo>
                  <a:cubicBezTo>
                    <a:pt x="384" y="120"/>
                    <a:pt x="384" y="120"/>
                    <a:pt x="384" y="120"/>
                  </a:cubicBezTo>
                  <a:cubicBezTo>
                    <a:pt x="382" y="120"/>
                    <a:pt x="381" y="120"/>
                    <a:pt x="380" y="121"/>
                  </a:cubicBezTo>
                  <a:cubicBezTo>
                    <a:pt x="380" y="120"/>
                    <a:pt x="379" y="120"/>
                    <a:pt x="379" y="120"/>
                  </a:cubicBezTo>
                  <a:cubicBezTo>
                    <a:pt x="377" y="120"/>
                    <a:pt x="374" y="119"/>
                    <a:pt x="373" y="121"/>
                  </a:cubicBezTo>
                  <a:cubicBezTo>
                    <a:pt x="373" y="120"/>
                    <a:pt x="373" y="120"/>
                    <a:pt x="373" y="120"/>
                  </a:cubicBezTo>
                  <a:cubicBezTo>
                    <a:pt x="371" y="121"/>
                    <a:pt x="368" y="119"/>
                    <a:pt x="367" y="121"/>
                  </a:cubicBezTo>
                  <a:cubicBezTo>
                    <a:pt x="365" y="119"/>
                    <a:pt x="361" y="120"/>
                    <a:pt x="359" y="120"/>
                  </a:cubicBezTo>
                  <a:cubicBezTo>
                    <a:pt x="358" y="119"/>
                    <a:pt x="360" y="119"/>
                    <a:pt x="360" y="119"/>
                  </a:cubicBezTo>
                  <a:cubicBezTo>
                    <a:pt x="365" y="119"/>
                    <a:pt x="370" y="119"/>
                    <a:pt x="376" y="119"/>
                  </a:cubicBezTo>
                  <a:cubicBezTo>
                    <a:pt x="375" y="119"/>
                    <a:pt x="375" y="118"/>
                    <a:pt x="374" y="118"/>
                  </a:cubicBezTo>
                  <a:cubicBezTo>
                    <a:pt x="376" y="117"/>
                    <a:pt x="376" y="117"/>
                    <a:pt x="376" y="117"/>
                  </a:cubicBezTo>
                  <a:cubicBezTo>
                    <a:pt x="411" y="117"/>
                    <a:pt x="411" y="117"/>
                    <a:pt x="411" y="117"/>
                  </a:cubicBezTo>
                  <a:cubicBezTo>
                    <a:pt x="331" y="117"/>
                    <a:pt x="331" y="117"/>
                    <a:pt x="331" y="117"/>
                  </a:cubicBezTo>
                  <a:cubicBezTo>
                    <a:pt x="312" y="116"/>
                    <a:pt x="312" y="116"/>
                    <a:pt x="312" y="116"/>
                  </a:cubicBezTo>
                  <a:cubicBezTo>
                    <a:pt x="314" y="115"/>
                    <a:pt x="318" y="116"/>
                    <a:pt x="320" y="115"/>
                  </a:cubicBezTo>
                  <a:cubicBezTo>
                    <a:pt x="316" y="115"/>
                    <a:pt x="313" y="116"/>
                    <a:pt x="309" y="114"/>
                  </a:cubicBezTo>
                  <a:cubicBezTo>
                    <a:pt x="318" y="113"/>
                    <a:pt x="331" y="114"/>
                    <a:pt x="341" y="113"/>
                  </a:cubicBezTo>
                  <a:cubicBezTo>
                    <a:pt x="340" y="113"/>
                    <a:pt x="340" y="113"/>
                    <a:pt x="339" y="113"/>
                  </a:cubicBezTo>
                  <a:cubicBezTo>
                    <a:pt x="341" y="111"/>
                    <a:pt x="343" y="114"/>
                    <a:pt x="345" y="112"/>
                  </a:cubicBezTo>
                  <a:cubicBezTo>
                    <a:pt x="345" y="112"/>
                    <a:pt x="345" y="112"/>
                    <a:pt x="345" y="113"/>
                  </a:cubicBezTo>
                  <a:cubicBezTo>
                    <a:pt x="346" y="113"/>
                    <a:pt x="348" y="113"/>
                    <a:pt x="348" y="113"/>
                  </a:cubicBezTo>
                  <a:cubicBezTo>
                    <a:pt x="348" y="113"/>
                    <a:pt x="348" y="113"/>
                    <a:pt x="348" y="113"/>
                  </a:cubicBezTo>
                  <a:cubicBezTo>
                    <a:pt x="349" y="114"/>
                    <a:pt x="352" y="113"/>
                    <a:pt x="353" y="114"/>
                  </a:cubicBezTo>
                  <a:cubicBezTo>
                    <a:pt x="353" y="114"/>
                    <a:pt x="353" y="114"/>
                    <a:pt x="353" y="114"/>
                  </a:cubicBezTo>
                  <a:cubicBezTo>
                    <a:pt x="359" y="113"/>
                    <a:pt x="365" y="114"/>
                    <a:pt x="371" y="113"/>
                  </a:cubicBezTo>
                  <a:cubicBezTo>
                    <a:pt x="372" y="113"/>
                    <a:pt x="372" y="113"/>
                    <a:pt x="372" y="113"/>
                  </a:cubicBezTo>
                  <a:cubicBezTo>
                    <a:pt x="373" y="113"/>
                    <a:pt x="373" y="113"/>
                    <a:pt x="373" y="113"/>
                  </a:cubicBezTo>
                  <a:cubicBezTo>
                    <a:pt x="375" y="113"/>
                    <a:pt x="379" y="113"/>
                    <a:pt x="382" y="112"/>
                  </a:cubicBezTo>
                  <a:cubicBezTo>
                    <a:pt x="382" y="112"/>
                    <a:pt x="383" y="113"/>
                    <a:pt x="383" y="113"/>
                  </a:cubicBezTo>
                  <a:cubicBezTo>
                    <a:pt x="391" y="113"/>
                    <a:pt x="391" y="113"/>
                    <a:pt x="391" y="113"/>
                  </a:cubicBezTo>
                  <a:cubicBezTo>
                    <a:pt x="390" y="113"/>
                    <a:pt x="389" y="113"/>
                    <a:pt x="388" y="112"/>
                  </a:cubicBezTo>
                  <a:cubicBezTo>
                    <a:pt x="396" y="112"/>
                    <a:pt x="404" y="112"/>
                    <a:pt x="411" y="112"/>
                  </a:cubicBezTo>
                  <a:cubicBezTo>
                    <a:pt x="413" y="112"/>
                    <a:pt x="414" y="111"/>
                    <a:pt x="416" y="111"/>
                  </a:cubicBezTo>
                  <a:cubicBezTo>
                    <a:pt x="416" y="111"/>
                    <a:pt x="414" y="110"/>
                    <a:pt x="416" y="110"/>
                  </a:cubicBezTo>
                  <a:cubicBezTo>
                    <a:pt x="418" y="110"/>
                    <a:pt x="418" y="111"/>
                    <a:pt x="418" y="111"/>
                  </a:cubicBezTo>
                  <a:cubicBezTo>
                    <a:pt x="419" y="110"/>
                    <a:pt x="419" y="110"/>
                    <a:pt x="419" y="110"/>
                  </a:cubicBezTo>
                  <a:cubicBezTo>
                    <a:pt x="445" y="110"/>
                    <a:pt x="445" y="110"/>
                    <a:pt x="445" y="110"/>
                  </a:cubicBezTo>
                  <a:cubicBezTo>
                    <a:pt x="400" y="110"/>
                    <a:pt x="400" y="110"/>
                    <a:pt x="400" y="110"/>
                  </a:cubicBezTo>
                  <a:cubicBezTo>
                    <a:pt x="399" y="109"/>
                    <a:pt x="399" y="109"/>
                    <a:pt x="399" y="109"/>
                  </a:cubicBezTo>
                  <a:cubicBezTo>
                    <a:pt x="379" y="109"/>
                    <a:pt x="379" y="109"/>
                    <a:pt x="379" y="109"/>
                  </a:cubicBezTo>
                  <a:cubicBezTo>
                    <a:pt x="377" y="108"/>
                    <a:pt x="377" y="108"/>
                    <a:pt x="377" y="108"/>
                  </a:cubicBezTo>
                  <a:cubicBezTo>
                    <a:pt x="386" y="108"/>
                    <a:pt x="396" y="108"/>
                    <a:pt x="404" y="108"/>
                  </a:cubicBezTo>
                  <a:cubicBezTo>
                    <a:pt x="403" y="108"/>
                    <a:pt x="402" y="108"/>
                    <a:pt x="401" y="107"/>
                  </a:cubicBezTo>
                  <a:cubicBezTo>
                    <a:pt x="406" y="107"/>
                    <a:pt x="406" y="107"/>
                    <a:pt x="406" y="107"/>
                  </a:cubicBezTo>
                  <a:cubicBezTo>
                    <a:pt x="405" y="107"/>
                    <a:pt x="405" y="107"/>
                    <a:pt x="405" y="107"/>
                  </a:cubicBezTo>
                  <a:cubicBezTo>
                    <a:pt x="403" y="107"/>
                    <a:pt x="398" y="106"/>
                    <a:pt x="399" y="107"/>
                  </a:cubicBezTo>
                  <a:cubicBezTo>
                    <a:pt x="399" y="107"/>
                    <a:pt x="399" y="107"/>
                    <a:pt x="400" y="107"/>
                  </a:cubicBezTo>
                  <a:cubicBezTo>
                    <a:pt x="396" y="109"/>
                    <a:pt x="395" y="105"/>
                    <a:pt x="392" y="106"/>
                  </a:cubicBezTo>
                  <a:cubicBezTo>
                    <a:pt x="389" y="106"/>
                    <a:pt x="385" y="106"/>
                    <a:pt x="382" y="106"/>
                  </a:cubicBezTo>
                  <a:cubicBezTo>
                    <a:pt x="381" y="106"/>
                    <a:pt x="380" y="106"/>
                    <a:pt x="379" y="106"/>
                  </a:cubicBezTo>
                  <a:cubicBezTo>
                    <a:pt x="379" y="106"/>
                    <a:pt x="378" y="106"/>
                    <a:pt x="378" y="106"/>
                  </a:cubicBezTo>
                  <a:cubicBezTo>
                    <a:pt x="368" y="106"/>
                    <a:pt x="368" y="106"/>
                    <a:pt x="368" y="106"/>
                  </a:cubicBezTo>
                  <a:cubicBezTo>
                    <a:pt x="366" y="105"/>
                    <a:pt x="366" y="105"/>
                    <a:pt x="366" y="105"/>
                  </a:cubicBezTo>
                  <a:cubicBezTo>
                    <a:pt x="378" y="104"/>
                    <a:pt x="378" y="104"/>
                    <a:pt x="378" y="104"/>
                  </a:cubicBezTo>
                  <a:cubicBezTo>
                    <a:pt x="367" y="104"/>
                    <a:pt x="367" y="104"/>
                    <a:pt x="367" y="104"/>
                  </a:cubicBezTo>
                  <a:cubicBezTo>
                    <a:pt x="374" y="103"/>
                    <a:pt x="382" y="103"/>
                    <a:pt x="389" y="104"/>
                  </a:cubicBezTo>
                  <a:cubicBezTo>
                    <a:pt x="388" y="104"/>
                    <a:pt x="388" y="104"/>
                    <a:pt x="388" y="104"/>
                  </a:cubicBezTo>
                  <a:cubicBezTo>
                    <a:pt x="389" y="104"/>
                    <a:pt x="389" y="104"/>
                    <a:pt x="389" y="104"/>
                  </a:cubicBezTo>
                  <a:cubicBezTo>
                    <a:pt x="389" y="104"/>
                    <a:pt x="389" y="104"/>
                    <a:pt x="389" y="104"/>
                  </a:cubicBezTo>
                  <a:cubicBezTo>
                    <a:pt x="390" y="104"/>
                    <a:pt x="391" y="103"/>
                    <a:pt x="393" y="104"/>
                  </a:cubicBezTo>
                  <a:cubicBezTo>
                    <a:pt x="393" y="104"/>
                    <a:pt x="393" y="104"/>
                    <a:pt x="393" y="104"/>
                  </a:cubicBezTo>
                  <a:cubicBezTo>
                    <a:pt x="397" y="103"/>
                    <a:pt x="404" y="104"/>
                    <a:pt x="408" y="103"/>
                  </a:cubicBezTo>
                  <a:cubicBezTo>
                    <a:pt x="405" y="103"/>
                    <a:pt x="402" y="103"/>
                    <a:pt x="399" y="103"/>
                  </a:cubicBezTo>
                  <a:cubicBezTo>
                    <a:pt x="398" y="103"/>
                    <a:pt x="395" y="103"/>
                    <a:pt x="395" y="102"/>
                  </a:cubicBezTo>
                  <a:cubicBezTo>
                    <a:pt x="394" y="102"/>
                    <a:pt x="394" y="102"/>
                    <a:pt x="393" y="103"/>
                  </a:cubicBezTo>
                  <a:cubicBezTo>
                    <a:pt x="379" y="103"/>
                    <a:pt x="362" y="101"/>
                    <a:pt x="348" y="103"/>
                  </a:cubicBezTo>
                  <a:cubicBezTo>
                    <a:pt x="350" y="103"/>
                    <a:pt x="352" y="103"/>
                    <a:pt x="353" y="103"/>
                  </a:cubicBezTo>
                  <a:cubicBezTo>
                    <a:pt x="351" y="104"/>
                    <a:pt x="351" y="104"/>
                    <a:pt x="351" y="104"/>
                  </a:cubicBezTo>
                  <a:cubicBezTo>
                    <a:pt x="349" y="105"/>
                    <a:pt x="345" y="103"/>
                    <a:pt x="344" y="103"/>
                  </a:cubicBezTo>
                  <a:cubicBezTo>
                    <a:pt x="345" y="103"/>
                    <a:pt x="345" y="103"/>
                    <a:pt x="345" y="103"/>
                  </a:cubicBezTo>
                  <a:cubicBezTo>
                    <a:pt x="334" y="102"/>
                    <a:pt x="334" y="102"/>
                    <a:pt x="334" y="102"/>
                  </a:cubicBezTo>
                  <a:cubicBezTo>
                    <a:pt x="337" y="101"/>
                    <a:pt x="341" y="101"/>
                    <a:pt x="344" y="101"/>
                  </a:cubicBezTo>
                  <a:cubicBezTo>
                    <a:pt x="343" y="101"/>
                    <a:pt x="343" y="101"/>
                    <a:pt x="343" y="101"/>
                  </a:cubicBezTo>
                  <a:cubicBezTo>
                    <a:pt x="353" y="100"/>
                    <a:pt x="363" y="101"/>
                    <a:pt x="373" y="101"/>
                  </a:cubicBezTo>
                  <a:cubicBezTo>
                    <a:pt x="375" y="100"/>
                    <a:pt x="377" y="100"/>
                    <a:pt x="379" y="101"/>
                  </a:cubicBezTo>
                  <a:cubicBezTo>
                    <a:pt x="379" y="101"/>
                    <a:pt x="379" y="101"/>
                    <a:pt x="379" y="101"/>
                  </a:cubicBezTo>
                  <a:cubicBezTo>
                    <a:pt x="380" y="100"/>
                    <a:pt x="381" y="101"/>
                    <a:pt x="382" y="101"/>
                  </a:cubicBezTo>
                  <a:cubicBezTo>
                    <a:pt x="382" y="101"/>
                    <a:pt x="382" y="101"/>
                    <a:pt x="382" y="101"/>
                  </a:cubicBezTo>
                  <a:cubicBezTo>
                    <a:pt x="383" y="100"/>
                    <a:pt x="383" y="100"/>
                    <a:pt x="384" y="100"/>
                  </a:cubicBezTo>
                  <a:cubicBezTo>
                    <a:pt x="380" y="99"/>
                    <a:pt x="376" y="100"/>
                    <a:pt x="371" y="100"/>
                  </a:cubicBezTo>
                  <a:cubicBezTo>
                    <a:pt x="369" y="101"/>
                    <a:pt x="365" y="101"/>
                    <a:pt x="362" y="100"/>
                  </a:cubicBezTo>
                  <a:cubicBezTo>
                    <a:pt x="362" y="100"/>
                    <a:pt x="362" y="100"/>
                    <a:pt x="363" y="100"/>
                  </a:cubicBezTo>
                  <a:cubicBezTo>
                    <a:pt x="348" y="100"/>
                    <a:pt x="336" y="99"/>
                    <a:pt x="323" y="100"/>
                  </a:cubicBezTo>
                  <a:cubicBezTo>
                    <a:pt x="321" y="99"/>
                    <a:pt x="318" y="99"/>
                    <a:pt x="316" y="99"/>
                  </a:cubicBezTo>
                  <a:cubicBezTo>
                    <a:pt x="349" y="98"/>
                    <a:pt x="376" y="98"/>
                    <a:pt x="408" y="97"/>
                  </a:cubicBezTo>
                  <a:cubicBezTo>
                    <a:pt x="411" y="97"/>
                    <a:pt x="411" y="97"/>
                    <a:pt x="411" y="97"/>
                  </a:cubicBezTo>
                  <a:cubicBezTo>
                    <a:pt x="408" y="96"/>
                    <a:pt x="403" y="98"/>
                    <a:pt x="402" y="96"/>
                  </a:cubicBezTo>
                  <a:cubicBezTo>
                    <a:pt x="401" y="97"/>
                    <a:pt x="401" y="97"/>
                    <a:pt x="401" y="97"/>
                  </a:cubicBezTo>
                  <a:cubicBezTo>
                    <a:pt x="397" y="96"/>
                    <a:pt x="392" y="97"/>
                    <a:pt x="390" y="95"/>
                  </a:cubicBezTo>
                  <a:cubicBezTo>
                    <a:pt x="389" y="96"/>
                    <a:pt x="389" y="96"/>
                    <a:pt x="389" y="96"/>
                  </a:cubicBezTo>
                  <a:cubicBezTo>
                    <a:pt x="386" y="96"/>
                    <a:pt x="388" y="95"/>
                    <a:pt x="388" y="95"/>
                  </a:cubicBezTo>
                  <a:cubicBezTo>
                    <a:pt x="386" y="96"/>
                    <a:pt x="386" y="96"/>
                    <a:pt x="386" y="96"/>
                  </a:cubicBezTo>
                  <a:cubicBezTo>
                    <a:pt x="373" y="95"/>
                    <a:pt x="353" y="96"/>
                    <a:pt x="339" y="94"/>
                  </a:cubicBezTo>
                  <a:cubicBezTo>
                    <a:pt x="361" y="94"/>
                    <a:pt x="385" y="94"/>
                    <a:pt x="406" y="94"/>
                  </a:cubicBezTo>
                  <a:cubicBezTo>
                    <a:pt x="378" y="93"/>
                    <a:pt x="378" y="93"/>
                    <a:pt x="378" y="93"/>
                  </a:cubicBezTo>
                  <a:cubicBezTo>
                    <a:pt x="389" y="93"/>
                    <a:pt x="401" y="94"/>
                    <a:pt x="411" y="93"/>
                  </a:cubicBezTo>
                  <a:cubicBezTo>
                    <a:pt x="410" y="93"/>
                    <a:pt x="409" y="93"/>
                    <a:pt x="408" y="93"/>
                  </a:cubicBezTo>
                  <a:cubicBezTo>
                    <a:pt x="410" y="92"/>
                    <a:pt x="413" y="92"/>
                    <a:pt x="415" y="93"/>
                  </a:cubicBezTo>
                  <a:cubicBezTo>
                    <a:pt x="413" y="93"/>
                    <a:pt x="413" y="93"/>
                    <a:pt x="413" y="93"/>
                  </a:cubicBezTo>
                  <a:cubicBezTo>
                    <a:pt x="417" y="93"/>
                    <a:pt x="417" y="93"/>
                    <a:pt x="417" y="93"/>
                  </a:cubicBezTo>
                  <a:cubicBezTo>
                    <a:pt x="416" y="93"/>
                    <a:pt x="416" y="93"/>
                    <a:pt x="415" y="93"/>
                  </a:cubicBezTo>
                  <a:cubicBezTo>
                    <a:pt x="415" y="93"/>
                    <a:pt x="415" y="93"/>
                    <a:pt x="415" y="93"/>
                  </a:cubicBezTo>
                  <a:cubicBezTo>
                    <a:pt x="424" y="92"/>
                    <a:pt x="424" y="92"/>
                    <a:pt x="424" y="92"/>
                  </a:cubicBezTo>
                  <a:cubicBezTo>
                    <a:pt x="417" y="91"/>
                    <a:pt x="410" y="91"/>
                    <a:pt x="401" y="91"/>
                  </a:cubicBezTo>
                  <a:cubicBezTo>
                    <a:pt x="400" y="91"/>
                    <a:pt x="400" y="91"/>
                    <a:pt x="400" y="91"/>
                  </a:cubicBezTo>
                  <a:cubicBezTo>
                    <a:pt x="406" y="90"/>
                    <a:pt x="413" y="91"/>
                    <a:pt x="419" y="90"/>
                  </a:cubicBezTo>
                  <a:cubicBezTo>
                    <a:pt x="415" y="90"/>
                    <a:pt x="411" y="89"/>
                    <a:pt x="406" y="89"/>
                  </a:cubicBezTo>
                  <a:cubicBezTo>
                    <a:pt x="406" y="89"/>
                    <a:pt x="406" y="89"/>
                    <a:pt x="406" y="89"/>
                  </a:cubicBezTo>
                  <a:cubicBezTo>
                    <a:pt x="413" y="88"/>
                    <a:pt x="413" y="88"/>
                    <a:pt x="413" y="88"/>
                  </a:cubicBezTo>
                  <a:cubicBezTo>
                    <a:pt x="387" y="88"/>
                    <a:pt x="387" y="88"/>
                    <a:pt x="387" y="88"/>
                  </a:cubicBezTo>
                  <a:cubicBezTo>
                    <a:pt x="394" y="87"/>
                    <a:pt x="401" y="88"/>
                    <a:pt x="408" y="88"/>
                  </a:cubicBezTo>
                  <a:cubicBezTo>
                    <a:pt x="412" y="85"/>
                    <a:pt x="417" y="87"/>
                    <a:pt x="422" y="86"/>
                  </a:cubicBezTo>
                  <a:cubicBezTo>
                    <a:pt x="402" y="85"/>
                    <a:pt x="402" y="85"/>
                    <a:pt x="402" y="85"/>
                  </a:cubicBezTo>
                  <a:cubicBezTo>
                    <a:pt x="403" y="85"/>
                    <a:pt x="403" y="85"/>
                    <a:pt x="403" y="85"/>
                  </a:cubicBezTo>
                  <a:cubicBezTo>
                    <a:pt x="400" y="86"/>
                    <a:pt x="398" y="84"/>
                    <a:pt x="395" y="85"/>
                  </a:cubicBezTo>
                  <a:cubicBezTo>
                    <a:pt x="325" y="85"/>
                    <a:pt x="325" y="85"/>
                    <a:pt x="325" y="85"/>
                  </a:cubicBezTo>
                  <a:cubicBezTo>
                    <a:pt x="325" y="84"/>
                    <a:pt x="325" y="84"/>
                    <a:pt x="325" y="84"/>
                  </a:cubicBezTo>
                  <a:cubicBezTo>
                    <a:pt x="323" y="84"/>
                    <a:pt x="322" y="84"/>
                    <a:pt x="321" y="84"/>
                  </a:cubicBezTo>
                  <a:cubicBezTo>
                    <a:pt x="321" y="83"/>
                    <a:pt x="323" y="84"/>
                    <a:pt x="324" y="84"/>
                  </a:cubicBezTo>
                  <a:cubicBezTo>
                    <a:pt x="320" y="83"/>
                    <a:pt x="316" y="84"/>
                    <a:pt x="312" y="83"/>
                  </a:cubicBezTo>
                  <a:cubicBezTo>
                    <a:pt x="311" y="84"/>
                    <a:pt x="311" y="84"/>
                    <a:pt x="311" y="84"/>
                  </a:cubicBezTo>
                  <a:cubicBezTo>
                    <a:pt x="312" y="84"/>
                    <a:pt x="312" y="84"/>
                    <a:pt x="312" y="84"/>
                  </a:cubicBezTo>
                  <a:cubicBezTo>
                    <a:pt x="309" y="85"/>
                    <a:pt x="305" y="85"/>
                    <a:pt x="302" y="84"/>
                  </a:cubicBezTo>
                  <a:cubicBezTo>
                    <a:pt x="304" y="82"/>
                    <a:pt x="310" y="86"/>
                    <a:pt x="309" y="83"/>
                  </a:cubicBezTo>
                  <a:cubicBezTo>
                    <a:pt x="306" y="82"/>
                    <a:pt x="302" y="84"/>
                    <a:pt x="299" y="84"/>
                  </a:cubicBezTo>
                  <a:cubicBezTo>
                    <a:pt x="299" y="84"/>
                    <a:pt x="299" y="84"/>
                    <a:pt x="299" y="84"/>
                  </a:cubicBezTo>
                  <a:cubicBezTo>
                    <a:pt x="298" y="85"/>
                    <a:pt x="298" y="85"/>
                    <a:pt x="298" y="85"/>
                  </a:cubicBezTo>
                  <a:cubicBezTo>
                    <a:pt x="298" y="84"/>
                    <a:pt x="297" y="84"/>
                    <a:pt x="297" y="84"/>
                  </a:cubicBezTo>
                  <a:cubicBezTo>
                    <a:pt x="277" y="84"/>
                    <a:pt x="277" y="84"/>
                    <a:pt x="277" y="84"/>
                  </a:cubicBezTo>
                  <a:cubicBezTo>
                    <a:pt x="275" y="84"/>
                    <a:pt x="277" y="85"/>
                    <a:pt x="275" y="85"/>
                  </a:cubicBezTo>
                  <a:cubicBezTo>
                    <a:pt x="275" y="84"/>
                    <a:pt x="275" y="84"/>
                    <a:pt x="275" y="84"/>
                  </a:cubicBezTo>
                  <a:cubicBezTo>
                    <a:pt x="273" y="84"/>
                    <a:pt x="271" y="84"/>
                    <a:pt x="270" y="83"/>
                  </a:cubicBezTo>
                  <a:cubicBezTo>
                    <a:pt x="272" y="81"/>
                    <a:pt x="278" y="83"/>
                    <a:pt x="280" y="81"/>
                  </a:cubicBezTo>
                  <a:cubicBezTo>
                    <a:pt x="290" y="82"/>
                    <a:pt x="306" y="81"/>
                    <a:pt x="318" y="82"/>
                  </a:cubicBezTo>
                  <a:cubicBezTo>
                    <a:pt x="323" y="81"/>
                    <a:pt x="323" y="81"/>
                    <a:pt x="323" y="81"/>
                  </a:cubicBezTo>
                  <a:cubicBezTo>
                    <a:pt x="322" y="81"/>
                    <a:pt x="321" y="81"/>
                    <a:pt x="322" y="81"/>
                  </a:cubicBezTo>
                  <a:cubicBezTo>
                    <a:pt x="322" y="80"/>
                    <a:pt x="323" y="80"/>
                    <a:pt x="324" y="80"/>
                  </a:cubicBezTo>
                  <a:cubicBezTo>
                    <a:pt x="300" y="80"/>
                    <a:pt x="300" y="80"/>
                    <a:pt x="300" y="80"/>
                  </a:cubicBezTo>
                  <a:cubicBezTo>
                    <a:pt x="305" y="79"/>
                    <a:pt x="307" y="78"/>
                    <a:pt x="312" y="79"/>
                  </a:cubicBezTo>
                  <a:cubicBezTo>
                    <a:pt x="313" y="79"/>
                    <a:pt x="316" y="78"/>
                    <a:pt x="317" y="79"/>
                  </a:cubicBezTo>
                  <a:cubicBezTo>
                    <a:pt x="320" y="79"/>
                    <a:pt x="326" y="79"/>
                    <a:pt x="329" y="79"/>
                  </a:cubicBezTo>
                  <a:cubicBezTo>
                    <a:pt x="332" y="78"/>
                    <a:pt x="341" y="80"/>
                    <a:pt x="341" y="77"/>
                  </a:cubicBezTo>
                  <a:cubicBezTo>
                    <a:pt x="343" y="78"/>
                    <a:pt x="344" y="77"/>
                    <a:pt x="345" y="78"/>
                  </a:cubicBezTo>
                  <a:cubicBezTo>
                    <a:pt x="345" y="78"/>
                    <a:pt x="344" y="78"/>
                    <a:pt x="342" y="78"/>
                  </a:cubicBezTo>
                  <a:cubicBezTo>
                    <a:pt x="346" y="79"/>
                    <a:pt x="346" y="79"/>
                    <a:pt x="346" y="79"/>
                  </a:cubicBezTo>
                  <a:cubicBezTo>
                    <a:pt x="355" y="78"/>
                    <a:pt x="362" y="78"/>
                    <a:pt x="369" y="79"/>
                  </a:cubicBezTo>
                  <a:cubicBezTo>
                    <a:pt x="372" y="78"/>
                    <a:pt x="378" y="78"/>
                    <a:pt x="382" y="79"/>
                  </a:cubicBezTo>
                  <a:cubicBezTo>
                    <a:pt x="382" y="79"/>
                    <a:pt x="382" y="79"/>
                    <a:pt x="382" y="79"/>
                  </a:cubicBezTo>
                  <a:cubicBezTo>
                    <a:pt x="367" y="80"/>
                    <a:pt x="367" y="80"/>
                    <a:pt x="367" y="80"/>
                  </a:cubicBezTo>
                  <a:cubicBezTo>
                    <a:pt x="413" y="80"/>
                    <a:pt x="413" y="80"/>
                    <a:pt x="413" y="80"/>
                  </a:cubicBezTo>
                  <a:cubicBezTo>
                    <a:pt x="409" y="79"/>
                    <a:pt x="401" y="80"/>
                    <a:pt x="395" y="79"/>
                  </a:cubicBezTo>
                  <a:cubicBezTo>
                    <a:pt x="395" y="79"/>
                    <a:pt x="395" y="79"/>
                    <a:pt x="395" y="79"/>
                  </a:cubicBezTo>
                  <a:cubicBezTo>
                    <a:pt x="392" y="79"/>
                    <a:pt x="389" y="80"/>
                    <a:pt x="385" y="79"/>
                  </a:cubicBezTo>
                  <a:cubicBezTo>
                    <a:pt x="386" y="78"/>
                    <a:pt x="389" y="79"/>
                    <a:pt x="390" y="78"/>
                  </a:cubicBezTo>
                  <a:cubicBezTo>
                    <a:pt x="392" y="79"/>
                    <a:pt x="395" y="78"/>
                    <a:pt x="398" y="78"/>
                  </a:cubicBezTo>
                  <a:cubicBezTo>
                    <a:pt x="397" y="78"/>
                    <a:pt x="394" y="79"/>
                    <a:pt x="394" y="77"/>
                  </a:cubicBezTo>
                  <a:cubicBezTo>
                    <a:pt x="401" y="77"/>
                    <a:pt x="409" y="77"/>
                    <a:pt x="418" y="77"/>
                  </a:cubicBezTo>
                  <a:cubicBezTo>
                    <a:pt x="419" y="76"/>
                    <a:pt x="419" y="76"/>
                    <a:pt x="419" y="76"/>
                  </a:cubicBezTo>
                  <a:cubicBezTo>
                    <a:pt x="420" y="76"/>
                    <a:pt x="420" y="76"/>
                    <a:pt x="420" y="77"/>
                  </a:cubicBezTo>
                  <a:cubicBezTo>
                    <a:pt x="420" y="76"/>
                    <a:pt x="422" y="76"/>
                    <a:pt x="423" y="76"/>
                  </a:cubicBezTo>
                  <a:cubicBezTo>
                    <a:pt x="422" y="77"/>
                    <a:pt x="422" y="77"/>
                    <a:pt x="422" y="77"/>
                  </a:cubicBezTo>
                  <a:cubicBezTo>
                    <a:pt x="424" y="77"/>
                    <a:pt x="424" y="77"/>
                    <a:pt x="424" y="77"/>
                  </a:cubicBezTo>
                  <a:cubicBezTo>
                    <a:pt x="424" y="76"/>
                    <a:pt x="424" y="76"/>
                    <a:pt x="424" y="76"/>
                  </a:cubicBezTo>
                  <a:cubicBezTo>
                    <a:pt x="425" y="76"/>
                    <a:pt x="425" y="76"/>
                    <a:pt x="425" y="76"/>
                  </a:cubicBezTo>
                  <a:cubicBezTo>
                    <a:pt x="394" y="75"/>
                    <a:pt x="394" y="75"/>
                    <a:pt x="394" y="75"/>
                  </a:cubicBezTo>
                  <a:cubicBezTo>
                    <a:pt x="394" y="75"/>
                    <a:pt x="394" y="75"/>
                    <a:pt x="394" y="75"/>
                  </a:cubicBezTo>
                  <a:cubicBezTo>
                    <a:pt x="367" y="75"/>
                    <a:pt x="367" y="75"/>
                    <a:pt x="367" y="75"/>
                  </a:cubicBezTo>
                  <a:cubicBezTo>
                    <a:pt x="364" y="75"/>
                    <a:pt x="364" y="75"/>
                    <a:pt x="364" y="75"/>
                  </a:cubicBezTo>
                  <a:cubicBezTo>
                    <a:pt x="363" y="74"/>
                    <a:pt x="360" y="75"/>
                    <a:pt x="360" y="74"/>
                  </a:cubicBezTo>
                  <a:cubicBezTo>
                    <a:pt x="358" y="75"/>
                    <a:pt x="358" y="75"/>
                    <a:pt x="358" y="75"/>
                  </a:cubicBezTo>
                  <a:cubicBezTo>
                    <a:pt x="359" y="75"/>
                    <a:pt x="361" y="75"/>
                    <a:pt x="362" y="75"/>
                  </a:cubicBezTo>
                  <a:cubicBezTo>
                    <a:pt x="359" y="77"/>
                    <a:pt x="354" y="76"/>
                    <a:pt x="350" y="76"/>
                  </a:cubicBezTo>
                  <a:cubicBezTo>
                    <a:pt x="351" y="75"/>
                    <a:pt x="354" y="76"/>
                    <a:pt x="355" y="75"/>
                  </a:cubicBezTo>
                  <a:cubicBezTo>
                    <a:pt x="349" y="75"/>
                    <a:pt x="342" y="75"/>
                    <a:pt x="335" y="75"/>
                  </a:cubicBezTo>
                  <a:cubicBezTo>
                    <a:pt x="340" y="74"/>
                    <a:pt x="344" y="73"/>
                    <a:pt x="349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410" y="74"/>
                    <a:pt x="410" y="74"/>
                    <a:pt x="410" y="74"/>
                  </a:cubicBezTo>
                  <a:cubicBezTo>
                    <a:pt x="413" y="74"/>
                    <a:pt x="424" y="74"/>
                    <a:pt x="428" y="74"/>
                  </a:cubicBezTo>
                  <a:cubicBezTo>
                    <a:pt x="425" y="74"/>
                    <a:pt x="422" y="73"/>
                    <a:pt x="419" y="73"/>
                  </a:cubicBezTo>
                  <a:cubicBezTo>
                    <a:pt x="420" y="73"/>
                    <a:pt x="420" y="73"/>
                    <a:pt x="420" y="73"/>
                  </a:cubicBezTo>
                  <a:cubicBezTo>
                    <a:pt x="419" y="73"/>
                    <a:pt x="419" y="73"/>
                    <a:pt x="419" y="73"/>
                  </a:cubicBezTo>
                  <a:cubicBezTo>
                    <a:pt x="419" y="73"/>
                    <a:pt x="419" y="73"/>
                    <a:pt x="419" y="73"/>
                  </a:cubicBezTo>
                  <a:cubicBezTo>
                    <a:pt x="418" y="74"/>
                    <a:pt x="417" y="73"/>
                    <a:pt x="417" y="73"/>
                  </a:cubicBezTo>
                  <a:cubicBezTo>
                    <a:pt x="416" y="73"/>
                    <a:pt x="416" y="73"/>
                    <a:pt x="416" y="73"/>
                  </a:cubicBezTo>
                  <a:cubicBezTo>
                    <a:pt x="415" y="74"/>
                    <a:pt x="414" y="73"/>
                    <a:pt x="414" y="73"/>
                  </a:cubicBezTo>
                  <a:cubicBezTo>
                    <a:pt x="414" y="73"/>
                    <a:pt x="414" y="73"/>
                    <a:pt x="413" y="73"/>
                  </a:cubicBezTo>
                  <a:cubicBezTo>
                    <a:pt x="413" y="73"/>
                    <a:pt x="412" y="74"/>
                    <a:pt x="411" y="73"/>
                  </a:cubicBezTo>
                  <a:cubicBezTo>
                    <a:pt x="412" y="73"/>
                    <a:pt x="412" y="73"/>
                    <a:pt x="412" y="73"/>
                  </a:cubicBezTo>
                  <a:cubicBezTo>
                    <a:pt x="356" y="73"/>
                    <a:pt x="356" y="73"/>
                    <a:pt x="356" y="73"/>
                  </a:cubicBezTo>
                  <a:cubicBezTo>
                    <a:pt x="351" y="73"/>
                    <a:pt x="346" y="72"/>
                    <a:pt x="340" y="72"/>
                  </a:cubicBezTo>
                  <a:cubicBezTo>
                    <a:pt x="349" y="71"/>
                    <a:pt x="349" y="71"/>
                    <a:pt x="349" y="71"/>
                  </a:cubicBezTo>
                  <a:cubicBezTo>
                    <a:pt x="347" y="71"/>
                    <a:pt x="347" y="71"/>
                    <a:pt x="347" y="71"/>
                  </a:cubicBezTo>
                  <a:cubicBezTo>
                    <a:pt x="346" y="72"/>
                    <a:pt x="344" y="71"/>
                    <a:pt x="345" y="71"/>
                  </a:cubicBezTo>
                  <a:cubicBezTo>
                    <a:pt x="343" y="71"/>
                    <a:pt x="343" y="71"/>
                    <a:pt x="343" y="71"/>
                  </a:cubicBezTo>
                  <a:cubicBezTo>
                    <a:pt x="345" y="71"/>
                    <a:pt x="345" y="71"/>
                    <a:pt x="345" y="71"/>
                  </a:cubicBezTo>
                  <a:cubicBezTo>
                    <a:pt x="343" y="72"/>
                    <a:pt x="340" y="72"/>
                    <a:pt x="338" y="71"/>
                  </a:cubicBezTo>
                  <a:cubicBezTo>
                    <a:pt x="339" y="71"/>
                    <a:pt x="342" y="71"/>
                    <a:pt x="342" y="70"/>
                  </a:cubicBezTo>
                  <a:cubicBezTo>
                    <a:pt x="344" y="70"/>
                    <a:pt x="347" y="70"/>
                    <a:pt x="349" y="71"/>
                  </a:cubicBezTo>
                  <a:cubicBezTo>
                    <a:pt x="349" y="71"/>
                    <a:pt x="349" y="71"/>
                    <a:pt x="349" y="71"/>
                  </a:cubicBezTo>
                  <a:cubicBezTo>
                    <a:pt x="349" y="70"/>
                    <a:pt x="348" y="70"/>
                    <a:pt x="348" y="70"/>
                  </a:cubicBezTo>
                  <a:cubicBezTo>
                    <a:pt x="347" y="70"/>
                    <a:pt x="345" y="70"/>
                    <a:pt x="345" y="69"/>
                  </a:cubicBezTo>
                  <a:cubicBezTo>
                    <a:pt x="350" y="69"/>
                    <a:pt x="350" y="69"/>
                    <a:pt x="350" y="69"/>
                  </a:cubicBezTo>
                  <a:cubicBezTo>
                    <a:pt x="345" y="68"/>
                    <a:pt x="340" y="69"/>
                    <a:pt x="336" y="68"/>
                  </a:cubicBezTo>
                  <a:cubicBezTo>
                    <a:pt x="345" y="67"/>
                    <a:pt x="345" y="67"/>
                    <a:pt x="345" y="67"/>
                  </a:cubicBezTo>
                  <a:cubicBezTo>
                    <a:pt x="342" y="67"/>
                    <a:pt x="340" y="68"/>
                    <a:pt x="337" y="67"/>
                  </a:cubicBezTo>
                  <a:cubicBezTo>
                    <a:pt x="341" y="66"/>
                    <a:pt x="341" y="66"/>
                    <a:pt x="341" y="66"/>
                  </a:cubicBezTo>
                  <a:cubicBezTo>
                    <a:pt x="336" y="65"/>
                    <a:pt x="329" y="66"/>
                    <a:pt x="323" y="65"/>
                  </a:cubicBezTo>
                  <a:cubicBezTo>
                    <a:pt x="336" y="64"/>
                    <a:pt x="348" y="64"/>
                    <a:pt x="359" y="64"/>
                  </a:cubicBezTo>
                  <a:cubicBezTo>
                    <a:pt x="359" y="64"/>
                    <a:pt x="359" y="64"/>
                    <a:pt x="359" y="64"/>
                  </a:cubicBezTo>
                  <a:cubicBezTo>
                    <a:pt x="358" y="64"/>
                    <a:pt x="355" y="64"/>
                    <a:pt x="354" y="64"/>
                  </a:cubicBezTo>
                  <a:cubicBezTo>
                    <a:pt x="363" y="61"/>
                    <a:pt x="370" y="65"/>
                    <a:pt x="379" y="63"/>
                  </a:cubicBezTo>
                  <a:cubicBezTo>
                    <a:pt x="379" y="65"/>
                    <a:pt x="386" y="64"/>
                    <a:pt x="389" y="64"/>
                  </a:cubicBezTo>
                  <a:cubicBezTo>
                    <a:pt x="388" y="64"/>
                    <a:pt x="387" y="64"/>
                    <a:pt x="386" y="63"/>
                  </a:cubicBezTo>
                  <a:cubicBezTo>
                    <a:pt x="387" y="63"/>
                    <a:pt x="387" y="63"/>
                    <a:pt x="387" y="63"/>
                  </a:cubicBezTo>
                  <a:cubicBezTo>
                    <a:pt x="389" y="63"/>
                    <a:pt x="392" y="62"/>
                    <a:pt x="392" y="64"/>
                  </a:cubicBezTo>
                  <a:cubicBezTo>
                    <a:pt x="394" y="64"/>
                    <a:pt x="394" y="64"/>
                    <a:pt x="394" y="64"/>
                  </a:cubicBezTo>
                  <a:cubicBezTo>
                    <a:pt x="394" y="64"/>
                    <a:pt x="394" y="64"/>
                    <a:pt x="394" y="64"/>
                  </a:cubicBezTo>
                  <a:cubicBezTo>
                    <a:pt x="397" y="63"/>
                    <a:pt x="402" y="63"/>
                    <a:pt x="406" y="64"/>
                  </a:cubicBezTo>
                  <a:cubicBezTo>
                    <a:pt x="407" y="64"/>
                    <a:pt x="407" y="64"/>
                    <a:pt x="407" y="64"/>
                  </a:cubicBezTo>
                  <a:cubicBezTo>
                    <a:pt x="418" y="64"/>
                    <a:pt x="418" y="64"/>
                    <a:pt x="418" y="64"/>
                  </a:cubicBezTo>
                  <a:cubicBezTo>
                    <a:pt x="417" y="64"/>
                    <a:pt x="415" y="64"/>
                    <a:pt x="414" y="63"/>
                  </a:cubicBezTo>
                  <a:cubicBezTo>
                    <a:pt x="418" y="62"/>
                    <a:pt x="425" y="63"/>
                    <a:pt x="429" y="62"/>
                  </a:cubicBezTo>
                  <a:cubicBezTo>
                    <a:pt x="405" y="62"/>
                    <a:pt x="405" y="62"/>
                    <a:pt x="405" y="62"/>
                  </a:cubicBezTo>
                  <a:cubicBezTo>
                    <a:pt x="403" y="62"/>
                    <a:pt x="403" y="61"/>
                    <a:pt x="402" y="62"/>
                  </a:cubicBezTo>
                  <a:cubicBezTo>
                    <a:pt x="398" y="61"/>
                    <a:pt x="394" y="62"/>
                    <a:pt x="390" y="61"/>
                  </a:cubicBezTo>
                  <a:cubicBezTo>
                    <a:pt x="389" y="61"/>
                    <a:pt x="387" y="61"/>
                    <a:pt x="386" y="62"/>
                  </a:cubicBezTo>
                  <a:cubicBezTo>
                    <a:pt x="384" y="61"/>
                    <a:pt x="381" y="62"/>
                    <a:pt x="380" y="61"/>
                  </a:cubicBezTo>
                  <a:cubicBezTo>
                    <a:pt x="380" y="61"/>
                    <a:pt x="380" y="61"/>
                    <a:pt x="380" y="61"/>
                  </a:cubicBezTo>
                  <a:cubicBezTo>
                    <a:pt x="380" y="62"/>
                    <a:pt x="376" y="61"/>
                    <a:pt x="375" y="62"/>
                  </a:cubicBezTo>
                  <a:cubicBezTo>
                    <a:pt x="375" y="61"/>
                    <a:pt x="371" y="62"/>
                    <a:pt x="372" y="61"/>
                  </a:cubicBezTo>
                  <a:cubicBezTo>
                    <a:pt x="363" y="61"/>
                    <a:pt x="363" y="61"/>
                    <a:pt x="363" y="61"/>
                  </a:cubicBezTo>
                  <a:cubicBezTo>
                    <a:pt x="363" y="61"/>
                    <a:pt x="363" y="61"/>
                    <a:pt x="363" y="61"/>
                  </a:cubicBezTo>
                  <a:cubicBezTo>
                    <a:pt x="362" y="62"/>
                    <a:pt x="362" y="62"/>
                    <a:pt x="362" y="62"/>
                  </a:cubicBezTo>
                  <a:cubicBezTo>
                    <a:pt x="360" y="61"/>
                    <a:pt x="357" y="61"/>
                    <a:pt x="355" y="60"/>
                  </a:cubicBezTo>
                  <a:cubicBezTo>
                    <a:pt x="360" y="59"/>
                    <a:pt x="369" y="60"/>
                    <a:pt x="375" y="59"/>
                  </a:cubicBezTo>
                  <a:cubicBezTo>
                    <a:pt x="375" y="60"/>
                    <a:pt x="375" y="60"/>
                    <a:pt x="375" y="60"/>
                  </a:cubicBezTo>
                  <a:cubicBezTo>
                    <a:pt x="389" y="59"/>
                    <a:pt x="408" y="60"/>
                    <a:pt x="423" y="59"/>
                  </a:cubicBezTo>
                  <a:cubicBezTo>
                    <a:pt x="396" y="58"/>
                    <a:pt x="367" y="59"/>
                    <a:pt x="340" y="58"/>
                  </a:cubicBezTo>
                  <a:cubicBezTo>
                    <a:pt x="337" y="58"/>
                    <a:pt x="337" y="58"/>
                    <a:pt x="337" y="58"/>
                  </a:cubicBezTo>
                  <a:cubicBezTo>
                    <a:pt x="339" y="57"/>
                    <a:pt x="341" y="57"/>
                    <a:pt x="342" y="57"/>
                  </a:cubicBezTo>
                  <a:cubicBezTo>
                    <a:pt x="342" y="57"/>
                    <a:pt x="342" y="57"/>
                    <a:pt x="342" y="56"/>
                  </a:cubicBezTo>
                  <a:cubicBezTo>
                    <a:pt x="341" y="56"/>
                    <a:pt x="341" y="56"/>
                    <a:pt x="341" y="56"/>
                  </a:cubicBezTo>
                  <a:cubicBezTo>
                    <a:pt x="341" y="57"/>
                    <a:pt x="341" y="57"/>
                    <a:pt x="341" y="57"/>
                  </a:cubicBezTo>
                  <a:cubicBezTo>
                    <a:pt x="341" y="56"/>
                    <a:pt x="342" y="57"/>
                    <a:pt x="342" y="57"/>
                  </a:cubicBezTo>
                  <a:cubicBezTo>
                    <a:pt x="339" y="57"/>
                    <a:pt x="334" y="57"/>
                    <a:pt x="331" y="57"/>
                  </a:cubicBezTo>
                  <a:cubicBezTo>
                    <a:pt x="330" y="57"/>
                    <a:pt x="330" y="56"/>
                    <a:pt x="330" y="55"/>
                  </a:cubicBezTo>
                  <a:cubicBezTo>
                    <a:pt x="336" y="55"/>
                    <a:pt x="344" y="55"/>
                    <a:pt x="350" y="56"/>
                  </a:cubicBezTo>
                  <a:cubicBezTo>
                    <a:pt x="349" y="55"/>
                    <a:pt x="350" y="55"/>
                    <a:pt x="351" y="55"/>
                  </a:cubicBezTo>
                  <a:cubicBezTo>
                    <a:pt x="351" y="55"/>
                    <a:pt x="352" y="54"/>
                    <a:pt x="353" y="55"/>
                  </a:cubicBezTo>
                  <a:cubicBezTo>
                    <a:pt x="352" y="55"/>
                    <a:pt x="351" y="56"/>
                    <a:pt x="352" y="55"/>
                  </a:cubicBezTo>
                  <a:cubicBezTo>
                    <a:pt x="356" y="55"/>
                    <a:pt x="356" y="55"/>
                    <a:pt x="356" y="55"/>
                  </a:cubicBezTo>
                  <a:cubicBezTo>
                    <a:pt x="312" y="54"/>
                    <a:pt x="312" y="54"/>
                    <a:pt x="312" y="54"/>
                  </a:cubicBezTo>
                  <a:cubicBezTo>
                    <a:pt x="324" y="53"/>
                    <a:pt x="337" y="54"/>
                    <a:pt x="347" y="53"/>
                  </a:cubicBezTo>
                  <a:cubicBezTo>
                    <a:pt x="341" y="53"/>
                    <a:pt x="336" y="54"/>
                    <a:pt x="330" y="53"/>
                  </a:cubicBezTo>
                  <a:cubicBezTo>
                    <a:pt x="333" y="52"/>
                    <a:pt x="337" y="53"/>
                    <a:pt x="340" y="52"/>
                  </a:cubicBezTo>
                  <a:cubicBezTo>
                    <a:pt x="338" y="52"/>
                    <a:pt x="337" y="52"/>
                    <a:pt x="335" y="52"/>
                  </a:cubicBezTo>
                  <a:cubicBezTo>
                    <a:pt x="341" y="51"/>
                    <a:pt x="348" y="52"/>
                    <a:pt x="353" y="51"/>
                  </a:cubicBezTo>
                  <a:cubicBezTo>
                    <a:pt x="348" y="51"/>
                    <a:pt x="343" y="51"/>
                    <a:pt x="338" y="51"/>
                  </a:cubicBezTo>
                  <a:cubicBezTo>
                    <a:pt x="341" y="50"/>
                    <a:pt x="341" y="50"/>
                    <a:pt x="341" y="50"/>
                  </a:cubicBezTo>
                  <a:cubicBezTo>
                    <a:pt x="335" y="50"/>
                    <a:pt x="327" y="50"/>
                    <a:pt x="322" y="50"/>
                  </a:cubicBezTo>
                  <a:cubicBezTo>
                    <a:pt x="323" y="49"/>
                    <a:pt x="323" y="49"/>
                    <a:pt x="323" y="49"/>
                  </a:cubicBezTo>
                  <a:cubicBezTo>
                    <a:pt x="322" y="49"/>
                    <a:pt x="321" y="50"/>
                    <a:pt x="321" y="49"/>
                  </a:cubicBezTo>
                  <a:cubicBezTo>
                    <a:pt x="323" y="48"/>
                    <a:pt x="325" y="49"/>
                    <a:pt x="326" y="48"/>
                  </a:cubicBezTo>
                  <a:cubicBezTo>
                    <a:pt x="327" y="48"/>
                    <a:pt x="328" y="48"/>
                    <a:pt x="328" y="49"/>
                  </a:cubicBezTo>
                  <a:cubicBezTo>
                    <a:pt x="328" y="49"/>
                    <a:pt x="328" y="49"/>
                    <a:pt x="328" y="49"/>
                  </a:cubicBezTo>
                  <a:cubicBezTo>
                    <a:pt x="346" y="49"/>
                    <a:pt x="346" y="49"/>
                    <a:pt x="346" y="49"/>
                  </a:cubicBezTo>
                  <a:cubicBezTo>
                    <a:pt x="345" y="49"/>
                    <a:pt x="345" y="49"/>
                    <a:pt x="345" y="49"/>
                  </a:cubicBezTo>
                  <a:cubicBezTo>
                    <a:pt x="359" y="48"/>
                    <a:pt x="359" y="48"/>
                    <a:pt x="359" y="48"/>
                  </a:cubicBezTo>
                  <a:cubicBezTo>
                    <a:pt x="362" y="49"/>
                    <a:pt x="367" y="49"/>
                    <a:pt x="370" y="49"/>
                  </a:cubicBezTo>
                  <a:cubicBezTo>
                    <a:pt x="358" y="48"/>
                    <a:pt x="358" y="48"/>
                    <a:pt x="358" y="48"/>
                  </a:cubicBezTo>
                  <a:cubicBezTo>
                    <a:pt x="359" y="48"/>
                    <a:pt x="361" y="48"/>
                    <a:pt x="362" y="48"/>
                  </a:cubicBezTo>
                  <a:cubicBezTo>
                    <a:pt x="355" y="48"/>
                    <a:pt x="355" y="48"/>
                    <a:pt x="355" y="48"/>
                  </a:cubicBezTo>
                  <a:cubicBezTo>
                    <a:pt x="356" y="47"/>
                    <a:pt x="356" y="47"/>
                    <a:pt x="356" y="47"/>
                  </a:cubicBezTo>
                  <a:cubicBezTo>
                    <a:pt x="386" y="48"/>
                    <a:pt x="414" y="45"/>
                    <a:pt x="445" y="46"/>
                  </a:cubicBezTo>
                  <a:cubicBezTo>
                    <a:pt x="435" y="45"/>
                    <a:pt x="435" y="45"/>
                    <a:pt x="435" y="45"/>
                  </a:cubicBezTo>
                  <a:cubicBezTo>
                    <a:pt x="421" y="45"/>
                    <a:pt x="407" y="44"/>
                    <a:pt x="392" y="44"/>
                  </a:cubicBezTo>
                  <a:cubicBezTo>
                    <a:pt x="399" y="43"/>
                    <a:pt x="405" y="44"/>
                    <a:pt x="413" y="43"/>
                  </a:cubicBezTo>
                  <a:cubicBezTo>
                    <a:pt x="412" y="42"/>
                    <a:pt x="410" y="44"/>
                    <a:pt x="410" y="43"/>
                  </a:cubicBezTo>
                  <a:cubicBezTo>
                    <a:pt x="408" y="45"/>
                    <a:pt x="406" y="42"/>
                    <a:pt x="404" y="42"/>
                  </a:cubicBezTo>
                  <a:cubicBezTo>
                    <a:pt x="405" y="42"/>
                    <a:pt x="407" y="42"/>
                    <a:pt x="409" y="42"/>
                  </a:cubicBezTo>
                  <a:cubicBezTo>
                    <a:pt x="409" y="42"/>
                    <a:pt x="408" y="41"/>
                    <a:pt x="409" y="41"/>
                  </a:cubicBezTo>
                  <a:cubicBezTo>
                    <a:pt x="410" y="41"/>
                    <a:pt x="410" y="41"/>
                    <a:pt x="411" y="42"/>
                  </a:cubicBezTo>
                  <a:cubicBezTo>
                    <a:pt x="412" y="41"/>
                    <a:pt x="412" y="41"/>
                    <a:pt x="412" y="41"/>
                  </a:cubicBezTo>
                  <a:cubicBezTo>
                    <a:pt x="406" y="41"/>
                    <a:pt x="406" y="41"/>
                    <a:pt x="406" y="41"/>
                  </a:cubicBezTo>
                  <a:cubicBezTo>
                    <a:pt x="406" y="42"/>
                    <a:pt x="406" y="42"/>
                    <a:pt x="406" y="42"/>
                  </a:cubicBezTo>
                  <a:cubicBezTo>
                    <a:pt x="405" y="42"/>
                    <a:pt x="405" y="42"/>
                    <a:pt x="404" y="42"/>
                  </a:cubicBezTo>
                  <a:cubicBezTo>
                    <a:pt x="403" y="42"/>
                    <a:pt x="404" y="41"/>
                    <a:pt x="404" y="41"/>
                  </a:cubicBezTo>
                  <a:cubicBezTo>
                    <a:pt x="402" y="40"/>
                    <a:pt x="395" y="40"/>
                    <a:pt x="395" y="41"/>
                  </a:cubicBezTo>
                  <a:cubicBezTo>
                    <a:pt x="393" y="42"/>
                    <a:pt x="394" y="40"/>
                    <a:pt x="394" y="40"/>
                  </a:cubicBezTo>
                  <a:cubicBezTo>
                    <a:pt x="388" y="40"/>
                    <a:pt x="388" y="40"/>
                    <a:pt x="388" y="40"/>
                  </a:cubicBezTo>
                  <a:cubicBezTo>
                    <a:pt x="388" y="41"/>
                    <a:pt x="388" y="41"/>
                    <a:pt x="388" y="41"/>
                  </a:cubicBezTo>
                  <a:cubicBezTo>
                    <a:pt x="389" y="41"/>
                    <a:pt x="391" y="40"/>
                    <a:pt x="392" y="41"/>
                  </a:cubicBezTo>
                  <a:cubicBezTo>
                    <a:pt x="387" y="42"/>
                    <a:pt x="387" y="42"/>
                    <a:pt x="387" y="42"/>
                  </a:cubicBezTo>
                  <a:cubicBezTo>
                    <a:pt x="387" y="42"/>
                    <a:pt x="385" y="42"/>
                    <a:pt x="385" y="42"/>
                  </a:cubicBezTo>
                  <a:cubicBezTo>
                    <a:pt x="383" y="42"/>
                    <a:pt x="383" y="41"/>
                    <a:pt x="382" y="41"/>
                  </a:cubicBezTo>
                  <a:cubicBezTo>
                    <a:pt x="385" y="40"/>
                    <a:pt x="385" y="40"/>
                    <a:pt x="385" y="40"/>
                  </a:cubicBezTo>
                  <a:cubicBezTo>
                    <a:pt x="377" y="40"/>
                    <a:pt x="377" y="40"/>
                    <a:pt x="377" y="40"/>
                  </a:cubicBezTo>
                  <a:cubicBezTo>
                    <a:pt x="375" y="40"/>
                    <a:pt x="373" y="42"/>
                    <a:pt x="372" y="40"/>
                  </a:cubicBezTo>
                  <a:cubicBezTo>
                    <a:pt x="371" y="41"/>
                    <a:pt x="371" y="41"/>
                    <a:pt x="371" y="41"/>
                  </a:cubicBezTo>
                  <a:cubicBezTo>
                    <a:pt x="360" y="39"/>
                    <a:pt x="345" y="41"/>
                    <a:pt x="335" y="39"/>
                  </a:cubicBezTo>
                  <a:cubicBezTo>
                    <a:pt x="339" y="39"/>
                    <a:pt x="339" y="39"/>
                    <a:pt x="339" y="39"/>
                  </a:cubicBezTo>
                  <a:cubicBezTo>
                    <a:pt x="337" y="39"/>
                    <a:pt x="335" y="39"/>
                    <a:pt x="334" y="39"/>
                  </a:cubicBezTo>
                  <a:cubicBezTo>
                    <a:pt x="335" y="38"/>
                    <a:pt x="335" y="38"/>
                    <a:pt x="335" y="38"/>
                  </a:cubicBezTo>
                  <a:cubicBezTo>
                    <a:pt x="361" y="39"/>
                    <a:pt x="361" y="39"/>
                    <a:pt x="361" y="39"/>
                  </a:cubicBezTo>
                  <a:cubicBezTo>
                    <a:pt x="358" y="38"/>
                    <a:pt x="354" y="38"/>
                    <a:pt x="351" y="38"/>
                  </a:cubicBezTo>
                  <a:cubicBezTo>
                    <a:pt x="351" y="38"/>
                    <a:pt x="351" y="37"/>
                    <a:pt x="351" y="37"/>
                  </a:cubicBezTo>
                  <a:cubicBezTo>
                    <a:pt x="346" y="37"/>
                    <a:pt x="341" y="35"/>
                    <a:pt x="336" y="37"/>
                  </a:cubicBezTo>
                  <a:cubicBezTo>
                    <a:pt x="333" y="36"/>
                    <a:pt x="327" y="36"/>
                    <a:pt x="324" y="37"/>
                  </a:cubicBezTo>
                  <a:cubicBezTo>
                    <a:pt x="322" y="36"/>
                    <a:pt x="316" y="37"/>
                    <a:pt x="313" y="36"/>
                  </a:cubicBezTo>
                  <a:cubicBezTo>
                    <a:pt x="313" y="36"/>
                    <a:pt x="314" y="36"/>
                    <a:pt x="315" y="36"/>
                  </a:cubicBezTo>
                  <a:cubicBezTo>
                    <a:pt x="310" y="35"/>
                    <a:pt x="300" y="36"/>
                    <a:pt x="293" y="35"/>
                  </a:cubicBezTo>
                  <a:cubicBezTo>
                    <a:pt x="299" y="34"/>
                    <a:pt x="299" y="34"/>
                    <a:pt x="299" y="34"/>
                  </a:cubicBezTo>
                  <a:cubicBezTo>
                    <a:pt x="297" y="34"/>
                    <a:pt x="295" y="35"/>
                    <a:pt x="294" y="34"/>
                  </a:cubicBezTo>
                  <a:cubicBezTo>
                    <a:pt x="297" y="33"/>
                    <a:pt x="300" y="34"/>
                    <a:pt x="303" y="34"/>
                  </a:cubicBezTo>
                  <a:cubicBezTo>
                    <a:pt x="303" y="35"/>
                    <a:pt x="303" y="35"/>
                    <a:pt x="303" y="35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7" y="35"/>
                    <a:pt x="307" y="35"/>
                    <a:pt x="307" y="35"/>
                  </a:cubicBezTo>
                  <a:cubicBezTo>
                    <a:pt x="307" y="32"/>
                    <a:pt x="315" y="33"/>
                    <a:pt x="319" y="34"/>
                  </a:cubicBezTo>
                  <a:cubicBezTo>
                    <a:pt x="318" y="34"/>
                    <a:pt x="318" y="34"/>
                    <a:pt x="318" y="34"/>
                  </a:cubicBezTo>
                  <a:cubicBezTo>
                    <a:pt x="319" y="34"/>
                    <a:pt x="319" y="34"/>
                    <a:pt x="319" y="34"/>
                  </a:cubicBezTo>
                  <a:cubicBezTo>
                    <a:pt x="319" y="34"/>
                    <a:pt x="319" y="34"/>
                    <a:pt x="320" y="33"/>
                  </a:cubicBezTo>
                  <a:cubicBezTo>
                    <a:pt x="328" y="33"/>
                    <a:pt x="340" y="34"/>
                    <a:pt x="345" y="34"/>
                  </a:cubicBezTo>
                  <a:cubicBezTo>
                    <a:pt x="345" y="33"/>
                    <a:pt x="345" y="33"/>
                    <a:pt x="345" y="33"/>
                  </a:cubicBezTo>
                  <a:cubicBezTo>
                    <a:pt x="347" y="33"/>
                    <a:pt x="351" y="33"/>
                    <a:pt x="353" y="33"/>
                  </a:cubicBezTo>
                  <a:cubicBezTo>
                    <a:pt x="353" y="34"/>
                    <a:pt x="353" y="34"/>
                    <a:pt x="353" y="34"/>
                  </a:cubicBezTo>
                  <a:cubicBezTo>
                    <a:pt x="355" y="33"/>
                    <a:pt x="358" y="34"/>
                    <a:pt x="362" y="34"/>
                  </a:cubicBezTo>
                  <a:cubicBezTo>
                    <a:pt x="362" y="34"/>
                    <a:pt x="362" y="34"/>
                    <a:pt x="362" y="34"/>
                  </a:cubicBezTo>
                  <a:cubicBezTo>
                    <a:pt x="354" y="33"/>
                    <a:pt x="354" y="33"/>
                    <a:pt x="354" y="33"/>
                  </a:cubicBezTo>
                  <a:cubicBezTo>
                    <a:pt x="355" y="32"/>
                    <a:pt x="358" y="32"/>
                    <a:pt x="360" y="31"/>
                  </a:cubicBezTo>
                  <a:cubicBezTo>
                    <a:pt x="359" y="31"/>
                    <a:pt x="357" y="32"/>
                    <a:pt x="357" y="31"/>
                  </a:cubicBezTo>
                  <a:cubicBezTo>
                    <a:pt x="357" y="31"/>
                    <a:pt x="358" y="31"/>
                    <a:pt x="358" y="31"/>
                  </a:cubicBezTo>
                  <a:cubicBezTo>
                    <a:pt x="354" y="30"/>
                    <a:pt x="354" y="30"/>
                    <a:pt x="354" y="30"/>
                  </a:cubicBezTo>
                  <a:cubicBezTo>
                    <a:pt x="358" y="29"/>
                    <a:pt x="358" y="29"/>
                    <a:pt x="358" y="29"/>
                  </a:cubicBezTo>
                  <a:cubicBezTo>
                    <a:pt x="357" y="29"/>
                    <a:pt x="357" y="29"/>
                    <a:pt x="357" y="29"/>
                  </a:cubicBezTo>
                  <a:cubicBezTo>
                    <a:pt x="357" y="29"/>
                    <a:pt x="357" y="29"/>
                    <a:pt x="357" y="29"/>
                  </a:cubicBezTo>
                  <a:cubicBezTo>
                    <a:pt x="356" y="28"/>
                    <a:pt x="356" y="28"/>
                    <a:pt x="356" y="28"/>
                  </a:cubicBezTo>
                  <a:cubicBezTo>
                    <a:pt x="363" y="27"/>
                    <a:pt x="371" y="29"/>
                    <a:pt x="378" y="28"/>
                  </a:cubicBezTo>
                  <a:cubicBezTo>
                    <a:pt x="366" y="27"/>
                    <a:pt x="358" y="28"/>
                    <a:pt x="347" y="27"/>
                  </a:cubicBezTo>
                  <a:cubicBezTo>
                    <a:pt x="348" y="26"/>
                    <a:pt x="349" y="26"/>
                    <a:pt x="350" y="26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5" y="26"/>
                    <a:pt x="345" y="26"/>
                    <a:pt x="346" y="26"/>
                  </a:cubicBezTo>
                  <a:cubicBezTo>
                    <a:pt x="345" y="27"/>
                    <a:pt x="344" y="27"/>
                    <a:pt x="343" y="27"/>
                  </a:cubicBezTo>
                  <a:cubicBezTo>
                    <a:pt x="342" y="27"/>
                    <a:pt x="341" y="26"/>
                    <a:pt x="342" y="26"/>
                  </a:cubicBezTo>
                  <a:cubicBezTo>
                    <a:pt x="341" y="26"/>
                    <a:pt x="340" y="27"/>
                    <a:pt x="339" y="27"/>
                  </a:cubicBezTo>
                  <a:cubicBezTo>
                    <a:pt x="325" y="26"/>
                    <a:pt x="308" y="26"/>
                    <a:pt x="294" y="26"/>
                  </a:cubicBezTo>
                  <a:cubicBezTo>
                    <a:pt x="224" y="24"/>
                    <a:pt x="224" y="24"/>
                    <a:pt x="224" y="24"/>
                  </a:cubicBezTo>
                  <a:cubicBezTo>
                    <a:pt x="210" y="24"/>
                    <a:pt x="210" y="24"/>
                    <a:pt x="210" y="24"/>
                  </a:cubicBezTo>
                  <a:cubicBezTo>
                    <a:pt x="214" y="23"/>
                    <a:pt x="221" y="24"/>
                    <a:pt x="225" y="23"/>
                  </a:cubicBezTo>
                  <a:cubicBezTo>
                    <a:pt x="225" y="23"/>
                    <a:pt x="225" y="23"/>
                    <a:pt x="225" y="24"/>
                  </a:cubicBezTo>
                  <a:cubicBezTo>
                    <a:pt x="231" y="23"/>
                    <a:pt x="231" y="23"/>
                    <a:pt x="231" y="23"/>
                  </a:cubicBezTo>
                  <a:cubicBezTo>
                    <a:pt x="232" y="23"/>
                    <a:pt x="233" y="23"/>
                    <a:pt x="234" y="23"/>
                  </a:cubicBezTo>
                  <a:cubicBezTo>
                    <a:pt x="236" y="23"/>
                    <a:pt x="238" y="23"/>
                    <a:pt x="240" y="23"/>
                  </a:cubicBezTo>
                  <a:cubicBezTo>
                    <a:pt x="238" y="24"/>
                    <a:pt x="237" y="24"/>
                    <a:pt x="235" y="24"/>
                  </a:cubicBezTo>
                  <a:cubicBezTo>
                    <a:pt x="237" y="24"/>
                    <a:pt x="240" y="24"/>
                    <a:pt x="241" y="23"/>
                  </a:cubicBezTo>
                  <a:cubicBezTo>
                    <a:pt x="231" y="23"/>
                    <a:pt x="231" y="23"/>
                    <a:pt x="231" y="23"/>
                  </a:cubicBezTo>
                  <a:cubicBezTo>
                    <a:pt x="230" y="21"/>
                    <a:pt x="230" y="23"/>
                    <a:pt x="228" y="23"/>
                  </a:cubicBezTo>
                  <a:cubicBezTo>
                    <a:pt x="228" y="23"/>
                    <a:pt x="227" y="23"/>
                    <a:pt x="227" y="22"/>
                  </a:cubicBezTo>
                  <a:cubicBezTo>
                    <a:pt x="245" y="21"/>
                    <a:pt x="265" y="22"/>
                    <a:pt x="284" y="22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307" y="21"/>
                    <a:pt x="307" y="21"/>
                    <a:pt x="307" y="21"/>
                  </a:cubicBezTo>
                  <a:cubicBezTo>
                    <a:pt x="307" y="21"/>
                    <a:pt x="306" y="21"/>
                    <a:pt x="306" y="21"/>
                  </a:cubicBezTo>
                  <a:cubicBezTo>
                    <a:pt x="311" y="20"/>
                    <a:pt x="315" y="22"/>
                    <a:pt x="319" y="21"/>
                  </a:cubicBezTo>
                  <a:cubicBezTo>
                    <a:pt x="314" y="20"/>
                    <a:pt x="308" y="21"/>
                    <a:pt x="303" y="20"/>
                  </a:cubicBezTo>
                  <a:cubicBezTo>
                    <a:pt x="304" y="20"/>
                    <a:pt x="304" y="20"/>
                    <a:pt x="304" y="20"/>
                  </a:cubicBezTo>
                  <a:cubicBezTo>
                    <a:pt x="301" y="20"/>
                    <a:pt x="301" y="20"/>
                    <a:pt x="301" y="20"/>
                  </a:cubicBezTo>
                  <a:cubicBezTo>
                    <a:pt x="298" y="20"/>
                    <a:pt x="293" y="21"/>
                    <a:pt x="291" y="19"/>
                  </a:cubicBezTo>
                  <a:cubicBezTo>
                    <a:pt x="285" y="21"/>
                    <a:pt x="272" y="19"/>
                    <a:pt x="263" y="19"/>
                  </a:cubicBezTo>
                  <a:cubicBezTo>
                    <a:pt x="263" y="19"/>
                    <a:pt x="263" y="19"/>
                    <a:pt x="263" y="19"/>
                  </a:cubicBezTo>
                  <a:cubicBezTo>
                    <a:pt x="263" y="19"/>
                    <a:pt x="262" y="18"/>
                    <a:pt x="262" y="18"/>
                  </a:cubicBezTo>
                  <a:cubicBezTo>
                    <a:pt x="243" y="18"/>
                    <a:pt x="243" y="18"/>
                    <a:pt x="243" y="18"/>
                  </a:cubicBezTo>
                  <a:cubicBezTo>
                    <a:pt x="242" y="19"/>
                    <a:pt x="242" y="19"/>
                    <a:pt x="242" y="19"/>
                  </a:cubicBezTo>
                  <a:cubicBezTo>
                    <a:pt x="240" y="18"/>
                    <a:pt x="240" y="18"/>
                    <a:pt x="240" y="18"/>
                  </a:cubicBezTo>
                  <a:cubicBezTo>
                    <a:pt x="240" y="18"/>
                    <a:pt x="240" y="18"/>
                    <a:pt x="240" y="18"/>
                  </a:cubicBezTo>
                  <a:cubicBezTo>
                    <a:pt x="240" y="18"/>
                    <a:pt x="238" y="18"/>
                    <a:pt x="238" y="17"/>
                  </a:cubicBezTo>
                  <a:cubicBezTo>
                    <a:pt x="237" y="17"/>
                    <a:pt x="237" y="17"/>
                    <a:pt x="237" y="17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8" y="18"/>
                    <a:pt x="237" y="18"/>
                    <a:pt x="237" y="18"/>
                  </a:cubicBezTo>
                  <a:cubicBezTo>
                    <a:pt x="236" y="18"/>
                    <a:pt x="235" y="18"/>
                    <a:pt x="235" y="18"/>
                  </a:cubicBezTo>
                  <a:cubicBezTo>
                    <a:pt x="234" y="18"/>
                    <a:pt x="235" y="17"/>
                    <a:pt x="235" y="17"/>
                  </a:cubicBezTo>
                  <a:cubicBezTo>
                    <a:pt x="235" y="17"/>
                    <a:pt x="234" y="17"/>
                    <a:pt x="234" y="17"/>
                  </a:cubicBezTo>
                  <a:cubicBezTo>
                    <a:pt x="235" y="16"/>
                    <a:pt x="235" y="16"/>
                    <a:pt x="235" y="16"/>
                  </a:cubicBezTo>
                  <a:cubicBezTo>
                    <a:pt x="244" y="17"/>
                    <a:pt x="255" y="16"/>
                    <a:pt x="265" y="17"/>
                  </a:cubicBezTo>
                  <a:cubicBezTo>
                    <a:pt x="284" y="16"/>
                    <a:pt x="305" y="18"/>
                    <a:pt x="321" y="17"/>
                  </a:cubicBezTo>
                  <a:cubicBezTo>
                    <a:pt x="316" y="17"/>
                    <a:pt x="314" y="17"/>
                    <a:pt x="310" y="16"/>
                  </a:cubicBezTo>
                  <a:cubicBezTo>
                    <a:pt x="316" y="15"/>
                    <a:pt x="321" y="17"/>
                    <a:pt x="326" y="16"/>
                  </a:cubicBezTo>
                  <a:cubicBezTo>
                    <a:pt x="330" y="18"/>
                    <a:pt x="337" y="18"/>
                    <a:pt x="341" y="18"/>
                  </a:cubicBezTo>
                  <a:cubicBezTo>
                    <a:pt x="342" y="17"/>
                    <a:pt x="342" y="17"/>
                    <a:pt x="342" y="17"/>
                  </a:cubicBezTo>
                  <a:cubicBezTo>
                    <a:pt x="357" y="17"/>
                    <a:pt x="373" y="18"/>
                    <a:pt x="387" y="17"/>
                  </a:cubicBezTo>
                  <a:cubicBezTo>
                    <a:pt x="354" y="17"/>
                    <a:pt x="326" y="16"/>
                    <a:pt x="293" y="15"/>
                  </a:cubicBezTo>
                  <a:cubicBezTo>
                    <a:pt x="293" y="14"/>
                    <a:pt x="293" y="14"/>
                    <a:pt x="293" y="14"/>
                  </a:cubicBezTo>
                  <a:cubicBezTo>
                    <a:pt x="292" y="15"/>
                    <a:pt x="290" y="15"/>
                    <a:pt x="291" y="14"/>
                  </a:cubicBezTo>
                  <a:cubicBezTo>
                    <a:pt x="289" y="14"/>
                    <a:pt x="289" y="14"/>
                    <a:pt x="289" y="14"/>
                  </a:cubicBezTo>
                  <a:cubicBezTo>
                    <a:pt x="287" y="15"/>
                    <a:pt x="283" y="14"/>
                    <a:pt x="280" y="14"/>
                  </a:cubicBezTo>
                  <a:cubicBezTo>
                    <a:pt x="281" y="14"/>
                    <a:pt x="281" y="14"/>
                    <a:pt x="281" y="14"/>
                  </a:cubicBezTo>
                  <a:cubicBezTo>
                    <a:pt x="274" y="13"/>
                    <a:pt x="264" y="14"/>
                    <a:pt x="255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301" y="13"/>
                    <a:pt x="345" y="15"/>
                    <a:pt x="386" y="15"/>
                  </a:cubicBezTo>
                  <a:cubicBezTo>
                    <a:pt x="334" y="13"/>
                    <a:pt x="282" y="12"/>
                    <a:pt x="229" y="11"/>
                  </a:cubicBezTo>
                  <a:cubicBezTo>
                    <a:pt x="248" y="11"/>
                    <a:pt x="269" y="11"/>
                    <a:pt x="288" y="11"/>
                  </a:cubicBezTo>
                  <a:cubicBezTo>
                    <a:pt x="287" y="11"/>
                    <a:pt x="286" y="11"/>
                    <a:pt x="286" y="11"/>
                  </a:cubicBezTo>
                  <a:cubicBezTo>
                    <a:pt x="289" y="10"/>
                    <a:pt x="293" y="10"/>
                    <a:pt x="296" y="11"/>
                  </a:cubicBezTo>
                  <a:cubicBezTo>
                    <a:pt x="297" y="10"/>
                    <a:pt x="297" y="10"/>
                    <a:pt x="297" y="10"/>
                  </a:cubicBezTo>
                  <a:cubicBezTo>
                    <a:pt x="298" y="11"/>
                    <a:pt x="298" y="11"/>
                    <a:pt x="298" y="11"/>
                  </a:cubicBezTo>
                  <a:cubicBezTo>
                    <a:pt x="320" y="11"/>
                    <a:pt x="320" y="11"/>
                    <a:pt x="320" y="11"/>
                  </a:cubicBezTo>
                  <a:cubicBezTo>
                    <a:pt x="322" y="12"/>
                    <a:pt x="321" y="11"/>
                    <a:pt x="324" y="11"/>
                  </a:cubicBezTo>
                  <a:cubicBezTo>
                    <a:pt x="344" y="11"/>
                    <a:pt x="366" y="12"/>
                    <a:pt x="386" y="12"/>
                  </a:cubicBezTo>
                  <a:cubicBezTo>
                    <a:pt x="363" y="11"/>
                    <a:pt x="338" y="11"/>
                    <a:pt x="315" y="10"/>
                  </a:cubicBezTo>
                  <a:cubicBezTo>
                    <a:pt x="315" y="9"/>
                    <a:pt x="315" y="9"/>
                    <a:pt x="315" y="9"/>
                  </a:cubicBezTo>
                  <a:cubicBezTo>
                    <a:pt x="322" y="9"/>
                    <a:pt x="322" y="9"/>
                    <a:pt x="322" y="9"/>
                  </a:cubicBezTo>
                  <a:cubicBezTo>
                    <a:pt x="316" y="9"/>
                    <a:pt x="307" y="8"/>
                    <a:pt x="301" y="8"/>
                  </a:cubicBezTo>
                  <a:cubicBezTo>
                    <a:pt x="297" y="8"/>
                    <a:pt x="297" y="8"/>
                    <a:pt x="297" y="8"/>
                  </a:cubicBezTo>
                  <a:cubicBezTo>
                    <a:pt x="262" y="7"/>
                    <a:pt x="262" y="7"/>
                    <a:pt x="262" y="7"/>
                  </a:cubicBezTo>
                  <a:cubicBezTo>
                    <a:pt x="262" y="7"/>
                    <a:pt x="262" y="7"/>
                    <a:pt x="262" y="7"/>
                  </a:cubicBezTo>
                  <a:cubicBezTo>
                    <a:pt x="253" y="7"/>
                    <a:pt x="245" y="7"/>
                    <a:pt x="238" y="7"/>
                  </a:cubicBezTo>
                  <a:cubicBezTo>
                    <a:pt x="240" y="6"/>
                    <a:pt x="240" y="6"/>
                    <a:pt x="240" y="6"/>
                  </a:cubicBezTo>
                  <a:cubicBezTo>
                    <a:pt x="238" y="6"/>
                    <a:pt x="238" y="6"/>
                    <a:pt x="238" y="6"/>
                  </a:cubicBezTo>
                  <a:cubicBezTo>
                    <a:pt x="238" y="6"/>
                    <a:pt x="238" y="6"/>
                    <a:pt x="238" y="6"/>
                  </a:cubicBezTo>
                  <a:cubicBezTo>
                    <a:pt x="233" y="7"/>
                    <a:pt x="226" y="7"/>
                    <a:pt x="220" y="7"/>
                  </a:cubicBezTo>
                  <a:cubicBezTo>
                    <a:pt x="219" y="6"/>
                    <a:pt x="218" y="7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3" y="6"/>
                    <a:pt x="208" y="7"/>
                    <a:pt x="204" y="6"/>
                  </a:cubicBezTo>
                  <a:cubicBezTo>
                    <a:pt x="208" y="5"/>
                    <a:pt x="208" y="5"/>
                    <a:pt x="208" y="5"/>
                  </a:cubicBezTo>
                  <a:cubicBezTo>
                    <a:pt x="199" y="5"/>
                    <a:pt x="199" y="5"/>
                    <a:pt x="199" y="5"/>
                  </a:cubicBezTo>
                  <a:cubicBezTo>
                    <a:pt x="199" y="6"/>
                    <a:pt x="202" y="5"/>
                    <a:pt x="203" y="6"/>
                  </a:cubicBezTo>
                  <a:cubicBezTo>
                    <a:pt x="202" y="7"/>
                    <a:pt x="199" y="7"/>
                    <a:pt x="197" y="6"/>
                  </a:cubicBezTo>
                  <a:cubicBezTo>
                    <a:pt x="197" y="6"/>
                    <a:pt x="197" y="6"/>
                    <a:pt x="198" y="5"/>
                  </a:cubicBezTo>
                  <a:cubicBezTo>
                    <a:pt x="196" y="5"/>
                    <a:pt x="191" y="4"/>
                    <a:pt x="192" y="6"/>
                  </a:cubicBezTo>
                  <a:cubicBezTo>
                    <a:pt x="191" y="6"/>
                    <a:pt x="190" y="5"/>
                    <a:pt x="190" y="5"/>
                  </a:cubicBezTo>
                  <a:cubicBezTo>
                    <a:pt x="189" y="6"/>
                    <a:pt x="188" y="7"/>
                    <a:pt x="187" y="6"/>
                  </a:cubicBezTo>
                  <a:cubicBezTo>
                    <a:pt x="188" y="6"/>
                    <a:pt x="188" y="5"/>
                    <a:pt x="188" y="5"/>
                  </a:cubicBezTo>
                  <a:cubicBezTo>
                    <a:pt x="147" y="4"/>
                    <a:pt x="103" y="1"/>
                    <a:pt x="60" y="1"/>
                  </a:cubicBezTo>
                  <a:cubicBezTo>
                    <a:pt x="51" y="1"/>
                    <a:pt x="42" y="0"/>
                    <a:pt x="34" y="2"/>
                  </a:cubicBezTo>
                  <a:cubicBezTo>
                    <a:pt x="24" y="2"/>
                    <a:pt x="16" y="5"/>
                    <a:pt x="8" y="8"/>
                  </a:cubicBezTo>
                  <a:cubicBezTo>
                    <a:pt x="10" y="8"/>
                    <a:pt x="12" y="8"/>
                    <a:pt x="12" y="9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2"/>
                    <a:pt x="20" y="12"/>
                    <a:pt x="21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9" y="14"/>
                    <a:pt x="21" y="15"/>
                    <a:pt x="24" y="15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8"/>
                    <a:pt x="17" y="18"/>
                    <a:pt x="16" y="19"/>
                  </a:cubicBezTo>
                  <a:cubicBezTo>
                    <a:pt x="18" y="19"/>
                    <a:pt x="20" y="19"/>
                    <a:pt x="20" y="20"/>
                  </a:cubicBezTo>
                  <a:cubicBezTo>
                    <a:pt x="19" y="20"/>
                    <a:pt x="18" y="22"/>
                    <a:pt x="16" y="21"/>
                  </a:cubicBezTo>
                  <a:cubicBezTo>
                    <a:pt x="16" y="22"/>
                    <a:pt x="14" y="22"/>
                    <a:pt x="13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5"/>
                    <a:pt x="15" y="26"/>
                    <a:pt x="15" y="27"/>
                  </a:cubicBezTo>
                  <a:cubicBezTo>
                    <a:pt x="18" y="28"/>
                    <a:pt x="22" y="28"/>
                    <a:pt x="24" y="29"/>
                  </a:cubicBezTo>
                  <a:cubicBezTo>
                    <a:pt x="20" y="29"/>
                    <a:pt x="17" y="29"/>
                    <a:pt x="14" y="31"/>
                  </a:cubicBezTo>
                  <a:cubicBezTo>
                    <a:pt x="13" y="31"/>
                    <a:pt x="13" y="32"/>
                    <a:pt x="14" y="32"/>
                  </a:cubicBezTo>
                  <a:cubicBezTo>
                    <a:pt x="14" y="32"/>
                    <a:pt x="14" y="32"/>
                    <a:pt x="13" y="32"/>
                  </a:cubicBezTo>
                  <a:cubicBezTo>
                    <a:pt x="13" y="34"/>
                    <a:pt x="17" y="33"/>
                    <a:pt x="19" y="34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9"/>
                    <a:pt x="18" y="39"/>
                    <a:pt x="16" y="39"/>
                  </a:cubicBezTo>
                  <a:cubicBezTo>
                    <a:pt x="17" y="40"/>
                    <a:pt x="20" y="39"/>
                    <a:pt x="20" y="41"/>
                  </a:cubicBezTo>
                  <a:cubicBezTo>
                    <a:pt x="20" y="42"/>
                    <a:pt x="1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3" y="43"/>
                    <a:pt x="6" y="44"/>
                    <a:pt x="0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6"/>
                    <a:pt x="1" y="46"/>
                    <a:pt x="0" y="46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9" y="48"/>
                    <a:pt x="10" y="48"/>
                    <a:pt x="10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2" y="49"/>
                    <a:pt x="20" y="50"/>
                    <a:pt x="18" y="50"/>
                  </a:cubicBezTo>
                  <a:cubicBezTo>
                    <a:pt x="19" y="51"/>
                    <a:pt x="20" y="50"/>
                    <a:pt x="20" y="51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3"/>
                    <a:pt x="18" y="52"/>
                    <a:pt x="19" y="53"/>
                  </a:cubicBezTo>
                  <a:cubicBezTo>
                    <a:pt x="16" y="54"/>
                    <a:pt x="12" y="53"/>
                    <a:pt x="10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10" y="54"/>
                    <a:pt x="10" y="56"/>
                    <a:pt x="13" y="55"/>
                  </a:cubicBezTo>
                  <a:cubicBezTo>
                    <a:pt x="14" y="55"/>
                    <a:pt x="15" y="56"/>
                    <a:pt x="14" y="56"/>
                  </a:cubicBezTo>
                  <a:cubicBezTo>
                    <a:pt x="14" y="55"/>
                    <a:pt x="18" y="55"/>
                    <a:pt x="20" y="55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7"/>
                    <a:pt x="12" y="57"/>
                    <a:pt x="9" y="57"/>
                  </a:cubicBezTo>
                  <a:cubicBezTo>
                    <a:pt x="15" y="58"/>
                    <a:pt x="20" y="56"/>
                    <a:pt x="25" y="58"/>
                  </a:cubicBezTo>
                  <a:cubicBezTo>
                    <a:pt x="21" y="58"/>
                    <a:pt x="16" y="58"/>
                    <a:pt x="12" y="59"/>
                  </a:cubicBezTo>
                  <a:cubicBezTo>
                    <a:pt x="16" y="59"/>
                    <a:pt x="20" y="59"/>
                    <a:pt x="24" y="59"/>
                  </a:cubicBezTo>
                  <a:cubicBezTo>
                    <a:pt x="20" y="61"/>
                    <a:pt x="13" y="60"/>
                    <a:pt x="8" y="61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3" y="63"/>
                    <a:pt x="18" y="62"/>
                    <a:pt x="16" y="63"/>
                  </a:cubicBezTo>
                  <a:cubicBezTo>
                    <a:pt x="16" y="64"/>
                    <a:pt x="10" y="64"/>
                    <a:pt x="7" y="64"/>
                  </a:cubicBezTo>
                  <a:cubicBezTo>
                    <a:pt x="10" y="65"/>
                    <a:pt x="18" y="64"/>
                    <a:pt x="23" y="65"/>
                  </a:cubicBezTo>
                  <a:cubicBezTo>
                    <a:pt x="23" y="67"/>
                    <a:pt x="17" y="65"/>
                    <a:pt x="18" y="6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1" y="67"/>
                    <a:pt x="15" y="68"/>
                    <a:pt x="9" y="68"/>
                  </a:cubicBezTo>
                  <a:cubicBezTo>
                    <a:pt x="10" y="69"/>
                    <a:pt x="12" y="68"/>
                    <a:pt x="13" y="69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0" y="70"/>
                    <a:pt x="19" y="71"/>
                    <a:pt x="18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2"/>
                    <a:pt x="28" y="71"/>
                    <a:pt x="30" y="72"/>
                  </a:cubicBezTo>
                  <a:cubicBezTo>
                    <a:pt x="24" y="72"/>
                    <a:pt x="17" y="72"/>
                    <a:pt x="12" y="73"/>
                  </a:cubicBezTo>
                  <a:cubicBezTo>
                    <a:pt x="16" y="73"/>
                    <a:pt x="21" y="73"/>
                    <a:pt x="25" y="73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74"/>
                    <a:pt x="15" y="74"/>
                    <a:pt x="15" y="7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8" y="76"/>
                    <a:pt x="25" y="75"/>
                    <a:pt x="29" y="76"/>
                  </a:cubicBezTo>
                  <a:cubicBezTo>
                    <a:pt x="24" y="77"/>
                    <a:pt x="18" y="77"/>
                    <a:pt x="13" y="77"/>
                  </a:cubicBezTo>
                  <a:cubicBezTo>
                    <a:pt x="19" y="77"/>
                    <a:pt x="19" y="77"/>
                    <a:pt x="19" y="77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17" y="79"/>
                    <a:pt x="16" y="79"/>
                    <a:pt x="15" y="79"/>
                  </a:cubicBezTo>
                  <a:cubicBezTo>
                    <a:pt x="21" y="79"/>
                    <a:pt x="27" y="79"/>
                    <a:pt x="33" y="80"/>
                  </a:cubicBezTo>
                  <a:cubicBezTo>
                    <a:pt x="30" y="82"/>
                    <a:pt x="26" y="81"/>
                    <a:pt x="23" y="82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4"/>
                    <a:pt x="29" y="84"/>
                    <a:pt x="29" y="84"/>
                  </a:cubicBezTo>
                  <a:cubicBezTo>
                    <a:pt x="30" y="84"/>
                    <a:pt x="30" y="85"/>
                    <a:pt x="32" y="85"/>
                  </a:cubicBezTo>
                  <a:cubicBezTo>
                    <a:pt x="27" y="86"/>
                    <a:pt x="22" y="87"/>
                    <a:pt x="17" y="87"/>
                  </a:cubicBezTo>
                  <a:cubicBezTo>
                    <a:pt x="17" y="87"/>
                    <a:pt x="17" y="87"/>
                    <a:pt x="17" y="87"/>
                  </a:cubicBezTo>
                  <a:cubicBezTo>
                    <a:pt x="20" y="87"/>
                    <a:pt x="24" y="87"/>
                    <a:pt x="26" y="87"/>
                  </a:cubicBezTo>
                  <a:cubicBezTo>
                    <a:pt x="25" y="88"/>
                    <a:pt x="21" y="87"/>
                    <a:pt x="21" y="88"/>
                  </a:cubicBezTo>
                  <a:cubicBezTo>
                    <a:pt x="22" y="88"/>
                    <a:pt x="22" y="88"/>
                    <a:pt x="22" y="88"/>
                  </a:cubicBezTo>
                  <a:cubicBezTo>
                    <a:pt x="20" y="89"/>
                    <a:pt x="16" y="89"/>
                    <a:pt x="14" y="90"/>
                  </a:cubicBezTo>
                  <a:cubicBezTo>
                    <a:pt x="15" y="90"/>
                    <a:pt x="16" y="89"/>
                    <a:pt x="17" y="90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14" y="90"/>
                    <a:pt x="18" y="91"/>
                    <a:pt x="20" y="91"/>
                  </a:cubicBezTo>
                  <a:cubicBezTo>
                    <a:pt x="21" y="92"/>
                    <a:pt x="22" y="91"/>
                    <a:pt x="22" y="92"/>
                  </a:cubicBezTo>
                  <a:cubicBezTo>
                    <a:pt x="12" y="93"/>
                    <a:pt x="12" y="93"/>
                    <a:pt x="12" y="93"/>
                  </a:cubicBezTo>
                  <a:cubicBezTo>
                    <a:pt x="13" y="93"/>
                    <a:pt x="14" y="93"/>
                    <a:pt x="14" y="93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26" y="95"/>
                    <a:pt x="20" y="95"/>
                    <a:pt x="16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4" y="97"/>
                    <a:pt x="20" y="96"/>
                    <a:pt x="18" y="97"/>
                  </a:cubicBezTo>
                  <a:cubicBezTo>
                    <a:pt x="19" y="97"/>
                    <a:pt x="20" y="96"/>
                    <a:pt x="21" y="97"/>
                  </a:cubicBezTo>
                  <a:cubicBezTo>
                    <a:pt x="20" y="97"/>
                    <a:pt x="19" y="98"/>
                    <a:pt x="17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28" y="99"/>
                    <a:pt x="21" y="99"/>
                    <a:pt x="16" y="100"/>
                  </a:cubicBezTo>
                  <a:cubicBezTo>
                    <a:pt x="29" y="100"/>
                    <a:pt x="29" y="100"/>
                    <a:pt x="29" y="100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8" y="100"/>
                    <a:pt x="29" y="101"/>
                    <a:pt x="30" y="101"/>
                  </a:cubicBezTo>
                  <a:cubicBezTo>
                    <a:pt x="27" y="103"/>
                    <a:pt x="22" y="101"/>
                    <a:pt x="19" y="102"/>
                  </a:cubicBezTo>
                  <a:cubicBezTo>
                    <a:pt x="22" y="102"/>
                    <a:pt x="24" y="102"/>
                    <a:pt x="26" y="103"/>
                  </a:cubicBezTo>
                  <a:cubicBezTo>
                    <a:pt x="25" y="104"/>
                    <a:pt x="21" y="103"/>
                    <a:pt x="19" y="104"/>
                  </a:cubicBezTo>
                  <a:cubicBezTo>
                    <a:pt x="22" y="104"/>
                    <a:pt x="25" y="104"/>
                    <a:pt x="27" y="105"/>
                  </a:cubicBezTo>
                  <a:cubicBezTo>
                    <a:pt x="24" y="106"/>
                    <a:pt x="24" y="106"/>
                    <a:pt x="24" y="106"/>
                  </a:cubicBezTo>
                  <a:cubicBezTo>
                    <a:pt x="24" y="106"/>
                    <a:pt x="25" y="106"/>
                    <a:pt x="25" y="106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3" y="107"/>
                    <a:pt x="24" y="107"/>
                    <a:pt x="24" y="107"/>
                  </a:cubicBezTo>
                  <a:cubicBezTo>
                    <a:pt x="24" y="107"/>
                    <a:pt x="24" y="108"/>
                    <a:pt x="23" y="108"/>
                  </a:cubicBezTo>
                  <a:cubicBezTo>
                    <a:pt x="22" y="109"/>
                    <a:pt x="26" y="108"/>
                    <a:pt x="27" y="109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27" y="110"/>
                    <a:pt x="29" y="110"/>
                    <a:pt x="29" y="111"/>
                  </a:cubicBezTo>
                  <a:cubicBezTo>
                    <a:pt x="24" y="113"/>
                    <a:pt x="24" y="113"/>
                    <a:pt x="24" y="113"/>
                  </a:cubicBezTo>
                  <a:cubicBezTo>
                    <a:pt x="24" y="113"/>
                    <a:pt x="24" y="113"/>
                    <a:pt x="24" y="113"/>
                  </a:cubicBezTo>
                  <a:cubicBezTo>
                    <a:pt x="22" y="115"/>
                    <a:pt x="18" y="114"/>
                    <a:pt x="14" y="115"/>
                  </a:cubicBezTo>
                  <a:cubicBezTo>
                    <a:pt x="27" y="114"/>
                    <a:pt x="27" y="114"/>
                    <a:pt x="27" y="114"/>
                  </a:cubicBezTo>
                  <a:cubicBezTo>
                    <a:pt x="30" y="115"/>
                    <a:pt x="27" y="116"/>
                    <a:pt x="27" y="117"/>
                  </a:cubicBezTo>
                  <a:cubicBezTo>
                    <a:pt x="28" y="117"/>
                    <a:pt x="28" y="117"/>
                    <a:pt x="29" y="117"/>
                  </a:cubicBezTo>
                  <a:cubicBezTo>
                    <a:pt x="28" y="117"/>
                    <a:pt x="26" y="117"/>
                    <a:pt x="24" y="117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27" y="119"/>
                    <a:pt x="27" y="119"/>
                    <a:pt x="27" y="119"/>
                  </a:cubicBezTo>
                  <a:cubicBezTo>
                    <a:pt x="27" y="119"/>
                    <a:pt x="28" y="119"/>
                    <a:pt x="29" y="119"/>
                  </a:cubicBezTo>
                  <a:cubicBezTo>
                    <a:pt x="27" y="120"/>
                    <a:pt x="26" y="122"/>
                    <a:pt x="23" y="122"/>
                  </a:cubicBezTo>
                  <a:cubicBezTo>
                    <a:pt x="25" y="122"/>
                    <a:pt x="27" y="122"/>
                    <a:pt x="28" y="123"/>
                  </a:cubicBezTo>
                  <a:cubicBezTo>
                    <a:pt x="27" y="124"/>
                    <a:pt x="25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5" y="124"/>
                    <a:pt x="25" y="124"/>
                    <a:pt x="25" y="124"/>
                  </a:cubicBezTo>
                  <a:cubicBezTo>
                    <a:pt x="26" y="124"/>
                    <a:pt x="26" y="124"/>
                    <a:pt x="27" y="124"/>
                  </a:cubicBezTo>
                  <a:cubicBezTo>
                    <a:pt x="26" y="125"/>
                    <a:pt x="26" y="125"/>
                    <a:pt x="26" y="125"/>
                  </a:cubicBezTo>
                  <a:cubicBezTo>
                    <a:pt x="27" y="125"/>
                    <a:pt x="28" y="125"/>
                    <a:pt x="29" y="125"/>
                  </a:cubicBezTo>
                  <a:cubicBezTo>
                    <a:pt x="29" y="126"/>
                    <a:pt x="28" y="126"/>
                    <a:pt x="27" y="126"/>
                  </a:cubicBezTo>
                  <a:cubicBezTo>
                    <a:pt x="28" y="128"/>
                    <a:pt x="23" y="127"/>
                    <a:pt x="22" y="128"/>
                  </a:cubicBezTo>
                  <a:cubicBezTo>
                    <a:pt x="22" y="128"/>
                    <a:pt x="23" y="127"/>
                    <a:pt x="23" y="128"/>
                  </a:cubicBezTo>
                  <a:cubicBezTo>
                    <a:pt x="21" y="128"/>
                    <a:pt x="21" y="128"/>
                    <a:pt x="21" y="128"/>
                  </a:cubicBezTo>
                  <a:cubicBezTo>
                    <a:pt x="23" y="129"/>
                    <a:pt x="24" y="128"/>
                    <a:pt x="26" y="129"/>
                  </a:cubicBezTo>
                  <a:cubicBezTo>
                    <a:pt x="26" y="129"/>
                    <a:pt x="25" y="129"/>
                    <a:pt x="25" y="129"/>
                  </a:cubicBezTo>
                  <a:cubicBezTo>
                    <a:pt x="29" y="130"/>
                    <a:pt x="29" y="130"/>
                    <a:pt x="29" y="130"/>
                  </a:cubicBezTo>
                  <a:cubicBezTo>
                    <a:pt x="27" y="131"/>
                    <a:pt x="27" y="131"/>
                    <a:pt x="27" y="131"/>
                  </a:cubicBezTo>
                  <a:cubicBezTo>
                    <a:pt x="28" y="131"/>
                    <a:pt x="29" y="131"/>
                    <a:pt x="29" y="132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28" y="132"/>
                    <a:pt x="28" y="132"/>
                    <a:pt x="28" y="132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27" y="133"/>
                    <a:pt x="26" y="133"/>
                    <a:pt x="25" y="133"/>
                  </a:cubicBezTo>
                  <a:cubicBezTo>
                    <a:pt x="25" y="133"/>
                    <a:pt x="26" y="133"/>
                    <a:pt x="27" y="133"/>
                  </a:cubicBezTo>
                  <a:cubicBezTo>
                    <a:pt x="26" y="134"/>
                    <a:pt x="26" y="134"/>
                    <a:pt x="26" y="134"/>
                  </a:cubicBezTo>
                  <a:cubicBezTo>
                    <a:pt x="30" y="134"/>
                    <a:pt x="30" y="134"/>
                    <a:pt x="30" y="134"/>
                  </a:cubicBezTo>
                  <a:cubicBezTo>
                    <a:pt x="25" y="135"/>
                    <a:pt x="25" y="135"/>
                    <a:pt x="25" y="135"/>
                  </a:cubicBezTo>
                  <a:cubicBezTo>
                    <a:pt x="27" y="135"/>
                    <a:pt x="29" y="135"/>
                    <a:pt x="30" y="136"/>
                  </a:cubicBezTo>
                  <a:cubicBezTo>
                    <a:pt x="30" y="136"/>
                    <a:pt x="29" y="136"/>
                    <a:pt x="29" y="136"/>
                  </a:cubicBezTo>
                  <a:cubicBezTo>
                    <a:pt x="30" y="136"/>
                    <a:pt x="31" y="136"/>
                    <a:pt x="32" y="136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9" y="138"/>
                    <a:pt x="29" y="138"/>
                    <a:pt x="29" y="138"/>
                  </a:cubicBezTo>
                  <a:cubicBezTo>
                    <a:pt x="29" y="138"/>
                    <a:pt x="29" y="138"/>
                    <a:pt x="29" y="138"/>
                  </a:cubicBezTo>
                  <a:cubicBezTo>
                    <a:pt x="31" y="139"/>
                    <a:pt x="31" y="139"/>
                    <a:pt x="31" y="139"/>
                  </a:cubicBezTo>
                  <a:cubicBezTo>
                    <a:pt x="31" y="139"/>
                    <a:pt x="31" y="140"/>
                    <a:pt x="30" y="140"/>
                  </a:cubicBezTo>
                  <a:cubicBezTo>
                    <a:pt x="31" y="140"/>
                    <a:pt x="32" y="140"/>
                    <a:pt x="32" y="140"/>
                  </a:cubicBezTo>
                  <a:cubicBezTo>
                    <a:pt x="30" y="141"/>
                    <a:pt x="28" y="141"/>
                    <a:pt x="26" y="141"/>
                  </a:cubicBezTo>
                  <a:cubicBezTo>
                    <a:pt x="32" y="141"/>
                    <a:pt x="32" y="141"/>
                    <a:pt x="32" y="141"/>
                  </a:cubicBezTo>
                  <a:cubicBezTo>
                    <a:pt x="28" y="142"/>
                    <a:pt x="25" y="143"/>
                    <a:pt x="22" y="143"/>
                  </a:cubicBezTo>
                  <a:cubicBezTo>
                    <a:pt x="25" y="143"/>
                    <a:pt x="25" y="143"/>
                    <a:pt x="25" y="143"/>
                  </a:cubicBezTo>
                  <a:cubicBezTo>
                    <a:pt x="25" y="143"/>
                    <a:pt x="24" y="144"/>
                    <a:pt x="24" y="144"/>
                  </a:cubicBezTo>
                  <a:cubicBezTo>
                    <a:pt x="28" y="143"/>
                    <a:pt x="31" y="144"/>
                    <a:pt x="34" y="144"/>
                  </a:cubicBezTo>
                  <a:cubicBezTo>
                    <a:pt x="29" y="145"/>
                    <a:pt x="29" y="145"/>
                    <a:pt x="29" y="145"/>
                  </a:cubicBezTo>
                  <a:cubicBezTo>
                    <a:pt x="33" y="145"/>
                    <a:pt x="33" y="145"/>
                    <a:pt x="33" y="145"/>
                  </a:cubicBezTo>
                  <a:cubicBezTo>
                    <a:pt x="32" y="146"/>
                    <a:pt x="31" y="146"/>
                    <a:pt x="30" y="146"/>
                  </a:cubicBezTo>
                  <a:cubicBezTo>
                    <a:pt x="37" y="146"/>
                    <a:pt x="37" y="146"/>
                    <a:pt x="37" y="146"/>
                  </a:cubicBezTo>
                  <a:cubicBezTo>
                    <a:pt x="34" y="147"/>
                    <a:pt x="31" y="147"/>
                    <a:pt x="28" y="148"/>
                  </a:cubicBezTo>
                  <a:cubicBezTo>
                    <a:pt x="36" y="148"/>
                    <a:pt x="36" y="148"/>
                    <a:pt x="36" y="148"/>
                  </a:cubicBezTo>
                  <a:cubicBezTo>
                    <a:pt x="36" y="148"/>
                    <a:pt x="36" y="148"/>
                    <a:pt x="36" y="148"/>
                  </a:cubicBezTo>
                  <a:cubicBezTo>
                    <a:pt x="40" y="148"/>
                    <a:pt x="40" y="148"/>
                    <a:pt x="40" y="148"/>
                  </a:cubicBezTo>
                  <a:cubicBezTo>
                    <a:pt x="40" y="148"/>
                    <a:pt x="40" y="148"/>
                    <a:pt x="40" y="148"/>
                  </a:cubicBezTo>
                  <a:cubicBezTo>
                    <a:pt x="36" y="148"/>
                    <a:pt x="36" y="148"/>
                    <a:pt x="36" y="148"/>
                  </a:cubicBezTo>
                  <a:cubicBezTo>
                    <a:pt x="34" y="149"/>
                    <a:pt x="31" y="148"/>
                    <a:pt x="29" y="149"/>
                  </a:cubicBezTo>
                  <a:cubicBezTo>
                    <a:pt x="30" y="149"/>
                    <a:pt x="31" y="149"/>
                    <a:pt x="31" y="149"/>
                  </a:cubicBezTo>
                  <a:cubicBezTo>
                    <a:pt x="32" y="149"/>
                    <a:pt x="32" y="149"/>
                    <a:pt x="32" y="149"/>
                  </a:cubicBezTo>
                  <a:cubicBezTo>
                    <a:pt x="32" y="150"/>
                    <a:pt x="32" y="150"/>
                    <a:pt x="32" y="150"/>
                  </a:cubicBezTo>
                  <a:cubicBezTo>
                    <a:pt x="33" y="150"/>
                    <a:pt x="36" y="149"/>
                    <a:pt x="36" y="150"/>
                  </a:cubicBezTo>
                  <a:cubicBezTo>
                    <a:pt x="38" y="150"/>
                    <a:pt x="38" y="150"/>
                    <a:pt x="38" y="150"/>
                  </a:cubicBezTo>
                  <a:cubicBezTo>
                    <a:pt x="38" y="150"/>
                    <a:pt x="39" y="151"/>
                    <a:pt x="39" y="151"/>
                  </a:cubicBezTo>
                  <a:cubicBezTo>
                    <a:pt x="40" y="151"/>
                    <a:pt x="41" y="151"/>
                    <a:pt x="42" y="151"/>
                  </a:cubicBezTo>
                  <a:cubicBezTo>
                    <a:pt x="41" y="152"/>
                    <a:pt x="40" y="152"/>
                    <a:pt x="39" y="152"/>
                  </a:cubicBezTo>
                  <a:cubicBezTo>
                    <a:pt x="37" y="152"/>
                    <a:pt x="35" y="151"/>
                    <a:pt x="34" y="150"/>
                  </a:cubicBezTo>
                  <a:cubicBezTo>
                    <a:pt x="34" y="151"/>
                    <a:pt x="34" y="151"/>
                    <a:pt x="34" y="151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3" y="152"/>
                    <a:pt x="32" y="152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36" y="153"/>
                    <a:pt x="36" y="153"/>
                    <a:pt x="36" y="153"/>
                  </a:cubicBezTo>
                  <a:cubicBezTo>
                    <a:pt x="38" y="153"/>
                    <a:pt x="38" y="153"/>
                    <a:pt x="38" y="153"/>
                  </a:cubicBezTo>
                  <a:cubicBezTo>
                    <a:pt x="38" y="153"/>
                    <a:pt x="39" y="153"/>
                    <a:pt x="39" y="154"/>
                  </a:cubicBezTo>
                  <a:cubicBezTo>
                    <a:pt x="35" y="154"/>
                    <a:pt x="31" y="154"/>
                    <a:pt x="28" y="155"/>
                  </a:cubicBezTo>
                  <a:cubicBezTo>
                    <a:pt x="39" y="154"/>
                    <a:pt x="50" y="154"/>
                    <a:pt x="61" y="153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2" y="152"/>
                    <a:pt x="45" y="153"/>
                    <a:pt x="46" y="152"/>
                  </a:cubicBezTo>
                  <a:cubicBezTo>
                    <a:pt x="45" y="152"/>
                    <a:pt x="44" y="153"/>
                    <a:pt x="43" y="152"/>
                  </a:cubicBezTo>
                  <a:cubicBezTo>
                    <a:pt x="50" y="151"/>
                    <a:pt x="50" y="151"/>
                    <a:pt x="50" y="151"/>
                  </a:cubicBezTo>
                  <a:cubicBezTo>
                    <a:pt x="48" y="151"/>
                    <a:pt x="46" y="152"/>
                    <a:pt x="45" y="151"/>
                  </a:cubicBezTo>
                  <a:cubicBezTo>
                    <a:pt x="47" y="151"/>
                    <a:pt x="48" y="149"/>
                    <a:pt x="49" y="151"/>
                  </a:cubicBezTo>
                  <a:cubicBezTo>
                    <a:pt x="51" y="151"/>
                    <a:pt x="54" y="151"/>
                    <a:pt x="55" y="150"/>
                  </a:cubicBezTo>
                  <a:cubicBezTo>
                    <a:pt x="62" y="152"/>
                    <a:pt x="71" y="150"/>
                    <a:pt x="78" y="151"/>
                  </a:cubicBezTo>
                  <a:cubicBezTo>
                    <a:pt x="79" y="152"/>
                    <a:pt x="79" y="152"/>
                    <a:pt x="79" y="152"/>
                  </a:cubicBezTo>
                  <a:cubicBezTo>
                    <a:pt x="81" y="150"/>
                    <a:pt x="88" y="152"/>
                    <a:pt x="93" y="152"/>
                  </a:cubicBezTo>
                  <a:cubicBezTo>
                    <a:pt x="93" y="152"/>
                    <a:pt x="94" y="152"/>
                    <a:pt x="94" y="152"/>
                  </a:cubicBezTo>
                  <a:cubicBezTo>
                    <a:pt x="94" y="152"/>
                    <a:pt x="94" y="152"/>
                    <a:pt x="94" y="152"/>
                  </a:cubicBezTo>
                  <a:cubicBezTo>
                    <a:pt x="100" y="153"/>
                    <a:pt x="110" y="152"/>
                    <a:pt x="115" y="153"/>
                  </a:cubicBezTo>
                  <a:cubicBezTo>
                    <a:pt x="113" y="153"/>
                    <a:pt x="111" y="154"/>
                    <a:pt x="109" y="154"/>
                  </a:cubicBezTo>
                  <a:cubicBezTo>
                    <a:pt x="116" y="154"/>
                    <a:pt x="116" y="154"/>
                    <a:pt x="116" y="154"/>
                  </a:cubicBezTo>
                  <a:cubicBezTo>
                    <a:pt x="116" y="154"/>
                    <a:pt x="116" y="154"/>
                    <a:pt x="116" y="154"/>
                  </a:cubicBezTo>
                  <a:cubicBezTo>
                    <a:pt x="120" y="155"/>
                    <a:pt x="123" y="153"/>
                    <a:pt x="127" y="154"/>
                  </a:cubicBezTo>
                  <a:cubicBezTo>
                    <a:pt x="124" y="155"/>
                    <a:pt x="121" y="156"/>
                    <a:pt x="118" y="156"/>
                  </a:cubicBezTo>
                  <a:cubicBezTo>
                    <a:pt x="118" y="156"/>
                    <a:pt x="118" y="156"/>
                    <a:pt x="118" y="156"/>
                  </a:cubicBezTo>
                  <a:cubicBezTo>
                    <a:pt x="118" y="157"/>
                    <a:pt x="117" y="156"/>
                    <a:pt x="116" y="157"/>
                  </a:cubicBezTo>
                  <a:cubicBezTo>
                    <a:pt x="116" y="156"/>
                    <a:pt x="116" y="156"/>
                    <a:pt x="116" y="156"/>
                  </a:cubicBezTo>
                  <a:cubicBezTo>
                    <a:pt x="114" y="156"/>
                    <a:pt x="112" y="156"/>
                    <a:pt x="111" y="157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3" y="159"/>
                    <a:pt x="97" y="158"/>
                    <a:pt x="101" y="159"/>
                  </a:cubicBezTo>
                  <a:cubicBezTo>
                    <a:pt x="99" y="159"/>
                    <a:pt x="96" y="160"/>
                    <a:pt x="94" y="160"/>
                  </a:cubicBezTo>
                  <a:cubicBezTo>
                    <a:pt x="97" y="161"/>
                    <a:pt x="99" y="159"/>
                    <a:pt x="101" y="160"/>
                  </a:cubicBezTo>
                  <a:cubicBezTo>
                    <a:pt x="102" y="159"/>
                    <a:pt x="103" y="159"/>
                    <a:pt x="103" y="159"/>
                  </a:cubicBezTo>
                  <a:cubicBezTo>
                    <a:pt x="102" y="159"/>
                    <a:pt x="101" y="159"/>
                    <a:pt x="101" y="158"/>
                  </a:cubicBezTo>
                  <a:cubicBezTo>
                    <a:pt x="101" y="158"/>
                    <a:pt x="103" y="158"/>
                    <a:pt x="104" y="158"/>
                  </a:cubicBezTo>
                  <a:cubicBezTo>
                    <a:pt x="108" y="159"/>
                    <a:pt x="101" y="159"/>
                    <a:pt x="103" y="161"/>
                  </a:cubicBezTo>
                  <a:cubicBezTo>
                    <a:pt x="101" y="161"/>
                    <a:pt x="96" y="160"/>
                    <a:pt x="93" y="161"/>
                  </a:cubicBezTo>
                  <a:cubicBezTo>
                    <a:pt x="96" y="161"/>
                    <a:pt x="98" y="160"/>
                    <a:pt x="100" y="161"/>
                  </a:cubicBezTo>
                  <a:cubicBezTo>
                    <a:pt x="98" y="162"/>
                    <a:pt x="98" y="162"/>
                    <a:pt x="98" y="162"/>
                  </a:cubicBezTo>
                  <a:cubicBezTo>
                    <a:pt x="101" y="162"/>
                    <a:pt x="105" y="161"/>
                    <a:pt x="108" y="162"/>
                  </a:cubicBezTo>
                  <a:cubicBezTo>
                    <a:pt x="104" y="163"/>
                    <a:pt x="98" y="162"/>
                    <a:pt x="94" y="163"/>
                  </a:cubicBezTo>
                  <a:cubicBezTo>
                    <a:pt x="98" y="163"/>
                    <a:pt x="101" y="162"/>
                    <a:pt x="105" y="163"/>
                  </a:cubicBezTo>
                  <a:cubicBezTo>
                    <a:pt x="100" y="163"/>
                    <a:pt x="100" y="163"/>
                    <a:pt x="100" y="163"/>
                  </a:cubicBezTo>
                  <a:cubicBezTo>
                    <a:pt x="103" y="163"/>
                    <a:pt x="103" y="163"/>
                    <a:pt x="103" y="163"/>
                  </a:cubicBezTo>
                  <a:cubicBezTo>
                    <a:pt x="103" y="163"/>
                    <a:pt x="104" y="164"/>
                    <a:pt x="104" y="164"/>
                  </a:cubicBezTo>
                  <a:cubicBezTo>
                    <a:pt x="104" y="163"/>
                    <a:pt x="104" y="163"/>
                    <a:pt x="104" y="163"/>
                  </a:cubicBezTo>
                  <a:cubicBezTo>
                    <a:pt x="104" y="163"/>
                    <a:pt x="105" y="163"/>
                    <a:pt x="106" y="163"/>
                  </a:cubicBezTo>
                  <a:cubicBezTo>
                    <a:pt x="106" y="163"/>
                    <a:pt x="106" y="163"/>
                    <a:pt x="107" y="163"/>
                  </a:cubicBezTo>
                  <a:cubicBezTo>
                    <a:pt x="105" y="163"/>
                    <a:pt x="105" y="163"/>
                    <a:pt x="105" y="163"/>
                  </a:cubicBezTo>
                  <a:cubicBezTo>
                    <a:pt x="105" y="163"/>
                    <a:pt x="105" y="163"/>
                    <a:pt x="105" y="163"/>
                  </a:cubicBezTo>
                  <a:cubicBezTo>
                    <a:pt x="107" y="162"/>
                    <a:pt x="107" y="162"/>
                    <a:pt x="107" y="162"/>
                  </a:cubicBezTo>
                  <a:cubicBezTo>
                    <a:pt x="107" y="163"/>
                    <a:pt x="107" y="163"/>
                    <a:pt x="107" y="163"/>
                  </a:cubicBezTo>
                  <a:cubicBezTo>
                    <a:pt x="109" y="163"/>
                    <a:pt x="110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0" y="163"/>
                    <a:pt x="110" y="163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2" y="162"/>
                    <a:pt x="112" y="162"/>
                    <a:pt x="112" y="162"/>
                  </a:cubicBezTo>
                  <a:cubicBezTo>
                    <a:pt x="112" y="162"/>
                    <a:pt x="112" y="162"/>
                    <a:pt x="112" y="162"/>
                  </a:cubicBezTo>
                  <a:cubicBezTo>
                    <a:pt x="113" y="162"/>
                    <a:pt x="115" y="161"/>
                    <a:pt x="115" y="162"/>
                  </a:cubicBezTo>
                  <a:cubicBezTo>
                    <a:pt x="115" y="162"/>
                    <a:pt x="115" y="162"/>
                    <a:pt x="114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6" y="163"/>
                    <a:pt x="116" y="163"/>
                    <a:pt x="116" y="163"/>
                  </a:cubicBezTo>
                  <a:cubicBezTo>
                    <a:pt x="118" y="163"/>
                    <a:pt x="119" y="163"/>
                    <a:pt x="120" y="163"/>
                  </a:cubicBezTo>
                  <a:cubicBezTo>
                    <a:pt x="119" y="164"/>
                    <a:pt x="119" y="164"/>
                    <a:pt x="119" y="164"/>
                  </a:cubicBezTo>
                  <a:cubicBezTo>
                    <a:pt x="117" y="164"/>
                    <a:pt x="115" y="165"/>
                    <a:pt x="114" y="165"/>
                  </a:cubicBezTo>
                  <a:cubicBezTo>
                    <a:pt x="115" y="165"/>
                    <a:pt x="117" y="165"/>
                    <a:pt x="118" y="165"/>
                  </a:cubicBezTo>
                  <a:cubicBezTo>
                    <a:pt x="111" y="168"/>
                    <a:pt x="104" y="166"/>
                    <a:pt x="96" y="168"/>
                  </a:cubicBezTo>
                  <a:cubicBezTo>
                    <a:pt x="105" y="169"/>
                    <a:pt x="114" y="166"/>
                    <a:pt x="124" y="167"/>
                  </a:cubicBezTo>
                  <a:cubicBezTo>
                    <a:pt x="116" y="168"/>
                    <a:pt x="116" y="168"/>
                    <a:pt x="116" y="168"/>
                  </a:cubicBezTo>
                  <a:cubicBezTo>
                    <a:pt x="122" y="169"/>
                    <a:pt x="122" y="169"/>
                    <a:pt x="122" y="169"/>
                  </a:cubicBezTo>
                  <a:cubicBezTo>
                    <a:pt x="114" y="170"/>
                    <a:pt x="105" y="171"/>
                    <a:pt x="98" y="172"/>
                  </a:cubicBezTo>
                  <a:cubicBezTo>
                    <a:pt x="104" y="172"/>
                    <a:pt x="110" y="170"/>
                    <a:pt x="116" y="171"/>
                  </a:cubicBezTo>
                  <a:cubicBezTo>
                    <a:pt x="104" y="172"/>
                    <a:pt x="92" y="173"/>
                    <a:pt x="78" y="174"/>
                  </a:cubicBezTo>
                  <a:cubicBezTo>
                    <a:pt x="78" y="174"/>
                    <a:pt x="78" y="174"/>
                    <a:pt x="78" y="174"/>
                  </a:cubicBezTo>
                  <a:cubicBezTo>
                    <a:pt x="81" y="174"/>
                    <a:pt x="85" y="174"/>
                    <a:pt x="88" y="173"/>
                  </a:cubicBezTo>
                  <a:cubicBezTo>
                    <a:pt x="89" y="174"/>
                    <a:pt x="90" y="174"/>
                    <a:pt x="90" y="175"/>
                  </a:cubicBezTo>
                  <a:cubicBezTo>
                    <a:pt x="82" y="175"/>
                    <a:pt x="75" y="176"/>
                    <a:pt x="67" y="176"/>
                  </a:cubicBezTo>
                  <a:cubicBezTo>
                    <a:pt x="70" y="175"/>
                    <a:pt x="74" y="176"/>
                    <a:pt x="77" y="174"/>
                  </a:cubicBezTo>
                  <a:cubicBezTo>
                    <a:pt x="62" y="174"/>
                    <a:pt x="62" y="174"/>
                    <a:pt x="62" y="174"/>
                  </a:cubicBezTo>
                  <a:cubicBezTo>
                    <a:pt x="72" y="173"/>
                    <a:pt x="72" y="173"/>
                    <a:pt x="72" y="173"/>
                  </a:cubicBezTo>
                  <a:cubicBezTo>
                    <a:pt x="67" y="174"/>
                    <a:pt x="62" y="175"/>
                    <a:pt x="57" y="174"/>
                  </a:cubicBezTo>
                  <a:cubicBezTo>
                    <a:pt x="65" y="172"/>
                    <a:pt x="65" y="172"/>
                    <a:pt x="65" y="172"/>
                  </a:cubicBezTo>
                  <a:cubicBezTo>
                    <a:pt x="58" y="172"/>
                    <a:pt x="52" y="173"/>
                    <a:pt x="44" y="172"/>
                  </a:cubicBezTo>
                  <a:cubicBezTo>
                    <a:pt x="48" y="172"/>
                    <a:pt x="53" y="172"/>
                    <a:pt x="56" y="171"/>
                  </a:cubicBezTo>
                  <a:cubicBezTo>
                    <a:pt x="56" y="171"/>
                    <a:pt x="56" y="171"/>
                    <a:pt x="55" y="171"/>
                  </a:cubicBezTo>
                  <a:cubicBezTo>
                    <a:pt x="56" y="170"/>
                    <a:pt x="57" y="171"/>
                    <a:pt x="59" y="171"/>
                  </a:cubicBezTo>
                  <a:cubicBezTo>
                    <a:pt x="50" y="170"/>
                    <a:pt x="50" y="170"/>
                    <a:pt x="50" y="170"/>
                  </a:cubicBezTo>
                  <a:cubicBezTo>
                    <a:pt x="50" y="170"/>
                    <a:pt x="50" y="170"/>
                    <a:pt x="50" y="170"/>
                  </a:cubicBezTo>
                  <a:cubicBezTo>
                    <a:pt x="48" y="170"/>
                    <a:pt x="46" y="170"/>
                    <a:pt x="45" y="170"/>
                  </a:cubicBezTo>
                  <a:cubicBezTo>
                    <a:pt x="50" y="170"/>
                    <a:pt x="54" y="169"/>
                    <a:pt x="58" y="169"/>
                  </a:cubicBezTo>
                  <a:cubicBezTo>
                    <a:pt x="57" y="169"/>
                    <a:pt x="57" y="167"/>
                    <a:pt x="55" y="168"/>
                  </a:cubicBezTo>
                  <a:cubicBezTo>
                    <a:pt x="54" y="168"/>
                    <a:pt x="54" y="168"/>
                    <a:pt x="54" y="167"/>
                  </a:cubicBezTo>
                  <a:cubicBezTo>
                    <a:pt x="53" y="167"/>
                    <a:pt x="51" y="167"/>
                    <a:pt x="50" y="167"/>
                  </a:cubicBezTo>
                  <a:cubicBezTo>
                    <a:pt x="54" y="165"/>
                    <a:pt x="59" y="166"/>
                    <a:pt x="63" y="165"/>
                  </a:cubicBezTo>
                  <a:cubicBezTo>
                    <a:pt x="57" y="165"/>
                    <a:pt x="51" y="166"/>
                    <a:pt x="45" y="165"/>
                  </a:cubicBezTo>
                  <a:cubicBezTo>
                    <a:pt x="52" y="165"/>
                    <a:pt x="52" y="165"/>
                    <a:pt x="52" y="165"/>
                  </a:cubicBezTo>
                  <a:cubicBezTo>
                    <a:pt x="51" y="165"/>
                    <a:pt x="51" y="165"/>
                    <a:pt x="50" y="164"/>
                  </a:cubicBezTo>
                  <a:cubicBezTo>
                    <a:pt x="51" y="164"/>
                    <a:pt x="51" y="164"/>
                    <a:pt x="51" y="164"/>
                  </a:cubicBezTo>
                  <a:cubicBezTo>
                    <a:pt x="53" y="164"/>
                    <a:pt x="55" y="164"/>
                    <a:pt x="56" y="165"/>
                  </a:cubicBezTo>
                  <a:cubicBezTo>
                    <a:pt x="57" y="165"/>
                    <a:pt x="58" y="165"/>
                    <a:pt x="58" y="164"/>
                  </a:cubicBezTo>
                  <a:cubicBezTo>
                    <a:pt x="57" y="164"/>
                    <a:pt x="57" y="165"/>
                    <a:pt x="56" y="164"/>
                  </a:cubicBezTo>
                  <a:cubicBezTo>
                    <a:pt x="59" y="163"/>
                    <a:pt x="59" y="163"/>
                    <a:pt x="59" y="163"/>
                  </a:cubicBezTo>
                  <a:cubicBezTo>
                    <a:pt x="56" y="163"/>
                    <a:pt x="50" y="164"/>
                    <a:pt x="46" y="163"/>
                  </a:cubicBezTo>
                  <a:cubicBezTo>
                    <a:pt x="60" y="162"/>
                    <a:pt x="60" y="162"/>
                    <a:pt x="60" y="162"/>
                  </a:cubicBezTo>
                  <a:cubicBezTo>
                    <a:pt x="53" y="162"/>
                    <a:pt x="53" y="162"/>
                    <a:pt x="53" y="162"/>
                  </a:cubicBezTo>
                  <a:cubicBezTo>
                    <a:pt x="53" y="161"/>
                    <a:pt x="53" y="161"/>
                    <a:pt x="53" y="161"/>
                  </a:cubicBezTo>
                  <a:cubicBezTo>
                    <a:pt x="51" y="161"/>
                    <a:pt x="51" y="161"/>
                    <a:pt x="51" y="161"/>
                  </a:cubicBezTo>
                  <a:cubicBezTo>
                    <a:pt x="50" y="161"/>
                    <a:pt x="50" y="161"/>
                    <a:pt x="50" y="161"/>
                  </a:cubicBezTo>
                  <a:cubicBezTo>
                    <a:pt x="37" y="160"/>
                    <a:pt x="37" y="160"/>
                    <a:pt x="37" y="160"/>
                  </a:cubicBezTo>
                  <a:cubicBezTo>
                    <a:pt x="46" y="160"/>
                    <a:pt x="46" y="160"/>
                    <a:pt x="46" y="160"/>
                  </a:cubicBezTo>
                  <a:cubicBezTo>
                    <a:pt x="45" y="160"/>
                    <a:pt x="43" y="160"/>
                    <a:pt x="43" y="159"/>
                  </a:cubicBezTo>
                  <a:cubicBezTo>
                    <a:pt x="43" y="159"/>
                    <a:pt x="43" y="159"/>
                    <a:pt x="43" y="159"/>
                  </a:cubicBezTo>
                  <a:cubicBezTo>
                    <a:pt x="42" y="159"/>
                    <a:pt x="42" y="159"/>
                    <a:pt x="42" y="159"/>
                  </a:cubicBezTo>
                  <a:cubicBezTo>
                    <a:pt x="44" y="158"/>
                    <a:pt x="48" y="159"/>
                    <a:pt x="50" y="158"/>
                  </a:cubicBezTo>
                  <a:cubicBezTo>
                    <a:pt x="49" y="158"/>
                    <a:pt x="47" y="158"/>
                    <a:pt x="46" y="158"/>
                  </a:cubicBezTo>
                  <a:cubicBezTo>
                    <a:pt x="51" y="156"/>
                    <a:pt x="57" y="157"/>
                    <a:pt x="62" y="157"/>
                  </a:cubicBezTo>
                  <a:cubicBezTo>
                    <a:pt x="57" y="157"/>
                    <a:pt x="46" y="157"/>
                    <a:pt x="40" y="157"/>
                  </a:cubicBezTo>
                  <a:cubicBezTo>
                    <a:pt x="42" y="156"/>
                    <a:pt x="47" y="156"/>
                    <a:pt x="49" y="155"/>
                  </a:cubicBezTo>
                  <a:cubicBezTo>
                    <a:pt x="45" y="156"/>
                    <a:pt x="41" y="154"/>
                    <a:pt x="37" y="155"/>
                  </a:cubicBezTo>
                  <a:cubicBezTo>
                    <a:pt x="35" y="156"/>
                    <a:pt x="36" y="157"/>
                    <a:pt x="38" y="157"/>
                  </a:cubicBezTo>
                  <a:cubicBezTo>
                    <a:pt x="33" y="157"/>
                    <a:pt x="27" y="157"/>
                    <a:pt x="23" y="158"/>
                  </a:cubicBezTo>
                  <a:cubicBezTo>
                    <a:pt x="28" y="158"/>
                    <a:pt x="31" y="159"/>
                    <a:pt x="35" y="158"/>
                  </a:cubicBezTo>
                  <a:cubicBezTo>
                    <a:pt x="37" y="158"/>
                    <a:pt x="37" y="159"/>
                    <a:pt x="36" y="159"/>
                  </a:cubicBezTo>
                  <a:cubicBezTo>
                    <a:pt x="37" y="159"/>
                    <a:pt x="38" y="160"/>
                    <a:pt x="39" y="160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5" y="161"/>
                    <a:pt x="36" y="160"/>
                    <a:pt x="37" y="161"/>
                  </a:cubicBezTo>
                  <a:cubicBezTo>
                    <a:pt x="30" y="162"/>
                    <a:pt x="30" y="162"/>
                    <a:pt x="30" y="162"/>
                  </a:cubicBezTo>
                  <a:cubicBezTo>
                    <a:pt x="31" y="162"/>
                    <a:pt x="31" y="162"/>
                    <a:pt x="32" y="162"/>
                  </a:cubicBezTo>
                  <a:cubicBezTo>
                    <a:pt x="31" y="162"/>
                    <a:pt x="30" y="164"/>
                    <a:pt x="28" y="164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31" y="164"/>
                    <a:pt x="31" y="165"/>
                    <a:pt x="30" y="165"/>
                  </a:cubicBezTo>
                  <a:cubicBezTo>
                    <a:pt x="31" y="165"/>
                    <a:pt x="32" y="165"/>
                    <a:pt x="32" y="165"/>
                  </a:cubicBezTo>
                  <a:cubicBezTo>
                    <a:pt x="32" y="165"/>
                    <a:pt x="32" y="165"/>
                    <a:pt x="32" y="165"/>
                  </a:cubicBezTo>
                  <a:cubicBezTo>
                    <a:pt x="37" y="166"/>
                    <a:pt x="37" y="166"/>
                    <a:pt x="37" y="166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3" y="167"/>
                    <a:pt x="33" y="167"/>
                    <a:pt x="33" y="167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3" y="167"/>
                    <a:pt x="34" y="168"/>
                    <a:pt x="36" y="168"/>
                  </a:cubicBezTo>
                  <a:cubicBezTo>
                    <a:pt x="34" y="169"/>
                    <a:pt x="32" y="169"/>
                    <a:pt x="31" y="169"/>
                  </a:cubicBezTo>
                  <a:cubicBezTo>
                    <a:pt x="31" y="170"/>
                    <a:pt x="28" y="169"/>
                    <a:pt x="28" y="170"/>
                  </a:cubicBezTo>
                  <a:cubicBezTo>
                    <a:pt x="30" y="171"/>
                    <a:pt x="33" y="169"/>
                    <a:pt x="34" y="171"/>
                  </a:cubicBezTo>
                  <a:cubicBezTo>
                    <a:pt x="33" y="171"/>
                    <a:pt x="32" y="172"/>
                    <a:pt x="31" y="172"/>
                  </a:cubicBezTo>
                  <a:cubicBezTo>
                    <a:pt x="37" y="173"/>
                    <a:pt x="37" y="173"/>
                    <a:pt x="37" y="173"/>
                  </a:cubicBezTo>
                  <a:cubicBezTo>
                    <a:pt x="34" y="173"/>
                    <a:pt x="32" y="173"/>
                    <a:pt x="29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0" y="174"/>
                    <a:pt x="30" y="174"/>
                    <a:pt x="29" y="174"/>
                  </a:cubicBezTo>
                  <a:cubicBezTo>
                    <a:pt x="33" y="175"/>
                    <a:pt x="33" y="175"/>
                    <a:pt x="33" y="175"/>
                  </a:cubicBezTo>
                  <a:cubicBezTo>
                    <a:pt x="33" y="176"/>
                    <a:pt x="30" y="175"/>
                    <a:pt x="29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4" y="178"/>
                    <a:pt x="25" y="178"/>
                    <a:pt x="26" y="178"/>
                  </a:cubicBezTo>
                  <a:cubicBezTo>
                    <a:pt x="26" y="179"/>
                    <a:pt x="25" y="179"/>
                    <a:pt x="24" y="179"/>
                  </a:cubicBezTo>
                  <a:cubicBezTo>
                    <a:pt x="27" y="179"/>
                    <a:pt x="27" y="179"/>
                    <a:pt x="27" y="179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6" y="180"/>
                    <a:pt x="26" y="180"/>
                    <a:pt x="27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8" y="181"/>
                    <a:pt x="28" y="181"/>
                    <a:pt x="28" y="182"/>
                  </a:cubicBezTo>
                  <a:cubicBezTo>
                    <a:pt x="27" y="182"/>
                    <a:pt x="27" y="182"/>
                    <a:pt x="27" y="182"/>
                  </a:cubicBezTo>
                  <a:cubicBezTo>
                    <a:pt x="29" y="182"/>
                    <a:pt x="31" y="182"/>
                    <a:pt x="32" y="182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1" y="184"/>
                    <a:pt x="26" y="184"/>
                    <a:pt x="25" y="185"/>
                  </a:cubicBezTo>
                  <a:cubicBezTo>
                    <a:pt x="26" y="185"/>
                    <a:pt x="28" y="185"/>
                    <a:pt x="29" y="186"/>
                  </a:cubicBezTo>
                  <a:cubicBezTo>
                    <a:pt x="33" y="186"/>
                    <a:pt x="38" y="185"/>
                    <a:pt x="41" y="187"/>
                  </a:cubicBezTo>
                  <a:cubicBezTo>
                    <a:pt x="52" y="187"/>
                    <a:pt x="63" y="187"/>
                    <a:pt x="72" y="185"/>
                  </a:cubicBezTo>
                  <a:cubicBezTo>
                    <a:pt x="71" y="185"/>
                    <a:pt x="70" y="185"/>
                    <a:pt x="69" y="185"/>
                  </a:cubicBezTo>
                  <a:cubicBezTo>
                    <a:pt x="71" y="185"/>
                    <a:pt x="74" y="184"/>
                    <a:pt x="77" y="184"/>
                  </a:cubicBezTo>
                  <a:cubicBezTo>
                    <a:pt x="80" y="183"/>
                    <a:pt x="87" y="184"/>
                    <a:pt x="90" y="183"/>
                  </a:cubicBezTo>
                  <a:cubicBezTo>
                    <a:pt x="95" y="184"/>
                    <a:pt x="102" y="182"/>
                    <a:pt x="106" y="183"/>
                  </a:cubicBezTo>
                  <a:cubicBezTo>
                    <a:pt x="106" y="183"/>
                    <a:pt x="106" y="183"/>
                    <a:pt x="106" y="183"/>
                  </a:cubicBezTo>
                  <a:cubicBezTo>
                    <a:pt x="106" y="183"/>
                    <a:pt x="106" y="183"/>
                    <a:pt x="105" y="183"/>
                  </a:cubicBezTo>
                  <a:cubicBezTo>
                    <a:pt x="106" y="182"/>
                    <a:pt x="106" y="182"/>
                    <a:pt x="106" y="182"/>
                  </a:cubicBezTo>
                  <a:cubicBezTo>
                    <a:pt x="108" y="183"/>
                    <a:pt x="111" y="182"/>
                    <a:pt x="111" y="183"/>
                  </a:cubicBezTo>
                  <a:cubicBezTo>
                    <a:pt x="112" y="183"/>
                    <a:pt x="111" y="182"/>
                    <a:pt x="114" y="182"/>
                  </a:cubicBezTo>
                  <a:cubicBezTo>
                    <a:pt x="114" y="182"/>
                    <a:pt x="114" y="182"/>
                    <a:pt x="114" y="183"/>
                  </a:cubicBezTo>
                  <a:cubicBezTo>
                    <a:pt x="116" y="183"/>
                    <a:pt x="116" y="182"/>
                    <a:pt x="116" y="182"/>
                  </a:cubicBezTo>
                  <a:cubicBezTo>
                    <a:pt x="118" y="181"/>
                    <a:pt x="117" y="182"/>
                    <a:pt x="118" y="183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20" y="182"/>
                    <a:pt x="122" y="182"/>
                    <a:pt x="123" y="183"/>
                  </a:cubicBezTo>
                  <a:cubicBezTo>
                    <a:pt x="123" y="184"/>
                    <a:pt x="122" y="184"/>
                    <a:pt x="122" y="184"/>
                  </a:cubicBezTo>
                  <a:cubicBezTo>
                    <a:pt x="121" y="184"/>
                    <a:pt x="119" y="184"/>
                    <a:pt x="118" y="184"/>
                  </a:cubicBezTo>
                  <a:cubicBezTo>
                    <a:pt x="122" y="185"/>
                    <a:pt x="122" y="185"/>
                    <a:pt x="122" y="185"/>
                  </a:cubicBezTo>
                  <a:cubicBezTo>
                    <a:pt x="116" y="186"/>
                    <a:pt x="116" y="186"/>
                    <a:pt x="116" y="186"/>
                  </a:cubicBezTo>
                  <a:cubicBezTo>
                    <a:pt x="117" y="187"/>
                    <a:pt x="118" y="186"/>
                    <a:pt x="119" y="187"/>
                  </a:cubicBezTo>
                  <a:cubicBezTo>
                    <a:pt x="118" y="187"/>
                    <a:pt x="118" y="187"/>
                    <a:pt x="117" y="187"/>
                  </a:cubicBezTo>
                  <a:cubicBezTo>
                    <a:pt x="135" y="191"/>
                    <a:pt x="154" y="185"/>
                    <a:pt x="172" y="186"/>
                  </a:cubicBezTo>
                  <a:close/>
                  <a:moveTo>
                    <a:pt x="327" y="185"/>
                  </a:moveTo>
                  <a:cubicBezTo>
                    <a:pt x="327" y="186"/>
                    <a:pt x="327" y="186"/>
                    <a:pt x="327" y="186"/>
                  </a:cubicBezTo>
                  <a:cubicBezTo>
                    <a:pt x="317" y="186"/>
                    <a:pt x="317" y="186"/>
                    <a:pt x="317" y="186"/>
                  </a:cubicBezTo>
                  <a:cubicBezTo>
                    <a:pt x="317" y="185"/>
                    <a:pt x="317" y="185"/>
                    <a:pt x="317" y="185"/>
                  </a:cubicBezTo>
                  <a:lnTo>
                    <a:pt x="327" y="185"/>
                  </a:lnTo>
                  <a:close/>
                  <a:moveTo>
                    <a:pt x="316" y="185"/>
                  </a:moveTo>
                  <a:cubicBezTo>
                    <a:pt x="316" y="186"/>
                    <a:pt x="316" y="186"/>
                    <a:pt x="316" y="186"/>
                  </a:cubicBezTo>
                  <a:cubicBezTo>
                    <a:pt x="314" y="186"/>
                    <a:pt x="314" y="186"/>
                    <a:pt x="314" y="186"/>
                  </a:cubicBezTo>
                  <a:cubicBezTo>
                    <a:pt x="314" y="185"/>
                    <a:pt x="314" y="185"/>
                    <a:pt x="314" y="185"/>
                  </a:cubicBezTo>
                  <a:lnTo>
                    <a:pt x="316" y="185"/>
                  </a:lnTo>
                  <a:close/>
                  <a:moveTo>
                    <a:pt x="236" y="185"/>
                  </a:moveTo>
                  <a:cubicBezTo>
                    <a:pt x="236" y="185"/>
                    <a:pt x="236" y="185"/>
                    <a:pt x="236" y="185"/>
                  </a:cubicBezTo>
                  <a:cubicBezTo>
                    <a:pt x="241" y="185"/>
                    <a:pt x="241" y="185"/>
                    <a:pt x="241" y="185"/>
                  </a:cubicBezTo>
                  <a:cubicBezTo>
                    <a:pt x="241" y="185"/>
                    <a:pt x="241" y="185"/>
                    <a:pt x="241" y="185"/>
                  </a:cubicBezTo>
                  <a:lnTo>
                    <a:pt x="236" y="185"/>
                  </a:lnTo>
                  <a:close/>
                  <a:moveTo>
                    <a:pt x="303" y="186"/>
                  </a:moveTo>
                  <a:cubicBezTo>
                    <a:pt x="303" y="186"/>
                    <a:pt x="303" y="186"/>
                    <a:pt x="303" y="186"/>
                  </a:cubicBezTo>
                  <a:cubicBezTo>
                    <a:pt x="299" y="186"/>
                    <a:pt x="299" y="186"/>
                    <a:pt x="299" y="186"/>
                  </a:cubicBezTo>
                  <a:cubicBezTo>
                    <a:pt x="299" y="186"/>
                    <a:pt x="299" y="186"/>
                    <a:pt x="299" y="186"/>
                  </a:cubicBezTo>
                  <a:lnTo>
                    <a:pt x="303" y="186"/>
                  </a:lnTo>
                  <a:close/>
                  <a:moveTo>
                    <a:pt x="283" y="186"/>
                  </a:moveTo>
                  <a:cubicBezTo>
                    <a:pt x="259" y="186"/>
                    <a:pt x="259" y="186"/>
                    <a:pt x="259" y="186"/>
                  </a:cubicBezTo>
                  <a:cubicBezTo>
                    <a:pt x="259" y="185"/>
                    <a:pt x="259" y="185"/>
                    <a:pt x="259" y="185"/>
                  </a:cubicBezTo>
                  <a:cubicBezTo>
                    <a:pt x="283" y="185"/>
                    <a:pt x="283" y="185"/>
                    <a:pt x="283" y="185"/>
                  </a:cubicBezTo>
                  <a:lnTo>
                    <a:pt x="283" y="186"/>
                  </a:lnTo>
                  <a:close/>
                  <a:moveTo>
                    <a:pt x="293" y="185"/>
                  </a:moveTo>
                  <a:cubicBezTo>
                    <a:pt x="293" y="185"/>
                    <a:pt x="293" y="185"/>
                    <a:pt x="293" y="185"/>
                  </a:cubicBezTo>
                  <a:cubicBezTo>
                    <a:pt x="298" y="185"/>
                    <a:pt x="298" y="185"/>
                    <a:pt x="298" y="185"/>
                  </a:cubicBezTo>
                  <a:cubicBezTo>
                    <a:pt x="298" y="185"/>
                    <a:pt x="298" y="185"/>
                    <a:pt x="298" y="185"/>
                  </a:cubicBezTo>
                  <a:lnTo>
                    <a:pt x="293" y="185"/>
                  </a:lnTo>
                  <a:close/>
                  <a:moveTo>
                    <a:pt x="314" y="185"/>
                  </a:moveTo>
                  <a:cubicBezTo>
                    <a:pt x="314" y="185"/>
                    <a:pt x="314" y="185"/>
                    <a:pt x="314" y="185"/>
                  </a:cubicBezTo>
                  <a:cubicBezTo>
                    <a:pt x="304" y="185"/>
                    <a:pt x="304" y="185"/>
                    <a:pt x="304" y="185"/>
                  </a:cubicBezTo>
                  <a:cubicBezTo>
                    <a:pt x="304" y="185"/>
                    <a:pt x="304" y="185"/>
                    <a:pt x="304" y="185"/>
                  </a:cubicBezTo>
                  <a:lnTo>
                    <a:pt x="314" y="185"/>
                  </a:lnTo>
                  <a:close/>
                  <a:moveTo>
                    <a:pt x="234" y="185"/>
                  </a:moveTo>
                  <a:cubicBezTo>
                    <a:pt x="231" y="184"/>
                    <a:pt x="228" y="186"/>
                    <a:pt x="225" y="185"/>
                  </a:cubicBezTo>
                  <a:cubicBezTo>
                    <a:pt x="229" y="185"/>
                    <a:pt x="231" y="184"/>
                    <a:pt x="234" y="185"/>
                  </a:cubicBezTo>
                  <a:close/>
                  <a:moveTo>
                    <a:pt x="215" y="185"/>
                  </a:moveTo>
                  <a:cubicBezTo>
                    <a:pt x="220" y="185"/>
                    <a:pt x="220" y="185"/>
                    <a:pt x="220" y="185"/>
                  </a:cubicBezTo>
                  <a:cubicBezTo>
                    <a:pt x="218" y="185"/>
                    <a:pt x="217" y="185"/>
                    <a:pt x="215" y="18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7" y="184"/>
                    <a:pt x="211" y="185"/>
                    <a:pt x="215" y="185"/>
                  </a:cubicBezTo>
                  <a:close/>
                  <a:moveTo>
                    <a:pt x="314" y="184"/>
                  </a:moveTo>
                  <a:cubicBezTo>
                    <a:pt x="314" y="184"/>
                    <a:pt x="314" y="184"/>
                    <a:pt x="314" y="184"/>
                  </a:cubicBezTo>
                  <a:cubicBezTo>
                    <a:pt x="311" y="184"/>
                    <a:pt x="311" y="184"/>
                    <a:pt x="311" y="184"/>
                  </a:cubicBezTo>
                  <a:cubicBezTo>
                    <a:pt x="311" y="184"/>
                    <a:pt x="311" y="184"/>
                    <a:pt x="311" y="184"/>
                  </a:cubicBezTo>
                  <a:lnTo>
                    <a:pt x="314" y="184"/>
                  </a:lnTo>
                  <a:close/>
                  <a:moveTo>
                    <a:pt x="251" y="183"/>
                  </a:moveTo>
                  <a:cubicBezTo>
                    <a:pt x="251" y="184"/>
                    <a:pt x="251" y="184"/>
                    <a:pt x="251" y="184"/>
                  </a:cubicBezTo>
                  <a:cubicBezTo>
                    <a:pt x="247" y="184"/>
                    <a:pt x="247" y="184"/>
                    <a:pt x="247" y="184"/>
                  </a:cubicBezTo>
                  <a:cubicBezTo>
                    <a:pt x="247" y="183"/>
                    <a:pt x="247" y="183"/>
                    <a:pt x="247" y="183"/>
                  </a:cubicBezTo>
                  <a:lnTo>
                    <a:pt x="251" y="183"/>
                  </a:lnTo>
                  <a:close/>
                  <a:moveTo>
                    <a:pt x="230" y="179"/>
                  </a:moveTo>
                  <a:cubicBezTo>
                    <a:pt x="230" y="180"/>
                    <a:pt x="230" y="180"/>
                    <a:pt x="230" y="180"/>
                  </a:cubicBezTo>
                  <a:cubicBezTo>
                    <a:pt x="227" y="180"/>
                    <a:pt x="227" y="180"/>
                    <a:pt x="227" y="180"/>
                  </a:cubicBezTo>
                  <a:cubicBezTo>
                    <a:pt x="227" y="179"/>
                    <a:pt x="227" y="179"/>
                    <a:pt x="227" y="179"/>
                  </a:cubicBezTo>
                  <a:lnTo>
                    <a:pt x="230" y="179"/>
                  </a:lnTo>
                  <a:close/>
                  <a:moveTo>
                    <a:pt x="294" y="179"/>
                  </a:moveTo>
                  <a:cubicBezTo>
                    <a:pt x="294" y="179"/>
                    <a:pt x="294" y="179"/>
                    <a:pt x="294" y="179"/>
                  </a:cubicBezTo>
                  <a:cubicBezTo>
                    <a:pt x="291" y="179"/>
                    <a:pt x="291" y="179"/>
                    <a:pt x="291" y="179"/>
                  </a:cubicBezTo>
                  <a:cubicBezTo>
                    <a:pt x="291" y="179"/>
                    <a:pt x="291" y="179"/>
                    <a:pt x="291" y="179"/>
                  </a:cubicBezTo>
                  <a:lnTo>
                    <a:pt x="294" y="179"/>
                  </a:lnTo>
                  <a:close/>
                  <a:moveTo>
                    <a:pt x="343" y="171"/>
                  </a:moveTo>
                  <a:cubicBezTo>
                    <a:pt x="351" y="171"/>
                    <a:pt x="351" y="171"/>
                    <a:pt x="351" y="171"/>
                  </a:cubicBezTo>
                  <a:cubicBezTo>
                    <a:pt x="348" y="171"/>
                    <a:pt x="346" y="171"/>
                    <a:pt x="343" y="171"/>
                  </a:cubicBezTo>
                  <a:close/>
                  <a:moveTo>
                    <a:pt x="389" y="171"/>
                  </a:moveTo>
                  <a:cubicBezTo>
                    <a:pt x="389" y="171"/>
                    <a:pt x="389" y="171"/>
                    <a:pt x="389" y="171"/>
                  </a:cubicBezTo>
                  <a:cubicBezTo>
                    <a:pt x="387" y="171"/>
                    <a:pt x="387" y="171"/>
                    <a:pt x="387" y="171"/>
                  </a:cubicBezTo>
                  <a:cubicBezTo>
                    <a:pt x="387" y="171"/>
                    <a:pt x="387" y="171"/>
                    <a:pt x="387" y="171"/>
                  </a:cubicBezTo>
                  <a:lnTo>
                    <a:pt x="389" y="171"/>
                  </a:lnTo>
                  <a:close/>
                  <a:moveTo>
                    <a:pt x="380" y="171"/>
                  </a:moveTo>
                  <a:cubicBezTo>
                    <a:pt x="380" y="171"/>
                    <a:pt x="380" y="171"/>
                    <a:pt x="380" y="171"/>
                  </a:cubicBezTo>
                  <a:cubicBezTo>
                    <a:pt x="378" y="171"/>
                    <a:pt x="378" y="171"/>
                    <a:pt x="378" y="171"/>
                  </a:cubicBezTo>
                  <a:cubicBezTo>
                    <a:pt x="378" y="171"/>
                    <a:pt x="378" y="171"/>
                    <a:pt x="378" y="171"/>
                  </a:cubicBezTo>
                  <a:lnTo>
                    <a:pt x="380" y="171"/>
                  </a:lnTo>
                  <a:close/>
                  <a:moveTo>
                    <a:pt x="413" y="170"/>
                  </a:moveTo>
                  <a:cubicBezTo>
                    <a:pt x="413" y="171"/>
                    <a:pt x="413" y="171"/>
                    <a:pt x="413" y="171"/>
                  </a:cubicBezTo>
                  <a:cubicBezTo>
                    <a:pt x="409" y="171"/>
                    <a:pt x="409" y="171"/>
                    <a:pt x="409" y="171"/>
                  </a:cubicBezTo>
                  <a:cubicBezTo>
                    <a:pt x="409" y="170"/>
                    <a:pt x="409" y="170"/>
                    <a:pt x="409" y="170"/>
                  </a:cubicBezTo>
                  <a:lnTo>
                    <a:pt x="413" y="170"/>
                  </a:lnTo>
                  <a:close/>
                  <a:moveTo>
                    <a:pt x="383" y="135"/>
                  </a:moveTo>
                  <a:cubicBezTo>
                    <a:pt x="383" y="134"/>
                    <a:pt x="383" y="134"/>
                    <a:pt x="383" y="134"/>
                  </a:cubicBezTo>
                  <a:cubicBezTo>
                    <a:pt x="385" y="134"/>
                    <a:pt x="385" y="134"/>
                    <a:pt x="385" y="134"/>
                  </a:cubicBezTo>
                  <a:cubicBezTo>
                    <a:pt x="385" y="135"/>
                    <a:pt x="385" y="135"/>
                    <a:pt x="385" y="135"/>
                  </a:cubicBezTo>
                  <a:lnTo>
                    <a:pt x="383" y="135"/>
                  </a:lnTo>
                  <a:close/>
                  <a:moveTo>
                    <a:pt x="384" y="63"/>
                  </a:moveTo>
                  <a:cubicBezTo>
                    <a:pt x="384" y="64"/>
                    <a:pt x="384" y="64"/>
                    <a:pt x="384" y="64"/>
                  </a:cubicBezTo>
                  <a:cubicBezTo>
                    <a:pt x="381" y="64"/>
                    <a:pt x="381" y="64"/>
                    <a:pt x="381" y="64"/>
                  </a:cubicBezTo>
                  <a:cubicBezTo>
                    <a:pt x="381" y="63"/>
                    <a:pt x="381" y="63"/>
                    <a:pt x="381" y="63"/>
                  </a:cubicBezTo>
                  <a:lnTo>
                    <a:pt x="384" y="63"/>
                  </a:lnTo>
                  <a:close/>
                  <a:moveTo>
                    <a:pt x="337" y="17"/>
                  </a:moveTo>
                  <a:cubicBezTo>
                    <a:pt x="337" y="17"/>
                    <a:pt x="337" y="17"/>
                    <a:pt x="337" y="17"/>
                  </a:cubicBezTo>
                  <a:cubicBezTo>
                    <a:pt x="331" y="17"/>
                    <a:pt x="331" y="17"/>
                    <a:pt x="331" y="17"/>
                  </a:cubicBezTo>
                  <a:cubicBezTo>
                    <a:pt x="331" y="17"/>
                    <a:pt x="331" y="17"/>
                    <a:pt x="331" y="17"/>
                  </a:cubicBezTo>
                  <a:lnTo>
                    <a:pt x="337" y="17"/>
                  </a:lnTo>
                  <a:close/>
                  <a:moveTo>
                    <a:pt x="171" y="5"/>
                  </a:moveTo>
                  <a:cubicBezTo>
                    <a:pt x="171" y="5"/>
                    <a:pt x="171" y="5"/>
                    <a:pt x="171" y="5"/>
                  </a:cubicBezTo>
                  <a:cubicBezTo>
                    <a:pt x="174" y="5"/>
                    <a:pt x="174" y="5"/>
                    <a:pt x="174" y="5"/>
                  </a:cubicBezTo>
                  <a:cubicBezTo>
                    <a:pt x="174" y="5"/>
                    <a:pt x="174" y="5"/>
                    <a:pt x="174" y="5"/>
                  </a:cubicBezTo>
                  <a:lnTo>
                    <a:pt x="171" y="5"/>
                  </a:lnTo>
                  <a:close/>
                  <a:moveTo>
                    <a:pt x="291" y="9"/>
                  </a:moveTo>
                  <a:cubicBezTo>
                    <a:pt x="291" y="9"/>
                    <a:pt x="291" y="9"/>
                    <a:pt x="291" y="9"/>
                  </a:cubicBezTo>
                  <a:cubicBezTo>
                    <a:pt x="296" y="9"/>
                    <a:pt x="296" y="9"/>
                    <a:pt x="296" y="9"/>
                  </a:cubicBezTo>
                  <a:cubicBezTo>
                    <a:pt x="296" y="9"/>
                    <a:pt x="296" y="9"/>
                    <a:pt x="296" y="9"/>
                  </a:cubicBezTo>
                  <a:lnTo>
                    <a:pt x="291" y="9"/>
                  </a:lnTo>
                  <a:close/>
                  <a:moveTo>
                    <a:pt x="305" y="9"/>
                  </a:moveTo>
                  <a:cubicBezTo>
                    <a:pt x="304" y="9"/>
                    <a:pt x="304" y="9"/>
                    <a:pt x="304" y="9"/>
                  </a:cubicBezTo>
                  <a:cubicBezTo>
                    <a:pt x="314" y="9"/>
                    <a:pt x="314" y="9"/>
                    <a:pt x="314" y="9"/>
                  </a:cubicBezTo>
                  <a:lnTo>
                    <a:pt x="305" y="9"/>
                  </a:lnTo>
                  <a:close/>
                  <a:moveTo>
                    <a:pt x="212" y="11"/>
                  </a:moveTo>
                  <a:cubicBezTo>
                    <a:pt x="212" y="11"/>
                    <a:pt x="212" y="11"/>
                    <a:pt x="212" y="11"/>
                  </a:cubicBezTo>
                  <a:cubicBezTo>
                    <a:pt x="220" y="11"/>
                    <a:pt x="220" y="11"/>
                    <a:pt x="220" y="11"/>
                  </a:cubicBezTo>
                  <a:cubicBezTo>
                    <a:pt x="220" y="11"/>
                    <a:pt x="220" y="11"/>
                    <a:pt x="220" y="11"/>
                  </a:cubicBezTo>
                  <a:lnTo>
                    <a:pt x="212" y="11"/>
                  </a:lnTo>
                  <a:close/>
                  <a:moveTo>
                    <a:pt x="237" y="13"/>
                  </a:moveTo>
                  <a:cubicBezTo>
                    <a:pt x="237" y="13"/>
                    <a:pt x="237" y="13"/>
                    <a:pt x="237" y="13"/>
                  </a:cubicBezTo>
                  <a:cubicBezTo>
                    <a:pt x="253" y="13"/>
                    <a:pt x="253" y="13"/>
                    <a:pt x="253" y="13"/>
                  </a:cubicBezTo>
                  <a:cubicBezTo>
                    <a:pt x="253" y="13"/>
                    <a:pt x="253" y="13"/>
                    <a:pt x="253" y="13"/>
                  </a:cubicBezTo>
                  <a:lnTo>
                    <a:pt x="237" y="13"/>
                  </a:lnTo>
                  <a:close/>
                  <a:moveTo>
                    <a:pt x="308" y="16"/>
                  </a:moveTo>
                  <a:cubicBezTo>
                    <a:pt x="308" y="17"/>
                    <a:pt x="308" y="17"/>
                    <a:pt x="308" y="17"/>
                  </a:cubicBezTo>
                  <a:cubicBezTo>
                    <a:pt x="301" y="17"/>
                    <a:pt x="301" y="17"/>
                    <a:pt x="301" y="17"/>
                  </a:cubicBezTo>
                  <a:cubicBezTo>
                    <a:pt x="301" y="16"/>
                    <a:pt x="301" y="16"/>
                    <a:pt x="301" y="16"/>
                  </a:cubicBezTo>
                  <a:lnTo>
                    <a:pt x="308" y="16"/>
                  </a:lnTo>
                  <a:close/>
                  <a:moveTo>
                    <a:pt x="241" y="16"/>
                  </a:moveTo>
                  <a:cubicBezTo>
                    <a:pt x="241" y="15"/>
                    <a:pt x="241" y="15"/>
                    <a:pt x="241" y="15"/>
                  </a:cubicBezTo>
                  <a:cubicBezTo>
                    <a:pt x="246" y="15"/>
                    <a:pt x="246" y="15"/>
                    <a:pt x="246" y="15"/>
                  </a:cubicBezTo>
                  <a:cubicBezTo>
                    <a:pt x="246" y="16"/>
                    <a:pt x="246" y="16"/>
                    <a:pt x="246" y="16"/>
                  </a:cubicBezTo>
                  <a:lnTo>
                    <a:pt x="241" y="16"/>
                  </a:lnTo>
                  <a:close/>
                  <a:moveTo>
                    <a:pt x="262" y="16"/>
                  </a:moveTo>
                  <a:cubicBezTo>
                    <a:pt x="262" y="15"/>
                    <a:pt x="262" y="15"/>
                    <a:pt x="262" y="15"/>
                  </a:cubicBezTo>
                  <a:cubicBezTo>
                    <a:pt x="266" y="15"/>
                    <a:pt x="266" y="15"/>
                    <a:pt x="266" y="15"/>
                  </a:cubicBezTo>
                  <a:cubicBezTo>
                    <a:pt x="266" y="16"/>
                    <a:pt x="266" y="16"/>
                    <a:pt x="266" y="16"/>
                  </a:cubicBezTo>
                  <a:lnTo>
                    <a:pt x="262" y="16"/>
                  </a:lnTo>
                  <a:close/>
                  <a:moveTo>
                    <a:pt x="273" y="16"/>
                  </a:moveTo>
                  <a:cubicBezTo>
                    <a:pt x="273" y="16"/>
                    <a:pt x="273" y="16"/>
                    <a:pt x="273" y="16"/>
                  </a:cubicBezTo>
                  <a:cubicBezTo>
                    <a:pt x="281" y="16"/>
                    <a:pt x="281" y="16"/>
                    <a:pt x="281" y="16"/>
                  </a:cubicBezTo>
                  <a:cubicBezTo>
                    <a:pt x="281" y="16"/>
                    <a:pt x="281" y="16"/>
                    <a:pt x="281" y="16"/>
                  </a:cubicBezTo>
                  <a:lnTo>
                    <a:pt x="273" y="16"/>
                  </a:lnTo>
                  <a:close/>
                  <a:moveTo>
                    <a:pt x="291" y="16"/>
                  </a:moveTo>
                  <a:cubicBezTo>
                    <a:pt x="293" y="16"/>
                    <a:pt x="293" y="16"/>
                    <a:pt x="293" y="16"/>
                  </a:cubicBezTo>
                  <a:cubicBezTo>
                    <a:pt x="293" y="16"/>
                    <a:pt x="293" y="16"/>
                    <a:pt x="293" y="16"/>
                  </a:cubicBezTo>
                  <a:cubicBezTo>
                    <a:pt x="291" y="16"/>
                    <a:pt x="291" y="16"/>
                    <a:pt x="291" y="16"/>
                  </a:cubicBezTo>
                  <a:close/>
                  <a:moveTo>
                    <a:pt x="196" y="17"/>
                  </a:moveTo>
                  <a:cubicBezTo>
                    <a:pt x="195" y="16"/>
                    <a:pt x="195" y="16"/>
                    <a:pt x="195" y="16"/>
                  </a:cubicBezTo>
                  <a:cubicBezTo>
                    <a:pt x="216" y="17"/>
                    <a:pt x="216" y="17"/>
                    <a:pt x="216" y="17"/>
                  </a:cubicBezTo>
                  <a:lnTo>
                    <a:pt x="196" y="17"/>
                  </a:lnTo>
                  <a:close/>
                  <a:moveTo>
                    <a:pt x="228" y="17"/>
                  </a:moveTo>
                  <a:cubicBezTo>
                    <a:pt x="228" y="17"/>
                    <a:pt x="228" y="17"/>
                    <a:pt x="228" y="17"/>
                  </a:cubicBezTo>
                  <a:cubicBezTo>
                    <a:pt x="230" y="17"/>
                    <a:pt x="230" y="17"/>
                    <a:pt x="230" y="17"/>
                  </a:cubicBezTo>
                  <a:cubicBezTo>
                    <a:pt x="230" y="17"/>
                    <a:pt x="230" y="17"/>
                    <a:pt x="230" y="17"/>
                  </a:cubicBezTo>
                  <a:lnTo>
                    <a:pt x="228" y="17"/>
                  </a:lnTo>
                  <a:close/>
                  <a:moveTo>
                    <a:pt x="242" y="19"/>
                  </a:moveTo>
                  <a:cubicBezTo>
                    <a:pt x="242" y="19"/>
                    <a:pt x="242" y="19"/>
                    <a:pt x="242" y="19"/>
                  </a:cubicBezTo>
                  <a:cubicBezTo>
                    <a:pt x="254" y="19"/>
                    <a:pt x="254" y="19"/>
                    <a:pt x="254" y="19"/>
                  </a:cubicBezTo>
                  <a:cubicBezTo>
                    <a:pt x="254" y="19"/>
                    <a:pt x="254" y="19"/>
                    <a:pt x="254" y="19"/>
                  </a:cubicBezTo>
                  <a:lnTo>
                    <a:pt x="242" y="19"/>
                  </a:lnTo>
                  <a:close/>
                  <a:moveTo>
                    <a:pt x="281" y="22"/>
                  </a:moveTo>
                  <a:cubicBezTo>
                    <a:pt x="281" y="22"/>
                    <a:pt x="281" y="22"/>
                    <a:pt x="281" y="22"/>
                  </a:cubicBezTo>
                  <a:cubicBezTo>
                    <a:pt x="277" y="22"/>
                    <a:pt x="277" y="22"/>
                    <a:pt x="277" y="22"/>
                  </a:cubicBezTo>
                  <a:cubicBezTo>
                    <a:pt x="277" y="22"/>
                    <a:pt x="277" y="22"/>
                    <a:pt x="277" y="22"/>
                  </a:cubicBezTo>
                  <a:lnTo>
                    <a:pt x="281" y="22"/>
                  </a:lnTo>
                  <a:close/>
                  <a:moveTo>
                    <a:pt x="269" y="22"/>
                  </a:moveTo>
                  <a:cubicBezTo>
                    <a:pt x="267" y="22"/>
                    <a:pt x="267" y="22"/>
                    <a:pt x="267" y="22"/>
                  </a:cubicBezTo>
                  <a:cubicBezTo>
                    <a:pt x="267" y="21"/>
                    <a:pt x="267" y="21"/>
                    <a:pt x="267" y="21"/>
                  </a:cubicBezTo>
                  <a:cubicBezTo>
                    <a:pt x="269" y="21"/>
                    <a:pt x="269" y="21"/>
                    <a:pt x="269" y="21"/>
                  </a:cubicBezTo>
                  <a:lnTo>
                    <a:pt x="269" y="22"/>
                  </a:lnTo>
                  <a:close/>
                  <a:moveTo>
                    <a:pt x="264" y="22"/>
                  </a:moveTo>
                  <a:cubicBezTo>
                    <a:pt x="260" y="22"/>
                    <a:pt x="260" y="22"/>
                    <a:pt x="260" y="22"/>
                  </a:cubicBezTo>
                  <a:cubicBezTo>
                    <a:pt x="260" y="21"/>
                    <a:pt x="260" y="21"/>
                    <a:pt x="260" y="21"/>
                  </a:cubicBezTo>
                  <a:cubicBezTo>
                    <a:pt x="264" y="21"/>
                    <a:pt x="264" y="21"/>
                    <a:pt x="264" y="21"/>
                  </a:cubicBezTo>
                  <a:lnTo>
                    <a:pt x="264" y="22"/>
                  </a:lnTo>
                  <a:close/>
                  <a:moveTo>
                    <a:pt x="302" y="21"/>
                  </a:moveTo>
                  <a:cubicBezTo>
                    <a:pt x="304" y="21"/>
                    <a:pt x="304" y="21"/>
                    <a:pt x="304" y="21"/>
                  </a:cubicBezTo>
                  <a:cubicBezTo>
                    <a:pt x="301" y="21"/>
                    <a:pt x="301" y="21"/>
                    <a:pt x="301" y="21"/>
                  </a:cubicBezTo>
                  <a:lnTo>
                    <a:pt x="302" y="21"/>
                  </a:lnTo>
                  <a:close/>
                  <a:moveTo>
                    <a:pt x="289" y="21"/>
                  </a:moveTo>
                  <a:cubicBezTo>
                    <a:pt x="287" y="21"/>
                    <a:pt x="287" y="21"/>
                    <a:pt x="287" y="21"/>
                  </a:cubicBezTo>
                  <a:cubicBezTo>
                    <a:pt x="289" y="21"/>
                    <a:pt x="289" y="21"/>
                    <a:pt x="289" y="21"/>
                  </a:cubicBezTo>
                  <a:close/>
                  <a:moveTo>
                    <a:pt x="285" y="21"/>
                  </a:moveTo>
                  <a:cubicBezTo>
                    <a:pt x="285" y="21"/>
                    <a:pt x="285" y="21"/>
                    <a:pt x="285" y="21"/>
                  </a:cubicBezTo>
                  <a:cubicBezTo>
                    <a:pt x="282" y="21"/>
                    <a:pt x="282" y="21"/>
                    <a:pt x="282" y="21"/>
                  </a:cubicBezTo>
                  <a:cubicBezTo>
                    <a:pt x="282" y="21"/>
                    <a:pt x="282" y="21"/>
                    <a:pt x="282" y="21"/>
                  </a:cubicBezTo>
                  <a:lnTo>
                    <a:pt x="285" y="21"/>
                  </a:lnTo>
                  <a:close/>
                  <a:moveTo>
                    <a:pt x="145" y="21"/>
                  </a:moveTo>
                  <a:cubicBezTo>
                    <a:pt x="141" y="21"/>
                    <a:pt x="137" y="21"/>
                    <a:pt x="132" y="20"/>
                  </a:cubicBezTo>
                  <a:cubicBezTo>
                    <a:pt x="137" y="19"/>
                    <a:pt x="141" y="20"/>
                    <a:pt x="145" y="21"/>
                  </a:cubicBezTo>
                  <a:cubicBezTo>
                    <a:pt x="147" y="21"/>
                    <a:pt x="149" y="21"/>
                    <a:pt x="151" y="21"/>
                  </a:cubicBezTo>
                  <a:cubicBezTo>
                    <a:pt x="149" y="22"/>
                    <a:pt x="147" y="21"/>
                    <a:pt x="145" y="21"/>
                  </a:cubicBezTo>
                  <a:close/>
                  <a:moveTo>
                    <a:pt x="165" y="22"/>
                  </a:moveTo>
                  <a:cubicBezTo>
                    <a:pt x="165" y="22"/>
                    <a:pt x="165" y="22"/>
                    <a:pt x="165" y="22"/>
                  </a:cubicBezTo>
                  <a:cubicBezTo>
                    <a:pt x="162" y="22"/>
                    <a:pt x="162" y="22"/>
                    <a:pt x="162" y="22"/>
                  </a:cubicBezTo>
                  <a:cubicBezTo>
                    <a:pt x="162" y="22"/>
                    <a:pt x="162" y="22"/>
                    <a:pt x="162" y="22"/>
                  </a:cubicBezTo>
                  <a:lnTo>
                    <a:pt x="165" y="22"/>
                  </a:lnTo>
                  <a:close/>
                  <a:moveTo>
                    <a:pt x="131" y="22"/>
                  </a:moveTo>
                  <a:cubicBezTo>
                    <a:pt x="131" y="22"/>
                    <a:pt x="131" y="22"/>
                    <a:pt x="131" y="22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4" y="22"/>
                    <a:pt x="134" y="22"/>
                    <a:pt x="134" y="22"/>
                  </a:cubicBezTo>
                  <a:lnTo>
                    <a:pt x="131" y="22"/>
                  </a:lnTo>
                  <a:close/>
                  <a:moveTo>
                    <a:pt x="169" y="22"/>
                  </a:moveTo>
                  <a:cubicBezTo>
                    <a:pt x="169" y="22"/>
                    <a:pt x="169" y="22"/>
                    <a:pt x="169" y="22"/>
                  </a:cubicBezTo>
                  <a:cubicBezTo>
                    <a:pt x="175" y="22"/>
                    <a:pt x="175" y="22"/>
                    <a:pt x="175" y="22"/>
                  </a:cubicBezTo>
                  <a:cubicBezTo>
                    <a:pt x="175" y="22"/>
                    <a:pt x="175" y="22"/>
                    <a:pt x="175" y="22"/>
                  </a:cubicBezTo>
                  <a:lnTo>
                    <a:pt x="169" y="22"/>
                  </a:lnTo>
                  <a:close/>
                  <a:moveTo>
                    <a:pt x="179" y="22"/>
                  </a:moveTo>
                  <a:cubicBezTo>
                    <a:pt x="179" y="22"/>
                    <a:pt x="179" y="22"/>
                    <a:pt x="179" y="22"/>
                  </a:cubicBezTo>
                  <a:cubicBezTo>
                    <a:pt x="182" y="22"/>
                    <a:pt x="182" y="22"/>
                    <a:pt x="182" y="22"/>
                  </a:cubicBezTo>
                  <a:cubicBezTo>
                    <a:pt x="182" y="22"/>
                    <a:pt x="182" y="22"/>
                    <a:pt x="182" y="22"/>
                  </a:cubicBezTo>
                  <a:lnTo>
                    <a:pt x="179" y="22"/>
                  </a:lnTo>
                  <a:close/>
                  <a:moveTo>
                    <a:pt x="186" y="22"/>
                  </a:moveTo>
                  <a:cubicBezTo>
                    <a:pt x="186" y="22"/>
                    <a:pt x="185" y="22"/>
                    <a:pt x="185" y="22"/>
                  </a:cubicBezTo>
                  <a:cubicBezTo>
                    <a:pt x="224" y="22"/>
                    <a:pt x="224" y="22"/>
                    <a:pt x="224" y="22"/>
                  </a:cubicBezTo>
                  <a:cubicBezTo>
                    <a:pt x="223" y="23"/>
                    <a:pt x="223" y="23"/>
                    <a:pt x="223" y="23"/>
                  </a:cubicBezTo>
                  <a:cubicBezTo>
                    <a:pt x="223" y="23"/>
                    <a:pt x="223" y="23"/>
                    <a:pt x="223" y="23"/>
                  </a:cubicBezTo>
                  <a:cubicBezTo>
                    <a:pt x="221" y="23"/>
                    <a:pt x="221" y="23"/>
                    <a:pt x="221" y="23"/>
                  </a:cubicBezTo>
                  <a:cubicBezTo>
                    <a:pt x="221" y="23"/>
                    <a:pt x="221" y="23"/>
                    <a:pt x="220" y="23"/>
                  </a:cubicBezTo>
                  <a:cubicBezTo>
                    <a:pt x="217" y="23"/>
                    <a:pt x="210" y="24"/>
                    <a:pt x="207" y="22"/>
                  </a:cubicBezTo>
                  <a:cubicBezTo>
                    <a:pt x="205" y="22"/>
                    <a:pt x="204" y="23"/>
                    <a:pt x="204" y="23"/>
                  </a:cubicBezTo>
                  <a:cubicBezTo>
                    <a:pt x="201" y="22"/>
                    <a:pt x="197" y="22"/>
                    <a:pt x="194" y="23"/>
                  </a:cubicBezTo>
                  <a:cubicBezTo>
                    <a:pt x="194" y="23"/>
                    <a:pt x="194" y="23"/>
                    <a:pt x="194" y="23"/>
                  </a:cubicBezTo>
                  <a:cubicBezTo>
                    <a:pt x="193" y="23"/>
                    <a:pt x="193" y="23"/>
                    <a:pt x="193" y="23"/>
                  </a:cubicBezTo>
                  <a:cubicBezTo>
                    <a:pt x="193" y="23"/>
                    <a:pt x="193" y="22"/>
                    <a:pt x="192" y="22"/>
                  </a:cubicBezTo>
                  <a:cubicBezTo>
                    <a:pt x="192" y="23"/>
                    <a:pt x="190" y="23"/>
                    <a:pt x="189" y="23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7" y="23"/>
                    <a:pt x="186" y="23"/>
                    <a:pt x="186" y="23"/>
                  </a:cubicBezTo>
                  <a:cubicBezTo>
                    <a:pt x="184" y="23"/>
                    <a:pt x="184" y="23"/>
                    <a:pt x="184" y="23"/>
                  </a:cubicBezTo>
                  <a:lnTo>
                    <a:pt x="186" y="22"/>
                  </a:lnTo>
                  <a:close/>
                  <a:moveTo>
                    <a:pt x="173" y="23"/>
                  </a:moveTo>
                  <a:cubicBezTo>
                    <a:pt x="175" y="23"/>
                    <a:pt x="177" y="23"/>
                    <a:pt x="179" y="24"/>
                  </a:cubicBezTo>
                  <a:cubicBezTo>
                    <a:pt x="176" y="23"/>
                    <a:pt x="174" y="23"/>
                    <a:pt x="173" y="23"/>
                  </a:cubicBezTo>
                  <a:close/>
                  <a:moveTo>
                    <a:pt x="188" y="24"/>
                  </a:moveTo>
                  <a:cubicBezTo>
                    <a:pt x="188" y="24"/>
                    <a:pt x="188" y="24"/>
                    <a:pt x="188" y="24"/>
                  </a:cubicBezTo>
                  <a:cubicBezTo>
                    <a:pt x="202" y="24"/>
                    <a:pt x="202" y="24"/>
                    <a:pt x="202" y="24"/>
                  </a:cubicBezTo>
                  <a:cubicBezTo>
                    <a:pt x="202" y="24"/>
                    <a:pt x="202" y="24"/>
                    <a:pt x="202" y="24"/>
                  </a:cubicBezTo>
                  <a:lnTo>
                    <a:pt x="188" y="24"/>
                  </a:lnTo>
                  <a:close/>
                  <a:moveTo>
                    <a:pt x="203" y="24"/>
                  </a:moveTo>
                  <a:cubicBezTo>
                    <a:pt x="203" y="24"/>
                    <a:pt x="203" y="24"/>
                    <a:pt x="203" y="24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206" y="24"/>
                    <a:pt x="206" y="24"/>
                    <a:pt x="206" y="24"/>
                  </a:cubicBezTo>
                  <a:lnTo>
                    <a:pt x="203" y="24"/>
                  </a:lnTo>
                  <a:close/>
                  <a:moveTo>
                    <a:pt x="265" y="26"/>
                  </a:moveTo>
                  <a:cubicBezTo>
                    <a:pt x="265" y="26"/>
                    <a:pt x="265" y="26"/>
                    <a:pt x="265" y="26"/>
                  </a:cubicBezTo>
                  <a:cubicBezTo>
                    <a:pt x="270" y="26"/>
                    <a:pt x="270" y="26"/>
                    <a:pt x="270" y="26"/>
                  </a:cubicBezTo>
                  <a:cubicBezTo>
                    <a:pt x="270" y="26"/>
                    <a:pt x="270" y="26"/>
                    <a:pt x="270" y="26"/>
                  </a:cubicBezTo>
                  <a:lnTo>
                    <a:pt x="265" y="26"/>
                  </a:lnTo>
                  <a:close/>
                  <a:moveTo>
                    <a:pt x="339" y="29"/>
                  </a:moveTo>
                  <a:cubicBezTo>
                    <a:pt x="336" y="29"/>
                    <a:pt x="332" y="29"/>
                    <a:pt x="329" y="29"/>
                  </a:cubicBezTo>
                  <a:cubicBezTo>
                    <a:pt x="327" y="29"/>
                    <a:pt x="325" y="29"/>
                    <a:pt x="324" y="29"/>
                  </a:cubicBezTo>
                  <a:cubicBezTo>
                    <a:pt x="325" y="29"/>
                    <a:pt x="327" y="29"/>
                    <a:pt x="329" y="29"/>
                  </a:cubicBezTo>
                  <a:cubicBezTo>
                    <a:pt x="332" y="29"/>
                    <a:pt x="335" y="28"/>
                    <a:pt x="339" y="29"/>
                  </a:cubicBezTo>
                  <a:close/>
                  <a:moveTo>
                    <a:pt x="312" y="29"/>
                  </a:moveTo>
                  <a:cubicBezTo>
                    <a:pt x="312" y="29"/>
                    <a:pt x="312" y="29"/>
                    <a:pt x="312" y="29"/>
                  </a:cubicBezTo>
                  <a:cubicBezTo>
                    <a:pt x="314" y="29"/>
                    <a:pt x="316" y="29"/>
                    <a:pt x="317" y="28"/>
                  </a:cubicBezTo>
                  <a:cubicBezTo>
                    <a:pt x="318" y="28"/>
                    <a:pt x="318" y="28"/>
                    <a:pt x="318" y="28"/>
                  </a:cubicBezTo>
                  <a:cubicBezTo>
                    <a:pt x="318" y="28"/>
                    <a:pt x="318" y="28"/>
                    <a:pt x="317" y="28"/>
                  </a:cubicBezTo>
                  <a:cubicBezTo>
                    <a:pt x="317" y="29"/>
                    <a:pt x="317" y="29"/>
                    <a:pt x="317" y="29"/>
                  </a:cubicBezTo>
                  <a:cubicBezTo>
                    <a:pt x="318" y="29"/>
                    <a:pt x="318" y="29"/>
                    <a:pt x="318" y="29"/>
                  </a:cubicBezTo>
                  <a:cubicBezTo>
                    <a:pt x="318" y="29"/>
                    <a:pt x="318" y="29"/>
                    <a:pt x="318" y="29"/>
                  </a:cubicBezTo>
                  <a:lnTo>
                    <a:pt x="312" y="29"/>
                  </a:lnTo>
                  <a:close/>
                  <a:moveTo>
                    <a:pt x="340" y="29"/>
                  </a:moveTo>
                  <a:cubicBezTo>
                    <a:pt x="340" y="29"/>
                    <a:pt x="340" y="29"/>
                    <a:pt x="340" y="29"/>
                  </a:cubicBezTo>
                  <a:cubicBezTo>
                    <a:pt x="342" y="29"/>
                    <a:pt x="342" y="29"/>
                    <a:pt x="342" y="29"/>
                  </a:cubicBezTo>
                  <a:cubicBezTo>
                    <a:pt x="342" y="29"/>
                    <a:pt x="342" y="29"/>
                    <a:pt x="342" y="29"/>
                  </a:cubicBezTo>
                  <a:lnTo>
                    <a:pt x="340" y="29"/>
                  </a:lnTo>
                  <a:close/>
                  <a:moveTo>
                    <a:pt x="335" y="31"/>
                  </a:moveTo>
                  <a:cubicBezTo>
                    <a:pt x="335" y="30"/>
                    <a:pt x="335" y="30"/>
                    <a:pt x="335" y="30"/>
                  </a:cubicBezTo>
                  <a:cubicBezTo>
                    <a:pt x="337" y="30"/>
                    <a:pt x="337" y="30"/>
                    <a:pt x="337" y="30"/>
                  </a:cubicBezTo>
                  <a:cubicBezTo>
                    <a:pt x="337" y="31"/>
                    <a:pt x="337" y="31"/>
                    <a:pt x="337" y="31"/>
                  </a:cubicBezTo>
                  <a:lnTo>
                    <a:pt x="335" y="31"/>
                  </a:lnTo>
                  <a:close/>
                  <a:moveTo>
                    <a:pt x="348" y="31"/>
                  </a:moveTo>
                  <a:cubicBezTo>
                    <a:pt x="348" y="30"/>
                    <a:pt x="348" y="30"/>
                    <a:pt x="348" y="30"/>
                  </a:cubicBezTo>
                  <a:cubicBezTo>
                    <a:pt x="351" y="30"/>
                    <a:pt x="351" y="30"/>
                    <a:pt x="351" y="30"/>
                  </a:cubicBezTo>
                  <a:cubicBezTo>
                    <a:pt x="351" y="31"/>
                    <a:pt x="351" y="31"/>
                    <a:pt x="351" y="31"/>
                  </a:cubicBezTo>
                  <a:lnTo>
                    <a:pt x="348" y="31"/>
                  </a:lnTo>
                  <a:close/>
                  <a:moveTo>
                    <a:pt x="329" y="32"/>
                  </a:moveTo>
                  <a:cubicBezTo>
                    <a:pt x="329" y="31"/>
                    <a:pt x="329" y="31"/>
                    <a:pt x="329" y="31"/>
                  </a:cubicBezTo>
                  <a:cubicBezTo>
                    <a:pt x="332" y="31"/>
                    <a:pt x="332" y="31"/>
                    <a:pt x="332" y="31"/>
                  </a:cubicBezTo>
                  <a:cubicBezTo>
                    <a:pt x="332" y="32"/>
                    <a:pt x="332" y="32"/>
                    <a:pt x="332" y="32"/>
                  </a:cubicBezTo>
                  <a:lnTo>
                    <a:pt x="329" y="32"/>
                  </a:lnTo>
                  <a:close/>
                  <a:moveTo>
                    <a:pt x="344" y="32"/>
                  </a:moveTo>
                  <a:cubicBezTo>
                    <a:pt x="344" y="32"/>
                    <a:pt x="344" y="32"/>
                    <a:pt x="344" y="32"/>
                  </a:cubicBezTo>
                  <a:cubicBezTo>
                    <a:pt x="351" y="32"/>
                    <a:pt x="351" y="32"/>
                    <a:pt x="351" y="32"/>
                  </a:cubicBezTo>
                  <a:cubicBezTo>
                    <a:pt x="351" y="32"/>
                    <a:pt x="351" y="32"/>
                    <a:pt x="351" y="32"/>
                  </a:cubicBezTo>
                  <a:lnTo>
                    <a:pt x="344" y="32"/>
                  </a:lnTo>
                  <a:close/>
                  <a:moveTo>
                    <a:pt x="321" y="38"/>
                  </a:moveTo>
                  <a:cubicBezTo>
                    <a:pt x="321" y="38"/>
                    <a:pt x="321" y="38"/>
                    <a:pt x="321" y="38"/>
                  </a:cubicBezTo>
                  <a:cubicBezTo>
                    <a:pt x="325" y="38"/>
                    <a:pt x="325" y="38"/>
                    <a:pt x="325" y="38"/>
                  </a:cubicBezTo>
                  <a:cubicBezTo>
                    <a:pt x="325" y="38"/>
                    <a:pt x="325" y="38"/>
                    <a:pt x="325" y="38"/>
                  </a:cubicBezTo>
                  <a:lnTo>
                    <a:pt x="321" y="38"/>
                  </a:lnTo>
                  <a:close/>
                  <a:moveTo>
                    <a:pt x="329" y="39"/>
                  </a:moveTo>
                  <a:cubicBezTo>
                    <a:pt x="329" y="38"/>
                    <a:pt x="329" y="38"/>
                    <a:pt x="329" y="38"/>
                  </a:cubicBezTo>
                  <a:cubicBezTo>
                    <a:pt x="331" y="38"/>
                    <a:pt x="331" y="38"/>
                    <a:pt x="331" y="38"/>
                  </a:cubicBezTo>
                  <a:cubicBezTo>
                    <a:pt x="331" y="39"/>
                    <a:pt x="331" y="39"/>
                    <a:pt x="331" y="39"/>
                  </a:cubicBezTo>
                  <a:lnTo>
                    <a:pt x="329" y="39"/>
                  </a:lnTo>
                  <a:close/>
                  <a:moveTo>
                    <a:pt x="301" y="39"/>
                  </a:moveTo>
                  <a:cubicBezTo>
                    <a:pt x="301" y="39"/>
                    <a:pt x="301" y="39"/>
                    <a:pt x="301" y="39"/>
                  </a:cubicBezTo>
                  <a:cubicBezTo>
                    <a:pt x="313" y="39"/>
                    <a:pt x="313" y="39"/>
                    <a:pt x="313" y="39"/>
                  </a:cubicBezTo>
                  <a:cubicBezTo>
                    <a:pt x="313" y="39"/>
                    <a:pt x="313" y="39"/>
                    <a:pt x="313" y="39"/>
                  </a:cubicBezTo>
                  <a:lnTo>
                    <a:pt x="301" y="39"/>
                  </a:lnTo>
                  <a:close/>
                  <a:moveTo>
                    <a:pt x="314" y="39"/>
                  </a:moveTo>
                  <a:cubicBezTo>
                    <a:pt x="314" y="39"/>
                    <a:pt x="314" y="39"/>
                    <a:pt x="314" y="39"/>
                  </a:cubicBezTo>
                  <a:cubicBezTo>
                    <a:pt x="319" y="39"/>
                    <a:pt x="319" y="39"/>
                    <a:pt x="319" y="39"/>
                  </a:cubicBezTo>
                  <a:cubicBezTo>
                    <a:pt x="319" y="39"/>
                    <a:pt x="319" y="39"/>
                    <a:pt x="319" y="39"/>
                  </a:cubicBezTo>
                  <a:lnTo>
                    <a:pt x="314" y="39"/>
                  </a:lnTo>
                  <a:close/>
                  <a:moveTo>
                    <a:pt x="362" y="41"/>
                  </a:moveTo>
                  <a:cubicBezTo>
                    <a:pt x="362" y="41"/>
                    <a:pt x="362" y="41"/>
                    <a:pt x="362" y="41"/>
                  </a:cubicBezTo>
                  <a:cubicBezTo>
                    <a:pt x="365" y="41"/>
                    <a:pt x="365" y="41"/>
                    <a:pt x="365" y="41"/>
                  </a:cubicBezTo>
                  <a:cubicBezTo>
                    <a:pt x="365" y="41"/>
                    <a:pt x="365" y="41"/>
                    <a:pt x="365" y="41"/>
                  </a:cubicBezTo>
                  <a:lnTo>
                    <a:pt x="362" y="41"/>
                  </a:lnTo>
                  <a:close/>
                  <a:moveTo>
                    <a:pt x="370" y="42"/>
                  </a:moveTo>
                  <a:cubicBezTo>
                    <a:pt x="370" y="41"/>
                    <a:pt x="370" y="41"/>
                    <a:pt x="370" y="41"/>
                  </a:cubicBezTo>
                  <a:cubicBezTo>
                    <a:pt x="373" y="41"/>
                    <a:pt x="373" y="41"/>
                    <a:pt x="373" y="41"/>
                  </a:cubicBezTo>
                  <a:cubicBezTo>
                    <a:pt x="373" y="42"/>
                    <a:pt x="373" y="42"/>
                    <a:pt x="373" y="42"/>
                  </a:cubicBezTo>
                  <a:lnTo>
                    <a:pt x="370" y="42"/>
                  </a:lnTo>
                  <a:close/>
                  <a:moveTo>
                    <a:pt x="369" y="43"/>
                  </a:moveTo>
                  <a:cubicBezTo>
                    <a:pt x="369" y="43"/>
                    <a:pt x="369" y="43"/>
                    <a:pt x="369" y="43"/>
                  </a:cubicBezTo>
                  <a:cubicBezTo>
                    <a:pt x="374" y="43"/>
                    <a:pt x="374" y="43"/>
                    <a:pt x="374" y="43"/>
                  </a:cubicBezTo>
                  <a:cubicBezTo>
                    <a:pt x="374" y="43"/>
                    <a:pt x="374" y="43"/>
                    <a:pt x="374" y="43"/>
                  </a:cubicBezTo>
                  <a:lnTo>
                    <a:pt x="369" y="43"/>
                  </a:lnTo>
                  <a:close/>
                  <a:moveTo>
                    <a:pt x="379" y="43"/>
                  </a:moveTo>
                  <a:cubicBezTo>
                    <a:pt x="389" y="43"/>
                    <a:pt x="389" y="43"/>
                    <a:pt x="389" y="43"/>
                  </a:cubicBezTo>
                  <a:cubicBezTo>
                    <a:pt x="389" y="43"/>
                    <a:pt x="389" y="43"/>
                    <a:pt x="389" y="43"/>
                  </a:cubicBezTo>
                  <a:cubicBezTo>
                    <a:pt x="386" y="43"/>
                    <a:pt x="382" y="43"/>
                    <a:pt x="379" y="43"/>
                  </a:cubicBezTo>
                  <a:close/>
                  <a:moveTo>
                    <a:pt x="392" y="43"/>
                  </a:moveTo>
                  <a:cubicBezTo>
                    <a:pt x="395" y="43"/>
                    <a:pt x="394" y="43"/>
                    <a:pt x="396" y="43"/>
                  </a:cubicBezTo>
                  <a:lnTo>
                    <a:pt x="392" y="43"/>
                  </a:lnTo>
                  <a:close/>
                  <a:moveTo>
                    <a:pt x="381" y="44"/>
                  </a:moveTo>
                  <a:cubicBezTo>
                    <a:pt x="381" y="44"/>
                    <a:pt x="381" y="44"/>
                    <a:pt x="381" y="44"/>
                  </a:cubicBezTo>
                  <a:cubicBezTo>
                    <a:pt x="387" y="44"/>
                    <a:pt x="387" y="44"/>
                    <a:pt x="387" y="44"/>
                  </a:cubicBezTo>
                  <a:cubicBezTo>
                    <a:pt x="387" y="44"/>
                    <a:pt x="387" y="44"/>
                    <a:pt x="387" y="44"/>
                  </a:cubicBezTo>
                  <a:lnTo>
                    <a:pt x="381" y="44"/>
                  </a:lnTo>
                  <a:close/>
                  <a:moveTo>
                    <a:pt x="351" y="48"/>
                  </a:moveTo>
                  <a:cubicBezTo>
                    <a:pt x="351" y="47"/>
                    <a:pt x="351" y="47"/>
                    <a:pt x="351" y="47"/>
                  </a:cubicBezTo>
                  <a:cubicBezTo>
                    <a:pt x="354" y="47"/>
                    <a:pt x="354" y="47"/>
                    <a:pt x="354" y="47"/>
                  </a:cubicBezTo>
                  <a:cubicBezTo>
                    <a:pt x="354" y="48"/>
                    <a:pt x="354" y="48"/>
                    <a:pt x="354" y="48"/>
                  </a:cubicBezTo>
                  <a:lnTo>
                    <a:pt x="351" y="48"/>
                  </a:lnTo>
                  <a:close/>
                  <a:moveTo>
                    <a:pt x="278" y="49"/>
                  </a:moveTo>
                  <a:cubicBezTo>
                    <a:pt x="278" y="49"/>
                    <a:pt x="278" y="49"/>
                    <a:pt x="278" y="49"/>
                  </a:cubicBezTo>
                  <a:cubicBezTo>
                    <a:pt x="285" y="49"/>
                    <a:pt x="285" y="49"/>
                    <a:pt x="285" y="49"/>
                  </a:cubicBezTo>
                  <a:cubicBezTo>
                    <a:pt x="285" y="49"/>
                    <a:pt x="285" y="49"/>
                    <a:pt x="285" y="49"/>
                  </a:cubicBezTo>
                  <a:lnTo>
                    <a:pt x="278" y="49"/>
                  </a:lnTo>
                  <a:close/>
                  <a:moveTo>
                    <a:pt x="308" y="49"/>
                  </a:moveTo>
                  <a:cubicBezTo>
                    <a:pt x="308" y="49"/>
                    <a:pt x="308" y="49"/>
                    <a:pt x="308" y="49"/>
                  </a:cubicBezTo>
                  <a:cubicBezTo>
                    <a:pt x="314" y="49"/>
                    <a:pt x="314" y="49"/>
                    <a:pt x="314" y="49"/>
                  </a:cubicBezTo>
                  <a:cubicBezTo>
                    <a:pt x="314" y="49"/>
                    <a:pt x="314" y="49"/>
                    <a:pt x="314" y="49"/>
                  </a:cubicBezTo>
                  <a:lnTo>
                    <a:pt x="308" y="49"/>
                  </a:lnTo>
                  <a:close/>
                  <a:moveTo>
                    <a:pt x="307" y="50"/>
                  </a:moveTo>
                  <a:cubicBezTo>
                    <a:pt x="307" y="50"/>
                    <a:pt x="307" y="50"/>
                    <a:pt x="307" y="50"/>
                  </a:cubicBezTo>
                  <a:cubicBezTo>
                    <a:pt x="312" y="50"/>
                    <a:pt x="312" y="50"/>
                    <a:pt x="312" y="50"/>
                  </a:cubicBezTo>
                  <a:cubicBezTo>
                    <a:pt x="312" y="50"/>
                    <a:pt x="312" y="50"/>
                    <a:pt x="312" y="50"/>
                  </a:cubicBezTo>
                  <a:lnTo>
                    <a:pt x="307" y="50"/>
                  </a:lnTo>
                  <a:close/>
                  <a:moveTo>
                    <a:pt x="319" y="50"/>
                  </a:moveTo>
                  <a:cubicBezTo>
                    <a:pt x="319" y="50"/>
                    <a:pt x="319" y="50"/>
                    <a:pt x="319" y="50"/>
                  </a:cubicBezTo>
                  <a:cubicBezTo>
                    <a:pt x="322" y="50"/>
                    <a:pt x="322" y="50"/>
                    <a:pt x="322" y="50"/>
                  </a:cubicBezTo>
                  <a:cubicBezTo>
                    <a:pt x="322" y="50"/>
                    <a:pt x="322" y="50"/>
                    <a:pt x="322" y="50"/>
                  </a:cubicBezTo>
                  <a:lnTo>
                    <a:pt x="319" y="50"/>
                  </a:lnTo>
                  <a:close/>
                  <a:moveTo>
                    <a:pt x="321" y="52"/>
                  </a:moveTo>
                  <a:cubicBezTo>
                    <a:pt x="323" y="52"/>
                    <a:pt x="323" y="52"/>
                    <a:pt x="323" y="52"/>
                  </a:cubicBezTo>
                  <a:cubicBezTo>
                    <a:pt x="326" y="52"/>
                    <a:pt x="326" y="52"/>
                    <a:pt x="326" y="52"/>
                  </a:cubicBezTo>
                  <a:lnTo>
                    <a:pt x="321" y="52"/>
                  </a:lnTo>
                  <a:close/>
                  <a:moveTo>
                    <a:pt x="329" y="52"/>
                  </a:moveTo>
                  <a:cubicBezTo>
                    <a:pt x="329" y="52"/>
                    <a:pt x="329" y="52"/>
                    <a:pt x="329" y="52"/>
                  </a:cubicBezTo>
                  <a:cubicBezTo>
                    <a:pt x="332" y="52"/>
                    <a:pt x="332" y="52"/>
                    <a:pt x="332" y="52"/>
                  </a:cubicBezTo>
                  <a:cubicBezTo>
                    <a:pt x="332" y="52"/>
                    <a:pt x="332" y="52"/>
                    <a:pt x="332" y="52"/>
                  </a:cubicBezTo>
                  <a:lnTo>
                    <a:pt x="329" y="52"/>
                  </a:lnTo>
                  <a:close/>
                  <a:moveTo>
                    <a:pt x="24" y="54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1" y="54"/>
                    <a:pt x="21" y="54"/>
                    <a:pt x="21" y="54"/>
                  </a:cubicBezTo>
                  <a:lnTo>
                    <a:pt x="24" y="54"/>
                  </a:lnTo>
                  <a:close/>
                  <a:moveTo>
                    <a:pt x="13" y="55"/>
                  </a:moveTo>
                  <a:cubicBezTo>
                    <a:pt x="13" y="55"/>
                    <a:pt x="13" y="55"/>
                    <a:pt x="13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lnTo>
                    <a:pt x="13" y="55"/>
                  </a:lnTo>
                  <a:close/>
                  <a:moveTo>
                    <a:pt x="336" y="64"/>
                  </a:moveTo>
                  <a:cubicBezTo>
                    <a:pt x="341" y="63"/>
                    <a:pt x="348" y="63"/>
                    <a:pt x="352" y="63"/>
                  </a:cubicBezTo>
                  <a:cubicBezTo>
                    <a:pt x="347" y="64"/>
                    <a:pt x="341" y="64"/>
                    <a:pt x="336" y="64"/>
                  </a:cubicBezTo>
                  <a:close/>
                  <a:moveTo>
                    <a:pt x="316" y="66"/>
                  </a:moveTo>
                  <a:cubicBezTo>
                    <a:pt x="316" y="65"/>
                    <a:pt x="316" y="65"/>
                    <a:pt x="316" y="65"/>
                  </a:cubicBezTo>
                  <a:cubicBezTo>
                    <a:pt x="323" y="65"/>
                    <a:pt x="323" y="65"/>
                    <a:pt x="323" y="65"/>
                  </a:cubicBezTo>
                  <a:cubicBezTo>
                    <a:pt x="323" y="66"/>
                    <a:pt x="323" y="66"/>
                    <a:pt x="323" y="66"/>
                  </a:cubicBezTo>
                  <a:lnTo>
                    <a:pt x="316" y="66"/>
                  </a:lnTo>
                  <a:close/>
                  <a:moveTo>
                    <a:pt x="19" y="68"/>
                  </a:moveTo>
                  <a:cubicBezTo>
                    <a:pt x="23" y="68"/>
                    <a:pt x="23" y="68"/>
                    <a:pt x="23" y="68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19" y="68"/>
                    <a:pt x="19" y="68"/>
                    <a:pt x="19" y="68"/>
                  </a:cubicBezTo>
                  <a:close/>
                  <a:moveTo>
                    <a:pt x="14" y="69"/>
                  </a:moveTo>
                  <a:cubicBezTo>
                    <a:pt x="14" y="68"/>
                    <a:pt x="14" y="68"/>
                    <a:pt x="14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7" y="69"/>
                    <a:pt x="17" y="69"/>
                    <a:pt x="17" y="69"/>
                  </a:cubicBezTo>
                  <a:lnTo>
                    <a:pt x="14" y="69"/>
                  </a:lnTo>
                  <a:close/>
                  <a:moveTo>
                    <a:pt x="331" y="72"/>
                  </a:moveTo>
                  <a:cubicBezTo>
                    <a:pt x="331" y="72"/>
                    <a:pt x="331" y="72"/>
                    <a:pt x="331" y="72"/>
                  </a:cubicBezTo>
                  <a:cubicBezTo>
                    <a:pt x="336" y="72"/>
                    <a:pt x="336" y="72"/>
                    <a:pt x="336" y="72"/>
                  </a:cubicBezTo>
                  <a:cubicBezTo>
                    <a:pt x="336" y="72"/>
                    <a:pt x="336" y="72"/>
                    <a:pt x="336" y="72"/>
                  </a:cubicBezTo>
                  <a:lnTo>
                    <a:pt x="331" y="72"/>
                  </a:lnTo>
                  <a:close/>
                  <a:moveTo>
                    <a:pt x="393" y="78"/>
                  </a:moveTo>
                  <a:cubicBezTo>
                    <a:pt x="392" y="78"/>
                    <a:pt x="392" y="78"/>
                    <a:pt x="392" y="78"/>
                  </a:cubicBezTo>
                  <a:cubicBezTo>
                    <a:pt x="394" y="77"/>
                    <a:pt x="394" y="77"/>
                    <a:pt x="394" y="77"/>
                  </a:cubicBezTo>
                  <a:cubicBezTo>
                    <a:pt x="393" y="77"/>
                    <a:pt x="393" y="77"/>
                    <a:pt x="393" y="78"/>
                  </a:cubicBezTo>
                  <a:close/>
                  <a:moveTo>
                    <a:pt x="360" y="77"/>
                  </a:moveTo>
                  <a:cubicBezTo>
                    <a:pt x="358" y="78"/>
                    <a:pt x="355" y="77"/>
                    <a:pt x="352" y="78"/>
                  </a:cubicBezTo>
                  <a:cubicBezTo>
                    <a:pt x="352" y="77"/>
                    <a:pt x="352" y="77"/>
                    <a:pt x="352" y="77"/>
                  </a:cubicBezTo>
                  <a:lnTo>
                    <a:pt x="360" y="77"/>
                  </a:lnTo>
                  <a:close/>
                  <a:moveTo>
                    <a:pt x="296" y="80"/>
                  </a:moveTo>
                  <a:cubicBezTo>
                    <a:pt x="294" y="80"/>
                    <a:pt x="294" y="80"/>
                    <a:pt x="294" y="80"/>
                  </a:cubicBezTo>
                  <a:cubicBezTo>
                    <a:pt x="294" y="80"/>
                    <a:pt x="295" y="79"/>
                    <a:pt x="296" y="80"/>
                  </a:cubicBezTo>
                  <a:close/>
                  <a:moveTo>
                    <a:pt x="317" y="81"/>
                  </a:moveTo>
                  <a:cubicBezTo>
                    <a:pt x="317" y="81"/>
                    <a:pt x="318" y="81"/>
                    <a:pt x="318" y="81"/>
                  </a:cubicBezTo>
                  <a:cubicBezTo>
                    <a:pt x="315" y="81"/>
                    <a:pt x="315" y="81"/>
                    <a:pt x="315" y="81"/>
                  </a:cubicBezTo>
                  <a:cubicBezTo>
                    <a:pt x="315" y="81"/>
                    <a:pt x="316" y="81"/>
                    <a:pt x="316" y="81"/>
                  </a:cubicBezTo>
                  <a:lnTo>
                    <a:pt x="317" y="81"/>
                  </a:lnTo>
                  <a:close/>
                  <a:moveTo>
                    <a:pt x="297" y="81"/>
                  </a:moveTo>
                  <a:cubicBezTo>
                    <a:pt x="294" y="81"/>
                    <a:pt x="290" y="81"/>
                    <a:pt x="288" y="81"/>
                  </a:cubicBezTo>
                  <a:cubicBezTo>
                    <a:pt x="291" y="81"/>
                    <a:pt x="294" y="81"/>
                    <a:pt x="297" y="81"/>
                  </a:cubicBezTo>
                  <a:cubicBezTo>
                    <a:pt x="303" y="81"/>
                    <a:pt x="309" y="81"/>
                    <a:pt x="314" y="81"/>
                  </a:cubicBezTo>
                  <a:cubicBezTo>
                    <a:pt x="309" y="82"/>
                    <a:pt x="303" y="81"/>
                    <a:pt x="297" y="81"/>
                  </a:cubicBezTo>
                  <a:close/>
                  <a:moveTo>
                    <a:pt x="255" y="83"/>
                  </a:moveTo>
                  <a:cubicBezTo>
                    <a:pt x="255" y="83"/>
                    <a:pt x="255" y="83"/>
                    <a:pt x="255" y="83"/>
                  </a:cubicBezTo>
                  <a:cubicBezTo>
                    <a:pt x="260" y="83"/>
                    <a:pt x="260" y="83"/>
                    <a:pt x="260" y="83"/>
                  </a:cubicBezTo>
                  <a:cubicBezTo>
                    <a:pt x="260" y="83"/>
                    <a:pt x="260" y="83"/>
                    <a:pt x="260" y="83"/>
                  </a:cubicBezTo>
                  <a:lnTo>
                    <a:pt x="255" y="83"/>
                  </a:lnTo>
                  <a:close/>
                  <a:moveTo>
                    <a:pt x="353" y="87"/>
                  </a:moveTo>
                  <a:cubicBezTo>
                    <a:pt x="353" y="86"/>
                    <a:pt x="353" y="86"/>
                    <a:pt x="353" y="86"/>
                  </a:cubicBezTo>
                  <a:cubicBezTo>
                    <a:pt x="357" y="86"/>
                    <a:pt x="357" y="86"/>
                    <a:pt x="357" y="86"/>
                  </a:cubicBezTo>
                  <a:cubicBezTo>
                    <a:pt x="357" y="87"/>
                    <a:pt x="357" y="87"/>
                    <a:pt x="357" y="87"/>
                  </a:cubicBezTo>
                  <a:lnTo>
                    <a:pt x="353" y="87"/>
                  </a:lnTo>
                  <a:close/>
                  <a:moveTo>
                    <a:pt x="378" y="88"/>
                  </a:moveTo>
                  <a:cubicBezTo>
                    <a:pt x="378" y="88"/>
                    <a:pt x="378" y="88"/>
                    <a:pt x="378" y="88"/>
                  </a:cubicBezTo>
                  <a:cubicBezTo>
                    <a:pt x="373" y="88"/>
                    <a:pt x="373" y="88"/>
                    <a:pt x="373" y="88"/>
                  </a:cubicBezTo>
                  <a:cubicBezTo>
                    <a:pt x="373" y="88"/>
                    <a:pt x="373" y="88"/>
                    <a:pt x="373" y="88"/>
                  </a:cubicBezTo>
                  <a:lnTo>
                    <a:pt x="378" y="88"/>
                  </a:lnTo>
                  <a:close/>
                  <a:moveTo>
                    <a:pt x="372" y="88"/>
                  </a:moveTo>
                  <a:cubicBezTo>
                    <a:pt x="372" y="88"/>
                    <a:pt x="372" y="88"/>
                    <a:pt x="372" y="88"/>
                  </a:cubicBezTo>
                  <a:cubicBezTo>
                    <a:pt x="367" y="88"/>
                    <a:pt x="367" y="88"/>
                    <a:pt x="367" y="88"/>
                  </a:cubicBezTo>
                  <a:cubicBezTo>
                    <a:pt x="367" y="88"/>
                    <a:pt x="367" y="88"/>
                    <a:pt x="367" y="88"/>
                  </a:cubicBezTo>
                  <a:lnTo>
                    <a:pt x="372" y="88"/>
                  </a:lnTo>
                  <a:close/>
                  <a:moveTo>
                    <a:pt x="22" y="89"/>
                  </a:moveTo>
                  <a:cubicBezTo>
                    <a:pt x="22" y="88"/>
                    <a:pt x="22" y="88"/>
                    <a:pt x="22" y="88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5" y="89"/>
                    <a:pt x="25" y="89"/>
                    <a:pt x="25" y="89"/>
                  </a:cubicBezTo>
                  <a:lnTo>
                    <a:pt x="22" y="89"/>
                  </a:lnTo>
                  <a:close/>
                  <a:moveTo>
                    <a:pt x="348" y="89"/>
                  </a:moveTo>
                  <a:cubicBezTo>
                    <a:pt x="351" y="88"/>
                    <a:pt x="354" y="88"/>
                    <a:pt x="357" y="88"/>
                  </a:cubicBezTo>
                  <a:cubicBezTo>
                    <a:pt x="357" y="88"/>
                    <a:pt x="357" y="88"/>
                    <a:pt x="357" y="89"/>
                  </a:cubicBezTo>
                  <a:lnTo>
                    <a:pt x="348" y="89"/>
                  </a:lnTo>
                  <a:close/>
                  <a:moveTo>
                    <a:pt x="393" y="89"/>
                  </a:moveTo>
                  <a:cubicBezTo>
                    <a:pt x="393" y="89"/>
                    <a:pt x="393" y="89"/>
                    <a:pt x="393" y="89"/>
                  </a:cubicBezTo>
                  <a:cubicBezTo>
                    <a:pt x="396" y="89"/>
                    <a:pt x="396" y="89"/>
                    <a:pt x="396" y="89"/>
                  </a:cubicBezTo>
                  <a:cubicBezTo>
                    <a:pt x="396" y="89"/>
                    <a:pt x="396" y="89"/>
                    <a:pt x="396" y="89"/>
                  </a:cubicBezTo>
                  <a:lnTo>
                    <a:pt x="393" y="89"/>
                  </a:lnTo>
                  <a:close/>
                  <a:moveTo>
                    <a:pt x="22" y="91"/>
                  </a:moveTo>
                  <a:cubicBezTo>
                    <a:pt x="22" y="91"/>
                    <a:pt x="22" y="91"/>
                    <a:pt x="22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91"/>
                    <a:pt x="24" y="91"/>
                    <a:pt x="25" y="91"/>
                  </a:cubicBezTo>
                  <a:lnTo>
                    <a:pt x="22" y="91"/>
                  </a:lnTo>
                  <a:close/>
                  <a:moveTo>
                    <a:pt x="362" y="93"/>
                  </a:moveTo>
                  <a:cubicBezTo>
                    <a:pt x="362" y="92"/>
                    <a:pt x="362" y="92"/>
                    <a:pt x="362" y="92"/>
                  </a:cubicBezTo>
                  <a:cubicBezTo>
                    <a:pt x="364" y="92"/>
                    <a:pt x="364" y="92"/>
                    <a:pt x="364" y="92"/>
                  </a:cubicBezTo>
                  <a:cubicBezTo>
                    <a:pt x="364" y="93"/>
                    <a:pt x="364" y="93"/>
                    <a:pt x="364" y="93"/>
                  </a:cubicBezTo>
                  <a:lnTo>
                    <a:pt x="362" y="93"/>
                  </a:lnTo>
                  <a:close/>
                  <a:moveTo>
                    <a:pt x="347" y="94"/>
                  </a:moveTo>
                  <a:cubicBezTo>
                    <a:pt x="347" y="94"/>
                    <a:pt x="347" y="94"/>
                    <a:pt x="347" y="94"/>
                  </a:cubicBezTo>
                  <a:cubicBezTo>
                    <a:pt x="354" y="94"/>
                    <a:pt x="354" y="94"/>
                    <a:pt x="354" y="94"/>
                  </a:cubicBezTo>
                  <a:cubicBezTo>
                    <a:pt x="354" y="94"/>
                    <a:pt x="354" y="94"/>
                    <a:pt x="354" y="94"/>
                  </a:cubicBezTo>
                  <a:lnTo>
                    <a:pt x="347" y="94"/>
                  </a:ln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65" y="94"/>
                    <a:pt x="365" y="94"/>
                    <a:pt x="365" y="94"/>
                  </a:cubicBezTo>
                  <a:cubicBezTo>
                    <a:pt x="365" y="94"/>
                    <a:pt x="365" y="94"/>
                    <a:pt x="365" y="94"/>
                  </a:cubicBezTo>
                  <a:lnTo>
                    <a:pt x="357" y="94"/>
                  </a:lnTo>
                  <a:close/>
                  <a:moveTo>
                    <a:pt x="367" y="94"/>
                  </a:moveTo>
                  <a:cubicBezTo>
                    <a:pt x="367" y="94"/>
                    <a:pt x="367" y="94"/>
                    <a:pt x="367" y="94"/>
                  </a:cubicBezTo>
                  <a:cubicBezTo>
                    <a:pt x="377" y="93"/>
                    <a:pt x="377" y="93"/>
                    <a:pt x="377" y="93"/>
                  </a:cubicBezTo>
                  <a:cubicBezTo>
                    <a:pt x="377" y="94"/>
                    <a:pt x="377" y="94"/>
                    <a:pt x="377" y="94"/>
                  </a:cubicBezTo>
                  <a:lnTo>
                    <a:pt x="367" y="94"/>
                  </a:lnTo>
                  <a:close/>
                  <a:moveTo>
                    <a:pt x="349" y="97"/>
                  </a:moveTo>
                  <a:cubicBezTo>
                    <a:pt x="349" y="96"/>
                    <a:pt x="349" y="96"/>
                    <a:pt x="349" y="96"/>
                  </a:cubicBezTo>
                  <a:cubicBezTo>
                    <a:pt x="363" y="96"/>
                    <a:pt x="363" y="96"/>
                    <a:pt x="363" y="96"/>
                  </a:cubicBezTo>
                  <a:cubicBezTo>
                    <a:pt x="363" y="97"/>
                    <a:pt x="363" y="97"/>
                    <a:pt x="363" y="97"/>
                  </a:cubicBezTo>
                  <a:lnTo>
                    <a:pt x="349" y="97"/>
                  </a:lnTo>
                  <a:close/>
                  <a:moveTo>
                    <a:pt x="313" y="102"/>
                  </a:moveTo>
                  <a:cubicBezTo>
                    <a:pt x="304" y="102"/>
                    <a:pt x="304" y="102"/>
                    <a:pt x="304" y="102"/>
                  </a:cubicBezTo>
                  <a:cubicBezTo>
                    <a:pt x="304" y="102"/>
                    <a:pt x="304" y="102"/>
                    <a:pt x="304" y="102"/>
                  </a:cubicBezTo>
                  <a:cubicBezTo>
                    <a:pt x="315" y="102"/>
                    <a:pt x="323" y="102"/>
                    <a:pt x="333" y="102"/>
                  </a:cubicBezTo>
                  <a:cubicBezTo>
                    <a:pt x="327" y="103"/>
                    <a:pt x="321" y="102"/>
                    <a:pt x="315" y="103"/>
                  </a:cubicBezTo>
                  <a:cubicBezTo>
                    <a:pt x="313" y="102"/>
                    <a:pt x="313" y="102"/>
                    <a:pt x="313" y="102"/>
                  </a:cubicBezTo>
                  <a:close/>
                  <a:moveTo>
                    <a:pt x="323" y="104"/>
                  </a:moveTo>
                  <a:cubicBezTo>
                    <a:pt x="328" y="104"/>
                    <a:pt x="328" y="104"/>
                    <a:pt x="328" y="104"/>
                  </a:cubicBezTo>
                  <a:cubicBezTo>
                    <a:pt x="327" y="105"/>
                    <a:pt x="325" y="104"/>
                    <a:pt x="323" y="104"/>
                  </a:cubicBezTo>
                  <a:close/>
                  <a:moveTo>
                    <a:pt x="329" y="104"/>
                  </a:moveTo>
                  <a:cubicBezTo>
                    <a:pt x="329" y="104"/>
                    <a:pt x="329" y="104"/>
                    <a:pt x="329" y="104"/>
                  </a:cubicBezTo>
                  <a:cubicBezTo>
                    <a:pt x="333" y="104"/>
                    <a:pt x="333" y="104"/>
                    <a:pt x="333" y="104"/>
                  </a:cubicBezTo>
                  <a:cubicBezTo>
                    <a:pt x="333" y="104"/>
                    <a:pt x="333" y="104"/>
                    <a:pt x="333" y="104"/>
                  </a:cubicBezTo>
                  <a:lnTo>
                    <a:pt x="329" y="104"/>
                  </a:lnTo>
                  <a:close/>
                  <a:moveTo>
                    <a:pt x="373" y="106"/>
                  </a:moveTo>
                  <a:cubicBezTo>
                    <a:pt x="373" y="106"/>
                    <a:pt x="373" y="106"/>
                    <a:pt x="373" y="106"/>
                  </a:cubicBezTo>
                  <a:cubicBezTo>
                    <a:pt x="370" y="106"/>
                    <a:pt x="370" y="106"/>
                    <a:pt x="370" y="106"/>
                  </a:cubicBezTo>
                  <a:cubicBezTo>
                    <a:pt x="370" y="106"/>
                    <a:pt x="370" y="106"/>
                    <a:pt x="370" y="106"/>
                  </a:cubicBezTo>
                  <a:lnTo>
                    <a:pt x="373" y="106"/>
                  </a:lnTo>
                  <a:close/>
                  <a:moveTo>
                    <a:pt x="341" y="105"/>
                  </a:moveTo>
                  <a:cubicBezTo>
                    <a:pt x="341" y="105"/>
                    <a:pt x="341" y="105"/>
                    <a:pt x="341" y="105"/>
                  </a:cubicBezTo>
                  <a:cubicBezTo>
                    <a:pt x="344" y="105"/>
                    <a:pt x="344" y="105"/>
                    <a:pt x="344" y="105"/>
                  </a:cubicBezTo>
                  <a:cubicBezTo>
                    <a:pt x="344" y="105"/>
                    <a:pt x="344" y="105"/>
                    <a:pt x="344" y="105"/>
                  </a:cubicBezTo>
                  <a:lnTo>
                    <a:pt x="341" y="105"/>
                  </a:lnTo>
                  <a:close/>
                  <a:moveTo>
                    <a:pt x="348" y="107"/>
                  </a:moveTo>
                  <a:cubicBezTo>
                    <a:pt x="348" y="107"/>
                    <a:pt x="349" y="106"/>
                    <a:pt x="349" y="106"/>
                  </a:cubicBezTo>
                  <a:cubicBezTo>
                    <a:pt x="346" y="105"/>
                    <a:pt x="346" y="105"/>
                    <a:pt x="346" y="105"/>
                  </a:cubicBezTo>
                  <a:cubicBezTo>
                    <a:pt x="346" y="105"/>
                    <a:pt x="346" y="105"/>
                    <a:pt x="346" y="105"/>
                  </a:cubicBezTo>
                  <a:cubicBezTo>
                    <a:pt x="354" y="105"/>
                    <a:pt x="354" y="105"/>
                    <a:pt x="354" y="105"/>
                  </a:cubicBezTo>
                  <a:cubicBezTo>
                    <a:pt x="354" y="105"/>
                    <a:pt x="354" y="105"/>
                    <a:pt x="354" y="105"/>
                  </a:cubicBezTo>
                  <a:cubicBezTo>
                    <a:pt x="349" y="105"/>
                    <a:pt x="351" y="107"/>
                    <a:pt x="348" y="107"/>
                  </a:cubicBezTo>
                  <a:close/>
                  <a:moveTo>
                    <a:pt x="375" y="108"/>
                  </a:moveTo>
                  <a:cubicBezTo>
                    <a:pt x="377" y="108"/>
                    <a:pt x="377" y="108"/>
                    <a:pt x="377" y="108"/>
                  </a:cubicBezTo>
                  <a:cubicBezTo>
                    <a:pt x="377" y="109"/>
                    <a:pt x="377" y="109"/>
                    <a:pt x="377" y="109"/>
                  </a:cubicBezTo>
                  <a:cubicBezTo>
                    <a:pt x="375" y="109"/>
                    <a:pt x="375" y="109"/>
                    <a:pt x="375" y="109"/>
                  </a:cubicBezTo>
                  <a:lnTo>
                    <a:pt x="375" y="108"/>
                  </a:lnTo>
                  <a:close/>
                  <a:moveTo>
                    <a:pt x="332" y="109"/>
                  </a:moveTo>
                  <a:cubicBezTo>
                    <a:pt x="332" y="109"/>
                    <a:pt x="332" y="109"/>
                    <a:pt x="332" y="109"/>
                  </a:cubicBezTo>
                  <a:cubicBezTo>
                    <a:pt x="351" y="109"/>
                    <a:pt x="351" y="109"/>
                    <a:pt x="351" y="109"/>
                  </a:cubicBezTo>
                  <a:cubicBezTo>
                    <a:pt x="351" y="109"/>
                    <a:pt x="351" y="109"/>
                    <a:pt x="351" y="109"/>
                  </a:cubicBezTo>
                  <a:lnTo>
                    <a:pt x="332" y="109"/>
                  </a:lnTo>
                  <a:close/>
                  <a:moveTo>
                    <a:pt x="262" y="115"/>
                  </a:moveTo>
                  <a:cubicBezTo>
                    <a:pt x="262" y="115"/>
                    <a:pt x="262" y="115"/>
                    <a:pt x="262" y="115"/>
                  </a:cubicBezTo>
                  <a:cubicBezTo>
                    <a:pt x="265" y="115"/>
                    <a:pt x="265" y="115"/>
                    <a:pt x="265" y="115"/>
                  </a:cubicBezTo>
                  <a:cubicBezTo>
                    <a:pt x="265" y="115"/>
                    <a:pt x="265" y="115"/>
                    <a:pt x="265" y="115"/>
                  </a:cubicBezTo>
                  <a:lnTo>
                    <a:pt x="262" y="115"/>
                  </a:lnTo>
                  <a:close/>
                  <a:moveTo>
                    <a:pt x="266" y="115"/>
                  </a:moveTo>
                  <a:cubicBezTo>
                    <a:pt x="266" y="115"/>
                    <a:pt x="266" y="115"/>
                    <a:pt x="266" y="115"/>
                  </a:cubicBezTo>
                  <a:cubicBezTo>
                    <a:pt x="269" y="115"/>
                    <a:pt x="269" y="115"/>
                    <a:pt x="269" y="115"/>
                  </a:cubicBezTo>
                  <a:cubicBezTo>
                    <a:pt x="269" y="115"/>
                    <a:pt x="269" y="115"/>
                    <a:pt x="269" y="115"/>
                  </a:cubicBezTo>
                  <a:lnTo>
                    <a:pt x="266" y="115"/>
                  </a:lnTo>
                  <a:close/>
                  <a:moveTo>
                    <a:pt x="285" y="115"/>
                  </a:moveTo>
                  <a:cubicBezTo>
                    <a:pt x="285" y="115"/>
                    <a:pt x="285" y="115"/>
                    <a:pt x="285" y="115"/>
                  </a:cubicBezTo>
                  <a:cubicBezTo>
                    <a:pt x="293" y="115"/>
                    <a:pt x="293" y="115"/>
                    <a:pt x="293" y="115"/>
                  </a:cubicBezTo>
                  <a:cubicBezTo>
                    <a:pt x="293" y="115"/>
                    <a:pt x="293" y="115"/>
                    <a:pt x="293" y="115"/>
                  </a:cubicBezTo>
                  <a:lnTo>
                    <a:pt x="285" y="115"/>
                  </a:lnTo>
                  <a:close/>
                  <a:moveTo>
                    <a:pt x="296" y="116"/>
                  </a:moveTo>
                  <a:cubicBezTo>
                    <a:pt x="296" y="115"/>
                    <a:pt x="296" y="115"/>
                    <a:pt x="296" y="115"/>
                  </a:cubicBezTo>
                  <a:cubicBezTo>
                    <a:pt x="303" y="115"/>
                    <a:pt x="303" y="115"/>
                    <a:pt x="303" y="115"/>
                  </a:cubicBezTo>
                  <a:cubicBezTo>
                    <a:pt x="303" y="116"/>
                    <a:pt x="303" y="116"/>
                    <a:pt x="303" y="116"/>
                  </a:cubicBezTo>
                  <a:lnTo>
                    <a:pt x="296" y="116"/>
                  </a:lnTo>
                  <a:close/>
                  <a:moveTo>
                    <a:pt x="305" y="116"/>
                  </a:moveTo>
                  <a:cubicBezTo>
                    <a:pt x="305" y="115"/>
                    <a:pt x="305" y="115"/>
                    <a:pt x="305" y="115"/>
                  </a:cubicBezTo>
                  <a:cubicBezTo>
                    <a:pt x="309" y="115"/>
                    <a:pt x="309" y="115"/>
                    <a:pt x="309" y="115"/>
                  </a:cubicBezTo>
                  <a:cubicBezTo>
                    <a:pt x="309" y="116"/>
                    <a:pt x="309" y="116"/>
                    <a:pt x="309" y="116"/>
                  </a:cubicBezTo>
                  <a:lnTo>
                    <a:pt x="305" y="116"/>
                  </a:lnTo>
                  <a:close/>
                  <a:moveTo>
                    <a:pt x="367" y="118"/>
                  </a:moveTo>
                  <a:cubicBezTo>
                    <a:pt x="365" y="118"/>
                    <a:pt x="365" y="118"/>
                    <a:pt x="365" y="118"/>
                  </a:cubicBezTo>
                  <a:cubicBezTo>
                    <a:pt x="365" y="118"/>
                    <a:pt x="365" y="118"/>
                    <a:pt x="365" y="118"/>
                  </a:cubicBezTo>
                  <a:cubicBezTo>
                    <a:pt x="367" y="118"/>
                    <a:pt x="367" y="118"/>
                    <a:pt x="367" y="118"/>
                  </a:cubicBezTo>
                  <a:close/>
                  <a:moveTo>
                    <a:pt x="372" y="118"/>
                  </a:moveTo>
                  <a:cubicBezTo>
                    <a:pt x="370" y="118"/>
                    <a:pt x="370" y="118"/>
                    <a:pt x="370" y="118"/>
                  </a:cubicBezTo>
                  <a:cubicBezTo>
                    <a:pt x="373" y="117"/>
                    <a:pt x="373" y="117"/>
                    <a:pt x="373" y="117"/>
                  </a:cubicBezTo>
                  <a:lnTo>
                    <a:pt x="372" y="118"/>
                  </a:lnTo>
                  <a:close/>
                  <a:moveTo>
                    <a:pt x="316" y="118"/>
                  </a:moveTo>
                  <a:cubicBezTo>
                    <a:pt x="316" y="118"/>
                    <a:pt x="316" y="118"/>
                    <a:pt x="316" y="118"/>
                  </a:cubicBezTo>
                  <a:cubicBezTo>
                    <a:pt x="337" y="118"/>
                    <a:pt x="337" y="118"/>
                    <a:pt x="337" y="118"/>
                  </a:cubicBezTo>
                  <a:cubicBezTo>
                    <a:pt x="337" y="118"/>
                    <a:pt x="337" y="118"/>
                    <a:pt x="337" y="118"/>
                  </a:cubicBezTo>
                  <a:lnTo>
                    <a:pt x="316" y="118"/>
                  </a:lnTo>
                  <a:close/>
                  <a:moveTo>
                    <a:pt x="321" y="120"/>
                  </a:moveTo>
                  <a:cubicBezTo>
                    <a:pt x="321" y="120"/>
                    <a:pt x="321" y="120"/>
                    <a:pt x="321" y="120"/>
                  </a:cubicBezTo>
                  <a:cubicBezTo>
                    <a:pt x="329" y="120"/>
                    <a:pt x="329" y="120"/>
                    <a:pt x="329" y="120"/>
                  </a:cubicBezTo>
                  <a:cubicBezTo>
                    <a:pt x="329" y="120"/>
                    <a:pt x="329" y="120"/>
                    <a:pt x="329" y="120"/>
                  </a:cubicBezTo>
                  <a:lnTo>
                    <a:pt x="321" y="120"/>
                  </a:lnTo>
                  <a:close/>
                  <a:moveTo>
                    <a:pt x="341" y="121"/>
                  </a:moveTo>
                  <a:cubicBezTo>
                    <a:pt x="337" y="121"/>
                    <a:pt x="337" y="121"/>
                    <a:pt x="337" y="121"/>
                  </a:cubicBezTo>
                  <a:cubicBezTo>
                    <a:pt x="337" y="120"/>
                    <a:pt x="337" y="120"/>
                    <a:pt x="337" y="120"/>
                  </a:cubicBezTo>
                  <a:cubicBezTo>
                    <a:pt x="336" y="120"/>
                    <a:pt x="334" y="120"/>
                    <a:pt x="332" y="120"/>
                  </a:cubicBezTo>
                  <a:cubicBezTo>
                    <a:pt x="332" y="120"/>
                    <a:pt x="332" y="120"/>
                    <a:pt x="333" y="120"/>
                  </a:cubicBezTo>
                  <a:cubicBezTo>
                    <a:pt x="333" y="119"/>
                    <a:pt x="333" y="119"/>
                    <a:pt x="333" y="119"/>
                  </a:cubicBezTo>
                  <a:cubicBezTo>
                    <a:pt x="334" y="119"/>
                    <a:pt x="334" y="119"/>
                    <a:pt x="334" y="119"/>
                  </a:cubicBezTo>
                  <a:cubicBezTo>
                    <a:pt x="333" y="120"/>
                    <a:pt x="333" y="120"/>
                    <a:pt x="333" y="120"/>
                  </a:cubicBezTo>
                  <a:cubicBezTo>
                    <a:pt x="336" y="119"/>
                    <a:pt x="338" y="120"/>
                    <a:pt x="341" y="121"/>
                  </a:cubicBezTo>
                  <a:cubicBezTo>
                    <a:pt x="343" y="121"/>
                    <a:pt x="343" y="121"/>
                    <a:pt x="343" y="121"/>
                  </a:cubicBezTo>
                  <a:cubicBezTo>
                    <a:pt x="343" y="120"/>
                    <a:pt x="344" y="120"/>
                    <a:pt x="344" y="120"/>
                  </a:cubicBezTo>
                  <a:cubicBezTo>
                    <a:pt x="344" y="119"/>
                    <a:pt x="342" y="120"/>
                    <a:pt x="341" y="120"/>
                  </a:cubicBezTo>
                  <a:cubicBezTo>
                    <a:pt x="341" y="119"/>
                    <a:pt x="341" y="119"/>
                    <a:pt x="340" y="119"/>
                  </a:cubicBezTo>
                  <a:cubicBezTo>
                    <a:pt x="342" y="119"/>
                    <a:pt x="347" y="119"/>
                    <a:pt x="349" y="118"/>
                  </a:cubicBezTo>
                  <a:cubicBezTo>
                    <a:pt x="341" y="118"/>
                    <a:pt x="341" y="118"/>
                    <a:pt x="341" y="118"/>
                  </a:cubicBezTo>
                  <a:cubicBezTo>
                    <a:pt x="352" y="118"/>
                    <a:pt x="352" y="118"/>
                    <a:pt x="352" y="118"/>
                  </a:cubicBezTo>
                  <a:cubicBezTo>
                    <a:pt x="351" y="118"/>
                    <a:pt x="351" y="118"/>
                    <a:pt x="350" y="118"/>
                  </a:cubicBezTo>
                  <a:cubicBezTo>
                    <a:pt x="351" y="119"/>
                    <a:pt x="353" y="119"/>
                    <a:pt x="355" y="119"/>
                  </a:cubicBezTo>
                  <a:cubicBezTo>
                    <a:pt x="356" y="119"/>
                    <a:pt x="357" y="119"/>
                    <a:pt x="358" y="120"/>
                  </a:cubicBezTo>
                  <a:cubicBezTo>
                    <a:pt x="357" y="119"/>
                    <a:pt x="356" y="119"/>
                    <a:pt x="355" y="119"/>
                  </a:cubicBezTo>
                  <a:cubicBezTo>
                    <a:pt x="354" y="119"/>
                    <a:pt x="353" y="119"/>
                    <a:pt x="351" y="119"/>
                  </a:cubicBezTo>
                  <a:cubicBezTo>
                    <a:pt x="353" y="120"/>
                    <a:pt x="348" y="119"/>
                    <a:pt x="349" y="120"/>
                  </a:cubicBezTo>
                  <a:cubicBezTo>
                    <a:pt x="349" y="120"/>
                    <a:pt x="350" y="121"/>
                    <a:pt x="350" y="121"/>
                  </a:cubicBezTo>
                  <a:cubicBezTo>
                    <a:pt x="343" y="121"/>
                    <a:pt x="343" y="121"/>
                    <a:pt x="343" y="121"/>
                  </a:cubicBezTo>
                  <a:cubicBezTo>
                    <a:pt x="342" y="121"/>
                    <a:pt x="341" y="121"/>
                    <a:pt x="341" y="121"/>
                  </a:cubicBezTo>
                  <a:close/>
                  <a:moveTo>
                    <a:pt x="350" y="122"/>
                  </a:moveTo>
                  <a:cubicBezTo>
                    <a:pt x="350" y="122"/>
                    <a:pt x="350" y="122"/>
                    <a:pt x="350" y="122"/>
                  </a:cubicBezTo>
                  <a:cubicBezTo>
                    <a:pt x="354" y="122"/>
                    <a:pt x="354" y="122"/>
                    <a:pt x="354" y="122"/>
                  </a:cubicBezTo>
                  <a:cubicBezTo>
                    <a:pt x="354" y="122"/>
                    <a:pt x="354" y="122"/>
                    <a:pt x="354" y="122"/>
                  </a:cubicBezTo>
                  <a:lnTo>
                    <a:pt x="350" y="122"/>
                  </a:lnTo>
                  <a:close/>
                  <a:moveTo>
                    <a:pt x="376" y="124"/>
                  </a:moveTo>
                  <a:cubicBezTo>
                    <a:pt x="376" y="124"/>
                    <a:pt x="376" y="124"/>
                    <a:pt x="376" y="124"/>
                  </a:cubicBezTo>
                  <a:cubicBezTo>
                    <a:pt x="372" y="124"/>
                    <a:pt x="372" y="124"/>
                    <a:pt x="372" y="124"/>
                  </a:cubicBezTo>
                  <a:cubicBezTo>
                    <a:pt x="372" y="124"/>
                    <a:pt x="372" y="124"/>
                    <a:pt x="372" y="124"/>
                  </a:cubicBezTo>
                  <a:lnTo>
                    <a:pt x="376" y="124"/>
                  </a:lnTo>
                  <a:close/>
                  <a:moveTo>
                    <a:pt x="370" y="124"/>
                  </a:moveTo>
                  <a:cubicBezTo>
                    <a:pt x="370" y="124"/>
                    <a:pt x="370" y="124"/>
                    <a:pt x="370" y="124"/>
                  </a:cubicBezTo>
                  <a:cubicBezTo>
                    <a:pt x="349" y="124"/>
                    <a:pt x="349" y="124"/>
                    <a:pt x="349" y="124"/>
                  </a:cubicBezTo>
                  <a:cubicBezTo>
                    <a:pt x="349" y="124"/>
                    <a:pt x="349" y="124"/>
                    <a:pt x="349" y="124"/>
                  </a:cubicBezTo>
                  <a:lnTo>
                    <a:pt x="370" y="124"/>
                  </a:lnTo>
                  <a:close/>
                  <a:moveTo>
                    <a:pt x="344" y="124"/>
                  </a:moveTo>
                  <a:cubicBezTo>
                    <a:pt x="348" y="124"/>
                    <a:pt x="348" y="124"/>
                    <a:pt x="348" y="124"/>
                  </a:cubicBezTo>
                  <a:cubicBezTo>
                    <a:pt x="348" y="124"/>
                    <a:pt x="348" y="124"/>
                    <a:pt x="348" y="124"/>
                  </a:cubicBezTo>
                  <a:cubicBezTo>
                    <a:pt x="344" y="124"/>
                    <a:pt x="344" y="124"/>
                    <a:pt x="344" y="124"/>
                  </a:cubicBezTo>
                  <a:close/>
                  <a:moveTo>
                    <a:pt x="327" y="124"/>
                  </a:moveTo>
                  <a:cubicBezTo>
                    <a:pt x="327" y="124"/>
                    <a:pt x="327" y="124"/>
                    <a:pt x="327" y="124"/>
                  </a:cubicBezTo>
                  <a:cubicBezTo>
                    <a:pt x="331" y="124"/>
                    <a:pt x="331" y="124"/>
                    <a:pt x="331" y="124"/>
                  </a:cubicBezTo>
                  <a:cubicBezTo>
                    <a:pt x="331" y="124"/>
                    <a:pt x="331" y="124"/>
                    <a:pt x="331" y="124"/>
                  </a:cubicBezTo>
                  <a:lnTo>
                    <a:pt x="327" y="124"/>
                  </a:lnTo>
                  <a:close/>
                  <a:moveTo>
                    <a:pt x="392" y="125"/>
                  </a:moveTo>
                  <a:cubicBezTo>
                    <a:pt x="395" y="125"/>
                    <a:pt x="395" y="125"/>
                    <a:pt x="395" y="125"/>
                  </a:cubicBezTo>
                  <a:cubicBezTo>
                    <a:pt x="395" y="125"/>
                    <a:pt x="395" y="125"/>
                    <a:pt x="395" y="125"/>
                  </a:cubicBezTo>
                  <a:cubicBezTo>
                    <a:pt x="392" y="125"/>
                    <a:pt x="392" y="125"/>
                    <a:pt x="392" y="125"/>
                  </a:cubicBezTo>
                  <a:close/>
                  <a:moveTo>
                    <a:pt x="346" y="125"/>
                  </a:moveTo>
                  <a:cubicBezTo>
                    <a:pt x="346" y="125"/>
                    <a:pt x="346" y="125"/>
                    <a:pt x="346" y="125"/>
                  </a:cubicBezTo>
                  <a:cubicBezTo>
                    <a:pt x="349" y="125"/>
                    <a:pt x="349" y="125"/>
                    <a:pt x="349" y="125"/>
                  </a:cubicBezTo>
                  <a:cubicBezTo>
                    <a:pt x="349" y="125"/>
                    <a:pt x="349" y="125"/>
                    <a:pt x="349" y="125"/>
                  </a:cubicBezTo>
                  <a:lnTo>
                    <a:pt x="346" y="125"/>
                  </a:lnTo>
                  <a:close/>
                  <a:moveTo>
                    <a:pt x="360" y="126"/>
                  </a:moveTo>
                  <a:cubicBezTo>
                    <a:pt x="360" y="126"/>
                    <a:pt x="360" y="126"/>
                    <a:pt x="360" y="126"/>
                  </a:cubicBezTo>
                  <a:cubicBezTo>
                    <a:pt x="350" y="126"/>
                    <a:pt x="350" y="126"/>
                    <a:pt x="350" y="126"/>
                  </a:cubicBezTo>
                  <a:cubicBezTo>
                    <a:pt x="350" y="126"/>
                    <a:pt x="350" y="126"/>
                    <a:pt x="350" y="126"/>
                  </a:cubicBezTo>
                  <a:lnTo>
                    <a:pt x="360" y="126"/>
                  </a:lnTo>
                  <a:close/>
                  <a:moveTo>
                    <a:pt x="342" y="126"/>
                  </a:moveTo>
                  <a:cubicBezTo>
                    <a:pt x="343" y="126"/>
                    <a:pt x="343" y="126"/>
                    <a:pt x="343" y="126"/>
                  </a:cubicBezTo>
                  <a:cubicBezTo>
                    <a:pt x="343" y="126"/>
                    <a:pt x="343" y="126"/>
                    <a:pt x="342" y="126"/>
                  </a:cubicBezTo>
                  <a:cubicBezTo>
                    <a:pt x="342" y="126"/>
                    <a:pt x="342" y="126"/>
                    <a:pt x="342" y="126"/>
                  </a:cubicBezTo>
                  <a:cubicBezTo>
                    <a:pt x="340" y="127"/>
                    <a:pt x="341" y="126"/>
                    <a:pt x="342" y="126"/>
                  </a:cubicBezTo>
                  <a:close/>
                  <a:moveTo>
                    <a:pt x="324" y="129"/>
                  </a:moveTo>
                  <a:cubicBezTo>
                    <a:pt x="324" y="128"/>
                    <a:pt x="324" y="128"/>
                    <a:pt x="324" y="128"/>
                  </a:cubicBezTo>
                  <a:cubicBezTo>
                    <a:pt x="332" y="128"/>
                    <a:pt x="332" y="128"/>
                    <a:pt x="332" y="128"/>
                  </a:cubicBezTo>
                  <a:cubicBezTo>
                    <a:pt x="332" y="129"/>
                    <a:pt x="332" y="129"/>
                    <a:pt x="332" y="129"/>
                  </a:cubicBezTo>
                  <a:lnTo>
                    <a:pt x="324" y="129"/>
                  </a:lnTo>
                  <a:close/>
                  <a:moveTo>
                    <a:pt x="366" y="130"/>
                  </a:moveTo>
                  <a:cubicBezTo>
                    <a:pt x="366" y="130"/>
                    <a:pt x="366" y="130"/>
                    <a:pt x="366" y="130"/>
                  </a:cubicBezTo>
                  <a:cubicBezTo>
                    <a:pt x="358" y="130"/>
                    <a:pt x="358" y="130"/>
                    <a:pt x="358" y="130"/>
                  </a:cubicBezTo>
                  <a:cubicBezTo>
                    <a:pt x="358" y="130"/>
                    <a:pt x="358" y="130"/>
                    <a:pt x="358" y="130"/>
                  </a:cubicBezTo>
                  <a:lnTo>
                    <a:pt x="366" y="130"/>
                  </a:lnTo>
                  <a:close/>
                  <a:moveTo>
                    <a:pt x="334" y="130"/>
                  </a:moveTo>
                  <a:cubicBezTo>
                    <a:pt x="354" y="130"/>
                    <a:pt x="354" y="130"/>
                    <a:pt x="354" y="130"/>
                  </a:cubicBezTo>
                  <a:cubicBezTo>
                    <a:pt x="354" y="131"/>
                    <a:pt x="354" y="131"/>
                    <a:pt x="354" y="131"/>
                  </a:cubicBezTo>
                  <a:cubicBezTo>
                    <a:pt x="334" y="131"/>
                    <a:pt x="334" y="131"/>
                    <a:pt x="334" y="131"/>
                  </a:cubicBezTo>
                  <a:lnTo>
                    <a:pt x="334" y="130"/>
                  </a:lnTo>
                  <a:close/>
                  <a:moveTo>
                    <a:pt x="316" y="131"/>
                  </a:moveTo>
                  <a:cubicBezTo>
                    <a:pt x="316" y="131"/>
                    <a:pt x="316" y="131"/>
                    <a:pt x="316" y="131"/>
                  </a:cubicBezTo>
                  <a:cubicBezTo>
                    <a:pt x="319" y="131"/>
                    <a:pt x="319" y="131"/>
                    <a:pt x="319" y="131"/>
                  </a:cubicBezTo>
                  <a:cubicBezTo>
                    <a:pt x="319" y="131"/>
                    <a:pt x="319" y="131"/>
                    <a:pt x="319" y="131"/>
                  </a:cubicBezTo>
                  <a:lnTo>
                    <a:pt x="316" y="131"/>
                  </a:lnTo>
                  <a:close/>
                  <a:moveTo>
                    <a:pt x="382" y="131"/>
                  </a:moveTo>
                  <a:cubicBezTo>
                    <a:pt x="382" y="131"/>
                    <a:pt x="382" y="131"/>
                    <a:pt x="382" y="131"/>
                  </a:cubicBezTo>
                  <a:cubicBezTo>
                    <a:pt x="374" y="131"/>
                    <a:pt x="374" y="131"/>
                    <a:pt x="374" y="131"/>
                  </a:cubicBezTo>
                  <a:cubicBezTo>
                    <a:pt x="374" y="131"/>
                    <a:pt x="374" y="131"/>
                    <a:pt x="374" y="131"/>
                  </a:cubicBezTo>
                  <a:lnTo>
                    <a:pt x="382" y="131"/>
                  </a:lnTo>
                  <a:close/>
                  <a:moveTo>
                    <a:pt x="354" y="131"/>
                  </a:moveTo>
                  <a:cubicBezTo>
                    <a:pt x="354" y="131"/>
                    <a:pt x="354" y="131"/>
                    <a:pt x="354" y="131"/>
                  </a:cubicBezTo>
                  <a:cubicBezTo>
                    <a:pt x="354" y="131"/>
                    <a:pt x="353" y="132"/>
                    <a:pt x="353" y="132"/>
                  </a:cubicBezTo>
                  <a:cubicBezTo>
                    <a:pt x="356" y="132"/>
                    <a:pt x="356" y="132"/>
                    <a:pt x="356" y="132"/>
                  </a:cubicBezTo>
                  <a:cubicBezTo>
                    <a:pt x="355" y="132"/>
                    <a:pt x="353" y="132"/>
                    <a:pt x="352" y="132"/>
                  </a:cubicBezTo>
                  <a:cubicBezTo>
                    <a:pt x="352" y="132"/>
                    <a:pt x="352" y="132"/>
                    <a:pt x="352" y="132"/>
                  </a:cubicBezTo>
                  <a:cubicBezTo>
                    <a:pt x="352" y="132"/>
                    <a:pt x="352" y="132"/>
                    <a:pt x="352" y="132"/>
                  </a:cubicBezTo>
                  <a:cubicBezTo>
                    <a:pt x="352" y="132"/>
                    <a:pt x="352" y="132"/>
                    <a:pt x="352" y="132"/>
                  </a:cubicBezTo>
                  <a:cubicBezTo>
                    <a:pt x="352" y="132"/>
                    <a:pt x="353" y="132"/>
                    <a:pt x="353" y="131"/>
                  </a:cubicBezTo>
                  <a:cubicBezTo>
                    <a:pt x="353" y="131"/>
                    <a:pt x="353" y="131"/>
                    <a:pt x="353" y="131"/>
                  </a:cubicBezTo>
                  <a:lnTo>
                    <a:pt x="354" y="131"/>
                  </a:lnTo>
                  <a:close/>
                  <a:moveTo>
                    <a:pt x="329" y="132"/>
                  </a:moveTo>
                  <a:cubicBezTo>
                    <a:pt x="347" y="131"/>
                    <a:pt x="347" y="131"/>
                    <a:pt x="347" y="131"/>
                  </a:cubicBezTo>
                  <a:cubicBezTo>
                    <a:pt x="347" y="132"/>
                    <a:pt x="347" y="132"/>
                    <a:pt x="348" y="132"/>
                  </a:cubicBezTo>
                  <a:cubicBezTo>
                    <a:pt x="348" y="132"/>
                    <a:pt x="348" y="132"/>
                    <a:pt x="348" y="132"/>
                  </a:cubicBezTo>
                  <a:cubicBezTo>
                    <a:pt x="348" y="132"/>
                    <a:pt x="348" y="131"/>
                    <a:pt x="349" y="131"/>
                  </a:cubicBezTo>
                  <a:cubicBezTo>
                    <a:pt x="349" y="131"/>
                    <a:pt x="349" y="131"/>
                    <a:pt x="349" y="131"/>
                  </a:cubicBezTo>
                  <a:cubicBezTo>
                    <a:pt x="351" y="131"/>
                    <a:pt x="351" y="131"/>
                    <a:pt x="351" y="131"/>
                  </a:cubicBezTo>
                  <a:cubicBezTo>
                    <a:pt x="351" y="131"/>
                    <a:pt x="351" y="131"/>
                    <a:pt x="351" y="131"/>
                  </a:cubicBezTo>
                  <a:cubicBezTo>
                    <a:pt x="350" y="131"/>
                    <a:pt x="350" y="131"/>
                    <a:pt x="349" y="132"/>
                  </a:cubicBezTo>
                  <a:cubicBezTo>
                    <a:pt x="349" y="132"/>
                    <a:pt x="350" y="132"/>
                    <a:pt x="350" y="132"/>
                  </a:cubicBezTo>
                  <a:cubicBezTo>
                    <a:pt x="350" y="132"/>
                    <a:pt x="351" y="132"/>
                    <a:pt x="351" y="132"/>
                  </a:cubicBezTo>
                  <a:cubicBezTo>
                    <a:pt x="351" y="132"/>
                    <a:pt x="350" y="132"/>
                    <a:pt x="350" y="132"/>
                  </a:cubicBezTo>
                  <a:cubicBezTo>
                    <a:pt x="349" y="132"/>
                    <a:pt x="348" y="132"/>
                    <a:pt x="348" y="132"/>
                  </a:cubicBezTo>
                  <a:cubicBezTo>
                    <a:pt x="348" y="132"/>
                    <a:pt x="348" y="132"/>
                    <a:pt x="348" y="132"/>
                  </a:cubicBezTo>
                  <a:cubicBezTo>
                    <a:pt x="348" y="132"/>
                    <a:pt x="348" y="132"/>
                    <a:pt x="348" y="132"/>
                  </a:cubicBezTo>
                  <a:cubicBezTo>
                    <a:pt x="341" y="132"/>
                    <a:pt x="335" y="132"/>
                    <a:pt x="329" y="132"/>
                  </a:cubicBezTo>
                  <a:close/>
                  <a:moveTo>
                    <a:pt x="357" y="132"/>
                  </a:moveTo>
                  <a:cubicBezTo>
                    <a:pt x="358" y="132"/>
                    <a:pt x="358" y="132"/>
                    <a:pt x="358" y="132"/>
                  </a:cubicBezTo>
                  <a:cubicBezTo>
                    <a:pt x="357" y="131"/>
                    <a:pt x="357" y="131"/>
                    <a:pt x="357" y="131"/>
                  </a:cubicBezTo>
                  <a:cubicBezTo>
                    <a:pt x="366" y="131"/>
                    <a:pt x="366" y="131"/>
                    <a:pt x="366" y="131"/>
                  </a:cubicBezTo>
                  <a:cubicBezTo>
                    <a:pt x="366" y="132"/>
                    <a:pt x="366" y="132"/>
                    <a:pt x="366" y="132"/>
                  </a:cubicBezTo>
                  <a:cubicBezTo>
                    <a:pt x="364" y="132"/>
                    <a:pt x="360" y="132"/>
                    <a:pt x="357" y="132"/>
                  </a:cubicBezTo>
                  <a:close/>
                  <a:moveTo>
                    <a:pt x="346" y="134"/>
                  </a:moveTo>
                  <a:cubicBezTo>
                    <a:pt x="346" y="134"/>
                    <a:pt x="346" y="134"/>
                    <a:pt x="346" y="134"/>
                  </a:cubicBezTo>
                  <a:cubicBezTo>
                    <a:pt x="343" y="134"/>
                    <a:pt x="343" y="134"/>
                    <a:pt x="343" y="134"/>
                  </a:cubicBezTo>
                  <a:cubicBezTo>
                    <a:pt x="343" y="134"/>
                    <a:pt x="343" y="134"/>
                    <a:pt x="343" y="134"/>
                  </a:cubicBezTo>
                  <a:lnTo>
                    <a:pt x="346" y="134"/>
                  </a:lnTo>
                  <a:close/>
                  <a:moveTo>
                    <a:pt x="314" y="134"/>
                  </a:moveTo>
                  <a:cubicBezTo>
                    <a:pt x="316" y="134"/>
                    <a:pt x="318" y="134"/>
                    <a:pt x="321" y="134"/>
                  </a:cubicBezTo>
                  <a:cubicBezTo>
                    <a:pt x="327" y="134"/>
                    <a:pt x="334" y="133"/>
                    <a:pt x="341" y="134"/>
                  </a:cubicBezTo>
                  <a:cubicBezTo>
                    <a:pt x="336" y="134"/>
                    <a:pt x="336" y="134"/>
                    <a:pt x="336" y="134"/>
                  </a:cubicBezTo>
                  <a:cubicBezTo>
                    <a:pt x="331" y="134"/>
                    <a:pt x="326" y="134"/>
                    <a:pt x="321" y="134"/>
                  </a:cubicBezTo>
                  <a:cubicBezTo>
                    <a:pt x="318" y="134"/>
                    <a:pt x="316" y="134"/>
                    <a:pt x="314" y="134"/>
                  </a:cubicBezTo>
                  <a:close/>
                  <a:moveTo>
                    <a:pt x="295" y="134"/>
                  </a:moveTo>
                  <a:cubicBezTo>
                    <a:pt x="295" y="134"/>
                    <a:pt x="295" y="134"/>
                    <a:pt x="295" y="134"/>
                  </a:cubicBezTo>
                  <a:cubicBezTo>
                    <a:pt x="297" y="134"/>
                    <a:pt x="297" y="134"/>
                    <a:pt x="297" y="134"/>
                  </a:cubicBezTo>
                  <a:cubicBezTo>
                    <a:pt x="297" y="134"/>
                    <a:pt x="297" y="134"/>
                    <a:pt x="297" y="134"/>
                  </a:cubicBezTo>
                  <a:cubicBezTo>
                    <a:pt x="296" y="134"/>
                    <a:pt x="296" y="134"/>
                    <a:pt x="295" y="135"/>
                  </a:cubicBezTo>
                  <a:lnTo>
                    <a:pt x="295" y="134"/>
                  </a:lnTo>
                  <a:close/>
                  <a:moveTo>
                    <a:pt x="339" y="135"/>
                  </a:moveTo>
                  <a:cubicBezTo>
                    <a:pt x="339" y="135"/>
                    <a:pt x="339" y="135"/>
                    <a:pt x="339" y="135"/>
                  </a:cubicBezTo>
                  <a:cubicBezTo>
                    <a:pt x="343" y="135"/>
                    <a:pt x="343" y="135"/>
                    <a:pt x="343" y="135"/>
                  </a:cubicBezTo>
                  <a:cubicBezTo>
                    <a:pt x="343" y="135"/>
                    <a:pt x="343" y="135"/>
                    <a:pt x="343" y="135"/>
                  </a:cubicBezTo>
                  <a:lnTo>
                    <a:pt x="339" y="135"/>
                  </a:lnTo>
                  <a:close/>
                  <a:moveTo>
                    <a:pt x="390" y="137"/>
                  </a:moveTo>
                  <a:cubicBezTo>
                    <a:pt x="390" y="137"/>
                    <a:pt x="390" y="137"/>
                    <a:pt x="390" y="137"/>
                  </a:cubicBezTo>
                  <a:cubicBezTo>
                    <a:pt x="402" y="137"/>
                    <a:pt x="402" y="137"/>
                    <a:pt x="402" y="137"/>
                  </a:cubicBezTo>
                  <a:cubicBezTo>
                    <a:pt x="402" y="137"/>
                    <a:pt x="402" y="137"/>
                    <a:pt x="402" y="137"/>
                  </a:cubicBezTo>
                  <a:lnTo>
                    <a:pt x="390" y="137"/>
                  </a:lnTo>
                  <a:close/>
                  <a:moveTo>
                    <a:pt x="407" y="138"/>
                  </a:moveTo>
                  <a:cubicBezTo>
                    <a:pt x="407" y="137"/>
                    <a:pt x="407" y="137"/>
                    <a:pt x="407" y="137"/>
                  </a:cubicBezTo>
                  <a:cubicBezTo>
                    <a:pt x="411" y="137"/>
                    <a:pt x="411" y="137"/>
                    <a:pt x="411" y="137"/>
                  </a:cubicBezTo>
                  <a:cubicBezTo>
                    <a:pt x="411" y="138"/>
                    <a:pt x="411" y="138"/>
                    <a:pt x="411" y="138"/>
                  </a:cubicBezTo>
                  <a:lnTo>
                    <a:pt x="407" y="138"/>
                  </a:lnTo>
                  <a:close/>
                  <a:moveTo>
                    <a:pt x="355" y="139"/>
                  </a:moveTo>
                  <a:cubicBezTo>
                    <a:pt x="358" y="138"/>
                    <a:pt x="358" y="138"/>
                    <a:pt x="358" y="138"/>
                  </a:cubicBezTo>
                  <a:cubicBezTo>
                    <a:pt x="357" y="139"/>
                    <a:pt x="357" y="139"/>
                    <a:pt x="357" y="139"/>
                  </a:cubicBezTo>
                  <a:lnTo>
                    <a:pt x="355" y="139"/>
                  </a:lnTo>
                  <a:close/>
                  <a:moveTo>
                    <a:pt x="397" y="141"/>
                  </a:moveTo>
                  <a:cubicBezTo>
                    <a:pt x="397" y="140"/>
                    <a:pt x="397" y="140"/>
                    <a:pt x="397" y="140"/>
                  </a:cubicBezTo>
                  <a:cubicBezTo>
                    <a:pt x="399" y="140"/>
                    <a:pt x="399" y="140"/>
                    <a:pt x="399" y="140"/>
                  </a:cubicBezTo>
                  <a:cubicBezTo>
                    <a:pt x="399" y="141"/>
                    <a:pt x="399" y="141"/>
                    <a:pt x="399" y="141"/>
                  </a:cubicBezTo>
                  <a:lnTo>
                    <a:pt x="397" y="141"/>
                  </a:lnTo>
                  <a:close/>
                  <a:moveTo>
                    <a:pt x="394" y="145"/>
                  </a:moveTo>
                  <a:cubicBezTo>
                    <a:pt x="394" y="145"/>
                    <a:pt x="394" y="145"/>
                    <a:pt x="394" y="145"/>
                  </a:cubicBezTo>
                  <a:cubicBezTo>
                    <a:pt x="398" y="145"/>
                    <a:pt x="398" y="145"/>
                    <a:pt x="398" y="145"/>
                  </a:cubicBezTo>
                  <a:cubicBezTo>
                    <a:pt x="398" y="145"/>
                    <a:pt x="398" y="145"/>
                    <a:pt x="398" y="145"/>
                  </a:cubicBezTo>
                  <a:lnTo>
                    <a:pt x="394" y="145"/>
                  </a:lnTo>
                  <a:close/>
                  <a:moveTo>
                    <a:pt x="46" y="150"/>
                  </a:moveTo>
                  <a:cubicBezTo>
                    <a:pt x="46" y="151"/>
                    <a:pt x="46" y="151"/>
                    <a:pt x="46" y="151"/>
                  </a:cubicBezTo>
                  <a:cubicBezTo>
                    <a:pt x="41" y="151"/>
                    <a:pt x="41" y="151"/>
                    <a:pt x="41" y="151"/>
                  </a:cubicBezTo>
                  <a:cubicBezTo>
                    <a:pt x="41" y="150"/>
                    <a:pt x="41" y="150"/>
                    <a:pt x="41" y="150"/>
                  </a:cubicBezTo>
                  <a:lnTo>
                    <a:pt x="46" y="150"/>
                  </a:lnTo>
                  <a:close/>
                  <a:moveTo>
                    <a:pt x="43" y="150"/>
                  </a:moveTo>
                  <a:cubicBezTo>
                    <a:pt x="39" y="150"/>
                    <a:pt x="39" y="150"/>
                    <a:pt x="39" y="150"/>
                  </a:cubicBezTo>
                  <a:cubicBezTo>
                    <a:pt x="39" y="150"/>
                    <a:pt x="39" y="150"/>
                    <a:pt x="39" y="150"/>
                  </a:cubicBezTo>
                  <a:cubicBezTo>
                    <a:pt x="43" y="150"/>
                    <a:pt x="43" y="150"/>
                    <a:pt x="43" y="150"/>
                  </a:cubicBezTo>
                  <a:close/>
                  <a:moveTo>
                    <a:pt x="54" y="150"/>
                  </a:moveTo>
                  <a:cubicBezTo>
                    <a:pt x="49" y="150"/>
                    <a:pt x="49" y="150"/>
                    <a:pt x="49" y="150"/>
                  </a:cubicBezTo>
                  <a:cubicBezTo>
                    <a:pt x="49" y="150"/>
                    <a:pt x="49" y="150"/>
                    <a:pt x="49" y="150"/>
                  </a:cubicBezTo>
                  <a:cubicBezTo>
                    <a:pt x="54" y="150"/>
                    <a:pt x="54" y="150"/>
                    <a:pt x="54" y="150"/>
                  </a:cubicBezTo>
                  <a:close/>
                  <a:moveTo>
                    <a:pt x="407" y="150"/>
                  </a:moveTo>
                  <a:cubicBezTo>
                    <a:pt x="432" y="150"/>
                    <a:pt x="432" y="150"/>
                    <a:pt x="432" y="150"/>
                  </a:cubicBezTo>
                  <a:cubicBezTo>
                    <a:pt x="404" y="151"/>
                    <a:pt x="404" y="151"/>
                    <a:pt x="404" y="151"/>
                  </a:cubicBezTo>
                  <a:lnTo>
                    <a:pt x="407" y="150"/>
                  </a:lnTo>
                  <a:close/>
                  <a:moveTo>
                    <a:pt x="378" y="155"/>
                  </a:moveTo>
                  <a:cubicBezTo>
                    <a:pt x="380" y="155"/>
                    <a:pt x="380" y="155"/>
                    <a:pt x="380" y="155"/>
                  </a:cubicBezTo>
                  <a:cubicBezTo>
                    <a:pt x="380" y="156"/>
                    <a:pt x="380" y="156"/>
                    <a:pt x="380" y="156"/>
                  </a:cubicBezTo>
                  <a:cubicBezTo>
                    <a:pt x="378" y="156"/>
                    <a:pt x="378" y="156"/>
                    <a:pt x="378" y="156"/>
                  </a:cubicBezTo>
                  <a:lnTo>
                    <a:pt x="378" y="155"/>
                  </a:lnTo>
                  <a:close/>
                  <a:moveTo>
                    <a:pt x="347" y="156"/>
                  </a:moveTo>
                  <a:cubicBezTo>
                    <a:pt x="345" y="156"/>
                    <a:pt x="345" y="156"/>
                    <a:pt x="345" y="156"/>
                  </a:cubicBezTo>
                  <a:cubicBezTo>
                    <a:pt x="343" y="156"/>
                    <a:pt x="343" y="156"/>
                    <a:pt x="343" y="156"/>
                  </a:cubicBezTo>
                  <a:lnTo>
                    <a:pt x="347" y="156"/>
                  </a:lnTo>
                  <a:close/>
                  <a:moveTo>
                    <a:pt x="119" y="157"/>
                  </a:moveTo>
                  <a:cubicBezTo>
                    <a:pt x="119" y="156"/>
                    <a:pt x="119" y="156"/>
                    <a:pt x="119" y="156"/>
                  </a:cubicBezTo>
                  <a:cubicBezTo>
                    <a:pt x="121" y="156"/>
                    <a:pt x="121" y="156"/>
                    <a:pt x="121" y="156"/>
                  </a:cubicBezTo>
                  <a:cubicBezTo>
                    <a:pt x="120" y="156"/>
                    <a:pt x="120" y="157"/>
                    <a:pt x="120" y="157"/>
                  </a:cubicBezTo>
                  <a:lnTo>
                    <a:pt x="119" y="157"/>
                  </a:lnTo>
                  <a:close/>
                  <a:moveTo>
                    <a:pt x="348" y="156"/>
                  </a:moveTo>
                  <a:cubicBezTo>
                    <a:pt x="356" y="156"/>
                    <a:pt x="356" y="156"/>
                    <a:pt x="356" y="156"/>
                  </a:cubicBezTo>
                  <a:cubicBezTo>
                    <a:pt x="356" y="157"/>
                    <a:pt x="356" y="157"/>
                    <a:pt x="356" y="157"/>
                  </a:cubicBezTo>
                  <a:cubicBezTo>
                    <a:pt x="355" y="155"/>
                    <a:pt x="351" y="156"/>
                    <a:pt x="348" y="156"/>
                  </a:cubicBezTo>
                  <a:close/>
                  <a:moveTo>
                    <a:pt x="286" y="158"/>
                  </a:moveTo>
                  <a:cubicBezTo>
                    <a:pt x="285" y="158"/>
                    <a:pt x="284" y="158"/>
                    <a:pt x="284" y="158"/>
                  </a:cubicBezTo>
                  <a:cubicBezTo>
                    <a:pt x="284" y="158"/>
                    <a:pt x="285" y="158"/>
                    <a:pt x="286" y="158"/>
                  </a:cubicBezTo>
                  <a:cubicBezTo>
                    <a:pt x="286" y="158"/>
                    <a:pt x="287" y="158"/>
                    <a:pt x="287" y="158"/>
                  </a:cubicBezTo>
                  <a:cubicBezTo>
                    <a:pt x="289" y="158"/>
                    <a:pt x="292" y="157"/>
                    <a:pt x="293" y="158"/>
                  </a:cubicBezTo>
                  <a:cubicBezTo>
                    <a:pt x="297" y="158"/>
                    <a:pt x="297" y="158"/>
                    <a:pt x="297" y="158"/>
                  </a:cubicBezTo>
                  <a:cubicBezTo>
                    <a:pt x="293" y="158"/>
                    <a:pt x="290" y="158"/>
                    <a:pt x="286" y="158"/>
                  </a:cubicBezTo>
                  <a:close/>
                  <a:moveTo>
                    <a:pt x="276" y="158"/>
                  </a:moveTo>
                  <a:cubicBezTo>
                    <a:pt x="276" y="158"/>
                    <a:pt x="276" y="158"/>
                    <a:pt x="277" y="158"/>
                  </a:cubicBezTo>
                  <a:cubicBezTo>
                    <a:pt x="278" y="158"/>
                    <a:pt x="278" y="158"/>
                    <a:pt x="278" y="158"/>
                  </a:cubicBezTo>
                  <a:cubicBezTo>
                    <a:pt x="278" y="158"/>
                    <a:pt x="278" y="158"/>
                    <a:pt x="277" y="158"/>
                  </a:cubicBezTo>
                  <a:cubicBezTo>
                    <a:pt x="277" y="158"/>
                    <a:pt x="276" y="158"/>
                    <a:pt x="276" y="158"/>
                  </a:cubicBezTo>
                  <a:close/>
                  <a:moveTo>
                    <a:pt x="273" y="158"/>
                  </a:moveTo>
                  <a:cubicBezTo>
                    <a:pt x="266" y="158"/>
                    <a:pt x="266" y="158"/>
                    <a:pt x="266" y="158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73" y="157"/>
                    <a:pt x="273" y="157"/>
                    <a:pt x="273" y="157"/>
                  </a:cubicBezTo>
                  <a:lnTo>
                    <a:pt x="273" y="158"/>
                  </a:lnTo>
                  <a:close/>
                  <a:moveTo>
                    <a:pt x="309" y="158"/>
                  </a:moveTo>
                  <a:cubicBezTo>
                    <a:pt x="303" y="158"/>
                    <a:pt x="303" y="158"/>
                    <a:pt x="303" y="158"/>
                  </a:cubicBezTo>
                  <a:cubicBezTo>
                    <a:pt x="303" y="158"/>
                    <a:pt x="303" y="158"/>
                    <a:pt x="303" y="158"/>
                  </a:cubicBezTo>
                  <a:cubicBezTo>
                    <a:pt x="309" y="158"/>
                    <a:pt x="309" y="158"/>
                    <a:pt x="309" y="158"/>
                  </a:cubicBezTo>
                  <a:close/>
                  <a:moveTo>
                    <a:pt x="318" y="158"/>
                  </a:moveTo>
                  <a:cubicBezTo>
                    <a:pt x="318" y="157"/>
                    <a:pt x="318" y="157"/>
                    <a:pt x="318" y="157"/>
                  </a:cubicBezTo>
                  <a:cubicBezTo>
                    <a:pt x="320" y="157"/>
                    <a:pt x="320" y="157"/>
                    <a:pt x="320" y="157"/>
                  </a:cubicBezTo>
                  <a:cubicBezTo>
                    <a:pt x="320" y="158"/>
                    <a:pt x="320" y="158"/>
                    <a:pt x="320" y="158"/>
                  </a:cubicBezTo>
                  <a:lnTo>
                    <a:pt x="318" y="158"/>
                  </a:lnTo>
                  <a:close/>
                  <a:moveTo>
                    <a:pt x="353" y="157"/>
                  </a:moveTo>
                  <a:cubicBezTo>
                    <a:pt x="353" y="157"/>
                    <a:pt x="353" y="157"/>
                    <a:pt x="353" y="157"/>
                  </a:cubicBezTo>
                  <a:cubicBezTo>
                    <a:pt x="349" y="157"/>
                    <a:pt x="349" y="157"/>
                    <a:pt x="349" y="157"/>
                  </a:cubicBezTo>
                  <a:cubicBezTo>
                    <a:pt x="349" y="157"/>
                    <a:pt x="349" y="157"/>
                    <a:pt x="349" y="157"/>
                  </a:cubicBezTo>
                  <a:lnTo>
                    <a:pt x="353" y="157"/>
                  </a:lnTo>
                  <a:close/>
                  <a:moveTo>
                    <a:pt x="347" y="157"/>
                  </a:moveTo>
                  <a:cubicBezTo>
                    <a:pt x="347" y="157"/>
                    <a:pt x="347" y="157"/>
                    <a:pt x="347" y="157"/>
                  </a:cubicBezTo>
                  <a:cubicBezTo>
                    <a:pt x="344" y="157"/>
                    <a:pt x="344" y="157"/>
                    <a:pt x="344" y="157"/>
                  </a:cubicBezTo>
                  <a:cubicBezTo>
                    <a:pt x="344" y="157"/>
                    <a:pt x="344" y="157"/>
                    <a:pt x="344" y="157"/>
                  </a:cubicBezTo>
                  <a:lnTo>
                    <a:pt x="347" y="157"/>
                  </a:lnTo>
                  <a:close/>
                  <a:moveTo>
                    <a:pt x="338" y="157"/>
                  </a:moveTo>
                  <a:cubicBezTo>
                    <a:pt x="338" y="157"/>
                    <a:pt x="338" y="157"/>
                    <a:pt x="338" y="157"/>
                  </a:cubicBezTo>
                  <a:cubicBezTo>
                    <a:pt x="334" y="157"/>
                    <a:pt x="334" y="157"/>
                    <a:pt x="334" y="157"/>
                  </a:cubicBezTo>
                  <a:cubicBezTo>
                    <a:pt x="334" y="157"/>
                    <a:pt x="334" y="157"/>
                    <a:pt x="334" y="157"/>
                  </a:cubicBezTo>
                  <a:lnTo>
                    <a:pt x="338" y="157"/>
                  </a:lnTo>
                  <a:close/>
                  <a:moveTo>
                    <a:pt x="327" y="157"/>
                  </a:moveTo>
                  <a:cubicBezTo>
                    <a:pt x="327" y="157"/>
                    <a:pt x="327" y="157"/>
                    <a:pt x="327" y="157"/>
                  </a:cubicBezTo>
                  <a:cubicBezTo>
                    <a:pt x="330" y="157"/>
                    <a:pt x="330" y="157"/>
                    <a:pt x="330" y="157"/>
                  </a:cubicBezTo>
                  <a:lnTo>
                    <a:pt x="327" y="157"/>
                  </a:lnTo>
                  <a:close/>
                  <a:moveTo>
                    <a:pt x="199" y="157"/>
                  </a:moveTo>
                  <a:cubicBezTo>
                    <a:pt x="200" y="157"/>
                    <a:pt x="201" y="157"/>
                    <a:pt x="201" y="158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9" y="158"/>
                    <a:pt x="198" y="158"/>
                    <a:pt x="198" y="158"/>
                  </a:cubicBezTo>
                  <a:cubicBezTo>
                    <a:pt x="198" y="158"/>
                    <a:pt x="198" y="158"/>
                    <a:pt x="198" y="158"/>
                  </a:cubicBezTo>
                  <a:cubicBezTo>
                    <a:pt x="191" y="158"/>
                    <a:pt x="191" y="158"/>
                    <a:pt x="191" y="158"/>
                  </a:cubicBezTo>
                  <a:cubicBezTo>
                    <a:pt x="190" y="158"/>
                    <a:pt x="189" y="158"/>
                    <a:pt x="188" y="158"/>
                  </a:cubicBezTo>
                  <a:cubicBezTo>
                    <a:pt x="191" y="158"/>
                    <a:pt x="191" y="158"/>
                    <a:pt x="191" y="158"/>
                  </a:cubicBezTo>
                  <a:cubicBezTo>
                    <a:pt x="194" y="157"/>
                    <a:pt x="197" y="157"/>
                    <a:pt x="198" y="158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9" y="158"/>
                    <a:pt x="199" y="157"/>
                    <a:pt x="199" y="157"/>
                  </a:cubicBezTo>
                  <a:close/>
                  <a:moveTo>
                    <a:pt x="184" y="158"/>
                  </a:moveTo>
                  <a:cubicBezTo>
                    <a:pt x="187" y="157"/>
                    <a:pt x="187" y="157"/>
                    <a:pt x="187" y="157"/>
                  </a:cubicBezTo>
                  <a:cubicBezTo>
                    <a:pt x="187" y="158"/>
                    <a:pt x="186" y="158"/>
                    <a:pt x="185" y="158"/>
                  </a:cubicBezTo>
                  <a:lnTo>
                    <a:pt x="184" y="158"/>
                  </a:lnTo>
                  <a:close/>
                  <a:moveTo>
                    <a:pt x="116" y="158"/>
                  </a:moveTo>
                  <a:cubicBezTo>
                    <a:pt x="116" y="158"/>
                    <a:pt x="116" y="158"/>
                    <a:pt x="116" y="158"/>
                  </a:cubicBezTo>
                  <a:cubicBezTo>
                    <a:pt x="118" y="158"/>
                    <a:pt x="118" y="158"/>
                    <a:pt x="118" y="158"/>
                  </a:cubicBezTo>
                  <a:cubicBezTo>
                    <a:pt x="118" y="158"/>
                    <a:pt x="118" y="158"/>
                    <a:pt x="118" y="158"/>
                  </a:cubicBezTo>
                  <a:lnTo>
                    <a:pt x="116" y="158"/>
                  </a:lnTo>
                  <a:close/>
                  <a:moveTo>
                    <a:pt x="210" y="158"/>
                  </a:moveTo>
                  <a:cubicBezTo>
                    <a:pt x="207" y="159"/>
                    <a:pt x="207" y="159"/>
                    <a:pt x="207" y="159"/>
                  </a:cubicBezTo>
                  <a:cubicBezTo>
                    <a:pt x="206" y="159"/>
                    <a:pt x="208" y="158"/>
                    <a:pt x="210" y="158"/>
                  </a:cubicBezTo>
                  <a:close/>
                  <a:moveTo>
                    <a:pt x="207" y="160"/>
                  </a:moveTo>
                  <a:cubicBezTo>
                    <a:pt x="216" y="159"/>
                    <a:pt x="225" y="159"/>
                    <a:pt x="233" y="159"/>
                  </a:cubicBezTo>
                  <a:cubicBezTo>
                    <a:pt x="233" y="159"/>
                    <a:pt x="233" y="159"/>
                    <a:pt x="233" y="159"/>
                  </a:cubicBezTo>
                  <a:cubicBezTo>
                    <a:pt x="233" y="159"/>
                    <a:pt x="233" y="159"/>
                    <a:pt x="233" y="159"/>
                  </a:cubicBezTo>
                  <a:cubicBezTo>
                    <a:pt x="238" y="159"/>
                    <a:pt x="243" y="159"/>
                    <a:pt x="247" y="159"/>
                  </a:cubicBezTo>
                  <a:cubicBezTo>
                    <a:pt x="234" y="159"/>
                    <a:pt x="234" y="159"/>
                    <a:pt x="234" y="159"/>
                  </a:cubicBezTo>
                  <a:cubicBezTo>
                    <a:pt x="233" y="159"/>
                    <a:pt x="233" y="159"/>
                    <a:pt x="233" y="159"/>
                  </a:cubicBezTo>
                  <a:cubicBezTo>
                    <a:pt x="233" y="159"/>
                    <a:pt x="233" y="159"/>
                    <a:pt x="233" y="159"/>
                  </a:cubicBezTo>
                  <a:cubicBezTo>
                    <a:pt x="232" y="159"/>
                    <a:pt x="232" y="159"/>
                    <a:pt x="232" y="159"/>
                  </a:cubicBezTo>
                  <a:cubicBezTo>
                    <a:pt x="225" y="158"/>
                    <a:pt x="217" y="160"/>
                    <a:pt x="209" y="160"/>
                  </a:cubicBezTo>
                  <a:cubicBezTo>
                    <a:pt x="209" y="160"/>
                    <a:pt x="209" y="160"/>
                    <a:pt x="209" y="160"/>
                  </a:cubicBezTo>
                  <a:lnTo>
                    <a:pt x="207" y="160"/>
                  </a:lnTo>
                  <a:close/>
                  <a:moveTo>
                    <a:pt x="120" y="161"/>
                  </a:moveTo>
                  <a:cubicBezTo>
                    <a:pt x="120" y="160"/>
                    <a:pt x="120" y="160"/>
                    <a:pt x="120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61"/>
                    <a:pt x="122" y="161"/>
                    <a:pt x="122" y="161"/>
                  </a:cubicBezTo>
                  <a:lnTo>
                    <a:pt x="120" y="161"/>
                  </a:lnTo>
                  <a:close/>
                  <a:moveTo>
                    <a:pt x="416" y="161"/>
                  </a:moveTo>
                  <a:cubicBezTo>
                    <a:pt x="416" y="161"/>
                    <a:pt x="416" y="161"/>
                    <a:pt x="416" y="161"/>
                  </a:cubicBezTo>
                  <a:cubicBezTo>
                    <a:pt x="433" y="161"/>
                    <a:pt x="433" y="161"/>
                    <a:pt x="433" y="161"/>
                  </a:cubicBezTo>
                  <a:cubicBezTo>
                    <a:pt x="433" y="161"/>
                    <a:pt x="433" y="161"/>
                    <a:pt x="433" y="161"/>
                  </a:cubicBezTo>
                  <a:lnTo>
                    <a:pt x="416" y="161"/>
                  </a:lnTo>
                  <a:close/>
                  <a:moveTo>
                    <a:pt x="437" y="161"/>
                  </a:moveTo>
                  <a:cubicBezTo>
                    <a:pt x="437" y="161"/>
                    <a:pt x="437" y="161"/>
                    <a:pt x="437" y="161"/>
                  </a:cubicBezTo>
                  <a:cubicBezTo>
                    <a:pt x="439" y="161"/>
                    <a:pt x="439" y="161"/>
                    <a:pt x="439" y="161"/>
                  </a:cubicBezTo>
                  <a:cubicBezTo>
                    <a:pt x="439" y="161"/>
                    <a:pt x="439" y="161"/>
                    <a:pt x="439" y="161"/>
                  </a:cubicBezTo>
                  <a:lnTo>
                    <a:pt x="437" y="161"/>
                  </a:lnTo>
                  <a:close/>
                  <a:moveTo>
                    <a:pt x="118" y="162"/>
                  </a:moveTo>
                  <a:cubicBezTo>
                    <a:pt x="118" y="162"/>
                    <a:pt x="118" y="162"/>
                    <a:pt x="118" y="162"/>
                  </a:cubicBezTo>
                  <a:cubicBezTo>
                    <a:pt x="120" y="162"/>
                    <a:pt x="120" y="162"/>
                    <a:pt x="120" y="162"/>
                  </a:cubicBezTo>
                  <a:cubicBezTo>
                    <a:pt x="120" y="162"/>
                    <a:pt x="120" y="162"/>
                    <a:pt x="120" y="162"/>
                  </a:cubicBezTo>
                  <a:lnTo>
                    <a:pt x="118" y="162"/>
                  </a:lnTo>
                  <a:close/>
                  <a:moveTo>
                    <a:pt x="402" y="162"/>
                  </a:moveTo>
                  <a:cubicBezTo>
                    <a:pt x="402" y="162"/>
                    <a:pt x="402" y="162"/>
                    <a:pt x="402" y="162"/>
                  </a:cubicBezTo>
                  <a:cubicBezTo>
                    <a:pt x="405" y="162"/>
                    <a:pt x="405" y="162"/>
                    <a:pt x="405" y="162"/>
                  </a:cubicBezTo>
                  <a:cubicBezTo>
                    <a:pt x="405" y="162"/>
                    <a:pt x="405" y="162"/>
                    <a:pt x="405" y="162"/>
                  </a:cubicBezTo>
                  <a:lnTo>
                    <a:pt x="402" y="162"/>
                  </a:lnTo>
                  <a:close/>
                  <a:moveTo>
                    <a:pt x="411" y="162"/>
                  </a:moveTo>
                  <a:cubicBezTo>
                    <a:pt x="411" y="162"/>
                    <a:pt x="411" y="162"/>
                    <a:pt x="411" y="162"/>
                  </a:cubicBezTo>
                  <a:cubicBezTo>
                    <a:pt x="415" y="162"/>
                    <a:pt x="415" y="162"/>
                    <a:pt x="415" y="162"/>
                  </a:cubicBezTo>
                  <a:cubicBezTo>
                    <a:pt x="415" y="162"/>
                    <a:pt x="415" y="162"/>
                    <a:pt x="415" y="162"/>
                  </a:cubicBezTo>
                  <a:lnTo>
                    <a:pt x="411" y="162"/>
                  </a:lnTo>
                  <a:close/>
                  <a:moveTo>
                    <a:pt x="424" y="162"/>
                  </a:moveTo>
                  <a:cubicBezTo>
                    <a:pt x="424" y="162"/>
                    <a:pt x="424" y="162"/>
                    <a:pt x="424" y="162"/>
                  </a:cubicBezTo>
                  <a:cubicBezTo>
                    <a:pt x="441" y="162"/>
                    <a:pt x="441" y="162"/>
                    <a:pt x="441" y="162"/>
                  </a:cubicBezTo>
                  <a:cubicBezTo>
                    <a:pt x="441" y="162"/>
                    <a:pt x="441" y="162"/>
                    <a:pt x="441" y="162"/>
                  </a:cubicBezTo>
                  <a:lnTo>
                    <a:pt x="424" y="162"/>
                  </a:lnTo>
                  <a:close/>
                  <a:moveTo>
                    <a:pt x="352" y="165"/>
                  </a:moveTo>
                  <a:cubicBezTo>
                    <a:pt x="351" y="165"/>
                    <a:pt x="351" y="165"/>
                    <a:pt x="351" y="165"/>
                  </a:cubicBezTo>
                  <a:cubicBezTo>
                    <a:pt x="354" y="165"/>
                    <a:pt x="354" y="165"/>
                    <a:pt x="354" y="165"/>
                  </a:cubicBezTo>
                  <a:cubicBezTo>
                    <a:pt x="354" y="165"/>
                    <a:pt x="354" y="165"/>
                    <a:pt x="354" y="165"/>
                  </a:cubicBezTo>
                  <a:lnTo>
                    <a:pt x="352" y="165"/>
                  </a:lnTo>
                  <a:close/>
                  <a:moveTo>
                    <a:pt x="371" y="165"/>
                  </a:moveTo>
                  <a:cubicBezTo>
                    <a:pt x="371" y="165"/>
                    <a:pt x="371" y="165"/>
                    <a:pt x="371" y="165"/>
                  </a:cubicBezTo>
                  <a:cubicBezTo>
                    <a:pt x="375" y="165"/>
                    <a:pt x="375" y="165"/>
                    <a:pt x="375" y="165"/>
                  </a:cubicBezTo>
                  <a:cubicBezTo>
                    <a:pt x="375" y="165"/>
                    <a:pt x="375" y="165"/>
                    <a:pt x="375" y="165"/>
                  </a:cubicBezTo>
                  <a:lnTo>
                    <a:pt x="371" y="165"/>
                  </a:lnTo>
                  <a:close/>
                  <a:moveTo>
                    <a:pt x="308" y="168"/>
                  </a:moveTo>
                  <a:cubicBezTo>
                    <a:pt x="308" y="167"/>
                    <a:pt x="308" y="167"/>
                    <a:pt x="308" y="167"/>
                  </a:cubicBezTo>
                  <a:cubicBezTo>
                    <a:pt x="310" y="167"/>
                    <a:pt x="310" y="167"/>
                    <a:pt x="310" y="167"/>
                  </a:cubicBezTo>
                  <a:cubicBezTo>
                    <a:pt x="310" y="168"/>
                    <a:pt x="310" y="168"/>
                    <a:pt x="310" y="168"/>
                  </a:cubicBezTo>
                  <a:lnTo>
                    <a:pt x="308" y="168"/>
                  </a:lnTo>
                  <a:close/>
                  <a:moveTo>
                    <a:pt x="353" y="168"/>
                  </a:moveTo>
                  <a:cubicBezTo>
                    <a:pt x="353" y="167"/>
                    <a:pt x="353" y="167"/>
                    <a:pt x="353" y="167"/>
                  </a:cubicBezTo>
                  <a:cubicBezTo>
                    <a:pt x="361" y="167"/>
                    <a:pt x="361" y="167"/>
                    <a:pt x="361" y="167"/>
                  </a:cubicBezTo>
                  <a:cubicBezTo>
                    <a:pt x="361" y="168"/>
                    <a:pt x="361" y="168"/>
                    <a:pt x="361" y="168"/>
                  </a:cubicBezTo>
                  <a:lnTo>
                    <a:pt x="353" y="168"/>
                  </a:lnTo>
                  <a:close/>
                  <a:moveTo>
                    <a:pt x="381" y="168"/>
                  </a:moveTo>
                  <a:cubicBezTo>
                    <a:pt x="381" y="167"/>
                    <a:pt x="381" y="167"/>
                    <a:pt x="381" y="167"/>
                  </a:cubicBezTo>
                  <a:cubicBezTo>
                    <a:pt x="393" y="167"/>
                    <a:pt x="393" y="167"/>
                    <a:pt x="393" y="167"/>
                  </a:cubicBezTo>
                  <a:cubicBezTo>
                    <a:pt x="393" y="168"/>
                    <a:pt x="393" y="168"/>
                    <a:pt x="393" y="168"/>
                  </a:cubicBezTo>
                  <a:lnTo>
                    <a:pt x="381" y="168"/>
                  </a:lnTo>
                  <a:close/>
                  <a:moveTo>
                    <a:pt x="405" y="168"/>
                  </a:moveTo>
                  <a:cubicBezTo>
                    <a:pt x="405" y="168"/>
                    <a:pt x="405" y="168"/>
                    <a:pt x="405" y="168"/>
                  </a:cubicBezTo>
                  <a:cubicBezTo>
                    <a:pt x="408" y="167"/>
                    <a:pt x="411" y="168"/>
                    <a:pt x="412" y="166"/>
                  </a:cubicBezTo>
                  <a:cubicBezTo>
                    <a:pt x="413" y="167"/>
                    <a:pt x="413" y="167"/>
                    <a:pt x="413" y="167"/>
                  </a:cubicBezTo>
                  <a:cubicBezTo>
                    <a:pt x="413" y="166"/>
                    <a:pt x="413" y="166"/>
                    <a:pt x="413" y="166"/>
                  </a:cubicBezTo>
                  <a:cubicBezTo>
                    <a:pt x="413" y="167"/>
                    <a:pt x="413" y="167"/>
                    <a:pt x="413" y="167"/>
                  </a:cubicBezTo>
                  <a:cubicBezTo>
                    <a:pt x="416" y="167"/>
                    <a:pt x="416" y="167"/>
                    <a:pt x="416" y="167"/>
                  </a:cubicBezTo>
                  <a:cubicBezTo>
                    <a:pt x="415" y="167"/>
                    <a:pt x="414" y="167"/>
                    <a:pt x="413" y="167"/>
                  </a:cubicBezTo>
                  <a:cubicBezTo>
                    <a:pt x="413" y="167"/>
                    <a:pt x="413" y="167"/>
                    <a:pt x="413" y="167"/>
                  </a:cubicBezTo>
                  <a:cubicBezTo>
                    <a:pt x="412" y="167"/>
                    <a:pt x="412" y="167"/>
                    <a:pt x="412" y="167"/>
                  </a:cubicBezTo>
                  <a:cubicBezTo>
                    <a:pt x="414" y="168"/>
                    <a:pt x="414" y="168"/>
                    <a:pt x="414" y="168"/>
                  </a:cubicBezTo>
                  <a:cubicBezTo>
                    <a:pt x="414" y="168"/>
                    <a:pt x="414" y="168"/>
                    <a:pt x="414" y="168"/>
                  </a:cubicBezTo>
                  <a:lnTo>
                    <a:pt x="405" y="168"/>
                  </a:lnTo>
                  <a:close/>
                  <a:moveTo>
                    <a:pt x="363" y="169"/>
                  </a:moveTo>
                  <a:cubicBezTo>
                    <a:pt x="363" y="169"/>
                    <a:pt x="363" y="169"/>
                    <a:pt x="363" y="169"/>
                  </a:cubicBezTo>
                  <a:cubicBezTo>
                    <a:pt x="373" y="169"/>
                    <a:pt x="373" y="169"/>
                    <a:pt x="373" y="169"/>
                  </a:cubicBezTo>
                  <a:cubicBezTo>
                    <a:pt x="373" y="169"/>
                    <a:pt x="373" y="169"/>
                    <a:pt x="373" y="169"/>
                  </a:cubicBezTo>
                  <a:lnTo>
                    <a:pt x="363" y="169"/>
                  </a:lnTo>
                  <a:close/>
                  <a:moveTo>
                    <a:pt x="382" y="169"/>
                  </a:moveTo>
                  <a:cubicBezTo>
                    <a:pt x="382" y="169"/>
                    <a:pt x="382" y="169"/>
                    <a:pt x="382" y="169"/>
                  </a:cubicBezTo>
                  <a:cubicBezTo>
                    <a:pt x="388" y="169"/>
                    <a:pt x="388" y="169"/>
                    <a:pt x="388" y="169"/>
                  </a:cubicBezTo>
                  <a:cubicBezTo>
                    <a:pt x="388" y="169"/>
                    <a:pt x="388" y="169"/>
                    <a:pt x="388" y="169"/>
                  </a:cubicBezTo>
                  <a:lnTo>
                    <a:pt x="382" y="169"/>
                  </a:lnTo>
                  <a:close/>
                  <a:moveTo>
                    <a:pt x="334" y="171"/>
                  </a:moveTo>
                  <a:cubicBezTo>
                    <a:pt x="334" y="171"/>
                    <a:pt x="334" y="171"/>
                    <a:pt x="334" y="171"/>
                  </a:cubicBezTo>
                  <a:cubicBezTo>
                    <a:pt x="332" y="171"/>
                    <a:pt x="332" y="171"/>
                    <a:pt x="332" y="171"/>
                  </a:cubicBezTo>
                  <a:cubicBezTo>
                    <a:pt x="332" y="171"/>
                    <a:pt x="332" y="171"/>
                    <a:pt x="332" y="171"/>
                  </a:cubicBezTo>
                  <a:lnTo>
                    <a:pt x="334" y="171"/>
                  </a:lnTo>
                  <a:close/>
                  <a:moveTo>
                    <a:pt x="330" y="171"/>
                  </a:moveTo>
                  <a:cubicBezTo>
                    <a:pt x="325" y="171"/>
                    <a:pt x="325" y="171"/>
                    <a:pt x="325" y="171"/>
                  </a:cubicBezTo>
                  <a:cubicBezTo>
                    <a:pt x="298" y="171"/>
                    <a:pt x="298" y="171"/>
                    <a:pt x="298" y="171"/>
                  </a:cubicBezTo>
                  <a:lnTo>
                    <a:pt x="330" y="171"/>
                  </a:lnTo>
                  <a:close/>
                  <a:moveTo>
                    <a:pt x="291" y="171"/>
                  </a:moveTo>
                  <a:cubicBezTo>
                    <a:pt x="291" y="172"/>
                    <a:pt x="291" y="172"/>
                    <a:pt x="291" y="172"/>
                  </a:cubicBezTo>
                  <a:cubicBezTo>
                    <a:pt x="283" y="172"/>
                    <a:pt x="283" y="172"/>
                    <a:pt x="283" y="172"/>
                  </a:cubicBezTo>
                  <a:cubicBezTo>
                    <a:pt x="283" y="171"/>
                    <a:pt x="283" y="171"/>
                    <a:pt x="283" y="171"/>
                  </a:cubicBezTo>
                  <a:lnTo>
                    <a:pt x="291" y="171"/>
                  </a:lnTo>
                  <a:close/>
                  <a:moveTo>
                    <a:pt x="195" y="172"/>
                  </a:moveTo>
                  <a:cubicBezTo>
                    <a:pt x="195" y="172"/>
                    <a:pt x="195" y="172"/>
                    <a:pt x="195" y="172"/>
                  </a:cubicBezTo>
                  <a:cubicBezTo>
                    <a:pt x="199" y="172"/>
                    <a:pt x="199" y="172"/>
                    <a:pt x="199" y="172"/>
                  </a:cubicBezTo>
                  <a:cubicBezTo>
                    <a:pt x="199" y="172"/>
                    <a:pt x="199" y="172"/>
                    <a:pt x="199" y="172"/>
                  </a:cubicBezTo>
                  <a:lnTo>
                    <a:pt x="195" y="172"/>
                  </a:lnTo>
                  <a:close/>
                  <a:moveTo>
                    <a:pt x="209" y="172"/>
                  </a:moveTo>
                  <a:cubicBezTo>
                    <a:pt x="209" y="172"/>
                    <a:pt x="209" y="172"/>
                    <a:pt x="209" y="172"/>
                  </a:cubicBezTo>
                  <a:cubicBezTo>
                    <a:pt x="211" y="172"/>
                    <a:pt x="211" y="172"/>
                    <a:pt x="211" y="172"/>
                  </a:cubicBezTo>
                  <a:cubicBezTo>
                    <a:pt x="211" y="172"/>
                    <a:pt x="211" y="172"/>
                    <a:pt x="211" y="172"/>
                  </a:cubicBezTo>
                  <a:lnTo>
                    <a:pt x="209" y="172"/>
                  </a:lnTo>
                  <a:close/>
                  <a:moveTo>
                    <a:pt x="230" y="172"/>
                  </a:moveTo>
                  <a:cubicBezTo>
                    <a:pt x="230" y="172"/>
                    <a:pt x="230" y="172"/>
                    <a:pt x="230" y="172"/>
                  </a:cubicBezTo>
                  <a:cubicBezTo>
                    <a:pt x="236" y="172"/>
                    <a:pt x="236" y="172"/>
                    <a:pt x="236" y="172"/>
                  </a:cubicBezTo>
                  <a:cubicBezTo>
                    <a:pt x="236" y="172"/>
                    <a:pt x="236" y="172"/>
                    <a:pt x="236" y="172"/>
                  </a:cubicBezTo>
                  <a:lnTo>
                    <a:pt x="230" y="172"/>
                  </a:lnTo>
                  <a:close/>
                  <a:moveTo>
                    <a:pt x="38" y="158"/>
                  </a:moveTo>
                  <a:cubicBezTo>
                    <a:pt x="38" y="158"/>
                    <a:pt x="38" y="158"/>
                    <a:pt x="38" y="158"/>
                  </a:cubicBezTo>
                  <a:cubicBezTo>
                    <a:pt x="42" y="158"/>
                    <a:pt x="42" y="158"/>
                    <a:pt x="42" y="158"/>
                  </a:cubicBezTo>
                  <a:cubicBezTo>
                    <a:pt x="42" y="158"/>
                    <a:pt x="42" y="158"/>
                    <a:pt x="42" y="158"/>
                  </a:cubicBezTo>
                  <a:lnTo>
                    <a:pt x="38" y="158"/>
                  </a:lnTo>
                  <a:close/>
                  <a:moveTo>
                    <a:pt x="50" y="169"/>
                  </a:moveTo>
                  <a:cubicBezTo>
                    <a:pt x="50" y="168"/>
                    <a:pt x="50" y="168"/>
                    <a:pt x="50" y="168"/>
                  </a:cubicBezTo>
                  <a:cubicBezTo>
                    <a:pt x="54" y="168"/>
                    <a:pt x="54" y="168"/>
                    <a:pt x="54" y="168"/>
                  </a:cubicBezTo>
                  <a:cubicBezTo>
                    <a:pt x="54" y="169"/>
                    <a:pt x="54" y="169"/>
                    <a:pt x="54" y="169"/>
                  </a:cubicBezTo>
                  <a:lnTo>
                    <a:pt x="50" y="169"/>
                  </a:lnTo>
                  <a:close/>
                  <a:moveTo>
                    <a:pt x="57" y="175"/>
                  </a:moveTo>
                  <a:cubicBezTo>
                    <a:pt x="57" y="175"/>
                    <a:pt x="57" y="175"/>
                    <a:pt x="57" y="175"/>
                  </a:cubicBezTo>
                  <a:cubicBezTo>
                    <a:pt x="61" y="175"/>
                    <a:pt x="61" y="175"/>
                    <a:pt x="61" y="175"/>
                  </a:cubicBezTo>
                  <a:cubicBezTo>
                    <a:pt x="61" y="175"/>
                    <a:pt x="61" y="175"/>
                    <a:pt x="61" y="175"/>
                  </a:cubicBezTo>
                  <a:lnTo>
                    <a:pt x="57" y="175"/>
                  </a:lnTo>
                  <a:close/>
                  <a:moveTo>
                    <a:pt x="67" y="185"/>
                  </a:moveTo>
                  <a:cubicBezTo>
                    <a:pt x="67" y="186"/>
                    <a:pt x="67" y="186"/>
                    <a:pt x="67" y="186"/>
                  </a:cubicBezTo>
                  <a:cubicBezTo>
                    <a:pt x="65" y="186"/>
                    <a:pt x="65" y="186"/>
                    <a:pt x="65" y="186"/>
                  </a:cubicBezTo>
                  <a:cubicBezTo>
                    <a:pt x="65" y="185"/>
                    <a:pt x="65" y="185"/>
                    <a:pt x="65" y="185"/>
                  </a:cubicBezTo>
                  <a:lnTo>
                    <a:pt x="67" y="185"/>
                  </a:lnTo>
                  <a:close/>
                  <a:moveTo>
                    <a:pt x="40" y="185"/>
                  </a:moveTo>
                  <a:cubicBezTo>
                    <a:pt x="40" y="185"/>
                    <a:pt x="40" y="185"/>
                    <a:pt x="40" y="185"/>
                  </a:cubicBezTo>
                  <a:cubicBezTo>
                    <a:pt x="38" y="185"/>
                    <a:pt x="38" y="185"/>
                    <a:pt x="38" y="185"/>
                  </a:cubicBezTo>
                  <a:cubicBezTo>
                    <a:pt x="38" y="185"/>
                    <a:pt x="38" y="185"/>
                    <a:pt x="38" y="185"/>
                  </a:cubicBezTo>
                  <a:lnTo>
                    <a:pt x="40" y="185"/>
                  </a:lnTo>
                  <a:close/>
                  <a:moveTo>
                    <a:pt x="66" y="184"/>
                  </a:moveTo>
                  <a:cubicBezTo>
                    <a:pt x="66" y="184"/>
                    <a:pt x="66" y="184"/>
                    <a:pt x="66" y="184"/>
                  </a:cubicBezTo>
                  <a:cubicBezTo>
                    <a:pt x="64" y="184"/>
                    <a:pt x="64" y="184"/>
                    <a:pt x="64" y="184"/>
                  </a:cubicBezTo>
                  <a:cubicBezTo>
                    <a:pt x="64" y="184"/>
                    <a:pt x="64" y="184"/>
                    <a:pt x="64" y="184"/>
                  </a:cubicBezTo>
                  <a:lnTo>
                    <a:pt x="66" y="184"/>
                  </a:lnTo>
                  <a:close/>
                  <a:moveTo>
                    <a:pt x="117" y="178"/>
                  </a:moveTo>
                  <a:cubicBezTo>
                    <a:pt x="116" y="178"/>
                    <a:pt x="116" y="178"/>
                    <a:pt x="115" y="178"/>
                  </a:cubicBezTo>
                  <a:cubicBezTo>
                    <a:pt x="115" y="179"/>
                    <a:pt x="115" y="179"/>
                    <a:pt x="115" y="179"/>
                  </a:cubicBezTo>
                  <a:cubicBezTo>
                    <a:pt x="111" y="179"/>
                    <a:pt x="111" y="179"/>
                    <a:pt x="111" y="179"/>
                  </a:cubicBezTo>
                  <a:cubicBezTo>
                    <a:pt x="111" y="179"/>
                    <a:pt x="111" y="179"/>
                    <a:pt x="111" y="179"/>
                  </a:cubicBezTo>
                  <a:cubicBezTo>
                    <a:pt x="111" y="179"/>
                    <a:pt x="110" y="179"/>
                    <a:pt x="110" y="179"/>
                  </a:cubicBezTo>
                  <a:cubicBezTo>
                    <a:pt x="106" y="180"/>
                    <a:pt x="106" y="180"/>
                    <a:pt x="106" y="180"/>
                  </a:cubicBezTo>
                  <a:cubicBezTo>
                    <a:pt x="106" y="179"/>
                    <a:pt x="106" y="179"/>
                    <a:pt x="106" y="179"/>
                  </a:cubicBezTo>
                  <a:cubicBezTo>
                    <a:pt x="108" y="179"/>
                    <a:pt x="108" y="179"/>
                    <a:pt x="110" y="179"/>
                  </a:cubicBezTo>
                  <a:cubicBezTo>
                    <a:pt x="111" y="179"/>
                    <a:pt x="111" y="179"/>
                    <a:pt x="111" y="179"/>
                  </a:cubicBezTo>
                  <a:cubicBezTo>
                    <a:pt x="112" y="178"/>
                    <a:pt x="114" y="178"/>
                    <a:pt x="115" y="178"/>
                  </a:cubicBezTo>
                  <a:cubicBezTo>
                    <a:pt x="116" y="178"/>
                    <a:pt x="116" y="178"/>
                    <a:pt x="117" y="178"/>
                  </a:cubicBezTo>
                  <a:close/>
                  <a:moveTo>
                    <a:pt x="90" y="178"/>
                  </a:moveTo>
                  <a:cubicBezTo>
                    <a:pt x="90" y="179"/>
                    <a:pt x="90" y="179"/>
                    <a:pt x="90" y="179"/>
                  </a:cubicBezTo>
                  <a:cubicBezTo>
                    <a:pt x="88" y="179"/>
                    <a:pt x="88" y="179"/>
                    <a:pt x="88" y="179"/>
                  </a:cubicBezTo>
                  <a:cubicBezTo>
                    <a:pt x="88" y="178"/>
                    <a:pt x="88" y="178"/>
                    <a:pt x="88" y="178"/>
                  </a:cubicBezTo>
                  <a:lnTo>
                    <a:pt x="90" y="178"/>
                  </a:lnTo>
                  <a:close/>
                  <a:moveTo>
                    <a:pt x="93" y="178"/>
                  </a:moveTo>
                  <a:cubicBezTo>
                    <a:pt x="95" y="178"/>
                    <a:pt x="95" y="178"/>
                    <a:pt x="95" y="178"/>
                  </a:cubicBezTo>
                  <a:cubicBezTo>
                    <a:pt x="95" y="178"/>
                    <a:pt x="95" y="178"/>
                    <a:pt x="95" y="178"/>
                  </a:cubicBezTo>
                  <a:cubicBezTo>
                    <a:pt x="93" y="178"/>
                    <a:pt x="93" y="178"/>
                    <a:pt x="93" y="178"/>
                  </a:cubicBezTo>
                  <a:close/>
                  <a:moveTo>
                    <a:pt x="225" y="177"/>
                  </a:moveTo>
                  <a:cubicBezTo>
                    <a:pt x="220" y="177"/>
                    <a:pt x="215" y="177"/>
                    <a:pt x="211" y="177"/>
                  </a:cubicBezTo>
                  <a:cubicBezTo>
                    <a:pt x="211" y="177"/>
                    <a:pt x="211" y="177"/>
                    <a:pt x="210" y="176"/>
                  </a:cubicBezTo>
                  <a:cubicBezTo>
                    <a:pt x="210" y="177"/>
                    <a:pt x="210" y="177"/>
                    <a:pt x="210" y="177"/>
                  </a:cubicBezTo>
                  <a:cubicBezTo>
                    <a:pt x="209" y="176"/>
                    <a:pt x="209" y="176"/>
                    <a:pt x="209" y="176"/>
                  </a:cubicBezTo>
                  <a:cubicBezTo>
                    <a:pt x="208" y="178"/>
                    <a:pt x="205" y="177"/>
                    <a:pt x="202" y="177"/>
                  </a:cubicBezTo>
                  <a:cubicBezTo>
                    <a:pt x="201" y="177"/>
                    <a:pt x="200" y="177"/>
                    <a:pt x="199" y="177"/>
                  </a:cubicBezTo>
                  <a:cubicBezTo>
                    <a:pt x="200" y="177"/>
                    <a:pt x="201" y="177"/>
                    <a:pt x="202" y="177"/>
                  </a:cubicBezTo>
                  <a:cubicBezTo>
                    <a:pt x="202" y="177"/>
                    <a:pt x="202" y="177"/>
                    <a:pt x="203" y="177"/>
                  </a:cubicBezTo>
                  <a:cubicBezTo>
                    <a:pt x="200" y="176"/>
                    <a:pt x="200" y="176"/>
                    <a:pt x="200" y="176"/>
                  </a:cubicBezTo>
                  <a:lnTo>
                    <a:pt x="225" y="177"/>
                  </a:lnTo>
                  <a:close/>
                  <a:moveTo>
                    <a:pt x="198" y="177"/>
                  </a:moveTo>
                  <a:cubicBezTo>
                    <a:pt x="193" y="177"/>
                    <a:pt x="193" y="177"/>
                    <a:pt x="193" y="177"/>
                  </a:cubicBezTo>
                  <a:cubicBezTo>
                    <a:pt x="193" y="177"/>
                    <a:pt x="193" y="177"/>
                    <a:pt x="193" y="177"/>
                  </a:cubicBezTo>
                  <a:cubicBezTo>
                    <a:pt x="198" y="177"/>
                    <a:pt x="198" y="177"/>
                    <a:pt x="198" y="177"/>
                  </a:cubicBezTo>
                  <a:close/>
                  <a:moveTo>
                    <a:pt x="115" y="177"/>
                  </a:moveTo>
                  <a:cubicBezTo>
                    <a:pt x="112" y="177"/>
                    <a:pt x="112" y="177"/>
                    <a:pt x="112" y="177"/>
                  </a:cubicBezTo>
                  <a:cubicBezTo>
                    <a:pt x="112" y="176"/>
                    <a:pt x="112" y="176"/>
                    <a:pt x="112" y="176"/>
                  </a:cubicBezTo>
                  <a:cubicBezTo>
                    <a:pt x="115" y="176"/>
                    <a:pt x="115" y="176"/>
                    <a:pt x="115" y="176"/>
                  </a:cubicBezTo>
                  <a:lnTo>
                    <a:pt x="115" y="177"/>
                  </a:lnTo>
                  <a:close/>
                  <a:moveTo>
                    <a:pt x="210" y="175"/>
                  </a:moveTo>
                  <a:cubicBezTo>
                    <a:pt x="210" y="175"/>
                    <a:pt x="210" y="175"/>
                    <a:pt x="210" y="175"/>
                  </a:cubicBezTo>
                  <a:cubicBezTo>
                    <a:pt x="207" y="175"/>
                    <a:pt x="207" y="175"/>
                    <a:pt x="207" y="175"/>
                  </a:cubicBezTo>
                  <a:cubicBezTo>
                    <a:pt x="207" y="175"/>
                    <a:pt x="207" y="175"/>
                    <a:pt x="207" y="175"/>
                  </a:cubicBezTo>
                  <a:lnTo>
                    <a:pt x="210" y="175"/>
                  </a:lnTo>
                  <a:close/>
                  <a:moveTo>
                    <a:pt x="253" y="174"/>
                  </a:moveTo>
                  <a:cubicBezTo>
                    <a:pt x="255" y="175"/>
                    <a:pt x="255" y="175"/>
                    <a:pt x="255" y="175"/>
                  </a:cubicBezTo>
                  <a:cubicBezTo>
                    <a:pt x="256" y="174"/>
                    <a:pt x="258" y="174"/>
                    <a:pt x="259" y="175"/>
                  </a:cubicBezTo>
                  <a:cubicBezTo>
                    <a:pt x="255" y="175"/>
                    <a:pt x="255" y="175"/>
                    <a:pt x="255" y="175"/>
                  </a:cubicBezTo>
                  <a:cubicBezTo>
                    <a:pt x="254" y="175"/>
                    <a:pt x="254" y="175"/>
                    <a:pt x="253" y="174"/>
                  </a:cubicBezTo>
                  <a:close/>
                  <a:moveTo>
                    <a:pt x="252" y="175"/>
                  </a:moveTo>
                  <a:cubicBezTo>
                    <a:pt x="248" y="175"/>
                    <a:pt x="248" y="175"/>
                    <a:pt x="248" y="175"/>
                  </a:cubicBezTo>
                  <a:cubicBezTo>
                    <a:pt x="248" y="174"/>
                    <a:pt x="248" y="174"/>
                    <a:pt x="248" y="174"/>
                  </a:cubicBezTo>
                  <a:cubicBezTo>
                    <a:pt x="252" y="174"/>
                    <a:pt x="252" y="174"/>
                    <a:pt x="252" y="174"/>
                  </a:cubicBezTo>
                  <a:lnTo>
                    <a:pt x="252" y="175"/>
                  </a:lnTo>
                  <a:close/>
                  <a:moveTo>
                    <a:pt x="277" y="174"/>
                  </a:moveTo>
                  <a:cubicBezTo>
                    <a:pt x="280" y="174"/>
                    <a:pt x="280" y="174"/>
                    <a:pt x="280" y="174"/>
                  </a:cubicBezTo>
                  <a:cubicBezTo>
                    <a:pt x="280" y="175"/>
                    <a:pt x="280" y="175"/>
                    <a:pt x="280" y="175"/>
                  </a:cubicBezTo>
                  <a:cubicBezTo>
                    <a:pt x="277" y="175"/>
                    <a:pt x="277" y="175"/>
                    <a:pt x="277" y="175"/>
                  </a:cubicBezTo>
                  <a:lnTo>
                    <a:pt x="277" y="174"/>
                  </a:lnTo>
                  <a:close/>
                  <a:moveTo>
                    <a:pt x="299" y="174"/>
                  </a:moveTo>
                  <a:cubicBezTo>
                    <a:pt x="299" y="174"/>
                    <a:pt x="299" y="174"/>
                    <a:pt x="299" y="174"/>
                  </a:cubicBezTo>
                  <a:cubicBezTo>
                    <a:pt x="292" y="174"/>
                    <a:pt x="292" y="174"/>
                    <a:pt x="292" y="174"/>
                  </a:cubicBezTo>
                  <a:cubicBezTo>
                    <a:pt x="292" y="174"/>
                    <a:pt x="292" y="174"/>
                    <a:pt x="292" y="174"/>
                  </a:cubicBezTo>
                  <a:lnTo>
                    <a:pt x="299" y="174"/>
                  </a:lnTo>
                  <a:close/>
                  <a:moveTo>
                    <a:pt x="230" y="174"/>
                  </a:moveTo>
                  <a:cubicBezTo>
                    <a:pt x="234" y="175"/>
                    <a:pt x="241" y="173"/>
                    <a:pt x="246" y="174"/>
                  </a:cubicBezTo>
                  <a:cubicBezTo>
                    <a:pt x="235" y="174"/>
                    <a:pt x="223" y="175"/>
                    <a:pt x="214" y="175"/>
                  </a:cubicBezTo>
                  <a:cubicBezTo>
                    <a:pt x="230" y="174"/>
                    <a:pt x="230" y="174"/>
                    <a:pt x="230" y="174"/>
                  </a:cubicBezTo>
                  <a:cubicBezTo>
                    <a:pt x="231" y="174"/>
                    <a:pt x="231" y="174"/>
                    <a:pt x="232" y="174"/>
                  </a:cubicBezTo>
                  <a:cubicBezTo>
                    <a:pt x="230" y="174"/>
                    <a:pt x="230" y="174"/>
                    <a:pt x="230" y="174"/>
                  </a:cubicBezTo>
                  <a:cubicBezTo>
                    <a:pt x="230" y="174"/>
                    <a:pt x="230" y="174"/>
                    <a:pt x="230" y="174"/>
                  </a:cubicBezTo>
                  <a:close/>
                  <a:moveTo>
                    <a:pt x="205" y="174"/>
                  </a:moveTo>
                  <a:cubicBezTo>
                    <a:pt x="202" y="174"/>
                    <a:pt x="202" y="174"/>
                    <a:pt x="202" y="174"/>
                  </a:cubicBezTo>
                  <a:cubicBezTo>
                    <a:pt x="202" y="174"/>
                    <a:pt x="202" y="174"/>
                    <a:pt x="202" y="174"/>
                  </a:cubicBezTo>
                  <a:cubicBezTo>
                    <a:pt x="205" y="174"/>
                    <a:pt x="205" y="174"/>
                    <a:pt x="205" y="174"/>
                  </a:cubicBezTo>
                  <a:close/>
                  <a:moveTo>
                    <a:pt x="280" y="173"/>
                  </a:moveTo>
                  <a:cubicBezTo>
                    <a:pt x="280" y="173"/>
                    <a:pt x="280" y="173"/>
                    <a:pt x="280" y="173"/>
                  </a:cubicBezTo>
                  <a:cubicBezTo>
                    <a:pt x="266" y="174"/>
                    <a:pt x="266" y="174"/>
                    <a:pt x="266" y="174"/>
                  </a:cubicBezTo>
                  <a:cubicBezTo>
                    <a:pt x="266" y="173"/>
                    <a:pt x="266" y="173"/>
                    <a:pt x="266" y="173"/>
                  </a:cubicBezTo>
                  <a:lnTo>
                    <a:pt x="280" y="173"/>
                  </a:lnTo>
                  <a:close/>
                  <a:moveTo>
                    <a:pt x="262" y="173"/>
                  </a:moveTo>
                  <a:cubicBezTo>
                    <a:pt x="262" y="174"/>
                    <a:pt x="262" y="174"/>
                    <a:pt x="262" y="174"/>
                  </a:cubicBezTo>
                  <a:cubicBezTo>
                    <a:pt x="260" y="174"/>
                    <a:pt x="260" y="174"/>
                    <a:pt x="260" y="174"/>
                  </a:cubicBezTo>
                  <a:cubicBezTo>
                    <a:pt x="260" y="173"/>
                    <a:pt x="260" y="173"/>
                    <a:pt x="260" y="173"/>
                  </a:cubicBezTo>
                  <a:lnTo>
                    <a:pt x="262" y="173"/>
                  </a:lnTo>
                  <a:close/>
                  <a:moveTo>
                    <a:pt x="259" y="173"/>
                  </a:moveTo>
                  <a:cubicBezTo>
                    <a:pt x="259" y="174"/>
                    <a:pt x="259" y="174"/>
                    <a:pt x="259" y="174"/>
                  </a:cubicBezTo>
                  <a:cubicBezTo>
                    <a:pt x="255" y="174"/>
                    <a:pt x="255" y="174"/>
                    <a:pt x="255" y="174"/>
                  </a:cubicBezTo>
                  <a:cubicBezTo>
                    <a:pt x="255" y="173"/>
                    <a:pt x="255" y="173"/>
                    <a:pt x="255" y="173"/>
                  </a:cubicBezTo>
                  <a:lnTo>
                    <a:pt x="259" y="173"/>
                  </a:lnTo>
                  <a:close/>
                  <a:moveTo>
                    <a:pt x="249" y="173"/>
                  </a:moveTo>
                  <a:cubicBezTo>
                    <a:pt x="253" y="173"/>
                    <a:pt x="253" y="173"/>
                    <a:pt x="253" y="173"/>
                  </a:cubicBezTo>
                  <a:cubicBezTo>
                    <a:pt x="253" y="174"/>
                    <a:pt x="253" y="174"/>
                    <a:pt x="253" y="174"/>
                  </a:cubicBezTo>
                  <a:cubicBezTo>
                    <a:pt x="249" y="174"/>
                    <a:pt x="249" y="174"/>
                    <a:pt x="249" y="174"/>
                  </a:cubicBezTo>
                  <a:lnTo>
                    <a:pt x="249" y="173"/>
                  </a:lnTo>
                  <a:close/>
                  <a:moveTo>
                    <a:pt x="90" y="174"/>
                  </a:moveTo>
                  <a:cubicBezTo>
                    <a:pt x="91" y="174"/>
                    <a:pt x="91" y="174"/>
                    <a:pt x="92" y="174"/>
                  </a:cubicBezTo>
                  <a:cubicBezTo>
                    <a:pt x="93" y="174"/>
                    <a:pt x="95" y="174"/>
                    <a:pt x="97" y="174"/>
                  </a:cubicBezTo>
                  <a:cubicBezTo>
                    <a:pt x="95" y="174"/>
                    <a:pt x="94" y="174"/>
                    <a:pt x="92" y="174"/>
                  </a:cubicBezTo>
                  <a:cubicBezTo>
                    <a:pt x="91" y="174"/>
                    <a:pt x="91" y="174"/>
                    <a:pt x="90" y="174"/>
                  </a:cubicBezTo>
                  <a:close/>
                  <a:moveTo>
                    <a:pt x="98" y="175"/>
                  </a:moveTo>
                  <a:cubicBezTo>
                    <a:pt x="98" y="175"/>
                    <a:pt x="99" y="175"/>
                    <a:pt x="100" y="175"/>
                  </a:cubicBezTo>
                  <a:cubicBezTo>
                    <a:pt x="99" y="175"/>
                    <a:pt x="99" y="175"/>
                    <a:pt x="98" y="175"/>
                  </a:cubicBezTo>
                  <a:cubicBezTo>
                    <a:pt x="97" y="175"/>
                    <a:pt x="97" y="176"/>
                    <a:pt x="97" y="176"/>
                  </a:cubicBezTo>
                  <a:cubicBezTo>
                    <a:pt x="104" y="176"/>
                    <a:pt x="111" y="175"/>
                    <a:pt x="118" y="174"/>
                  </a:cubicBezTo>
                  <a:cubicBezTo>
                    <a:pt x="109" y="176"/>
                    <a:pt x="99" y="176"/>
                    <a:pt x="89" y="177"/>
                  </a:cubicBezTo>
                  <a:cubicBezTo>
                    <a:pt x="92" y="176"/>
                    <a:pt x="95" y="176"/>
                    <a:pt x="98" y="175"/>
                  </a:cubicBezTo>
                  <a:close/>
                  <a:moveTo>
                    <a:pt x="78" y="178"/>
                  </a:moveTo>
                  <a:cubicBezTo>
                    <a:pt x="78" y="178"/>
                    <a:pt x="78" y="178"/>
                    <a:pt x="78" y="178"/>
                  </a:cubicBezTo>
                  <a:cubicBezTo>
                    <a:pt x="73" y="178"/>
                    <a:pt x="68" y="179"/>
                    <a:pt x="62" y="179"/>
                  </a:cubicBezTo>
                  <a:cubicBezTo>
                    <a:pt x="64" y="178"/>
                    <a:pt x="66" y="178"/>
                    <a:pt x="68" y="177"/>
                  </a:cubicBezTo>
                  <a:cubicBezTo>
                    <a:pt x="70" y="179"/>
                    <a:pt x="73" y="178"/>
                    <a:pt x="76" y="177"/>
                  </a:cubicBezTo>
                  <a:cubicBezTo>
                    <a:pt x="77" y="177"/>
                    <a:pt x="77" y="177"/>
                    <a:pt x="77" y="177"/>
                  </a:cubicBezTo>
                  <a:cubicBezTo>
                    <a:pt x="77" y="177"/>
                    <a:pt x="77" y="177"/>
                    <a:pt x="77" y="177"/>
                  </a:cubicBezTo>
                  <a:cubicBezTo>
                    <a:pt x="79" y="177"/>
                    <a:pt x="83" y="177"/>
                    <a:pt x="86" y="177"/>
                  </a:cubicBezTo>
                  <a:cubicBezTo>
                    <a:pt x="83" y="177"/>
                    <a:pt x="81" y="177"/>
                    <a:pt x="79" y="178"/>
                  </a:cubicBezTo>
                  <a:cubicBezTo>
                    <a:pt x="81" y="179"/>
                    <a:pt x="86" y="178"/>
                    <a:pt x="86" y="179"/>
                  </a:cubicBezTo>
                  <a:cubicBezTo>
                    <a:pt x="61" y="180"/>
                    <a:pt x="61" y="180"/>
                    <a:pt x="61" y="180"/>
                  </a:cubicBezTo>
                  <a:lnTo>
                    <a:pt x="78" y="178"/>
                  </a:lnTo>
                  <a:close/>
                  <a:moveTo>
                    <a:pt x="102" y="179"/>
                  </a:moveTo>
                  <a:cubicBezTo>
                    <a:pt x="102" y="180"/>
                    <a:pt x="102" y="180"/>
                    <a:pt x="103" y="180"/>
                  </a:cubicBezTo>
                  <a:cubicBezTo>
                    <a:pt x="103" y="180"/>
                    <a:pt x="103" y="180"/>
                    <a:pt x="104" y="180"/>
                  </a:cubicBezTo>
                  <a:cubicBezTo>
                    <a:pt x="104" y="180"/>
                    <a:pt x="104" y="179"/>
                    <a:pt x="105" y="180"/>
                  </a:cubicBezTo>
                  <a:cubicBezTo>
                    <a:pt x="104" y="180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1" y="180"/>
                    <a:pt x="99" y="180"/>
                    <a:pt x="98" y="180"/>
                  </a:cubicBezTo>
                  <a:cubicBezTo>
                    <a:pt x="96" y="179"/>
                    <a:pt x="95" y="181"/>
                    <a:pt x="93" y="181"/>
                  </a:cubicBezTo>
                  <a:cubicBezTo>
                    <a:pt x="94" y="179"/>
                    <a:pt x="99" y="180"/>
                    <a:pt x="102" y="179"/>
                  </a:cubicBezTo>
                  <a:close/>
                  <a:moveTo>
                    <a:pt x="114" y="181"/>
                  </a:moveTo>
                  <a:cubicBezTo>
                    <a:pt x="105" y="181"/>
                    <a:pt x="105" y="181"/>
                    <a:pt x="105" y="181"/>
                  </a:cubicBezTo>
                  <a:cubicBezTo>
                    <a:pt x="104" y="181"/>
                    <a:pt x="104" y="181"/>
                    <a:pt x="104" y="181"/>
                  </a:cubicBezTo>
                  <a:lnTo>
                    <a:pt x="114" y="181"/>
                  </a:lnTo>
                  <a:close/>
                  <a:moveTo>
                    <a:pt x="66" y="182"/>
                  </a:moveTo>
                  <a:cubicBezTo>
                    <a:pt x="76" y="181"/>
                    <a:pt x="76" y="181"/>
                    <a:pt x="76" y="181"/>
                  </a:cubicBezTo>
                  <a:cubicBezTo>
                    <a:pt x="77" y="181"/>
                    <a:pt x="77" y="181"/>
                    <a:pt x="78" y="181"/>
                  </a:cubicBezTo>
                  <a:cubicBezTo>
                    <a:pt x="81" y="181"/>
                    <a:pt x="81" y="181"/>
                    <a:pt x="81" y="181"/>
                  </a:cubicBezTo>
                  <a:cubicBezTo>
                    <a:pt x="78" y="181"/>
                    <a:pt x="78" y="181"/>
                    <a:pt x="78" y="181"/>
                  </a:cubicBezTo>
                  <a:cubicBezTo>
                    <a:pt x="78" y="181"/>
                    <a:pt x="78" y="181"/>
                    <a:pt x="78" y="181"/>
                  </a:cubicBezTo>
                  <a:cubicBezTo>
                    <a:pt x="76" y="181"/>
                    <a:pt x="76" y="181"/>
                    <a:pt x="76" y="181"/>
                  </a:cubicBezTo>
                  <a:cubicBezTo>
                    <a:pt x="76" y="181"/>
                    <a:pt x="76" y="182"/>
                    <a:pt x="75" y="182"/>
                  </a:cubicBezTo>
                  <a:lnTo>
                    <a:pt x="66" y="182"/>
                  </a:lnTo>
                  <a:close/>
                  <a:moveTo>
                    <a:pt x="67" y="183"/>
                  </a:moveTo>
                  <a:cubicBezTo>
                    <a:pt x="73" y="184"/>
                    <a:pt x="78" y="182"/>
                    <a:pt x="84" y="183"/>
                  </a:cubicBezTo>
                  <a:cubicBezTo>
                    <a:pt x="78" y="183"/>
                    <a:pt x="73" y="184"/>
                    <a:pt x="67" y="183"/>
                  </a:cubicBezTo>
                  <a:close/>
                  <a:moveTo>
                    <a:pt x="88" y="183"/>
                  </a:moveTo>
                  <a:cubicBezTo>
                    <a:pt x="86" y="183"/>
                    <a:pt x="86" y="183"/>
                    <a:pt x="86" y="183"/>
                  </a:cubicBezTo>
                  <a:cubicBezTo>
                    <a:pt x="86" y="182"/>
                    <a:pt x="86" y="182"/>
                    <a:pt x="86" y="182"/>
                  </a:cubicBezTo>
                  <a:cubicBezTo>
                    <a:pt x="88" y="182"/>
                    <a:pt x="88" y="182"/>
                    <a:pt x="88" y="182"/>
                  </a:cubicBezTo>
                  <a:lnTo>
                    <a:pt x="88" y="183"/>
                  </a:lnTo>
                  <a:close/>
                  <a:moveTo>
                    <a:pt x="93" y="182"/>
                  </a:moveTo>
                  <a:cubicBezTo>
                    <a:pt x="90" y="182"/>
                    <a:pt x="90" y="182"/>
                    <a:pt x="90" y="182"/>
                  </a:cubicBezTo>
                  <a:cubicBezTo>
                    <a:pt x="90" y="182"/>
                    <a:pt x="90" y="182"/>
                    <a:pt x="90" y="182"/>
                  </a:cubicBezTo>
                  <a:cubicBezTo>
                    <a:pt x="93" y="182"/>
                    <a:pt x="93" y="182"/>
                    <a:pt x="93" y="182"/>
                  </a:cubicBezTo>
                  <a:close/>
                  <a:moveTo>
                    <a:pt x="98" y="182"/>
                  </a:moveTo>
                  <a:cubicBezTo>
                    <a:pt x="94" y="182"/>
                    <a:pt x="94" y="182"/>
                    <a:pt x="94" y="182"/>
                  </a:cubicBezTo>
                  <a:cubicBezTo>
                    <a:pt x="94" y="182"/>
                    <a:pt x="94" y="182"/>
                    <a:pt x="94" y="182"/>
                  </a:cubicBezTo>
                  <a:cubicBezTo>
                    <a:pt x="98" y="182"/>
                    <a:pt x="98" y="182"/>
                    <a:pt x="98" y="182"/>
                  </a:cubicBezTo>
                  <a:close/>
                  <a:moveTo>
                    <a:pt x="103" y="182"/>
                  </a:moveTo>
                  <a:cubicBezTo>
                    <a:pt x="99" y="182"/>
                    <a:pt x="99" y="182"/>
                    <a:pt x="99" y="182"/>
                  </a:cubicBezTo>
                  <a:cubicBezTo>
                    <a:pt x="99" y="181"/>
                    <a:pt x="99" y="181"/>
                    <a:pt x="99" y="181"/>
                  </a:cubicBezTo>
                  <a:cubicBezTo>
                    <a:pt x="103" y="181"/>
                    <a:pt x="103" y="181"/>
                    <a:pt x="103" y="181"/>
                  </a:cubicBezTo>
                  <a:lnTo>
                    <a:pt x="103" y="182"/>
                  </a:lnTo>
                  <a:close/>
                  <a:moveTo>
                    <a:pt x="130" y="186"/>
                  </a:moveTo>
                  <a:cubicBezTo>
                    <a:pt x="132" y="186"/>
                    <a:pt x="132" y="186"/>
                    <a:pt x="132" y="186"/>
                  </a:cubicBezTo>
                  <a:cubicBezTo>
                    <a:pt x="132" y="186"/>
                    <a:pt x="132" y="186"/>
                    <a:pt x="132" y="186"/>
                  </a:cubicBezTo>
                  <a:cubicBezTo>
                    <a:pt x="130" y="186"/>
                    <a:pt x="130" y="186"/>
                    <a:pt x="130" y="186"/>
                  </a:cubicBezTo>
                  <a:close/>
                  <a:moveTo>
                    <a:pt x="126" y="187"/>
                  </a:moveTo>
                  <a:cubicBezTo>
                    <a:pt x="126" y="186"/>
                    <a:pt x="126" y="186"/>
                    <a:pt x="126" y="186"/>
                  </a:cubicBezTo>
                  <a:cubicBezTo>
                    <a:pt x="128" y="186"/>
                    <a:pt x="128" y="186"/>
                    <a:pt x="128" y="186"/>
                  </a:cubicBezTo>
                  <a:cubicBezTo>
                    <a:pt x="128" y="187"/>
                    <a:pt x="128" y="187"/>
                    <a:pt x="128" y="187"/>
                  </a:cubicBezTo>
                  <a:lnTo>
                    <a:pt x="126" y="18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19" name="Rectangle 40"/>
            <p:cNvSpPr>
              <a:spLocks noChangeArrowheads="1"/>
            </p:cNvSpPr>
            <p:nvPr/>
          </p:nvSpPr>
          <p:spPr bwMode="auto">
            <a:xfrm>
              <a:off x="11455401" y="1792288"/>
              <a:ext cx="21748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20" name="Freeform 41"/>
            <p:cNvSpPr>
              <a:spLocks/>
            </p:cNvSpPr>
            <p:nvPr/>
          </p:nvSpPr>
          <p:spPr bwMode="auto">
            <a:xfrm>
              <a:off x="11577638" y="1841500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21" name="Freeform 42"/>
            <p:cNvSpPr>
              <a:spLocks noEditPoints="1"/>
            </p:cNvSpPr>
            <p:nvPr/>
          </p:nvSpPr>
          <p:spPr bwMode="auto">
            <a:xfrm>
              <a:off x="9277351" y="1743075"/>
              <a:ext cx="2227263" cy="122238"/>
            </a:xfrm>
            <a:custGeom>
              <a:avLst/>
              <a:gdLst>
                <a:gd name="T0" fmla="*/ 11 w 92"/>
                <a:gd name="T1" fmla="*/ 0 h 5"/>
                <a:gd name="T2" fmla="*/ 9 w 92"/>
                <a:gd name="T3" fmla="*/ 2 h 5"/>
                <a:gd name="T4" fmla="*/ 21 w 92"/>
                <a:gd name="T5" fmla="*/ 2 h 5"/>
                <a:gd name="T6" fmla="*/ 13 w 92"/>
                <a:gd name="T7" fmla="*/ 3 h 5"/>
                <a:gd name="T8" fmla="*/ 17 w 92"/>
                <a:gd name="T9" fmla="*/ 3 h 5"/>
                <a:gd name="T10" fmla="*/ 0 w 92"/>
                <a:gd name="T11" fmla="*/ 3 h 5"/>
                <a:gd name="T12" fmla="*/ 92 w 92"/>
                <a:gd name="T13" fmla="*/ 4 h 5"/>
                <a:gd name="T14" fmla="*/ 41 w 92"/>
                <a:gd name="T15" fmla="*/ 3 h 5"/>
                <a:gd name="T16" fmla="*/ 40 w 92"/>
                <a:gd name="T17" fmla="*/ 3 h 5"/>
                <a:gd name="T18" fmla="*/ 54 w 92"/>
                <a:gd name="T19" fmla="*/ 2 h 5"/>
                <a:gd name="T20" fmla="*/ 62 w 92"/>
                <a:gd name="T21" fmla="*/ 3 h 5"/>
                <a:gd name="T22" fmla="*/ 66 w 92"/>
                <a:gd name="T23" fmla="*/ 2 h 5"/>
                <a:gd name="T24" fmla="*/ 81 w 92"/>
                <a:gd name="T25" fmla="*/ 2 h 5"/>
                <a:gd name="T26" fmla="*/ 70 w 92"/>
                <a:gd name="T27" fmla="*/ 2 h 5"/>
                <a:gd name="T28" fmla="*/ 26 w 92"/>
                <a:gd name="T29" fmla="*/ 0 h 5"/>
                <a:gd name="T30" fmla="*/ 26 w 92"/>
                <a:gd name="T31" fmla="*/ 0 h 5"/>
                <a:gd name="T32" fmla="*/ 24 w 92"/>
                <a:gd name="T33" fmla="*/ 0 h 5"/>
                <a:gd name="T34" fmla="*/ 13 w 92"/>
                <a:gd name="T35" fmla="*/ 1 h 5"/>
                <a:gd name="T36" fmla="*/ 11 w 92"/>
                <a:gd name="T37" fmla="*/ 0 h 5"/>
                <a:gd name="T38" fmla="*/ 18 w 92"/>
                <a:gd name="T39" fmla="*/ 3 h 5"/>
                <a:gd name="T40" fmla="*/ 18 w 92"/>
                <a:gd name="T41" fmla="*/ 3 h 5"/>
                <a:gd name="T42" fmla="*/ 20 w 92"/>
                <a:gd name="T43" fmla="*/ 3 h 5"/>
                <a:gd name="T44" fmla="*/ 20 w 92"/>
                <a:gd name="T45" fmla="*/ 3 h 5"/>
                <a:gd name="T46" fmla="*/ 18 w 92"/>
                <a:gd name="T47" fmla="*/ 3 h 5"/>
                <a:gd name="T48" fmla="*/ 38 w 92"/>
                <a:gd name="T49" fmla="*/ 2 h 5"/>
                <a:gd name="T50" fmla="*/ 40 w 92"/>
                <a:gd name="T51" fmla="*/ 2 h 5"/>
                <a:gd name="T52" fmla="*/ 27 w 92"/>
                <a:gd name="T53" fmla="*/ 3 h 5"/>
                <a:gd name="T54" fmla="*/ 38 w 92"/>
                <a:gd name="T5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" h="5">
                  <a:moveTo>
                    <a:pt x="11" y="0"/>
                  </a:moveTo>
                  <a:cubicBezTo>
                    <a:pt x="11" y="1"/>
                    <a:pt x="9" y="1"/>
                    <a:pt x="9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3"/>
                    <a:pt x="16" y="2"/>
                    <a:pt x="17" y="3"/>
                  </a:cubicBezTo>
                  <a:cubicBezTo>
                    <a:pt x="12" y="4"/>
                    <a:pt x="5" y="3"/>
                    <a:pt x="0" y="3"/>
                  </a:cubicBezTo>
                  <a:cubicBezTo>
                    <a:pt x="32" y="4"/>
                    <a:pt x="62" y="5"/>
                    <a:pt x="92" y="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5" y="2"/>
                    <a:pt x="49" y="2"/>
                    <a:pt x="54" y="2"/>
                  </a:cubicBezTo>
                  <a:cubicBezTo>
                    <a:pt x="57" y="2"/>
                    <a:pt x="60" y="2"/>
                    <a:pt x="62" y="3"/>
                  </a:cubicBezTo>
                  <a:cubicBezTo>
                    <a:pt x="63" y="2"/>
                    <a:pt x="66" y="3"/>
                    <a:pt x="66" y="2"/>
                  </a:cubicBezTo>
                  <a:cubicBezTo>
                    <a:pt x="70" y="2"/>
                    <a:pt x="76" y="2"/>
                    <a:pt x="81" y="2"/>
                  </a:cubicBezTo>
                  <a:cubicBezTo>
                    <a:pt x="76" y="2"/>
                    <a:pt x="75" y="2"/>
                    <a:pt x="70" y="2"/>
                  </a:cubicBezTo>
                  <a:cubicBezTo>
                    <a:pt x="56" y="1"/>
                    <a:pt x="38" y="2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1"/>
                    <a:pt x="15" y="0"/>
                    <a:pt x="13" y="1"/>
                  </a:cubicBezTo>
                  <a:cubicBezTo>
                    <a:pt x="11" y="1"/>
                    <a:pt x="12" y="0"/>
                    <a:pt x="11" y="0"/>
                  </a:cubicBezTo>
                  <a:close/>
                  <a:moveTo>
                    <a:pt x="18" y="3"/>
                  </a:moveTo>
                  <a:cubicBezTo>
                    <a:pt x="18" y="3"/>
                    <a:pt x="18" y="3"/>
                    <a:pt x="18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lnTo>
                    <a:pt x="18" y="3"/>
                  </a:lnTo>
                  <a:close/>
                  <a:moveTo>
                    <a:pt x="38" y="2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36" y="2"/>
                    <a:pt x="31" y="4"/>
                    <a:pt x="27" y="3"/>
                  </a:cubicBezTo>
                  <a:cubicBezTo>
                    <a:pt x="30" y="1"/>
                    <a:pt x="35" y="2"/>
                    <a:pt x="38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22" name="Rectangle 43"/>
            <p:cNvSpPr>
              <a:spLocks noChangeArrowheads="1"/>
            </p:cNvSpPr>
            <p:nvPr/>
          </p:nvSpPr>
          <p:spPr bwMode="auto">
            <a:xfrm>
              <a:off x="11334751" y="4773613"/>
              <a:ext cx="120650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23" name="Freeform 44"/>
            <p:cNvSpPr>
              <a:spLocks/>
            </p:cNvSpPr>
            <p:nvPr/>
          </p:nvSpPr>
          <p:spPr bwMode="auto">
            <a:xfrm>
              <a:off x="11358563" y="179228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24" name="Freeform 45"/>
            <p:cNvSpPr>
              <a:spLocks/>
            </p:cNvSpPr>
            <p:nvPr/>
          </p:nvSpPr>
          <p:spPr bwMode="auto">
            <a:xfrm>
              <a:off x="11261726" y="2330450"/>
              <a:ext cx="96838" cy="23813"/>
            </a:xfrm>
            <a:custGeom>
              <a:avLst/>
              <a:gdLst>
                <a:gd name="T0" fmla="*/ 31 w 61"/>
                <a:gd name="T1" fmla="*/ 15 h 15"/>
                <a:gd name="T2" fmla="*/ 61 w 61"/>
                <a:gd name="T3" fmla="*/ 0 h 15"/>
                <a:gd name="T4" fmla="*/ 0 w 61"/>
                <a:gd name="T5" fmla="*/ 15 h 15"/>
                <a:gd name="T6" fmla="*/ 31 w 6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15">
                  <a:moveTo>
                    <a:pt x="31" y="15"/>
                  </a:moveTo>
                  <a:lnTo>
                    <a:pt x="61" y="0"/>
                  </a:lnTo>
                  <a:lnTo>
                    <a:pt x="0" y="15"/>
                  </a:lnTo>
                  <a:lnTo>
                    <a:pt x="31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25" name="Freeform 46"/>
            <p:cNvSpPr>
              <a:spLocks/>
            </p:cNvSpPr>
            <p:nvPr/>
          </p:nvSpPr>
          <p:spPr bwMode="auto">
            <a:xfrm>
              <a:off x="11261726" y="2159000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26" name="Freeform 47"/>
            <p:cNvSpPr>
              <a:spLocks/>
            </p:cNvSpPr>
            <p:nvPr/>
          </p:nvSpPr>
          <p:spPr bwMode="auto">
            <a:xfrm>
              <a:off x="11093451" y="5140325"/>
              <a:ext cx="217488" cy="49213"/>
            </a:xfrm>
            <a:custGeom>
              <a:avLst/>
              <a:gdLst>
                <a:gd name="T0" fmla="*/ 1 w 9"/>
                <a:gd name="T1" fmla="*/ 0 h 2"/>
                <a:gd name="T2" fmla="*/ 0 w 9"/>
                <a:gd name="T3" fmla="*/ 1 h 2"/>
                <a:gd name="T4" fmla="*/ 9 w 9"/>
                <a:gd name="T5" fmla="*/ 1 h 2"/>
                <a:gd name="T6" fmla="*/ 4 w 9"/>
                <a:gd name="T7" fmla="*/ 0 h 2"/>
                <a:gd name="T8" fmla="*/ 4 w 9"/>
                <a:gd name="T9" fmla="*/ 1 h 2"/>
                <a:gd name="T10" fmla="*/ 1 w 9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7" y="1"/>
                    <a:pt x="4" y="2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27" name="Freeform 48"/>
            <p:cNvSpPr>
              <a:spLocks/>
            </p:cNvSpPr>
            <p:nvPr/>
          </p:nvSpPr>
          <p:spPr bwMode="auto">
            <a:xfrm>
              <a:off x="11237913" y="2109788"/>
              <a:ext cx="49213" cy="25400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28" name="Freeform 49"/>
            <p:cNvSpPr>
              <a:spLocks/>
            </p:cNvSpPr>
            <p:nvPr/>
          </p:nvSpPr>
          <p:spPr bwMode="auto">
            <a:xfrm>
              <a:off x="11237913" y="4872038"/>
              <a:ext cx="49213" cy="0"/>
            </a:xfrm>
            <a:custGeom>
              <a:avLst/>
              <a:gdLst>
                <a:gd name="T0" fmla="*/ 15 w 31"/>
                <a:gd name="T1" fmla="*/ 31 w 31"/>
                <a:gd name="T2" fmla="*/ 0 w 31"/>
                <a:gd name="T3" fmla="*/ 15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15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29" name="Rectangle 50"/>
            <p:cNvSpPr>
              <a:spLocks noChangeArrowheads="1"/>
            </p:cNvSpPr>
            <p:nvPr/>
          </p:nvSpPr>
          <p:spPr bwMode="auto">
            <a:xfrm>
              <a:off x="11044238" y="4994275"/>
              <a:ext cx="1206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30" name="Freeform 51"/>
            <p:cNvSpPr>
              <a:spLocks/>
            </p:cNvSpPr>
            <p:nvPr/>
          </p:nvSpPr>
          <p:spPr bwMode="auto">
            <a:xfrm>
              <a:off x="11117263" y="5262563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31" name="Rectangle 52"/>
            <p:cNvSpPr>
              <a:spLocks noChangeArrowheads="1"/>
            </p:cNvSpPr>
            <p:nvPr/>
          </p:nvSpPr>
          <p:spPr bwMode="auto">
            <a:xfrm>
              <a:off x="11044238" y="4945063"/>
              <a:ext cx="1206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32" name="Rectangle 53"/>
            <p:cNvSpPr>
              <a:spLocks noChangeArrowheads="1"/>
            </p:cNvSpPr>
            <p:nvPr/>
          </p:nvSpPr>
          <p:spPr bwMode="auto">
            <a:xfrm>
              <a:off x="10777538" y="4797425"/>
              <a:ext cx="36353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33" name="Freeform 54"/>
            <p:cNvSpPr>
              <a:spLocks/>
            </p:cNvSpPr>
            <p:nvPr/>
          </p:nvSpPr>
          <p:spPr bwMode="auto">
            <a:xfrm>
              <a:off x="11020426" y="2085975"/>
              <a:ext cx="47625" cy="49213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1 h 2"/>
                <a:gd name="T4" fmla="*/ 0 w 2"/>
                <a:gd name="T5" fmla="*/ 1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2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34" name="Freeform 55"/>
            <p:cNvSpPr>
              <a:spLocks/>
            </p:cNvSpPr>
            <p:nvPr/>
          </p:nvSpPr>
          <p:spPr bwMode="auto">
            <a:xfrm>
              <a:off x="10947401" y="4846638"/>
              <a:ext cx="120650" cy="25400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0 h 1"/>
                <a:gd name="T4" fmla="*/ 5 w 5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2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35" name="Freeform 56"/>
            <p:cNvSpPr>
              <a:spLocks/>
            </p:cNvSpPr>
            <p:nvPr/>
          </p:nvSpPr>
          <p:spPr bwMode="auto">
            <a:xfrm>
              <a:off x="11020426" y="5213350"/>
              <a:ext cx="23813" cy="25400"/>
            </a:xfrm>
            <a:custGeom>
              <a:avLst/>
              <a:gdLst>
                <a:gd name="T0" fmla="*/ 15 w 15"/>
                <a:gd name="T1" fmla="*/ 16 h 16"/>
                <a:gd name="T2" fmla="*/ 15 w 15"/>
                <a:gd name="T3" fmla="*/ 0 h 16"/>
                <a:gd name="T4" fmla="*/ 0 w 15"/>
                <a:gd name="T5" fmla="*/ 16 h 16"/>
                <a:gd name="T6" fmla="*/ 15 w 15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6">
                  <a:moveTo>
                    <a:pt x="15" y="16"/>
                  </a:moveTo>
                  <a:lnTo>
                    <a:pt x="15" y="0"/>
                  </a:lnTo>
                  <a:lnTo>
                    <a:pt x="0" y="16"/>
                  </a:lnTo>
                  <a:lnTo>
                    <a:pt x="15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36" name="Freeform 57"/>
            <p:cNvSpPr>
              <a:spLocks/>
            </p:cNvSpPr>
            <p:nvPr/>
          </p:nvSpPr>
          <p:spPr bwMode="auto">
            <a:xfrm>
              <a:off x="10294938" y="2159000"/>
              <a:ext cx="725488" cy="23813"/>
            </a:xfrm>
            <a:custGeom>
              <a:avLst/>
              <a:gdLst>
                <a:gd name="T0" fmla="*/ 30 w 30"/>
                <a:gd name="T1" fmla="*/ 0 h 1"/>
                <a:gd name="T2" fmla="*/ 0 w 30"/>
                <a:gd name="T3" fmla="*/ 0 h 1"/>
                <a:gd name="T4" fmla="*/ 30 w 30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">
                  <a:moveTo>
                    <a:pt x="3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1" y="1"/>
                    <a:pt x="18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37" name="Freeform 58"/>
            <p:cNvSpPr>
              <a:spLocks/>
            </p:cNvSpPr>
            <p:nvPr/>
          </p:nvSpPr>
          <p:spPr bwMode="auto">
            <a:xfrm>
              <a:off x="10826751" y="2109788"/>
              <a:ext cx="169863" cy="25400"/>
            </a:xfrm>
            <a:custGeom>
              <a:avLst/>
              <a:gdLst>
                <a:gd name="T0" fmla="*/ 1 w 7"/>
                <a:gd name="T1" fmla="*/ 1 h 1"/>
                <a:gd name="T2" fmla="*/ 7 w 7"/>
                <a:gd name="T3" fmla="*/ 0 h 1"/>
                <a:gd name="T4" fmla="*/ 1 w 7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">
                  <a:moveTo>
                    <a:pt x="1" y="1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38" name="Freeform 59"/>
            <p:cNvSpPr>
              <a:spLocks/>
            </p:cNvSpPr>
            <p:nvPr/>
          </p:nvSpPr>
          <p:spPr bwMode="auto">
            <a:xfrm>
              <a:off x="10923588" y="5116513"/>
              <a:ext cx="73025" cy="23813"/>
            </a:xfrm>
            <a:custGeom>
              <a:avLst/>
              <a:gdLst>
                <a:gd name="T0" fmla="*/ 46 w 46"/>
                <a:gd name="T1" fmla="*/ 15 h 15"/>
                <a:gd name="T2" fmla="*/ 46 w 46"/>
                <a:gd name="T3" fmla="*/ 0 h 15"/>
                <a:gd name="T4" fmla="*/ 0 w 46"/>
                <a:gd name="T5" fmla="*/ 15 h 15"/>
                <a:gd name="T6" fmla="*/ 46 w 46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15">
                  <a:moveTo>
                    <a:pt x="46" y="15"/>
                  </a:moveTo>
                  <a:lnTo>
                    <a:pt x="46" y="0"/>
                  </a:lnTo>
                  <a:lnTo>
                    <a:pt x="0" y="15"/>
                  </a:lnTo>
                  <a:lnTo>
                    <a:pt x="46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39" name="Rectangle 60"/>
            <p:cNvSpPr>
              <a:spLocks noChangeArrowheads="1"/>
            </p:cNvSpPr>
            <p:nvPr/>
          </p:nvSpPr>
          <p:spPr bwMode="auto">
            <a:xfrm>
              <a:off x="10583863" y="5213350"/>
              <a:ext cx="387350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40" name="Freeform 61"/>
            <p:cNvSpPr>
              <a:spLocks/>
            </p:cNvSpPr>
            <p:nvPr/>
          </p:nvSpPr>
          <p:spPr bwMode="auto">
            <a:xfrm>
              <a:off x="10899776" y="1449388"/>
              <a:ext cx="47625" cy="0"/>
            </a:xfrm>
            <a:custGeom>
              <a:avLst/>
              <a:gdLst>
                <a:gd name="T0" fmla="*/ 15 w 30"/>
                <a:gd name="T1" fmla="*/ 30 w 30"/>
                <a:gd name="T2" fmla="*/ 0 w 30"/>
                <a:gd name="T3" fmla="*/ 15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15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41" name="Freeform 62"/>
            <p:cNvSpPr>
              <a:spLocks/>
            </p:cNvSpPr>
            <p:nvPr/>
          </p:nvSpPr>
          <p:spPr bwMode="auto">
            <a:xfrm>
              <a:off x="10802938" y="4872038"/>
              <a:ext cx="96838" cy="0"/>
            </a:xfrm>
            <a:custGeom>
              <a:avLst/>
              <a:gdLst>
                <a:gd name="T0" fmla="*/ 30 w 61"/>
                <a:gd name="T1" fmla="*/ 61 w 61"/>
                <a:gd name="T2" fmla="*/ 0 w 61"/>
                <a:gd name="T3" fmla="*/ 30 w 6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1">
                  <a:moveTo>
                    <a:pt x="30" y="0"/>
                  </a:moveTo>
                  <a:lnTo>
                    <a:pt x="61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42" name="Freeform 63"/>
            <p:cNvSpPr>
              <a:spLocks/>
            </p:cNvSpPr>
            <p:nvPr/>
          </p:nvSpPr>
          <p:spPr bwMode="auto">
            <a:xfrm>
              <a:off x="10802938" y="5116513"/>
              <a:ext cx="96838" cy="23813"/>
            </a:xfrm>
            <a:custGeom>
              <a:avLst/>
              <a:gdLst>
                <a:gd name="T0" fmla="*/ 4 w 4"/>
                <a:gd name="T1" fmla="*/ 1 h 1"/>
                <a:gd name="T2" fmla="*/ 0 w 4"/>
                <a:gd name="T3" fmla="*/ 0 h 1"/>
                <a:gd name="T4" fmla="*/ 4 w 4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3" y="1"/>
                    <a:pt x="1" y="0"/>
                    <a:pt x="0" y="0"/>
                  </a:cubicBezTo>
                  <a:cubicBezTo>
                    <a:pt x="1" y="0"/>
                    <a:pt x="2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43" name="Freeform 64"/>
            <p:cNvSpPr>
              <a:spLocks/>
            </p:cNvSpPr>
            <p:nvPr/>
          </p:nvSpPr>
          <p:spPr bwMode="auto">
            <a:xfrm>
              <a:off x="10729913" y="4651375"/>
              <a:ext cx="120650" cy="23813"/>
            </a:xfrm>
            <a:custGeom>
              <a:avLst/>
              <a:gdLst>
                <a:gd name="T0" fmla="*/ 46 w 76"/>
                <a:gd name="T1" fmla="*/ 15 h 15"/>
                <a:gd name="T2" fmla="*/ 76 w 76"/>
                <a:gd name="T3" fmla="*/ 0 h 15"/>
                <a:gd name="T4" fmla="*/ 0 w 76"/>
                <a:gd name="T5" fmla="*/ 0 h 15"/>
                <a:gd name="T6" fmla="*/ 46 w 76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5">
                  <a:moveTo>
                    <a:pt x="46" y="15"/>
                  </a:moveTo>
                  <a:lnTo>
                    <a:pt x="76" y="0"/>
                  </a:lnTo>
                  <a:lnTo>
                    <a:pt x="0" y="0"/>
                  </a:lnTo>
                  <a:lnTo>
                    <a:pt x="46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44" name="Freeform 65"/>
            <p:cNvSpPr>
              <a:spLocks/>
            </p:cNvSpPr>
            <p:nvPr/>
          </p:nvSpPr>
          <p:spPr bwMode="auto">
            <a:xfrm>
              <a:off x="10706101" y="1743075"/>
              <a:ext cx="120650" cy="25400"/>
            </a:xfrm>
            <a:custGeom>
              <a:avLst/>
              <a:gdLst>
                <a:gd name="T0" fmla="*/ 1 w 5"/>
                <a:gd name="T1" fmla="*/ 1 h 1"/>
                <a:gd name="T2" fmla="*/ 5 w 5"/>
                <a:gd name="T3" fmla="*/ 1 h 1"/>
                <a:gd name="T4" fmla="*/ 5 w 5"/>
                <a:gd name="T5" fmla="*/ 0 h 1"/>
                <a:gd name="T6" fmla="*/ 0 w 5"/>
                <a:gd name="T7" fmla="*/ 0 h 1"/>
                <a:gd name="T8" fmla="*/ 0 w 5"/>
                <a:gd name="T9" fmla="*/ 1 h 1"/>
                <a:gd name="T10" fmla="*/ 1 w 5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">
                  <a:moveTo>
                    <a:pt x="1" y="1"/>
                  </a:moveTo>
                  <a:cubicBezTo>
                    <a:pt x="2" y="0"/>
                    <a:pt x="3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45" name="Freeform 66"/>
            <p:cNvSpPr>
              <a:spLocks/>
            </p:cNvSpPr>
            <p:nvPr/>
          </p:nvSpPr>
          <p:spPr bwMode="auto">
            <a:xfrm>
              <a:off x="10583863" y="4945063"/>
              <a:ext cx="219075" cy="49213"/>
            </a:xfrm>
            <a:custGeom>
              <a:avLst/>
              <a:gdLst>
                <a:gd name="T0" fmla="*/ 7 w 9"/>
                <a:gd name="T1" fmla="*/ 1 h 2"/>
                <a:gd name="T2" fmla="*/ 7 w 9"/>
                <a:gd name="T3" fmla="*/ 1 h 2"/>
                <a:gd name="T4" fmla="*/ 9 w 9"/>
                <a:gd name="T5" fmla="*/ 0 h 2"/>
                <a:gd name="T6" fmla="*/ 0 w 9"/>
                <a:gd name="T7" fmla="*/ 0 h 2"/>
                <a:gd name="T8" fmla="*/ 7 w 9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7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5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46" name="Freeform 67"/>
            <p:cNvSpPr>
              <a:spLocks/>
            </p:cNvSpPr>
            <p:nvPr/>
          </p:nvSpPr>
          <p:spPr bwMode="auto">
            <a:xfrm>
              <a:off x="10753726" y="4968875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47" name="Rectangle 68"/>
            <p:cNvSpPr>
              <a:spLocks noChangeArrowheads="1"/>
            </p:cNvSpPr>
            <p:nvPr/>
          </p:nvSpPr>
          <p:spPr bwMode="auto">
            <a:xfrm>
              <a:off x="10680701" y="1449388"/>
              <a:ext cx="9683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48" name="Freeform 69"/>
            <p:cNvSpPr>
              <a:spLocks/>
            </p:cNvSpPr>
            <p:nvPr/>
          </p:nvSpPr>
          <p:spPr bwMode="auto">
            <a:xfrm>
              <a:off x="10439401" y="5116513"/>
              <a:ext cx="338138" cy="23813"/>
            </a:xfrm>
            <a:custGeom>
              <a:avLst/>
              <a:gdLst>
                <a:gd name="T0" fmla="*/ 14 w 14"/>
                <a:gd name="T1" fmla="*/ 0 h 1"/>
                <a:gd name="T2" fmla="*/ 0 w 14"/>
                <a:gd name="T3" fmla="*/ 0 h 1"/>
                <a:gd name="T4" fmla="*/ 0 w 14"/>
                <a:gd name="T5" fmla="*/ 0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cubicBezTo>
                    <a:pt x="8" y="0"/>
                    <a:pt x="6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9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49" name="Rectangle 70"/>
            <p:cNvSpPr>
              <a:spLocks noChangeArrowheads="1"/>
            </p:cNvSpPr>
            <p:nvPr/>
          </p:nvSpPr>
          <p:spPr bwMode="auto">
            <a:xfrm>
              <a:off x="10342563" y="1743075"/>
              <a:ext cx="338138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50" name="Freeform 71"/>
            <p:cNvSpPr>
              <a:spLocks/>
            </p:cNvSpPr>
            <p:nvPr/>
          </p:nvSpPr>
          <p:spPr bwMode="auto">
            <a:xfrm>
              <a:off x="10609263" y="1498600"/>
              <a:ext cx="47625" cy="25400"/>
            </a:xfrm>
            <a:custGeom>
              <a:avLst/>
              <a:gdLst>
                <a:gd name="T0" fmla="*/ 30 w 30"/>
                <a:gd name="T1" fmla="*/ 16 h 16"/>
                <a:gd name="T2" fmla="*/ 30 w 30"/>
                <a:gd name="T3" fmla="*/ 0 h 16"/>
                <a:gd name="T4" fmla="*/ 0 w 30"/>
                <a:gd name="T5" fmla="*/ 16 h 16"/>
                <a:gd name="T6" fmla="*/ 30 w 30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6">
                  <a:moveTo>
                    <a:pt x="30" y="16"/>
                  </a:moveTo>
                  <a:lnTo>
                    <a:pt x="30" y="0"/>
                  </a:lnTo>
                  <a:lnTo>
                    <a:pt x="0" y="16"/>
                  </a:lnTo>
                  <a:lnTo>
                    <a:pt x="30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51" name="Freeform 72"/>
            <p:cNvSpPr>
              <a:spLocks/>
            </p:cNvSpPr>
            <p:nvPr/>
          </p:nvSpPr>
          <p:spPr bwMode="auto">
            <a:xfrm>
              <a:off x="10583863" y="1914525"/>
              <a:ext cx="73025" cy="0"/>
            </a:xfrm>
            <a:custGeom>
              <a:avLst/>
              <a:gdLst>
                <a:gd name="T0" fmla="*/ 16 w 46"/>
                <a:gd name="T1" fmla="*/ 46 w 46"/>
                <a:gd name="T2" fmla="*/ 0 w 46"/>
                <a:gd name="T3" fmla="*/ 1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16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52" name="Freeform 73"/>
            <p:cNvSpPr>
              <a:spLocks/>
            </p:cNvSpPr>
            <p:nvPr/>
          </p:nvSpPr>
          <p:spPr bwMode="auto">
            <a:xfrm>
              <a:off x="10318751" y="4456113"/>
              <a:ext cx="338138" cy="49213"/>
            </a:xfrm>
            <a:custGeom>
              <a:avLst/>
              <a:gdLst>
                <a:gd name="T0" fmla="*/ 0 w 14"/>
                <a:gd name="T1" fmla="*/ 1 h 2"/>
                <a:gd name="T2" fmla="*/ 14 w 14"/>
                <a:gd name="T3" fmla="*/ 1 h 2"/>
                <a:gd name="T4" fmla="*/ 0 w 14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2">
                  <a:moveTo>
                    <a:pt x="0" y="1"/>
                  </a:moveTo>
                  <a:cubicBezTo>
                    <a:pt x="5" y="1"/>
                    <a:pt x="10" y="2"/>
                    <a:pt x="14" y="1"/>
                  </a:cubicBezTo>
                  <a:cubicBezTo>
                    <a:pt x="9" y="1"/>
                    <a:pt x="4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53" name="Freeform 74"/>
            <p:cNvSpPr>
              <a:spLocks/>
            </p:cNvSpPr>
            <p:nvPr/>
          </p:nvSpPr>
          <p:spPr bwMode="auto">
            <a:xfrm>
              <a:off x="10583863" y="3306763"/>
              <a:ext cx="49213" cy="0"/>
            </a:xfrm>
            <a:custGeom>
              <a:avLst/>
              <a:gdLst>
                <a:gd name="T0" fmla="*/ 16 w 31"/>
                <a:gd name="T1" fmla="*/ 31 w 31"/>
                <a:gd name="T2" fmla="*/ 0 w 31"/>
                <a:gd name="T3" fmla="*/ 16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16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54" name="Freeform 75"/>
            <p:cNvSpPr>
              <a:spLocks/>
            </p:cNvSpPr>
            <p:nvPr/>
          </p:nvSpPr>
          <p:spPr bwMode="auto">
            <a:xfrm>
              <a:off x="10560051" y="2085975"/>
              <a:ext cx="49213" cy="0"/>
            </a:xfrm>
            <a:custGeom>
              <a:avLst/>
              <a:gdLst>
                <a:gd name="T0" fmla="*/ 15 w 31"/>
                <a:gd name="T1" fmla="*/ 31 w 31"/>
                <a:gd name="T2" fmla="*/ 0 w 31"/>
                <a:gd name="T3" fmla="*/ 15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15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55" name="Freeform 76"/>
            <p:cNvSpPr>
              <a:spLocks/>
            </p:cNvSpPr>
            <p:nvPr/>
          </p:nvSpPr>
          <p:spPr bwMode="auto">
            <a:xfrm>
              <a:off x="10366376" y="2085975"/>
              <a:ext cx="120650" cy="23813"/>
            </a:xfrm>
            <a:custGeom>
              <a:avLst/>
              <a:gdLst>
                <a:gd name="T0" fmla="*/ 0 w 5"/>
                <a:gd name="T1" fmla="*/ 0 h 1"/>
                <a:gd name="T2" fmla="*/ 2 w 5"/>
                <a:gd name="T3" fmla="*/ 1 h 1"/>
                <a:gd name="T4" fmla="*/ 5 w 5"/>
                <a:gd name="T5" fmla="*/ 0 h 1"/>
                <a:gd name="T6" fmla="*/ 0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cubicBezTo>
                    <a:pt x="1" y="0"/>
                    <a:pt x="1" y="1"/>
                    <a:pt x="2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56" name="Freeform 77"/>
            <p:cNvSpPr>
              <a:spLocks/>
            </p:cNvSpPr>
            <p:nvPr/>
          </p:nvSpPr>
          <p:spPr bwMode="auto">
            <a:xfrm>
              <a:off x="10318751" y="2109788"/>
              <a:ext cx="265113" cy="25400"/>
            </a:xfrm>
            <a:custGeom>
              <a:avLst/>
              <a:gdLst>
                <a:gd name="T0" fmla="*/ 11 w 11"/>
                <a:gd name="T1" fmla="*/ 0 h 1"/>
                <a:gd name="T2" fmla="*/ 4 w 11"/>
                <a:gd name="T3" fmla="*/ 0 h 1"/>
                <a:gd name="T4" fmla="*/ 0 w 11"/>
                <a:gd name="T5" fmla="*/ 1 h 1"/>
                <a:gd name="T6" fmla="*/ 11 w 1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0"/>
                  </a:moveTo>
                  <a:cubicBezTo>
                    <a:pt x="8" y="0"/>
                    <a:pt x="7" y="0"/>
                    <a:pt x="4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0"/>
                    <a:pt x="8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57" name="Freeform 78"/>
            <p:cNvSpPr>
              <a:spLocks/>
            </p:cNvSpPr>
            <p:nvPr/>
          </p:nvSpPr>
          <p:spPr bwMode="auto">
            <a:xfrm>
              <a:off x="10245726" y="1987550"/>
              <a:ext cx="241300" cy="25400"/>
            </a:xfrm>
            <a:custGeom>
              <a:avLst/>
              <a:gdLst>
                <a:gd name="T0" fmla="*/ 0 w 10"/>
                <a:gd name="T1" fmla="*/ 1 h 1"/>
                <a:gd name="T2" fmla="*/ 10 w 10"/>
                <a:gd name="T3" fmla="*/ 1 h 1"/>
                <a:gd name="T4" fmla="*/ 0 w 1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">
                  <a:moveTo>
                    <a:pt x="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6" y="1"/>
                    <a:pt x="3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58" name="Freeform 79"/>
            <p:cNvSpPr>
              <a:spLocks/>
            </p:cNvSpPr>
            <p:nvPr/>
          </p:nvSpPr>
          <p:spPr bwMode="auto">
            <a:xfrm>
              <a:off x="10487026" y="2012950"/>
              <a:ext cx="73025" cy="0"/>
            </a:xfrm>
            <a:custGeom>
              <a:avLst/>
              <a:gdLst>
                <a:gd name="T0" fmla="*/ 3 w 3"/>
                <a:gd name="T1" fmla="*/ 0 w 3"/>
                <a:gd name="T2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59" name="Freeform 80"/>
            <p:cNvSpPr>
              <a:spLocks/>
            </p:cNvSpPr>
            <p:nvPr/>
          </p:nvSpPr>
          <p:spPr bwMode="auto">
            <a:xfrm>
              <a:off x="10487026" y="3821113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60" name="Freeform 81"/>
            <p:cNvSpPr>
              <a:spLocks/>
            </p:cNvSpPr>
            <p:nvPr/>
          </p:nvSpPr>
          <p:spPr bwMode="auto">
            <a:xfrm>
              <a:off x="10487026" y="5360988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61" name="Rectangle 82"/>
            <p:cNvSpPr>
              <a:spLocks noChangeArrowheads="1"/>
            </p:cNvSpPr>
            <p:nvPr/>
          </p:nvSpPr>
          <p:spPr bwMode="auto">
            <a:xfrm>
              <a:off x="10439401" y="3306763"/>
              <a:ext cx="9683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62" name="Freeform 83"/>
            <p:cNvSpPr>
              <a:spLocks/>
            </p:cNvSpPr>
            <p:nvPr/>
          </p:nvSpPr>
          <p:spPr bwMode="auto">
            <a:xfrm>
              <a:off x="10366376" y="4432300"/>
              <a:ext cx="146050" cy="23813"/>
            </a:xfrm>
            <a:custGeom>
              <a:avLst/>
              <a:gdLst>
                <a:gd name="T0" fmla="*/ 1 w 6"/>
                <a:gd name="T1" fmla="*/ 0 h 1"/>
                <a:gd name="T2" fmla="*/ 6 w 6"/>
                <a:gd name="T3" fmla="*/ 0 h 1"/>
                <a:gd name="T4" fmla="*/ 4 w 6"/>
                <a:gd name="T5" fmla="*/ 0 h 1"/>
                <a:gd name="T6" fmla="*/ 1 w 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1" y="0"/>
                  </a:moveTo>
                  <a:cubicBezTo>
                    <a:pt x="2" y="1"/>
                    <a:pt x="5" y="1"/>
                    <a:pt x="6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4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63" name="Freeform 84"/>
            <p:cNvSpPr>
              <a:spLocks/>
            </p:cNvSpPr>
            <p:nvPr/>
          </p:nvSpPr>
          <p:spPr bwMode="auto">
            <a:xfrm>
              <a:off x="10512426" y="4432300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64" name="Freeform 85"/>
            <p:cNvSpPr>
              <a:spLocks/>
            </p:cNvSpPr>
            <p:nvPr/>
          </p:nvSpPr>
          <p:spPr bwMode="auto">
            <a:xfrm>
              <a:off x="10439401" y="4872038"/>
              <a:ext cx="47625" cy="23813"/>
            </a:xfrm>
            <a:custGeom>
              <a:avLst/>
              <a:gdLst>
                <a:gd name="T0" fmla="*/ 30 w 30"/>
                <a:gd name="T1" fmla="*/ 15 h 15"/>
                <a:gd name="T2" fmla="*/ 30 w 30"/>
                <a:gd name="T3" fmla="*/ 0 h 15"/>
                <a:gd name="T4" fmla="*/ 0 w 30"/>
                <a:gd name="T5" fmla="*/ 15 h 15"/>
                <a:gd name="T6" fmla="*/ 30 w 30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5">
                  <a:moveTo>
                    <a:pt x="30" y="15"/>
                  </a:moveTo>
                  <a:lnTo>
                    <a:pt x="30" y="0"/>
                  </a:lnTo>
                  <a:lnTo>
                    <a:pt x="0" y="15"/>
                  </a:lnTo>
                  <a:lnTo>
                    <a:pt x="3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65" name="Freeform 86"/>
            <p:cNvSpPr>
              <a:spLocks/>
            </p:cNvSpPr>
            <p:nvPr/>
          </p:nvSpPr>
          <p:spPr bwMode="auto">
            <a:xfrm>
              <a:off x="10269538" y="1865313"/>
              <a:ext cx="193675" cy="49213"/>
            </a:xfrm>
            <a:custGeom>
              <a:avLst/>
              <a:gdLst>
                <a:gd name="T0" fmla="*/ 1 w 8"/>
                <a:gd name="T1" fmla="*/ 2 h 2"/>
                <a:gd name="T2" fmla="*/ 2 w 8"/>
                <a:gd name="T3" fmla="*/ 1 h 2"/>
                <a:gd name="T4" fmla="*/ 3 w 8"/>
                <a:gd name="T5" fmla="*/ 2 h 2"/>
                <a:gd name="T6" fmla="*/ 8 w 8"/>
                <a:gd name="T7" fmla="*/ 2 h 2"/>
                <a:gd name="T8" fmla="*/ 8 w 8"/>
                <a:gd name="T9" fmla="*/ 1 h 2"/>
                <a:gd name="T10" fmla="*/ 0 w 8"/>
                <a:gd name="T11" fmla="*/ 1 h 2"/>
                <a:gd name="T12" fmla="*/ 1 w 8"/>
                <a:gd name="T13" fmla="*/ 1 h 2"/>
                <a:gd name="T14" fmla="*/ 1 w 8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">
                  <a:moveTo>
                    <a:pt x="1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0"/>
                    <a:pt x="7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66" name="Rectangle 87"/>
            <p:cNvSpPr>
              <a:spLocks noChangeArrowheads="1"/>
            </p:cNvSpPr>
            <p:nvPr/>
          </p:nvSpPr>
          <p:spPr bwMode="auto">
            <a:xfrm>
              <a:off x="9567863" y="2500313"/>
              <a:ext cx="895350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67" name="Rectangle 88"/>
            <p:cNvSpPr>
              <a:spLocks noChangeArrowheads="1"/>
            </p:cNvSpPr>
            <p:nvPr/>
          </p:nvSpPr>
          <p:spPr bwMode="auto">
            <a:xfrm>
              <a:off x="10390188" y="3355975"/>
              <a:ext cx="49213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68" name="Freeform 89"/>
            <p:cNvSpPr>
              <a:spLocks/>
            </p:cNvSpPr>
            <p:nvPr/>
          </p:nvSpPr>
          <p:spPr bwMode="auto">
            <a:xfrm>
              <a:off x="10415588" y="4945063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69" name="Freeform 90"/>
            <p:cNvSpPr>
              <a:spLocks/>
            </p:cNvSpPr>
            <p:nvPr/>
          </p:nvSpPr>
          <p:spPr bwMode="auto">
            <a:xfrm>
              <a:off x="10390188" y="536098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70" name="Freeform 91"/>
            <p:cNvSpPr>
              <a:spLocks/>
            </p:cNvSpPr>
            <p:nvPr/>
          </p:nvSpPr>
          <p:spPr bwMode="auto">
            <a:xfrm>
              <a:off x="10342563" y="2330450"/>
              <a:ext cx="73025" cy="23813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0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71" name="Freeform 92"/>
            <p:cNvSpPr>
              <a:spLocks/>
            </p:cNvSpPr>
            <p:nvPr/>
          </p:nvSpPr>
          <p:spPr bwMode="auto">
            <a:xfrm>
              <a:off x="10366376" y="2549525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72" name="Freeform 93"/>
            <p:cNvSpPr>
              <a:spLocks/>
            </p:cNvSpPr>
            <p:nvPr/>
          </p:nvSpPr>
          <p:spPr bwMode="auto">
            <a:xfrm>
              <a:off x="10269538" y="323373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73" name="Freeform 94"/>
            <p:cNvSpPr>
              <a:spLocks/>
            </p:cNvSpPr>
            <p:nvPr/>
          </p:nvSpPr>
          <p:spPr bwMode="auto">
            <a:xfrm>
              <a:off x="10269538" y="3259138"/>
              <a:ext cx="49213" cy="23813"/>
            </a:xfrm>
            <a:custGeom>
              <a:avLst/>
              <a:gdLst>
                <a:gd name="T0" fmla="*/ 31 w 31"/>
                <a:gd name="T1" fmla="*/ 15 h 15"/>
                <a:gd name="T2" fmla="*/ 31 w 31"/>
                <a:gd name="T3" fmla="*/ 0 h 15"/>
                <a:gd name="T4" fmla="*/ 0 w 31"/>
                <a:gd name="T5" fmla="*/ 15 h 15"/>
                <a:gd name="T6" fmla="*/ 31 w 3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31" y="15"/>
                  </a:moveTo>
                  <a:lnTo>
                    <a:pt x="31" y="0"/>
                  </a:lnTo>
                  <a:lnTo>
                    <a:pt x="0" y="15"/>
                  </a:lnTo>
                  <a:lnTo>
                    <a:pt x="31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74" name="Freeform 95"/>
            <p:cNvSpPr>
              <a:spLocks/>
            </p:cNvSpPr>
            <p:nvPr/>
          </p:nvSpPr>
          <p:spPr bwMode="auto">
            <a:xfrm>
              <a:off x="10245726" y="2109788"/>
              <a:ext cx="49213" cy="25400"/>
            </a:xfrm>
            <a:custGeom>
              <a:avLst/>
              <a:gdLst>
                <a:gd name="T0" fmla="*/ 0 w 31"/>
                <a:gd name="T1" fmla="*/ 0 h 16"/>
                <a:gd name="T2" fmla="*/ 0 w 31"/>
                <a:gd name="T3" fmla="*/ 16 h 16"/>
                <a:gd name="T4" fmla="*/ 31 w 31"/>
                <a:gd name="T5" fmla="*/ 16 h 16"/>
                <a:gd name="T6" fmla="*/ 0 w 31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6">
                  <a:moveTo>
                    <a:pt x="0" y="0"/>
                  </a:moveTo>
                  <a:lnTo>
                    <a:pt x="0" y="16"/>
                  </a:lnTo>
                  <a:lnTo>
                    <a:pt x="31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75" name="Freeform 96"/>
            <p:cNvSpPr>
              <a:spLocks/>
            </p:cNvSpPr>
            <p:nvPr/>
          </p:nvSpPr>
          <p:spPr bwMode="auto">
            <a:xfrm>
              <a:off x="10221913" y="3722688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76" name="Freeform 97"/>
            <p:cNvSpPr>
              <a:spLocks/>
            </p:cNvSpPr>
            <p:nvPr/>
          </p:nvSpPr>
          <p:spPr bwMode="auto">
            <a:xfrm>
              <a:off x="9713913" y="1401763"/>
              <a:ext cx="531813" cy="23813"/>
            </a:xfrm>
            <a:custGeom>
              <a:avLst/>
              <a:gdLst>
                <a:gd name="T0" fmla="*/ 22 w 22"/>
                <a:gd name="T1" fmla="*/ 1 h 1"/>
                <a:gd name="T2" fmla="*/ 0 w 22"/>
                <a:gd name="T3" fmla="*/ 1 h 1"/>
                <a:gd name="T4" fmla="*/ 22 w 2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">
                  <a:moveTo>
                    <a:pt x="22" y="1"/>
                  </a:moveTo>
                  <a:cubicBezTo>
                    <a:pt x="15" y="1"/>
                    <a:pt x="6" y="0"/>
                    <a:pt x="0" y="1"/>
                  </a:cubicBezTo>
                  <a:lnTo>
                    <a:pt x="22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77" name="Freeform 98"/>
            <p:cNvSpPr>
              <a:spLocks/>
            </p:cNvSpPr>
            <p:nvPr/>
          </p:nvSpPr>
          <p:spPr bwMode="auto">
            <a:xfrm>
              <a:off x="10028238" y="4945063"/>
              <a:ext cx="241300" cy="23813"/>
            </a:xfrm>
            <a:custGeom>
              <a:avLst/>
              <a:gdLst>
                <a:gd name="T0" fmla="*/ 5 w 10"/>
                <a:gd name="T1" fmla="*/ 1 h 1"/>
                <a:gd name="T2" fmla="*/ 10 w 10"/>
                <a:gd name="T3" fmla="*/ 0 h 1"/>
                <a:gd name="T4" fmla="*/ 0 w 10"/>
                <a:gd name="T5" fmla="*/ 0 h 1"/>
                <a:gd name="T6" fmla="*/ 5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5" y="1"/>
                  </a:moveTo>
                  <a:cubicBezTo>
                    <a:pt x="6" y="0"/>
                    <a:pt x="9" y="1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5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78" name="Freeform 99"/>
            <p:cNvSpPr>
              <a:spLocks/>
            </p:cNvSpPr>
            <p:nvPr/>
          </p:nvSpPr>
          <p:spPr bwMode="auto">
            <a:xfrm>
              <a:off x="9591676" y="1841500"/>
              <a:ext cx="654050" cy="73025"/>
            </a:xfrm>
            <a:custGeom>
              <a:avLst/>
              <a:gdLst>
                <a:gd name="T0" fmla="*/ 13 w 27"/>
                <a:gd name="T1" fmla="*/ 1 h 3"/>
                <a:gd name="T2" fmla="*/ 12 w 27"/>
                <a:gd name="T3" fmla="*/ 1 h 3"/>
                <a:gd name="T4" fmla="*/ 10 w 27"/>
                <a:gd name="T5" fmla="*/ 1 h 3"/>
                <a:gd name="T6" fmla="*/ 4 w 27"/>
                <a:gd name="T7" fmla="*/ 1 h 3"/>
                <a:gd name="T8" fmla="*/ 5 w 27"/>
                <a:gd name="T9" fmla="*/ 1 h 3"/>
                <a:gd name="T10" fmla="*/ 4 w 27"/>
                <a:gd name="T11" fmla="*/ 1 h 3"/>
                <a:gd name="T12" fmla="*/ 0 w 27"/>
                <a:gd name="T13" fmla="*/ 3 h 3"/>
                <a:gd name="T14" fmla="*/ 11 w 27"/>
                <a:gd name="T15" fmla="*/ 3 h 3"/>
                <a:gd name="T16" fmla="*/ 10 w 27"/>
                <a:gd name="T17" fmla="*/ 2 h 3"/>
                <a:gd name="T18" fmla="*/ 12 w 27"/>
                <a:gd name="T19" fmla="*/ 2 h 3"/>
                <a:gd name="T20" fmla="*/ 13 w 27"/>
                <a:gd name="T21" fmla="*/ 3 h 3"/>
                <a:gd name="T22" fmla="*/ 15 w 27"/>
                <a:gd name="T23" fmla="*/ 3 h 3"/>
                <a:gd name="T24" fmla="*/ 18 w 27"/>
                <a:gd name="T25" fmla="*/ 2 h 3"/>
                <a:gd name="T26" fmla="*/ 19 w 27"/>
                <a:gd name="T27" fmla="*/ 2 h 3"/>
                <a:gd name="T28" fmla="*/ 22 w 27"/>
                <a:gd name="T29" fmla="*/ 2 h 3"/>
                <a:gd name="T30" fmla="*/ 27 w 27"/>
                <a:gd name="T31" fmla="*/ 2 h 3"/>
                <a:gd name="T32" fmla="*/ 14 w 27"/>
                <a:gd name="T33" fmla="*/ 1 h 3"/>
                <a:gd name="T34" fmla="*/ 15 w 27"/>
                <a:gd name="T35" fmla="*/ 1 h 3"/>
                <a:gd name="T36" fmla="*/ 13 w 27"/>
                <a:gd name="T3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3">
                  <a:moveTo>
                    <a:pt x="13" y="1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0" y="0"/>
                    <a:pt x="10" y="1"/>
                  </a:cubicBezTo>
                  <a:cubicBezTo>
                    <a:pt x="9" y="2"/>
                    <a:pt x="6" y="2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1" y="2"/>
                    <a:pt x="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1" y="2"/>
                    <a:pt x="11" y="2"/>
                    <a:pt x="12" y="2"/>
                  </a:cubicBezTo>
                  <a:cubicBezTo>
                    <a:pt x="12" y="2"/>
                    <a:pt x="13" y="2"/>
                    <a:pt x="13" y="3"/>
                  </a:cubicBezTo>
                  <a:cubicBezTo>
                    <a:pt x="13" y="3"/>
                    <a:pt x="15" y="2"/>
                    <a:pt x="15" y="3"/>
                  </a:cubicBezTo>
                  <a:cubicBezTo>
                    <a:pt x="16" y="2"/>
                    <a:pt x="18" y="3"/>
                    <a:pt x="18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2"/>
                    <a:pt x="21" y="3"/>
                    <a:pt x="22" y="2"/>
                  </a:cubicBezTo>
                  <a:cubicBezTo>
                    <a:pt x="24" y="3"/>
                    <a:pt x="25" y="2"/>
                    <a:pt x="27" y="2"/>
                  </a:cubicBezTo>
                  <a:cubicBezTo>
                    <a:pt x="23" y="2"/>
                    <a:pt x="18" y="2"/>
                    <a:pt x="14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3" y="0"/>
                    <a:pt x="14" y="2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79" name="Freeform 100"/>
            <p:cNvSpPr>
              <a:spLocks/>
            </p:cNvSpPr>
            <p:nvPr/>
          </p:nvSpPr>
          <p:spPr bwMode="auto">
            <a:xfrm>
              <a:off x="10172701" y="323373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80" name="Freeform 101"/>
            <p:cNvSpPr>
              <a:spLocks/>
            </p:cNvSpPr>
            <p:nvPr/>
          </p:nvSpPr>
          <p:spPr bwMode="auto">
            <a:xfrm>
              <a:off x="10198101" y="4260850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81" name="Freeform 102"/>
            <p:cNvSpPr>
              <a:spLocks/>
            </p:cNvSpPr>
            <p:nvPr/>
          </p:nvSpPr>
          <p:spPr bwMode="auto">
            <a:xfrm>
              <a:off x="10172701" y="2012950"/>
              <a:ext cx="49213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82" name="Freeform 103"/>
            <p:cNvSpPr>
              <a:spLocks/>
            </p:cNvSpPr>
            <p:nvPr/>
          </p:nvSpPr>
          <p:spPr bwMode="auto">
            <a:xfrm>
              <a:off x="10148888" y="2109788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83" name="Freeform 104"/>
            <p:cNvSpPr>
              <a:spLocks/>
            </p:cNvSpPr>
            <p:nvPr/>
          </p:nvSpPr>
          <p:spPr bwMode="auto">
            <a:xfrm>
              <a:off x="10052051" y="5360988"/>
              <a:ext cx="146050" cy="0"/>
            </a:xfrm>
            <a:custGeom>
              <a:avLst/>
              <a:gdLst>
                <a:gd name="T0" fmla="*/ 0 w 6"/>
                <a:gd name="T1" fmla="*/ 6 w 6"/>
                <a:gd name="T2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cubicBezTo>
                    <a:pt x="2" y="0"/>
                    <a:pt x="4" y="0"/>
                    <a:pt x="6" y="0"/>
                  </a:cubicBezTo>
                  <a:cubicBezTo>
                    <a:pt x="4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84" name="Freeform 105"/>
            <p:cNvSpPr>
              <a:spLocks/>
            </p:cNvSpPr>
            <p:nvPr/>
          </p:nvSpPr>
          <p:spPr bwMode="auto">
            <a:xfrm>
              <a:off x="10148888" y="4089400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85" name="Freeform 106"/>
            <p:cNvSpPr>
              <a:spLocks/>
            </p:cNvSpPr>
            <p:nvPr/>
          </p:nvSpPr>
          <p:spPr bwMode="auto">
            <a:xfrm>
              <a:off x="9012238" y="3111500"/>
              <a:ext cx="1185863" cy="73025"/>
            </a:xfrm>
            <a:custGeom>
              <a:avLst/>
              <a:gdLst>
                <a:gd name="T0" fmla="*/ 1 w 49"/>
                <a:gd name="T1" fmla="*/ 0 h 3"/>
                <a:gd name="T2" fmla="*/ 0 w 49"/>
                <a:gd name="T3" fmla="*/ 1 h 3"/>
                <a:gd name="T4" fmla="*/ 13 w 49"/>
                <a:gd name="T5" fmla="*/ 1 h 3"/>
                <a:gd name="T6" fmla="*/ 49 w 49"/>
                <a:gd name="T7" fmla="*/ 1 h 3"/>
                <a:gd name="T8" fmla="*/ 3 w 49"/>
                <a:gd name="T9" fmla="*/ 0 h 3"/>
                <a:gd name="T10" fmla="*/ 3 w 49"/>
                <a:gd name="T11" fmla="*/ 1 h 3"/>
                <a:gd name="T12" fmla="*/ 1 w 49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3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5" y="1"/>
                    <a:pt x="9" y="3"/>
                    <a:pt x="13" y="1"/>
                  </a:cubicBezTo>
                  <a:cubicBezTo>
                    <a:pt x="26" y="1"/>
                    <a:pt x="36" y="2"/>
                    <a:pt x="49" y="1"/>
                  </a:cubicBezTo>
                  <a:cubicBezTo>
                    <a:pt x="33" y="0"/>
                    <a:pt x="19" y="1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86" name="Freeform 107"/>
            <p:cNvSpPr>
              <a:spLocks/>
            </p:cNvSpPr>
            <p:nvPr/>
          </p:nvSpPr>
          <p:spPr bwMode="auto">
            <a:xfrm>
              <a:off x="10148888" y="452913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87" name="Freeform 108"/>
            <p:cNvSpPr>
              <a:spLocks/>
            </p:cNvSpPr>
            <p:nvPr/>
          </p:nvSpPr>
          <p:spPr bwMode="auto">
            <a:xfrm>
              <a:off x="10101263" y="5629275"/>
              <a:ext cx="96838" cy="0"/>
            </a:xfrm>
            <a:custGeom>
              <a:avLst/>
              <a:gdLst>
                <a:gd name="T0" fmla="*/ 0 w 61"/>
                <a:gd name="T1" fmla="*/ 61 w 61"/>
                <a:gd name="T2" fmla="*/ 0 w 61"/>
                <a:gd name="T3" fmla="*/ 0 w 6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1">
                  <a:moveTo>
                    <a:pt x="0" y="0"/>
                  </a:moveTo>
                  <a:lnTo>
                    <a:pt x="6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88" name="Freeform 109"/>
            <p:cNvSpPr>
              <a:spLocks/>
            </p:cNvSpPr>
            <p:nvPr/>
          </p:nvSpPr>
          <p:spPr bwMode="auto">
            <a:xfrm>
              <a:off x="10125076" y="4284663"/>
              <a:ext cx="47625" cy="0"/>
            </a:xfrm>
            <a:custGeom>
              <a:avLst/>
              <a:gdLst>
                <a:gd name="T0" fmla="*/ 15 w 30"/>
                <a:gd name="T1" fmla="*/ 30 w 30"/>
                <a:gd name="T2" fmla="*/ 0 w 30"/>
                <a:gd name="T3" fmla="*/ 15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15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89" name="Rectangle 110"/>
            <p:cNvSpPr>
              <a:spLocks noChangeArrowheads="1"/>
            </p:cNvSpPr>
            <p:nvPr/>
          </p:nvSpPr>
          <p:spPr bwMode="auto">
            <a:xfrm>
              <a:off x="10052051" y="4627563"/>
              <a:ext cx="73025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90" name="Freeform 111"/>
            <p:cNvSpPr>
              <a:spLocks/>
            </p:cNvSpPr>
            <p:nvPr/>
          </p:nvSpPr>
          <p:spPr bwMode="auto">
            <a:xfrm>
              <a:off x="9907588" y="3625850"/>
              <a:ext cx="217488" cy="47625"/>
            </a:xfrm>
            <a:custGeom>
              <a:avLst/>
              <a:gdLst>
                <a:gd name="T0" fmla="*/ 0 w 9"/>
                <a:gd name="T1" fmla="*/ 1 h 2"/>
                <a:gd name="T2" fmla="*/ 9 w 9"/>
                <a:gd name="T3" fmla="*/ 0 h 2"/>
                <a:gd name="T4" fmla="*/ 0 w 9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2">
                  <a:moveTo>
                    <a:pt x="0" y="1"/>
                  </a:moveTo>
                  <a:cubicBezTo>
                    <a:pt x="3" y="1"/>
                    <a:pt x="8" y="2"/>
                    <a:pt x="9" y="0"/>
                  </a:cubicBezTo>
                  <a:cubicBezTo>
                    <a:pt x="7" y="2"/>
                    <a:pt x="2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91" name="Freeform 112"/>
            <p:cNvSpPr>
              <a:spLocks/>
            </p:cNvSpPr>
            <p:nvPr/>
          </p:nvSpPr>
          <p:spPr bwMode="auto">
            <a:xfrm>
              <a:off x="9761538" y="2012950"/>
              <a:ext cx="314325" cy="0"/>
            </a:xfrm>
            <a:custGeom>
              <a:avLst/>
              <a:gdLst>
                <a:gd name="T0" fmla="*/ 0 w 198"/>
                <a:gd name="T1" fmla="*/ 198 w 198"/>
                <a:gd name="T2" fmla="*/ 0 w 198"/>
                <a:gd name="T3" fmla="*/ 0 w 19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98">
                  <a:moveTo>
                    <a:pt x="0" y="0"/>
                  </a:moveTo>
                  <a:lnTo>
                    <a:pt x="198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92" name="Freeform 113"/>
            <p:cNvSpPr>
              <a:spLocks/>
            </p:cNvSpPr>
            <p:nvPr/>
          </p:nvSpPr>
          <p:spPr bwMode="auto">
            <a:xfrm>
              <a:off x="8963026" y="2819400"/>
              <a:ext cx="23813" cy="2381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93" name="Freeform 114"/>
            <p:cNvSpPr>
              <a:spLocks/>
            </p:cNvSpPr>
            <p:nvPr/>
          </p:nvSpPr>
          <p:spPr bwMode="auto">
            <a:xfrm>
              <a:off x="8818563" y="2843213"/>
              <a:ext cx="71438" cy="23813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0 w 3"/>
                <a:gd name="T5" fmla="*/ 0 h 1"/>
                <a:gd name="T6" fmla="*/ 3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94" name="Freeform 115"/>
            <p:cNvSpPr>
              <a:spLocks/>
            </p:cNvSpPr>
            <p:nvPr/>
          </p:nvSpPr>
          <p:spPr bwMode="auto">
            <a:xfrm>
              <a:off x="8963026" y="2843213"/>
              <a:ext cx="0" cy="23813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95" name="Freeform 116"/>
            <p:cNvSpPr>
              <a:spLocks/>
            </p:cNvSpPr>
            <p:nvPr/>
          </p:nvSpPr>
          <p:spPr bwMode="auto">
            <a:xfrm>
              <a:off x="8721726" y="2794000"/>
              <a:ext cx="1354138" cy="73025"/>
            </a:xfrm>
            <a:custGeom>
              <a:avLst/>
              <a:gdLst>
                <a:gd name="T0" fmla="*/ 6 w 56"/>
                <a:gd name="T1" fmla="*/ 0 h 3"/>
                <a:gd name="T2" fmla="*/ 0 w 56"/>
                <a:gd name="T3" fmla="*/ 1 h 3"/>
                <a:gd name="T4" fmla="*/ 3 w 56"/>
                <a:gd name="T5" fmla="*/ 2 h 3"/>
                <a:gd name="T6" fmla="*/ 1 w 56"/>
                <a:gd name="T7" fmla="*/ 2 h 3"/>
                <a:gd name="T8" fmla="*/ 4 w 56"/>
                <a:gd name="T9" fmla="*/ 2 h 3"/>
                <a:gd name="T10" fmla="*/ 11 w 56"/>
                <a:gd name="T11" fmla="*/ 1 h 3"/>
                <a:gd name="T12" fmla="*/ 14 w 56"/>
                <a:gd name="T13" fmla="*/ 2 h 3"/>
                <a:gd name="T14" fmla="*/ 14 w 56"/>
                <a:gd name="T15" fmla="*/ 2 h 3"/>
                <a:gd name="T16" fmla="*/ 16 w 56"/>
                <a:gd name="T17" fmla="*/ 1 h 3"/>
                <a:gd name="T18" fmla="*/ 18 w 56"/>
                <a:gd name="T19" fmla="*/ 2 h 3"/>
                <a:gd name="T20" fmla="*/ 20 w 56"/>
                <a:gd name="T21" fmla="*/ 1 h 3"/>
                <a:gd name="T22" fmla="*/ 28 w 56"/>
                <a:gd name="T23" fmla="*/ 1 h 3"/>
                <a:gd name="T24" fmla="*/ 26 w 56"/>
                <a:gd name="T25" fmla="*/ 0 h 3"/>
                <a:gd name="T26" fmla="*/ 38 w 56"/>
                <a:gd name="T27" fmla="*/ 0 h 3"/>
                <a:gd name="T28" fmla="*/ 36 w 56"/>
                <a:gd name="T29" fmla="*/ 1 h 3"/>
                <a:gd name="T30" fmla="*/ 47 w 56"/>
                <a:gd name="T31" fmla="*/ 1 h 3"/>
                <a:gd name="T32" fmla="*/ 45 w 56"/>
                <a:gd name="T33" fmla="*/ 1 h 3"/>
                <a:gd name="T34" fmla="*/ 56 w 56"/>
                <a:gd name="T35" fmla="*/ 0 h 3"/>
                <a:gd name="T36" fmla="*/ 6 w 56"/>
                <a:gd name="T3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6" h="3">
                  <a:moveTo>
                    <a:pt x="6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3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3"/>
                    <a:pt x="2" y="2"/>
                    <a:pt x="4" y="2"/>
                  </a:cubicBezTo>
                  <a:cubicBezTo>
                    <a:pt x="5" y="1"/>
                    <a:pt x="9" y="1"/>
                    <a:pt x="11" y="1"/>
                  </a:cubicBezTo>
                  <a:cubicBezTo>
                    <a:pt x="11" y="1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5" y="1"/>
                    <a:pt x="16" y="1"/>
                  </a:cubicBezTo>
                  <a:cubicBezTo>
                    <a:pt x="18" y="1"/>
                    <a:pt x="18" y="2"/>
                    <a:pt x="18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4" y="2"/>
                    <a:pt x="26" y="1"/>
                    <a:pt x="28" y="1"/>
                  </a:cubicBezTo>
                  <a:cubicBezTo>
                    <a:pt x="27" y="1"/>
                    <a:pt x="27" y="0"/>
                    <a:pt x="26" y="0"/>
                  </a:cubicBezTo>
                  <a:cubicBezTo>
                    <a:pt x="31" y="0"/>
                    <a:pt x="35" y="0"/>
                    <a:pt x="38" y="0"/>
                  </a:cubicBezTo>
                  <a:cubicBezTo>
                    <a:pt x="39" y="1"/>
                    <a:pt x="36" y="0"/>
                    <a:pt x="36" y="1"/>
                  </a:cubicBezTo>
                  <a:cubicBezTo>
                    <a:pt x="40" y="1"/>
                    <a:pt x="44" y="2"/>
                    <a:pt x="47" y="1"/>
                  </a:cubicBezTo>
                  <a:cubicBezTo>
                    <a:pt x="46" y="1"/>
                    <a:pt x="45" y="1"/>
                    <a:pt x="45" y="1"/>
                  </a:cubicBezTo>
                  <a:cubicBezTo>
                    <a:pt x="49" y="0"/>
                    <a:pt x="53" y="1"/>
                    <a:pt x="5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96" name="Freeform 117"/>
            <p:cNvSpPr>
              <a:spLocks/>
            </p:cNvSpPr>
            <p:nvPr/>
          </p:nvSpPr>
          <p:spPr bwMode="auto">
            <a:xfrm>
              <a:off x="8696326" y="2819400"/>
              <a:ext cx="2540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97" name="Freeform 118"/>
            <p:cNvSpPr>
              <a:spLocks/>
            </p:cNvSpPr>
            <p:nvPr/>
          </p:nvSpPr>
          <p:spPr bwMode="auto">
            <a:xfrm>
              <a:off x="9931401" y="4284663"/>
              <a:ext cx="169863" cy="25400"/>
            </a:xfrm>
            <a:custGeom>
              <a:avLst/>
              <a:gdLst>
                <a:gd name="T0" fmla="*/ 2 w 7"/>
                <a:gd name="T1" fmla="*/ 0 h 1"/>
                <a:gd name="T2" fmla="*/ 3 w 7"/>
                <a:gd name="T3" fmla="*/ 1 h 1"/>
                <a:gd name="T4" fmla="*/ 7 w 7"/>
                <a:gd name="T5" fmla="*/ 1 h 1"/>
                <a:gd name="T6" fmla="*/ 0 w 7"/>
                <a:gd name="T7" fmla="*/ 0 h 1"/>
                <a:gd name="T8" fmla="*/ 2 w 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">
                  <a:moveTo>
                    <a:pt x="2" y="0"/>
                  </a:moveTo>
                  <a:cubicBezTo>
                    <a:pt x="2" y="0"/>
                    <a:pt x="3" y="1"/>
                    <a:pt x="3" y="1"/>
                  </a:cubicBezTo>
                  <a:cubicBezTo>
                    <a:pt x="4" y="1"/>
                    <a:pt x="6" y="1"/>
                    <a:pt x="7" y="1"/>
                  </a:cubicBezTo>
                  <a:cubicBezTo>
                    <a:pt x="6" y="0"/>
                    <a:pt x="1" y="0"/>
                    <a:pt x="0" y="0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98" name="Freeform 119"/>
            <p:cNvSpPr>
              <a:spLocks/>
            </p:cNvSpPr>
            <p:nvPr/>
          </p:nvSpPr>
          <p:spPr bwMode="auto">
            <a:xfrm>
              <a:off x="9494838" y="1474788"/>
              <a:ext cx="581025" cy="23813"/>
            </a:xfrm>
            <a:custGeom>
              <a:avLst/>
              <a:gdLst>
                <a:gd name="T0" fmla="*/ 24 w 24"/>
                <a:gd name="T1" fmla="*/ 1 h 1"/>
                <a:gd name="T2" fmla="*/ 0 w 24"/>
                <a:gd name="T3" fmla="*/ 0 h 1"/>
                <a:gd name="T4" fmla="*/ 24 w 24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">
                  <a:moveTo>
                    <a:pt x="24" y="1"/>
                  </a:moveTo>
                  <a:cubicBezTo>
                    <a:pt x="16" y="1"/>
                    <a:pt x="7" y="0"/>
                    <a:pt x="0" y="0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99" name="Freeform 120"/>
            <p:cNvSpPr>
              <a:spLocks/>
            </p:cNvSpPr>
            <p:nvPr/>
          </p:nvSpPr>
          <p:spPr bwMode="auto">
            <a:xfrm>
              <a:off x="9955213" y="4235450"/>
              <a:ext cx="96838" cy="49213"/>
            </a:xfrm>
            <a:custGeom>
              <a:avLst/>
              <a:gdLst>
                <a:gd name="T0" fmla="*/ 1 w 4"/>
                <a:gd name="T1" fmla="*/ 1 h 2"/>
                <a:gd name="T2" fmla="*/ 4 w 4"/>
                <a:gd name="T3" fmla="*/ 0 h 2"/>
                <a:gd name="T4" fmla="*/ 0 w 4"/>
                <a:gd name="T5" fmla="*/ 1 h 2"/>
                <a:gd name="T6" fmla="*/ 1 w 4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1" y="1"/>
                  </a:moveTo>
                  <a:cubicBezTo>
                    <a:pt x="2" y="0"/>
                    <a:pt x="4" y="2"/>
                    <a:pt x="4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00" name="Freeform 121"/>
            <p:cNvSpPr>
              <a:spLocks/>
            </p:cNvSpPr>
            <p:nvPr/>
          </p:nvSpPr>
          <p:spPr bwMode="auto">
            <a:xfrm>
              <a:off x="9979026" y="1865313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01" name="Rectangle 122"/>
            <p:cNvSpPr>
              <a:spLocks noChangeArrowheads="1"/>
            </p:cNvSpPr>
            <p:nvPr/>
          </p:nvSpPr>
          <p:spPr bwMode="auto">
            <a:xfrm>
              <a:off x="9955213" y="4627563"/>
              <a:ext cx="73025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02" name="Rectangle 123"/>
            <p:cNvSpPr>
              <a:spLocks noChangeArrowheads="1"/>
            </p:cNvSpPr>
            <p:nvPr/>
          </p:nvSpPr>
          <p:spPr bwMode="auto">
            <a:xfrm>
              <a:off x="9931401" y="5629275"/>
              <a:ext cx="9683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03" name="Rectangle 124"/>
            <p:cNvSpPr>
              <a:spLocks noChangeArrowheads="1"/>
            </p:cNvSpPr>
            <p:nvPr/>
          </p:nvSpPr>
          <p:spPr bwMode="auto">
            <a:xfrm>
              <a:off x="9955213" y="1743075"/>
              <a:ext cx="492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04" name="Freeform 125"/>
            <p:cNvSpPr>
              <a:spLocks/>
            </p:cNvSpPr>
            <p:nvPr/>
          </p:nvSpPr>
          <p:spPr bwMode="auto">
            <a:xfrm>
              <a:off x="9931401" y="3503613"/>
              <a:ext cx="73025" cy="0"/>
            </a:xfrm>
            <a:custGeom>
              <a:avLst/>
              <a:gdLst>
                <a:gd name="T0" fmla="*/ 30 w 46"/>
                <a:gd name="T1" fmla="*/ 46 w 46"/>
                <a:gd name="T2" fmla="*/ 0 w 46"/>
                <a:gd name="T3" fmla="*/ 30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0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05" name="Freeform 126"/>
            <p:cNvSpPr>
              <a:spLocks/>
            </p:cNvSpPr>
            <p:nvPr/>
          </p:nvSpPr>
          <p:spPr bwMode="auto">
            <a:xfrm>
              <a:off x="9737726" y="3087688"/>
              <a:ext cx="217488" cy="23813"/>
            </a:xfrm>
            <a:custGeom>
              <a:avLst/>
              <a:gdLst>
                <a:gd name="T0" fmla="*/ 9 w 9"/>
                <a:gd name="T1" fmla="*/ 0 h 1"/>
                <a:gd name="T2" fmla="*/ 0 w 9"/>
                <a:gd name="T3" fmla="*/ 0 h 1"/>
                <a:gd name="T4" fmla="*/ 9 w 9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1"/>
                    <a:pt x="6" y="1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06" name="Freeform 127"/>
            <p:cNvSpPr>
              <a:spLocks/>
            </p:cNvSpPr>
            <p:nvPr/>
          </p:nvSpPr>
          <p:spPr bwMode="auto">
            <a:xfrm>
              <a:off x="9761538" y="4333875"/>
              <a:ext cx="193675" cy="23813"/>
            </a:xfrm>
            <a:custGeom>
              <a:avLst/>
              <a:gdLst>
                <a:gd name="T0" fmla="*/ 31 w 122"/>
                <a:gd name="T1" fmla="*/ 15 h 15"/>
                <a:gd name="T2" fmla="*/ 122 w 122"/>
                <a:gd name="T3" fmla="*/ 0 h 15"/>
                <a:gd name="T4" fmla="*/ 0 w 122"/>
                <a:gd name="T5" fmla="*/ 15 h 15"/>
                <a:gd name="T6" fmla="*/ 31 w 122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15">
                  <a:moveTo>
                    <a:pt x="31" y="15"/>
                  </a:moveTo>
                  <a:lnTo>
                    <a:pt x="122" y="0"/>
                  </a:lnTo>
                  <a:lnTo>
                    <a:pt x="0" y="15"/>
                  </a:lnTo>
                  <a:lnTo>
                    <a:pt x="31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07" name="Freeform 128"/>
            <p:cNvSpPr>
              <a:spLocks/>
            </p:cNvSpPr>
            <p:nvPr/>
          </p:nvSpPr>
          <p:spPr bwMode="auto">
            <a:xfrm>
              <a:off x="9858376" y="4089400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08" name="Rectangle 129"/>
            <p:cNvSpPr>
              <a:spLocks noChangeArrowheads="1"/>
            </p:cNvSpPr>
            <p:nvPr/>
          </p:nvSpPr>
          <p:spPr bwMode="auto">
            <a:xfrm>
              <a:off x="9301163" y="2403475"/>
              <a:ext cx="606425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09" name="Freeform 130"/>
            <p:cNvSpPr>
              <a:spLocks/>
            </p:cNvSpPr>
            <p:nvPr/>
          </p:nvSpPr>
          <p:spPr bwMode="auto">
            <a:xfrm>
              <a:off x="9834563" y="2744788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10" name="Freeform 131"/>
            <p:cNvSpPr>
              <a:spLocks/>
            </p:cNvSpPr>
            <p:nvPr/>
          </p:nvSpPr>
          <p:spPr bwMode="auto">
            <a:xfrm>
              <a:off x="9180513" y="2427288"/>
              <a:ext cx="581025" cy="49213"/>
            </a:xfrm>
            <a:custGeom>
              <a:avLst/>
              <a:gdLst>
                <a:gd name="T0" fmla="*/ 15 w 24"/>
                <a:gd name="T1" fmla="*/ 2 h 2"/>
                <a:gd name="T2" fmla="*/ 20 w 24"/>
                <a:gd name="T3" fmla="*/ 2 h 2"/>
                <a:gd name="T4" fmla="*/ 24 w 24"/>
                <a:gd name="T5" fmla="*/ 1 h 2"/>
                <a:gd name="T6" fmla="*/ 0 w 24"/>
                <a:gd name="T7" fmla="*/ 1 h 2"/>
                <a:gd name="T8" fmla="*/ 15 w 24"/>
                <a:gd name="T9" fmla="*/ 1 h 2"/>
                <a:gd name="T10" fmla="*/ 15 w 2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">
                  <a:moveTo>
                    <a:pt x="15" y="2"/>
                  </a:moveTo>
                  <a:cubicBezTo>
                    <a:pt x="17" y="2"/>
                    <a:pt x="20" y="1"/>
                    <a:pt x="20" y="2"/>
                  </a:cubicBezTo>
                  <a:cubicBezTo>
                    <a:pt x="19" y="0"/>
                    <a:pt x="23" y="1"/>
                    <a:pt x="24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10" y="1"/>
                    <a:pt x="15" y="1"/>
                  </a:cubicBezTo>
                  <a:lnTo>
                    <a:pt x="15" y="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11" name="Freeform 132"/>
            <p:cNvSpPr>
              <a:spLocks/>
            </p:cNvSpPr>
            <p:nvPr/>
          </p:nvSpPr>
          <p:spPr bwMode="auto">
            <a:xfrm>
              <a:off x="9688513" y="2744788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12" name="Freeform 133"/>
            <p:cNvSpPr>
              <a:spLocks/>
            </p:cNvSpPr>
            <p:nvPr/>
          </p:nvSpPr>
          <p:spPr bwMode="auto">
            <a:xfrm>
              <a:off x="9688513" y="2255838"/>
              <a:ext cx="49213" cy="25400"/>
            </a:xfrm>
            <a:custGeom>
              <a:avLst/>
              <a:gdLst>
                <a:gd name="T0" fmla="*/ 31 w 31"/>
                <a:gd name="T1" fmla="*/ 16 h 16"/>
                <a:gd name="T2" fmla="*/ 31 w 31"/>
                <a:gd name="T3" fmla="*/ 0 h 16"/>
                <a:gd name="T4" fmla="*/ 0 w 31"/>
                <a:gd name="T5" fmla="*/ 16 h 16"/>
                <a:gd name="T6" fmla="*/ 31 w 31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6">
                  <a:moveTo>
                    <a:pt x="31" y="16"/>
                  </a:moveTo>
                  <a:lnTo>
                    <a:pt x="31" y="0"/>
                  </a:lnTo>
                  <a:lnTo>
                    <a:pt x="0" y="16"/>
                  </a:lnTo>
                  <a:lnTo>
                    <a:pt x="31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13" name="Rectangle 134"/>
            <p:cNvSpPr>
              <a:spLocks noChangeArrowheads="1"/>
            </p:cNvSpPr>
            <p:nvPr/>
          </p:nvSpPr>
          <p:spPr bwMode="auto">
            <a:xfrm>
              <a:off x="9544051" y="2305050"/>
              <a:ext cx="16986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14" name="Freeform 135"/>
            <p:cNvSpPr>
              <a:spLocks/>
            </p:cNvSpPr>
            <p:nvPr/>
          </p:nvSpPr>
          <p:spPr bwMode="auto">
            <a:xfrm>
              <a:off x="9326563" y="5335588"/>
              <a:ext cx="387350" cy="49213"/>
            </a:xfrm>
            <a:custGeom>
              <a:avLst/>
              <a:gdLst>
                <a:gd name="T0" fmla="*/ 16 w 16"/>
                <a:gd name="T1" fmla="*/ 1 h 2"/>
                <a:gd name="T2" fmla="*/ 0 w 16"/>
                <a:gd name="T3" fmla="*/ 1 h 2"/>
                <a:gd name="T4" fmla="*/ 0 w 16"/>
                <a:gd name="T5" fmla="*/ 2 h 2"/>
                <a:gd name="T6" fmla="*/ 16 w 1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2">
                  <a:moveTo>
                    <a:pt x="16" y="1"/>
                  </a:moveTo>
                  <a:cubicBezTo>
                    <a:pt x="10" y="2"/>
                    <a:pt x="5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5" y="1"/>
                    <a:pt x="12" y="2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15" name="Freeform 136"/>
            <p:cNvSpPr>
              <a:spLocks/>
            </p:cNvSpPr>
            <p:nvPr/>
          </p:nvSpPr>
          <p:spPr bwMode="auto">
            <a:xfrm>
              <a:off x="9617076" y="3990975"/>
              <a:ext cx="71438" cy="25400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16" name="Freeform 137"/>
            <p:cNvSpPr>
              <a:spLocks/>
            </p:cNvSpPr>
            <p:nvPr/>
          </p:nvSpPr>
          <p:spPr bwMode="auto">
            <a:xfrm>
              <a:off x="9617076" y="2330450"/>
              <a:ext cx="47625" cy="0"/>
            </a:xfrm>
            <a:custGeom>
              <a:avLst/>
              <a:gdLst>
                <a:gd name="T0" fmla="*/ 15 w 30"/>
                <a:gd name="T1" fmla="*/ 30 w 30"/>
                <a:gd name="T2" fmla="*/ 0 w 30"/>
                <a:gd name="T3" fmla="*/ 15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15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17" name="Freeform 138"/>
            <p:cNvSpPr>
              <a:spLocks/>
            </p:cNvSpPr>
            <p:nvPr/>
          </p:nvSpPr>
          <p:spPr bwMode="auto">
            <a:xfrm>
              <a:off x="9350376" y="3062288"/>
              <a:ext cx="290513" cy="49213"/>
            </a:xfrm>
            <a:custGeom>
              <a:avLst/>
              <a:gdLst>
                <a:gd name="T0" fmla="*/ 0 w 12"/>
                <a:gd name="T1" fmla="*/ 1 h 2"/>
                <a:gd name="T2" fmla="*/ 12 w 12"/>
                <a:gd name="T3" fmla="*/ 2 h 2"/>
                <a:gd name="T4" fmla="*/ 12 w 12"/>
                <a:gd name="T5" fmla="*/ 1 h 2"/>
                <a:gd name="T6" fmla="*/ 0 w 1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">
                  <a:moveTo>
                    <a:pt x="0" y="1"/>
                  </a:moveTo>
                  <a:cubicBezTo>
                    <a:pt x="3" y="1"/>
                    <a:pt x="9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2"/>
                    <a:pt x="4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18" name="Rectangle 139"/>
            <p:cNvSpPr>
              <a:spLocks noChangeArrowheads="1"/>
            </p:cNvSpPr>
            <p:nvPr/>
          </p:nvSpPr>
          <p:spPr bwMode="auto">
            <a:xfrm>
              <a:off x="9494838" y="1547813"/>
              <a:ext cx="1460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19" name="Freeform 140"/>
            <p:cNvSpPr>
              <a:spLocks/>
            </p:cNvSpPr>
            <p:nvPr/>
          </p:nvSpPr>
          <p:spPr bwMode="auto">
            <a:xfrm>
              <a:off x="9544051" y="2255838"/>
              <a:ext cx="73025" cy="25400"/>
            </a:xfrm>
            <a:custGeom>
              <a:avLst/>
              <a:gdLst>
                <a:gd name="T0" fmla="*/ 15 w 46"/>
                <a:gd name="T1" fmla="*/ 16 h 16"/>
                <a:gd name="T2" fmla="*/ 46 w 46"/>
                <a:gd name="T3" fmla="*/ 0 h 16"/>
                <a:gd name="T4" fmla="*/ 0 w 46"/>
                <a:gd name="T5" fmla="*/ 16 h 16"/>
                <a:gd name="T6" fmla="*/ 15 w 46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16">
                  <a:moveTo>
                    <a:pt x="15" y="16"/>
                  </a:moveTo>
                  <a:lnTo>
                    <a:pt x="46" y="0"/>
                  </a:lnTo>
                  <a:lnTo>
                    <a:pt x="0" y="16"/>
                  </a:lnTo>
                  <a:lnTo>
                    <a:pt x="15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20" name="Freeform 141"/>
            <p:cNvSpPr>
              <a:spLocks/>
            </p:cNvSpPr>
            <p:nvPr/>
          </p:nvSpPr>
          <p:spPr bwMode="auto">
            <a:xfrm>
              <a:off x="9180513" y="3990975"/>
              <a:ext cx="339725" cy="25400"/>
            </a:xfrm>
            <a:custGeom>
              <a:avLst/>
              <a:gdLst>
                <a:gd name="T0" fmla="*/ 7 w 14"/>
                <a:gd name="T1" fmla="*/ 1 h 1"/>
                <a:gd name="T2" fmla="*/ 14 w 14"/>
                <a:gd name="T3" fmla="*/ 0 h 1"/>
                <a:gd name="T4" fmla="*/ 0 w 14"/>
                <a:gd name="T5" fmla="*/ 0 h 1"/>
                <a:gd name="T6" fmla="*/ 8 w 14"/>
                <a:gd name="T7" fmla="*/ 1 h 1"/>
                <a:gd name="T8" fmla="*/ 7 w 1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">
                  <a:moveTo>
                    <a:pt x="7" y="1"/>
                  </a:moveTo>
                  <a:cubicBezTo>
                    <a:pt x="9" y="1"/>
                    <a:pt x="12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21" name="Freeform 142"/>
            <p:cNvSpPr>
              <a:spLocks/>
            </p:cNvSpPr>
            <p:nvPr/>
          </p:nvSpPr>
          <p:spPr bwMode="auto">
            <a:xfrm>
              <a:off x="9083676" y="2697163"/>
              <a:ext cx="217488" cy="73025"/>
            </a:xfrm>
            <a:custGeom>
              <a:avLst/>
              <a:gdLst>
                <a:gd name="T0" fmla="*/ 0 w 9"/>
                <a:gd name="T1" fmla="*/ 2 h 3"/>
                <a:gd name="T2" fmla="*/ 9 w 9"/>
                <a:gd name="T3" fmla="*/ 2 h 3"/>
                <a:gd name="T4" fmla="*/ 8 w 9"/>
                <a:gd name="T5" fmla="*/ 2 h 3"/>
                <a:gd name="T6" fmla="*/ 0 w 9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3">
                  <a:moveTo>
                    <a:pt x="0" y="2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4" y="3"/>
                    <a:pt x="2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22" name="Rectangle 143"/>
            <p:cNvSpPr>
              <a:spLocks noChangeArrowheads="1"/>
            </p:cNvSpPr>
            <p:nvPr/>
          </p:nvSpPr>
          <p:spPr bwMode="auto">
            <a:xfrm>
              <a:off x="9301163" y="2744788"/>
              <a:ext cx="24288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23" name="Freeform 144"/>
            <p:cNvSpPr>
              <a:spLocks/>
            </p:cNvSpPr>
            <p:nvPr/>
          </p:nvSpPr>
          <p:spPr bwMode="auto">
            <a:xfrm>
              <a:off x="9494838" y="4310063"/>
              <a:ext cx="49213" cy="23813"/>
            </a:xfrm>
            <a:custGeom>
              <a:avLst/>
              <a:gdLst>
                <a:gd name="T0" fmla="*/ 31 w 31"/>
                <a:gd name="T1" fmla="*/ 15 h 15"/>
                <a:gd name="T2" fmla="*/ 31 w 31"/>
                <a:gd name="T3" fmla="*/ 0 h 15"/>
                <a:gd name="T4" fmla="*/ 0 w 31"/>
                <a:gd name="T5" fmla="*/ 15 h 15"/>
                <a:gd name="T6" fmla="*/ 31 w 3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31" y="15"/>
                  </a:moveTo>
                  <a:lnTo>
                    <a:pt x="31" y="0"/>
                  </a:lnTo>
                  <a:lnTo>
                    <a:pt x="0" y="15"/>
                  </a:lnTo>
                  <a:lnTo>
                    <a:pt x="31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24" name="Freeform 145"/>
            <p:cNvSpPr>
              <a:spLocks/>
            </p:cNvSpPr>
            <p:nvPr/>
          </p:nvSpPr>
          <p:spPr bwMode="auto">
            <a:xfrm>
              <a:off x="9471026" y="5481638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25" name="Freeform 146"/>
            <p:cNvSpPr>
              <a:spLocks/>
            </p:cNvSpPr>
            <p:nvPr/>
          </p:nvSpPr>
          <p:spPr bwMode="auto">
            <a:xfrm>
              <a:off x="9229726" y="5603875"/>
              <a:ext cx="314325" cy="25400"/>
            </a:xfrm>
            <a:custGeom>
              <a:avLst/>
              <a:gdLst>
                <a:gd name="T0" fmla="*/ 0 w 13"/>
                <a:gd name="T1" fmla="*/ 1 h 1"/>
                <a:gd name="T2" fmla="*/ 13 w 13"/>
                <a:gd name="T3" fmla="*/ 1 h 1"/>
                <a:gd name="T4" fmla="*/ 1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9" y="1"/>
                    <a:pt x="4" y="1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26" name="Freeform 147"/>
            <p:cNvSpPr>
              <a:spLocks/>
            </p:cNvSpPr>
            <p:nvPr/>
          </p:nvSpPr>
          <p:spPr bwMode="auto">
            <a:xfrm>
              <a:off x="9447213" y="2476500"/>
              <a:ext cx="73025" cy="49213"/>
            </a:xfrm>
            <a:custGeom>
              <a:avLst/>
              <a:gdLst>
                <a:gd name="T0" fmla="*/ 0 w 3"/>
                <a:gd name="T1" fmla="*/ 1 h 2"/>
                <a:gd name="T2" fmla="*/ 2 w 3"/>
                <a:gd name="T3" fmla="*/ 1 h 2"/>
                <a:gd name="T4" fmla="*/ 2 w 3"/>
                <a:gd name="T5" fmla="*/ 1 h 2"/>
                <a:gd name="T6" fmla="*/ 3 w 3"/>
                <a:gd name="T7" fmla="*/ 1 h 2"/>
                <a:gd name="T8" fmla="*/ 0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2"/>
                    <a:pt x="3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27" name="Freeform 148"/>
            <p:cNvSpPr>
              <a:spLocks/>
            </p:cNvSpPr>
            <p:nvPr/>
          </p:nvSpPr>
          <p:spPr bwMode="auto">
            <a:xfrm>
              <a:off x="9447213" y="14017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28" name="Freeform 149"/>
            <p:cNvSpPr>
              <a:spLocks/>
            </p:cNvSpPr>
            <p:nvPr/>
          </p:nvSpPr>
          <p:spPr bwMode="auto">
            <a:xfrm>
              <a:off x="9447213" y="1401763"/>
              <a:ext cx="73025" cy="23813"/>
            </a:xfrm>
            <a:custGeom>
              <a:avLst/>
              <a:gdLst>
                <a:gd name="T0" fmla="*/ 3 w 3"/>
                <a:gd name="T1" fmla="*/ 1 h 1"/>
                <a:gd name="T2" fmla="*/ 0 w 3"/>
                <a:gd name="T3" fmla="*/ 0 h 1"/>
                <a:gd name="T4" fmla="*/ 3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2" y="0"/>
                    <a:pt x="2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29" name="Rectangle 150"/>
            <p:cNvSpPr>
              <a:spLocks noChangeArrowheads="1"/>
            </p:cNvSpPr>
            <p:nvPr/>
          </p:nvSpPr>
          <p:spPr bwMode="auto">
            <a:xfrm>
              <a:off x="9447213" y="1401763"/>
              <a:ext cx="1588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30" name="Freeform 151"/>
            <p:cNvSpPr>
              <a:spLocks/>
            </p:cNvSpPr>
            <p:nvPr/>
          </p:nvSpPr>
          <p:spPr bwMode="auto">
            <a:xfrm>
              <a:off x="9350376" y="3503613"/>
              <a:ext cx="144463" cy="23813"/>
            </a:xfrm>
            <a:custGeom>
              <a:avLst/>
              <a:gdLst>
                <a:gd name="T0" fmla="*/ 91 w 91"/>
                <a:gd name="T1" fmla="*/ 0 h 15"/>
                <a:gd name="T2" fmla="*/ 0 w 91"/>
                <a:gd name="T3" fmla="*/ 0 h 15"/>
                <a:gd name="T4" fmla="*/ 61 w 91"/>
                <a:gd name="T5" fmla="*/ 15 h 15"/>
                <a:gd name="T6" fmla="*/ 91 w 91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15">
                  <a:moveTo>
                    <a:pt x="91" y="0"/>
                  </a:moveTo>
                  <a:lnTo>
                    <a:pt x="0" y="0"/>
                  </a:lnTo>
                  <a:lnTo>
                    <a:pt x="61" y="15"/>
                  </a:lnTo>
                  <a:lnTo>
                    <a:pt x="9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31" name="Rectangle 152"/>
            <p:cNvSpPr>
              <a:spLocks noChangeArrowheads="1"/>
            </p:cNvSpPr>
            <p:nvPr/>
          </p:nvSpPr>
          <p:spPr bwMode="auto">
            <a:xfrm>
              <a:off x="9471026" y="5434013"/>
              <a:ext cx="238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32" name="Freeform 153"/>
            <p:cNvSpPr>
              <a:spLocks/>
            </p:cNvSpPr>
            <p:nvPr/>
          </p:nvSpPr>
          <p:spPr bwMode="auto">
            <a:xfrm>
              <a:off x="9423401" y="1743075"/>
              <a:ext cx="71438" cy="0"/>
            </a:xfrm>
            <a:custGeom>
              <a:avLst/>
              <a:gdLst>
                <a:gd name="T0" fmla="*/ 15 w 45"/>
                <a:gd name="T1" fmla="*/ 45 w 45"/>
                <a:gd name="T2" fmla="*/ 0 w 45"/>
                <a:gd name="T3" fmla="*/ 15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15" y="0"/>
                  </a:moveTo>
                  <a:lnTo>
                    <a:pt x="4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33" name="Freeform 154"/>
            <p:cNvSpPr>
              <a:spLocks/>
            </p:cNvSpPr>
            <p:nvPr/>
          </p:nvSpPr>
          <p:spPr bwMode="auto">
            <a:xfrm>
              <a:off x="9253538" y="1768475"/>
              <a:ext cx="193675" cy="23813"/>
            </a:xfrm>
            <a:custGeom>
              <a:avLst/>
              <a:gdLst>
                <a:gd name="T0" fmla="*/ 0 w 122"/>
                <a:gd name="T1" fmla="*/ 15 h 15"/>
                <a:gd name="T2" fmla="*/ 91 w 122"/>
                <a:gd name="T3" fmla="*/ 15 h 15"/>
                <a:gd name="T4" fmla="*/ 122 w 122"/>
                <a:gd name="T5" fmla="*/ 0 h 15"/>
                <a:gd name="T6" fmla="*/ 0 w 122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15">
                  <a:moveTo>
                    <a:pt x="0" y="15"/>
                  </a:moveTo>
                  <a:lnTo>
                    <a:pt x="91" y="15"/>
                  </a:lnTo>
                  <a:lnTo>
                    <a:pt x="122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34" name="Freeform 155"/>
            <p:cNvSpPr>
              <a:spLocks/>
            </p:cNvSpPr>
            <p:nvPr/>
          </p:nvSpPr>
          <p:spPr bwMode="auto">
            <a:xfrm>
              <a:off x="9423401" y="4310063"/>
              <a:ext cx="47625" cy="23813"/>
            </a:xfrm>
            <a:custGeom>
              <a:avLst/>
              <a:gdLst>
                <a:gd name="T0" fmla="*/ 30 w 30"/>
                <a:gd name="T1" fmla="*/ 15 h 15"/>
                <a:gd name="T2" fmla="*/ 30 w 30"/>
                <a:gd name="T3" fmla="*/ 0 h 15"/>
                <a:gd name="T4" fmla="*/ 0 w 30"/>
                <a:gd name="T5" fmla="*/ 15 h 15"/>
                <a:gd name="T6" fmla="*/ 30 w 30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5">
                  <a:moveTo>
                    <a:pt x="30" y="15"/>
                  </a:moveTo>
                  <a:lnTo>
                    <a:pt x="30" y="0"/>
                  </a:lnTo>
                  <a:lnTo>
                    <a:pt x="0" y="15"/>
                  </a:lnTo>
                  <a:lnTo>
                    <a:pt x="3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35" name="Rectangle 156"/>
            <p:cNvSpPr>
              <a:spLocks noChangeArrowheads="1"/>
            </p:cNvSpPr>
            <p:nvPr/>
          </p:nvSpPr>
          <p:spPr bwMode="auto">
            <a:xfrm>
              <a:off x="9229726" y="3917950"/>
              <a:ext cx="19367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36" name="Freeform 157"/>
            <p:cNvSpPr>
              <a:spLocks/>
            </p:cNvSpPr>
            <p:nvPr/>
          </p:nvSpPr>
          <p:spPr bwMode="auto">
            <a:xfrm>
              <a:off x="9350376" y="5580063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37" name="Rectangle 158"/>
            <p:cNvSpPr>
              <a:spLocks noChangeArrowheads="1"/>
            </p:cNvSpPr>
            <p:nvPr/>
          </p:nvSpPr>
          <p:spPr bwMode="auto">
            <a:xfrm>
              <a:off x="9180513" y="5434013"/>
              <a:ext cx="21748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38" name="Freeform 159"/>
            <p:cNvSpPr>
              <a:spLocks/>
            </p:cNvSpPr>
            <p:nvPr/>
          </p:nvSpPr>
          <p:spPr bwMode="auto">
            <a:xfrm>
              <a:off x="9229726" y="5507038"/>
              <a:ext cx="47625" cy="23813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39" name="Freeform 160"/>
            <p:cNvSpPr>
              <a:spLocks/>
            </p:cNvSpPr>
            <p:nvPr/>
          </p:nvSpPr>
          <p:spPr bwMode="auto">
            <a:xfrm>
              <a:off x="9277351" y="5507038"/>
              <a:ext cx="120650" cy="23813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0 h 1"/>
                <a:gd name="T4" fmla="*/ 5 w 5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3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40" name="Rectangle 161"/>
            <p:cNvSpPr>
              <a:spLocks noChangeArrowheads="1"/>
            </p:cNvSpPr>
            <p:nvPr/>
          </p:nvSpPr>
          <p:spPr bwMode="auto">
            <a:xfrm>
              <a:off x="8793163" y="1865313"/>
              <a:ext cx="5572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41" name="Freeform 162"/>
            <p:cNvSpPr>
              <a:spLocks/>
            </p:cNvSpPr>
            <p:nvPr/>
          </p:nvSpPr>
          <p:spPr bwMode="auto">
            <a:xfrm>
              <a:off x="9277351" y="2330450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42" name="Freeform 163"/>
            <p:cNvSpPr>
              <a:spLocks/>
            </p:cNvSpPr>
            <p:nvPr/>
          </p:nvSpPr>
          <p:spPr bwMode="auto">
            <a:xfrm>
              <a:off x="9301163" y="3649663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43" name="Freeform 164"/>
            <p:cNvSpPr>
              <a:spLocks/>
            </p:cNvSpPr>
            <p:nvPr/>
          </p:nvSpPr>
          <p:spPr bwMode="auto">
            <a:xfrm>
              <a:off x="9277351" y="2500313"/>
              <a:ext cx="23813" cy="0"/>
            </a:xfrm>
            <a:custGeom>
              <a:avLst/>
              <a:gdLst>
                <a:gd name="T0" fmla="*/ 15 w 15"/>
                <a:gd name="T1" fmla="*/ 0 w 15"/>
                <a:gd name="T2" fmla="*/ 15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44" name="Freeform 165"/>
            <p:cNvSpPr>
              <a:spLocks/>
            </p:cNvSpPr>
            <p:nvPr/>
          </p:nvSpPr>
          <p:spPr bwMode="auto">
            <a:xfrm>
              <a:off x="8915401" y="3087688"/>
              <a:ext cx="411163" cy="23813"/>
            </a:xfrm>
            <a:custGeom>
              <a:avLst/>
              <a:gdLst>
                <a:gd name="T0" fmla="*/ 14 w 17"/>
                <a:gd name="T1" fmla="*/ 1 h 1"/>
                <a:gd name="T2" fmla="*/ 17 w 17"/>
                <a:gd name="T3" fmla="*/ 0 h 1"/>
                <a:gd name="T4" fmla="*/ 0 w 17"/>
                <a:gd name="T5" fmla="*/ 0 h 1"/>
                <a:gd name="T6" fmla="*/ 14 w 17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">
                  <a:moveTo>
                    <a:pt x="14" y="1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1" y="0"/>
                    <a:pt x="5" y="0"/>
                    <a:pt x="0" y="0"/>
                  </a:cubicBezTo>
                  <a:cubicBezTo>
                    <a:pt x="4" y="0"/>
                    <a:pt x="10" y="1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45" name="Rectangle 166"/>
            <p:cNvSpPr>
              <a:spLocks noChangeArrowheads="1"/>
            </p:cNvSpPr>
            <p:nvPr/>
          </p:nvSpPr>
          <p:spPr bwMode="auto">
            <a:xfrm>
              <a:off x="9253538" y="4016375"/>
              <a:ext cx="730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46" name="Freeform 167"/>
            <p:cNvSpPr>
              <a:spLocks/>
            </p:cNvSpPr>
            <p:nvPr/>
          </p:nvSpPr>
          <p:spPr bwMode="auto">
            <a:xfrm>
              <a:off x="9156701" y="5335588"/>
              <a:ext cx="144463" cy="25400"/>
            </a:xfrm>
            <a:custGeom>
              <a:avLst/>
              <a:gdLst>
                <a:gd name="T0" fmla="*/ 6 w 6"/>
                <a:gd name="T1" fmla="*/ 1 h 1"/>
                <a:gd name="T2" fmla="*/ 0 w 6"/>
                <a:gd name="T3" fmla="*/ 1 h 1"/>
                <a:gd name="T4" fmla="*/ 6 w 6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">
                  <a:moveTo>
                    <a:pt x="6" y="1"/>
                  </a:moveTo>
                  <a:cubicBezTo>
                    <a:pt x="4" y="1"/>
                    <a:pt x="1" y="0"/>
                    <a:pt x="0" y="1"/>
                  </a:cubicBezTo>
                  <a:lnTo>
                    <a:pt x="6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47" name="Freeform 168"/>
            <p:cNvSpPr>
              <a:spLocks/>
            </p:cNvSpPr>
            <p:nvPr/>
          </p:nvSpPr>
          <p:spPr bwMode="auto">
            <a:xfrm>
              <a:off x="9229726" y="2403475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48" name="Freeform 169"/>
            <p:cNvSpPr>
              <a:spLocks/>
            </p:cNvSpPr>
            <p:nvPr/>
          </p:nvSpPr>
          <p:spPr bwMode="auto">
            <a:xfrm>
              <a:off x="9180513" y="1816100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49" name="Freeform 170"/>
            <p:cNvSpPr>
              <a:spLocks/>
            </p:cNvSpPr>
            <p:nvPr/>
          </p:nvSpPr>
          <p:spPr bwMode="auto">
            <a:xfrm>
              <a:off x="9180513" y="5629275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50" name="Rectangle 171"/>
            <p:cNvSpPr>
              <a:spLocks noChangeArrowheads="1"/>
            </p:cNvSpPr>
            <p:nvPr/>
          </p:nvSpPr>
          <p:spPr bwMode="auto">
            <a:xfrm>
              <a:off x="8866188" y="1890713"/>
              <a:ext cx="3143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51" name="Freeform 172"/>
            <p:cNvSpPr>
              <a:spLocks/>
            </p:cNvSpPr>
            <p:nvPr/>
          </p:nvSpPr>
          <p:spPr bwMode="auto">
            <a:xfrm>
              <a:off x="9132888" y="2330450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52" name="Rectangle 173"/>
            <p:cNvSpPr>
              <a:spLocks noChangeArrowheads="1"/>
            </p:cNvSpPr>
            <p:nvPr/>
          </p:nvSpPr>
          <p:spPr bwMode="auto">
            <a:xfrm>
              <a:off x="9059863" y="3917950"/>
              <a:ext cx="1206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53" name="Freeform 174"/>
            <p:cNvSpPr>
              <a:spLocks/>
            </p:cNvSpPr>
            <p:nvPr/>
          </p:nvSpPr>
          <p:spPr bwMode="auto">
            <a:xfrm>
              <a:off x="9012238" y="1816100"/>
              <a:ext cx="144463" cy="25400"/>
            </a:xfrm>
            <a:custGeom>
              <a:avLst/>
              <a:gdLst>
                <a:gd name="T0" fmla="*/ 4 w 6"/>
                <a:gd name="T1" fmla="*/ 0 h 1"/>
                <a:gd name="T2" fmla="*/ 0 w 6"/>
                <a:gd name="T3" fmla="*/ 0 h 1"/>
                <a:gd name="T4" fmla="*/ 4 w 6"/>
                <a:gd name="T5" fmla="*/ 0 h 1"/>
                <a:gd name="T6" fmla="*/ 3 w 6"/>
                <a:gd name="T7" fmla="*/ 1 h 1"/>
                <a:gd name="T8" fmla="*/ 6 w 6"/>
                <a:gd name="T9" fmla="*/ 0 h 1"/>
                <a:gd name="T10" fmla="*/ 5 w 6"/>
                <a:gd name="T11" fmla="*/ 0 h 1"/>
                <a:gd name="T12" fmla="*/ 4 w 6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5" y="1"/>
                    <a:pt x="5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54" name="Freeform 175"/>
            <p:cNvSpPr>
              <a:spLocks/>
            </p:cNvSpPr>
            <p:nvPr/>
          </p:nvSpPr>
          <p:spPr bwMode="auto">
            <a:xfrm>
              <a:off x="9059863" y="164623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55" name="Rectangle 176"/>
            <p:cNvSpPr>
              <a:spLocks noChangeArrowheads="1"/>
            </p:cNvSpPr>
            <p:nvPr/>
          </p:nvSpPr>
          <p:spPr bwMode="auto">
            <a:xfrm>
              <a:off x="9036051" y="5360988"/>
              <a:ext cx="730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56" name="Freeform 177"/>
            <p:cNvSpPr>
              <a:spLocks/>
            </p:cNvSpPr>
            <p:nvPr/>
          </p:nvSpPr>
          <p:spPr bwMode="auto">
            <a:xfrm>
              <a:off x="8915401" y="1792288"/>
              <a:ext cx="144463" cy="23813"/>
            </a:xfrm>
            <a:custGeom>
              <a:avLst/>
              <a:gdLst>
                <a:gd name="T0" fmla="*/ 0 w 6"/>
                <a:gd name="T1" fmla="*/ 1 h 1"/>
                <a:gd name="T2" fmla="*/ 6 w 6"/>
                <a:gd name="T3" fmla="*/ 1 h 1"/>
                <a:gd name="T4" fmla="*/ 3 w 6"/>
                <a:gd name="T5" fmla="*/ 1 h 1"/>
                <a:gd name="T6" fmla="*/ 3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57" name="Freeform 178"/>
            <p:cNvSpPr>
              <a:spLocks/>
            </p:cNvSpPr>
            <p:nvPr/>
          </p:nvSpPr>
          <p:spPr bwMode="auto">
            <a:xfrm>
              <a:off x="8986838" y="2403475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58" name="Rectangle 179"/>
            <p:cNvSpPr>
              <a:spLocks noChangeArrowheads="1"/>
            </p:cNvSpPr>
            <p:nvPr/>
          </p:nvSpPr>
          <p:spPr bwMode="auto">
            <a:xfrm>
              <a:off x="8963026" y="2671763"/>
              <a:ext cx="9683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59" name="Freeform 180"/>
            <p:cNvSpPr>
              <a:spLocks/>
            </p:cNvSpPr>
            <p:nvPr/>
          </p:nvSpPr>
          <p:spPr bwMode="auto">
            <a:xfrm>
              <a:off x="8575676" y="2720975"/>
              <a:ext cx="460375" cy="49213"/>
            </a:xfrm>
            <a:custGeom>
              <a:avLst/>
              <a:gdLst>
                <a:gd name="T0" fmla="*/ 0 w 19"/>
                <a:gd name="T1" fmla="*/ 1 h 2"/>
                <a:gd name="T2" fmla="*/ 5 w 19"/>
                <a:gd name="T3" fmla="*/ 2 h 2"/>
                <a:gd name="T4" fmla="*/ 19 w 19"/>
                <a:gd name="T5" fmla="*/ 1 h 2"/>
                <a:gd name="T6" fmla="*/ 0 w 19"/>
                <a:gd name="T7" fmla="*/ 0 h 2"/>
                <a:gd name="T8" fmla="*/ 0 w 19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">
                  <a:moveTo>
                    <a:pt x="0" y="1"/>
                  </a:moveTo>
                  <a:cubicBezTo>
                    <a:pt x="2" y="0"/>
                    <a:pt x="4" y="1"/>
                    <a:pt x="5" y="2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4" y="0"/>
                    <a:pt x="6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60" name="Rectangle 181"/>
            <p:cNvSpPr>
              <a:spLocks noChangeArrowheads="1"/>
            </p:cNvSpPr>
            <p:nvPr/>
          </p:nvSpPr>
          <p:spPr bwMode="auto">
            <a:xfrm>
              <a:off x="8939213" y="3917950"/>
              <a:ext cx="730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61" name="Freeform 182"/>
            <p:cNvSpPr>
              <a:spLocks/>
            </p:cNvSpPr>
            <p:nvPr/>
          </p:nvSpPr>
          <p:spPr bwMode="auto">
            <a:xfrm>
              <a:off x="8721726" y="3111500"/>
              <a:ext cx="265113" cy="25400"/>
            </a:xfrm>
            <a:custGeom>
              <a:avLst/>
              <a:gdLst>
                <a:gd name="T0" fmla="*/ 152 w 167"/>
                <a:gd name="T1" fmla="*/ 0 h 16"/>
                <a:gd name="T2" fmla="*/ 152 w 167"/>
                <a:gd name="T3" fmla="*/ 16 h 16"/>
                <a:gd name="T4" fmla="*/ 0 w 167"/>
                <a:gd name="T5" fmla="*/ 16 h 16"/>
                <a:gd name="T6" fmla="*/ 167 w 167"/>
                <a:gd name="T7" fmla="*/ 16 h 16"/>
                <a:gd name="T8" fmla="*/ 152 w 16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16">
                  <a:moveTo>
                    <a:pt x="152" y="0"/>
                  </a:moveTo>
                  <a:lnTo>
                    <a:pt x="152" y="16"/>
                  </a:lnTo>
                  <a:lnTo>
                    <a:pt x="0" y="16"/>
                  </a:lnTo>
                  <a:lnTo>
                    <a:pt x="167" y="16"/>
                  </a:lnTo>
                  <a:lnTo>
                    <a:pt x="152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62" name="Freeform 183"/>
            <p:cNvSpPr>
              <a:spLocks/>
            </p:cNvSpPr>
            <p:nvPr/>
          </p:nvSpPr>
          <p:spPr bwMode="auto">
            <a:xfrm>
              <a:off x="8624888" y="3111500"/>
              <a:ext cx="96838" cy="25400"/>
            </a:xfrm>
            <a:custGeom>
              <a:avLst/>
              <a:gdLst>
                <a:gd name="T0" fmla="*/ 0 w 4"/>
                <a:gd name="T1" fmla="*/ 1 h 1"/>
                <a:gd name="T2" fmla="*/ 4 w 4"/>
                <a:gd name="T3" fmla="*/ 1 h 1"/>
                <a:gd name="T4" fmla="*/ 0 w 4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0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63" name="Freeform 184"/>
            <p:cNvSpPr>
              <a:spLocks/>
            </p:cNvSpPr>
            <p:nvPr/>
          </p:nvSpPr>
          <p:spPr bwMode="auto">
            <a:xfrm>
              <a:off x="8818563" y="2671763"/>
              <a:ext cx="120650" cy="0"/>
            </a:xfrm>
            <a:custGeom>
              <a:avLst/>
              <a:gdLst>
                <a:gd name="T0" fmla="*/ 0 w 76"/>
                <a:gd name="T1" fmla="*/ 0 w 76"/>
                <a:gd name="T2" fmla="*/ 76 w 76"/>
                <a:gd name="T3" fmla="*/ 0 w 7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6">
                  <a:moveTo>
                    <a:pt x="0" y="0"/>
                  </a:moveTo>
                  <a:lnTo>
                    <a:pt x="0" y="0"/>
                  </a:lnTo>
                  <a:lnTo>
                    <a:pt x="7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64" name="Freeform 185"/>
            <p:cNvSpPr>
              <a:spLocks/>
            </p:cNvSpPr>
            <p:nvPr/>
          </p:nvSpPr>
          <p:spPr bwMode="auto">
            <a:xfrm>
              <a:off x="8866188" y="2452688"/>
              <a:ext cx="49213" cy="23813"/>
            </a:xfrm>
            <a:custGeom>
              <a:avLst/>
              <a:gdLst>
                <a:gd name="T0" fmla="*/ 0 w 31"/>
                <a:gd name="T1" fmla="*/ 0 h 15"/>
                <a:gd name="T2" fmla="*/ 15 w 31"/>
                <a:gd name="T3" fmla="*/ 15 h 15"/>
                <a:gd name="T4" fmla="*/ 31 w 31"/>
                <a:gd name="T5" fmla="*/ 0 h 15"/>
                <a:gd name="T6" fmla="*/ 0 w 31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0" y="0"/>
                  </a:moveTo>
                  <a:lnTo>
                    <a:pt x="15" y="15"/>
                  </a:ln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65" name="Freeform 186"/>
            <p:cNvSpPr>
              <a:spLocks/>
            </p:cNvSpPr>
            <p:nvPr/>
          </p:nvSpPr>
          <p:spPr bwMode="auto">
            <a:xfrm>
              <a:off x="8793163" y="5481638"/>
              <a:ext cx="122238" cy="0"/>
            </a:xfrm>
            <a:custGeom>
              <a:avLst/>
              <a:gdLst>
                <a:gd name="T0" fmla="*/ 5 w 5"/>
                <a:gd name="T1" fmla="*/ 0 w 5"/>
                <a:gd name="T2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5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66" name="Freeform 187"/>
            <p:cNvSpPr>
              <a:spLocks/>
            </p:cNvSpPr>
            <p:nvPr/>
          </p:nvSpPr>
          <p:spPr bwMode="auto">
            <a:xfrm>
              <a:off x="8745538" y="1792288"/>
              <a:ext cx="144463" cy="49213"/>
            </a:xfrm>
            <a:custGeom>
              <a:avLst/>
              <a:gdLst>
                <a:gd name="T0" fmla="*/ 0 w 6"/>
                <a:gd name="T1" fmla="*/ 1 h 2"/>
                <a:gd name="T2" fmla="*/ 6 w 6"/>
                <a:gd name="T3" fmla="*/ 1 h 2"/>
                <a:gd name="T4" fmla="*/ 2 w 6"/>
                <a:gd name="T5" fmla="*/ 1 h 2"/>
                <a:gd name="T6" fmla="*/ 4 w 6"/>
                <a:gd name="T7" fmla="*/ 0 h 2"/>
                <a:gd name="T8" fmla="*/ 0 w 6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0" y="1"/>
                  </a:moveTo>
                  <a:cubicBezTo>
                    <a:pt x="1" y="2"/>
                    <a:pt x="5" y="2"/>
                    <a:pt x="6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67" name="Freeform 188"/>
            <p:cNvSpPr>
              <a:spLocks/>
            </p:cNvSpPr>
            <p:nvPr/>
          </p:nvSpPr>
          <p:spPr bwMode="auto">
            <a:xfrm>
              <a:off x="8818563" y="3062288"/>
              <a:ext cx="71438" cy="0"/>
            </a:xfrm>
            <a:custGeom>
              <a:avLst/>
              <a:gdLst>
                <a:gd name="T0" fmla="*/ 30 w 45"/>
                <a:gd name="T1" fmla="*/ 45 w 45"/>
                <a:gd name="T2" fmla="*/ 0 w 45"/>
                <a:gd name="T3" fmla="*/ 30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30" y="0"/>
                  </a:moveTo>
                  <a:lnTo>
                    <a:pt x="45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68" name="Freeform 189"/>
            <p:cNvSpPr>
              <a:spLocks/>
            </p:cNvSpPr>
            <p:nvPr/>
          </p:nvSpPr>
          <p:spPr bwMode="auto">
            <a:xfrm>
              <a:off x="8745538" y="2697163"/>
              <a:ext cx="120650" cy="23813"/>
            </a:xfrm>
            <a:custGeom>
              <a:avLst/>
              <a:gdLst>
                <a:gd name="T0" fmla="*/ 0 w 76"/>
                <a:gd name="T1" fmla="*/ 15 h 15"/>
                <a:gd name="T2" fmla="*/ 76 w 76"/>
                <a:gd name="T3" fmla="*/ 0 h 15"/>
                <a:gd name="T4" fmla="*/ 0 w 76"/>
                <a:gd name="T5" fmla="*/ 15 h 15"/>
                <a:gd name="T6" fmla="*/ 0 w 76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5">
                  <a:moveTo>
                    <a:pt x="0" y="15"/>
                  </a:moveTo>
                  <a:lnTo>
                    <a:pt x="76" y="0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69" name="Freeform 190"/>
            <p:cNvSpPr>
              <a:spLocks/>
            </p:cNvSpPr>
            <p:nvPr/>
          </p:nvSpPr>
          <p:spPr bwMode="auto">
            <a:xfrm>
              <a:off x="8624888" y="5360988"/>
              <a:ext cx="265113" cy="23813"/>
            </a:xfrm>
            <a:custGeom>
              <a:avLst/>
              <a:gdLst>
                <a:gd name="T0" fmla="*/ 11 w 11"/>
                <a:gd name="T1" fmla="*/ 0 h 1"/>
                <a:gd name="T2" fmla="*/ 0 w 11"/>
                <a:gd name="T3" fmla="*/ 0 h 1"/>
                <a:gd name="T4" fmla="*/ 0 w 11"/>
                <a:gd name="T5" fmla="*/ 1 h 1"/>
                <a:gd name="T6" fmla="*/ 11 w 1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0"/>
                    <a:pt x="7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70" name="Freeform 191"/>
            <p:cNvSpPr>
              <a:spLocks/>
            </p:cNvSpPr>
            <p:nvPr/>
          </p:nvSpPr>
          <p:spPr bwMode="auto">
            <a:xfrm>
              <a:off x="7994651" y="3087688"/>
              <a:ext cx="871538" cy="23813"/>
            </a:xfrm>
            <a:custGeom>
              <a:avLst/>
              <a:gdLst>
                <a:gd name="T0" fmla="*/ 36 w 36"/>
                <a:gd name="T1" fmla="*/ 0 h 1"/>
                <a:gd name="T2" fmla="*/ 0 w 36"/>
                <a:gd name="T3" fmla="*/ 0 h 1"/>
                <a:gd name="T4" fmla="*/ 0 w 36"/>
                <a:gd name="T5" fmla="*/ 0 h 1"/>
                <a:gd name="T6" fmla="*/ 0 w 36"/>
                <a:gd name="T7" fmla="*/ 0 h 1"/>
                <a:gd name="T8" fmla="*/ 17 w 36"/>
                <a:gd name="T9" fmla="*/ 1 h 1"/>
                <a:gd name="T10" fmla="*/ 17 w 36"/>
                <a:gd name="T11" fmla="*/ 1 h 1"/>
                <a:gd name="T12" fmla="*/ 36 w 36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">
                  <a:moveTo>
                    <a:pt x="36" y="0"/>
                  </a:moveTo>
                  <a:cubicBezTo>
                    <a:pt x="24" y="0"/>
                    <a:pt x="13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1"/>
                    <a:pt x="12" y="0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3" y="0"/>
                    <a:pt x="29" y="1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71" name="Freeform 192"/>
            <p:cNvSpPr>
              <a:spLocks/>
            </p:cNvSpPr>
            <p:nvPr/>
          </p:nvSpPr>
          <p:spPr bwMode="auto">
            <a:xfrm>
              <a:off x="7947026" y="3087688"/>
              <a:ext cx="4762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72" name="Rectangle 193"/>
            <p:cNvSpPr>
              <a:spLocks noChangeArrowheads="1"/>
            </p:cNvSpPr>
            <p:nvPr/>
          </p:nvSpPr>
          <p:spPr bwMode="auto">
            <a:xfrm>
              <a:off x="8721726" y="2452688"/>
              <a:ext cx="1206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73" name="Freeform 194"/>
            <p:cNvSpPr>
              <a:spLocks/>
            </p:cNvSpPr>
            <p:nvPr/>
          </p:nvSpPr>
          <p:spPr bwMode="auto">
            <a:xfrm>
              <a:off x="8769351" y="1352550"/>
              <a:ext cx="49213" cy="0"/>
            </a:xfrm>
            <a:custGeom>
              <a:avLst/>
              <a:gdLst>
                <a:gd name="T0" fmla="*/ 15 w 31"/>
                <a:gd name="T1" fmla="*/ 31 w 31"/>
                <a:gd name="T2" fmla="*/ 0 w 31"/>
                <a:gd name="T3" fmla="*/ 15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15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74" name="Freeform 195"/>
            <p:cNvSpPr>
              <a:spLocks/>
            </p:cNvSpPr>
            <p:nvPr/>
          </p:nvSpPr>
          <p:spPr bwMode="auto">
            <a:xfrm>
              <a:off x="8721726" y="5434013"/>
              <a:ext cx="96838" cy="0"/>
            </a:xfrm>
            <a:custGeom>
              <a:avLst/>
              <a:gdLst>
                <a:gd name="T0" fmla="*/ 15 w 61"/>
                <a:gd name="T1" fmla="*/ 61 w 61"/>
                <a:gd name="T2" fmla="*/ 0 w 61"/>
                <a:gd name="T3" fmla="*/ 15 w 6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1">
                  <a:moveTo>
                    <a:pt x="15" y="0"/>
                  </a:moveTo>
                  <a:lnTo>
                    <a:pt x="61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75" name="Rectangle 196"/>
            <p:cNvSpPr>
              <a:spLocks noChangeArrowheads="1"/>
            </p:cNvSpPr>
            <p:nvPr/>
          </p:nvSpPr>
          <p:spPr bwMode="auto">
            <a:xfrm>
              <a:off x="8721726" y="1425575"/>
              <a:ext cx="476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76" name="Freeform 197"/>
            <p:cNvSpPr>
              <a:spLocks/>
            </p:cNvSpPr>
            <p:nvPr/>
          </p:nvSpPr>
          <p:spPr bwMode="auto">
            <a:xfrm>
              <a:off x="8721726" y="2378075"/>
              <a:ext cx="47625" cy="0"/>
            </a:xfrm>
            <a:custGeom>
              <a:avLst/>
              <a:gdLst>
                <a:gd name="T0" fmla="*/ 15 w 30"/>
                <a:gd name="T1" fmla="*/ 30 w 30"/>
                <a:gd name="T2" fmla="*/ 0 w 30"/>
                <a:gd name="T3" fmla="*/ 15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15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77" name="Freeform 198"/>
            <p:cNvSpPr>
              <a:spLocks/>
            </p:cNvSpPr>
            <p:nvPr/>
          </p:nvSpPr>
          <p:spPr bwMode="auto">
            <a:xfrm>
              <a:off x="8745538" y="2500313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78" name="Freeform 199"/>
            <p:cNvSpPr>
              <a:spLocks/>
            </p:cNvSpPr>
            <p:nvPr/>
          </p:nvSpPr>
          <p:spPr bwMode="auto">
            <a:xfrm>
              <a:off x="8721726" y="2403475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79" name="Rectangle 200"/>
            <p:cNvSpPr>
              <a:spLocks noChangeArrowheads="1"/>
            </p:cNvSpPr>
            <p:nvPr/>
          </p:nvSpPr>
          <p:spPr bwMode="auto">
            <a:xfrm>
              <a:off x="8624888" y="2012950"/>
              <a:ext cx="71438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80" name="Freeform 201"/>
            <p:cNvSpPr>
              <a:spLocks/>
            </p:cNvSpPr>
            <p:nvPr/>
          </p:nvSpPr>
          <p:spPr bwMode="auto">
            <a:xfrm>
              <a:off x="8599488" y="2403475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81" name="Freeform 202"/>
            <p:cNvSpPr>
              <a:spLocks/>
            </p:cNvSpPr>
            <p:nvPr/>
          </p:nvSpPr>
          <p:spPr bwMode="auto">
            <a:xfrm>
              <a:off x="8502651" y="1425575"/>
              <a:ext cx="122238" cy="0"/>
            </a:xfrm>
            <a:custGeom>
              <a:avLst/>
              <a:gdLst>
                <a:gd name="T0" fmla="*/ 0 w 77"/>
                <a:gd name="T1" fmla="*/ 16 w 77"/>
                <a:gd name="T2" fmla="*/ 77 w 77"/>
                <a:gd name="T3" fmla="*/ 0 w 7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7">
                  <a:moveTo>
                    <a:pt x="0" y="0"/>
                  </a:moveTo>
                  <a:lnTo>
                    <a:pt x="16" y="0"/>
                  </a:lnTo>
                  <a:lnTo>
                    <a:pt x="7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82" name="Freeform 203"/>
            <p:cNvSpPr>
              <a:spLocks/>
            </p:cNvSpPr>
            <p:nvPr/>
          </p:nvSpPr>
          <p:spPr bwMode="auto">
            <a:xfrm>
              <a:off x="8455026" y="2500313"/>
              <a:ext cx="169863" cy="25400"/>
            </a:xfrm>
            <a:custGeom>
              <a:avLst/>
              <a:gdLst>
                <a:gd name="T0" fmla="*/ 7 w 7"/>
                <a:gd name="T1" fmla="*/ 1 h 1"/>
                <a:gd name="T2" fmla="*/ 7 w 7"/>
                <a:gd name="T3" fmla="*/ 0 h 1"/>
                <a:gd name="T4" fmla="*/ 0 w 7"/>
                <a:gd name="T5" fmla="*/ 0 h 1"/>
                <a:gd name="T6" fmla="*/ 7 w 7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">
                  <a:moveTo>
                    <a:pt x="7" y="1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4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83" name="Freeform 204"/>
            <p:cNvSpPr>
              <a:spLocks/>
            </p:cNvSpPr>
            <p:nvPr/>
          </p:nvSpPr>
          <p:spPr bwMode="auto">
            <a:xfrm>
              <a:off x="8502651" y="2378075"/>
              <a:ext cx="96838" cy="25400"/>
            </a:xfrm>
            <a:custGeom>
              <a:avLst/>
              <a:gdLst>
                <a:gd name="T0" fmla="*/ 31 w 61"/>
                <a:gd name="T1" fmla="*/ 16 h 16"/>
                <a:gd name="T2" fmla="*/ 61 w 61"/>
                <a:gd name="T3" fmla="*/ 0 h 16"/>
                <a:gd name="T4" fmla="*/ 0 w 61"/>
                <a:gd name="T5" fmla="*/ 16 h 16"/>
                <a:gd name="T6" fmla="*/ 31 w 61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16">
                  <a:moveTo>
                    <a:pt x="31" y="16"/>
                  </a:moveTo>
                  <a:lnTo>
                    <a:pt x="61" y="0"/>
                  </a:lnTo>
                  <a:lnTo>
                    <a:pt x="0" y="16"/>
                  </a:lnTo>
                  <a:lnTo>
                    <a:pt x="31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84" name="Freeform 206"/>
            <p:cNvSpPr>
              <a:spLocks/>
            </p:cNvSpPr>
            <p:nvPr/>
          </p:nvSpPr>
          <p:spPr bwMode="auto">
            <a:xfrm>
              <a:off x="8308976" y="1620838"/>
              <a:ext cx="266700" cy="25400"/>
            </a:xfrm>
            <a:custGeom>
              <a:avLst/>
              <a:gdLst>
                <a:gd name="T0" fmla="*/ 168 w 168"/>
                <a:gd name="T1" fmla="*/ 16 h 16"/>
                <a:gd name="T2" fmla="*/ 0 w 168"/>
                <a:gd name="T3" fmla="*/ 0 h 16"/>
                <a:gd name="T4" fmla="*/ 16 w 168"/>
                <a:gd name="T5" fmla="*/ 16 h 16"/>
                <a:gd name="T6" fmla="*/ 168 w 168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16">
                  <a:moveTo>
                    <a:pt x="168" y="16"/>
                  </a:moveTo>
                  <a:lnTo>
                    <a:pt x="0" y="0"/>
                  </a:lnTo>
                  <a:lnTo>
                    <a:pt x="16" y="16"/>
                  </a:lnTo>
                  <a:lnTo>
                    <a:pt x="168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85" name="Rectangle 207"/>
            <p:cNvSpPr>
              <a:spLocks noChangeArrowheads="1"/>
            </p:cNvSpPr>
            <p:nvPr/>
          </p:nvSpPr>
          <p:spPr bwMode="auto">
            <a:xfrm>
              <a:off x="8478838" y="5580063"/>
              <a:ext cx="73025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86" name="Freeform 208"/>
            <p:cNvSpPr>
              <a:spLocks/>
            </p:cNvSpPr>
            <p:nvPr/>
          </p:nvSpPr>
          <p:spPr bwMode="auto">
            <a:xfrm>
              <a:off x="8431213" y="4040188"/>
              <a:ext cx="71438" cy="0"/>
            </a:xfrm>
            <a:custGeom>
              <a:avLst/>
              <a:gdLst>
                <a:gd name="T0" fmla="*/ 0 w 45"/>
                <a:gd name="T1" fmla="*/ 15 w 45"/>
                <a:gd name="T2" fmla="*/ 45 w 45"/>
                <a:gd name="T3" fmla="*/ 0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0" y="0"/>
                  </a:moveTo>
                  <a:lnTo>
                    <a:pt x="15" y="0"/>
                  </a:lnTo>
                  <a:lnTo>
                    <a:pt x="4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87" name="Rectangle 209"/>
            <p:cNvSpPr>
              <a:spLocks noChangeArrowheads="1"/>
            </p:cNvSpPr>
            <p:nvPr/>
          </p:nvSpPr>
          <p:spPr bwMode="auto">
            <a:xfrm>
              <a:off x="8140701" y="5311775"/>
              <a:ext cx="265113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88" name="Freeform 210"/>
            <p:cNvSpPr>
              <a:spLocks/>
            </p:cNvSpPr>
            <p:nvPr/>
          </p:nvSpPr>
          <p:spPr bwMode="auto">
            <a:xfrm>
              <a:off x="8164513" y="3136900"/>
              <a:ext cx="241300" cy="23813"/>
            </a:xfrm>
            <a:custGeom>
              <a:avLst/>
              <a:gdLst>
                <a:gd name="T0" fmla="*/ 10 w 10"/>
                <a:gd name="T1" fmla="*/ 0 h 1"/>
                <a:gd name="T2" fmla="*/ 0 w 10"/>
                <a:gd name="T3" fmla="*/ 0 h 1"/>
                <a:gd name="T4" fmla="*/ 8 w 10"/>
                <a:gd name="T5" fmla="*/ 1 h 1"/>
                <a:gd name="T6" fmla="*/ 1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6" y="0"/>
                    <a:pt x="8" y="1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89" name="Freeform 211"/>
            <p:cNvSpPr>
              <a:spLocks/>
            </p:cNvSpPr>
            <p:nvPr/>
          </p:nvSpPr>
          <p:spPr bwMode="auto">
            <a:xfrm>
              <a:off x="8308976" y="1963738"/>
              <a:ext cx="49213" cy="0"/>
            </a:xfrm>
            <a:custGeom>
              <a:avLst/>
              <a:gdLst>
                <a:gd name="T0" fmla="*/ 16 w 31"/>
                <a:gd name="T1" fmla="*/ 31 w 31"/>
                <a:gd name="T2" fmla="*/ 0 w 31"/>
                <a:gd name="T3" fmla="*/ 16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16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90" name="Freeform 212"/>
            <p:cNvSpPr>
              <a:spLocks/>
            </p:cNvSpPr>
            <p:nvPr/>
          </p:nvSpPr>
          <p:spPr bwMode="auto">
            <a:xfrm>
              <a:off x="8261351" y="1328738"/>
              <a:ext cx="73025" cy="23813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3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91" name="Rectangle 213"/>
            <p:cNvSpPr>
              <a:spLocks noChangeArrowheads="1"/>
            </p:cNvSpPr>
            <p:nvPr/>
          </p:nvSpPr>
          <p:spPr bwMode="auto">
            <a:xfrm>
              <a:off x="8115301" y="1620838"/>
              <a:ext cx="169863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92" name="Freeform 214"/>
            <p:cNvSpPr>
              <a:spLocks/>
            </p:cNvSpPr>
            <p:nvPr/>
          </p:nvSpPr>
          <p:spPr bwMode="auto">
            <a:xfrm>
              <a:off x="8140701" y="1938338"/>
              <a:ext cx="71438" cy="25400"/>
            </a:xfrm>
            <a:custGeom>
              <a:avLst/>
              <a:gdLst>
                <a:gd name="T0" fmla="*/ 0 w 45"/>
                <a:gd name="T1" fmla="*/ 16 h 16"/>
                <a:gd name="T2" fmla="*/ 30 w 45"/>
                <a:gd name="T3" fmla="*/ 16 h 16"/>
                <a:gd name="T4" fmla="*/ 45 w 45"/>
                <a:gd name="T5" fmla="*/ 0 h 16"/>
                <a:gd name="T6" fmla="*/ 0 w 45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6">
                  <a:moveTo>
                    <a:pt x="0" y="16"/>
                  </a:moveTo>
                  <a:lnTo>
                    <a:pt x="30" y="16"/>
                  </a:lnTo>
                  <a:lnTo>
                    <a:pt x="45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93" name="Rectangle 215"/>
            <p:cNvSpPr>
              <a:spLocks noChangeArrowheads="1"/>
            </p:cNvSpPr>
            <p:nvPr/>
          </p:nvSpPr>
          <p:spPr bwMode="auto">
            <a:xfrm>
              <a:off x="8140701" y="1328738"/>
              <a:ext cx="476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94" name="Rectangle 216"/>
            <p:cNvSpPr>
              <a:spLocks noChangeArrowheads="1"/>
            </p:cNvSpPr>
            <p:nvPr/>
          </p:nvSpPr>
          <p:spPr bwMode="auto">
            <a:xfrm>
              <a:off x="7874001" y="3917950"/>
              <a:ext cx="266700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95" name="Freeform 217"/>
            <p:cNvSpPr>
              <a:spLocks/>
            </p:cNvSpPr>
            <p:nvPr/>
          </p:nvSpPr>
          <p:spPr bwMode="auto">
            <a:xfrm>
              <a:off x="8043863" y="3136900"/>
              <a:ext cx="71438" cy="0"/>
            </a:xfrm>
            <a:custGeom>
              <a:avLst/>
              <a:gdLst>
                <a:gd name="T0" fmla="*/ 45 w 45"/>
                <a:gd name="T1" fmla="*/ 45 w 45"/>
                <a:gd name="T2" fmla="*/ 0 w 45"/>
                <a:gd name="T3" fmla="*/ 45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45" y="0"/>
                  </a:moveTo>
                  <a:lnTo>
                    <a:pt x="45" y="0"/>
                  </a:lnTo>
                  <a:lnTo>
                    <a:pt x="0" y="0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96" name="Freeform 218"/>
            <p:cNvSpPr>
              <a:spLocks/>
            </p:cNvSpPr>
            <p:nvPr/>
          </p:nvSpPr>
          <p:spPr bwMode="auto">
            <a:xfrm>
              <a:off x="8018463" y="3111500"/>
              <a:ext cx="73025" cy="0"/>
            </a:xfrm>
            <a:custGeom>
              <a:avLst/>
              <a:gdLst>
                <a:gd name="T0" fmla="*/ 0 w 46"/>
                <a:gd name="T1" fmla="*/ 31 w 46"/>
                <a:gd name="T2" fmla="*/ 46 w 46"/>
                <a:gd name="T3" fmla="*/ 0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0" y="0"/>
                  </a:moveTo>
                  <a:lnTo>
                    <a:pt x="31" y="0"/>
                  </a:lnTo>
                  <a:lnTo>
                    <a:pt x="4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97" name="Rectangle 219"/>
            <p:cNvSpPr>
              <a:spLocks noChangeArrowheads="1"/>
            </p:cNvSpPr>
            <p:nvPr/>
          </p:nvSpPr>
          <p:spPr bwMode="auto">
            <a:xfrm>
              <a:off x="7947026" y="3136900"/>
              <a:ext cx="71438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98" name="Freeform 220"/>
            <p:cNvSpPr>
              <a:spLocks/>
            </p:cNvSpPr>
            <p:nvPr/>
          </p:nvSpPr>
          <p:spPr bwMode="auto">
            <a:xfrm>
              <a:off x="7897813" y="1303338"/>
              <a:ext cx="73025" cy="49213"/>
            </a:xfrm>
            <a:custGeom>
              <a:avLst/>
              <a:gdLst>
                <a:gd name="T0" fmla="*/ 0 w 3"/>
                <a:gd name="T1" fmla="*/ 1 h 2"/>
                <a:gd name="T2" fmla="*/ 3 w 3"/>
                <a:gd name="T3" fmla="*/ 1 h 2"/>
                <a:gd name="T4" fmla="*/ 0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1"/>
                    <a:pt x="3" y="2"/>
                    <a:pt x="3" y="1"/>
                  </a:cubicBezTo>
                  <a:cubicBezTo>
                    <a:pt x="2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99" name="Rectangle 221"/>
            <p:cNvSpPr>
              <a:spLocks noChangeArrowheads="1"/>
            </p:cNvSpPr>
            <p:nvPr/>
          </p:nvSpPr>
          <p:spPr bwMode="auto">
            <a:xfrm>
              <a:off x="7897813" y="1620838"/>
              <a:ext cx="730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00" name="Freeform 222"/>
            <p:cNvSpPr>
              <a:spLocks/>
            </p:cNvSpPr>
            <p:nvPr/>
          </p:nvSpPr>
          <p:spPr bwMode="auto">
            <a:xfrm>
              <a:off x="7486651" y="1646238"/>
              <a:ext cx="23813" cy="23813"/>
            </a:xfrm>
            <a:custGeom>
              <a:avLst/>
              <a:gdLst>
                <a:gd name="T0" fmla="*/ 0 w 15"/>
                <a:gd name="T1" fmla="*/ 15 h 15"/>
                <a:gd name="T2" fmla="*/ 15 w 15"/>
                <a:gd name="T3" fmla="*/ 15 h 15"/>
                <a:gd name="T4" fmla="*/ 15 w 15"/>
                <a:gd name="T5" fmla="*/ 0 h 15"/>
                <a:gd name="T6" fmla="*/ 0 w 15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5">
                  <a:moveTo>
                    <a:pt x="0" y="15"/>
                  </a:moveTo>
                  <a:lnTo>
                    <a:pt x="15" y="15"/>
                  </a:lnTo>
                  <a:lnTo>
                    <a:pt x="15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01" name="Freeform 223"/>
            <p:cNvSpPr>
              <a:spLocks/>
            </p:cNvSpPr>
            <p:nvPr/>
          </p:nvSpPr>
          <p:spPr bwMode="auto">
            <a:xfrm>
              <a:off x="6543676" y="1670050"/>
              <a:ext cx="192088" cy="49213"/>
            </a:xfrm>
            <a:custGeom>
              <a:avLst/>
              <a:gdLst>
                <a:gd name="T0" fmla="*/ 4 w 8"/>
                <a:gd name="T1" fmla="*/ 1 h 2"/>
                <a:gd name="T2" fmla="*/ 0 w 8"/>
                <a:gd name="T3" fmla="*/ 1 h 2"/>
                <a:gd name="T4" fmla="*/ 8 w 8"/>
                <a:gd name="T5" fmla="*/ 0 h 2"/>
                <a:gd name="T6" fmla="*/ 4 w 8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2">
                  <a:moveTo>
                    <a:pt x="4" y="1"/>
                  </a:moveTo>
                  <a:cubicBezTo>
                    <a:pt x="4" y="1"/>
                    <a:pt x="0" y="1"/>
                    <a:pt x="0" y="1"/>
                  </a:cubicBezTo>
                  <a:cubicBezTo>
                    <a:pt x="2" y="1"/>
                    <a:pt x="7" y="2"/>
                    <a:pt x="8" y="0"/>
                  </a:cubicBezTo>
                  <a:cubicBezTo>
                    <a:pt x="5" y="0"/>
                    <a:pt x="6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02" name="Freeform 224"/>
            <p:cNvSpPr>
              <a:spLocks/>
            </p:cNvSpPr>
            <p:nvPr/>
          </p:nvSpPr>
          <p:spPr bwMode="auto">
            <a:xfrm>
              <a:off x="6470651" y="1547813"/>
              <a:ext cx="217488" cy="23813"/>
            </a:xfrm>
            <a:custGeom>
              <a:avLst/>
              <a:gdLst>
                <a:gd name="T0" fmla="*/ 0 w 9"/>
                <a:gd name="T1" fmla="*/ 1 h 1"/>
                <a:gd name="T2" fmla="*/ 9 w 9"/>
                <a:gd name="T3" fmla="*/ 1 h 1"/>
                <a:gd name="T4" fmla="*/ 0 w 9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">
                  <a:moveTo>
                    <a:pt x="0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6" y="1"/>
                    <a:pt x="2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03" name="Freeform 225"/>
            <p:cNvSpPr>
              <a:spLocks/>
            </p:cNvSpPr>
            <p:nvPr/>
          </p:nvSpPr>
          <p:spPr bwMode="auto">
            <a:xfrm>
              <a:off x="6300788" y="1670050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04" name="Freeform 226"/>
            <p:cNvSpPr>
              <a:spLocks/>
            </p:cNvSpPr>
            <p:nvPr/>
          </p:nvSpPr>
          <p:spPr bwMode="auto">
            <a:xfrm>
              <a:off x="6083301" y="1646238"/>
              <a:ext cx="169863" cy="73025"/>
            </a:xfrm>
            <a:custGeom>
              <a:avLst/>
              <a:gdLst>
                <a:gd name="T0" fmla="*/ 0 w 7"/>
                <a:gd name="T1" fmla="*/ 1 h 3"/>
                <a:gd name="T2" fmla="*/ 1 w 7"/>
                <a:gd name="T3" fmla="*/ 2 h 3"/>
                <a:gd name="T4" fmla="*/ 7 w 7"/>
                <a:gd name="T5" fmla="*/ 1 h 3"/>
                <a:gd name="T6" fmla="*/ 0 w 7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0" y="1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3" y="2"/>
                    <a:pt x="7" y="3"/>
                    <a:pt x="7" y="1"/>
                  </a:cubicBezTo>
                  <a:cubicBezTo>
                    <a:pt x="4" y="0"/>
                    <a:pt x="3" y="3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05" name="Rectangle 227"/>
            <p:cNvSpPr>
              <a:spLocks noChangeArrowheads="1"/>
            </p:cNvSpPr>
            <p:nvPr/>
          </p:nvSpPr>
          <p:spPr bwMode="auto">
            <a:xfrm>
              <a:off x="5429251" y="1254125"/>
              <a:ext cx="1206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06" name="Freeform 228"/>
            <p:cNvSpPr>
              <a:spLocks/>
            </p:cNvSpPr>
            <p:nvPr/>
          </p:nvSpPr>
          <p:spPr bwMode="auto">
            <a:xfrm>
              <a:off x="5067301" y="5507038"/>
              <a:ext cx="71438" cy="0"/>
            </a:xfrm>
            <a:custGeom>
              <a:avLst/>
              <a:gdLst>
                <a:gd name="T0" fmla="*/ 3 w 3"/>
                <a:gd name="T1" fmla="*/ 0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07" name="Freeform 229"/>
            <p:cNvSpPr>
              <a:spLocks/>
            </p:cNvSpPr>
            <p:nvPr/>
          </p:nvSpPr>
          <p:spPr bwMode="auto">
            <a:xfrm>
              <a:off x="4630738" y="1670050"/>
              <a:ext cx="49213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1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08" name="Freeform 230"/>
            <p:cNvSpPr>
              <a:spLocks/>
            </p:cNvSpPr>
            <p:nvPr/>
          </p:nvSpPr>
          <p:spPr bwMode="auto">
            <a:xfrm>
              <a:off x="4437063" y="5653088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09" name="Freeform 231"/>
            <p:cNvSpPr>
              <a:spLocks/>
            </p:cNvSpPr>
            <p:nvPr/>
          </p:nvSpPr>
          <p:spPr bwMode="auto">
            <a:xfrm>
              <a:off x="2792413" y="5213350"/>
              <a:ext cx="47625" cy="0"/>
            </a:xfrm>
            <a:custGeom>
              <a:avLst/>
              <a:gdLst>
                <a:gd name="T0" fmla="*/ 30 w 30"/>
                <a:gd name="T1" fmla="*/ 0 w 30"/>
                <a:gd name="T2" fmla="*/ 3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10" name="Freeform 232"/>
            <p:cNvSpPr>
              <a:spLocks/>
            </p:cNvSpPr>
            <p:nvPr/>
          </p:nvSpPr>
          <p:spPr bwMode="auto">
            <a:xfrm>
              <a:off x="2670176" y="50911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11" name="Freeform 233"/>
            <p:cNvSpPr>
              <a:spLocks/>
            </p:cNvSpPr>
            <p:nvPr/>
          </p:nvSpPr>
          <p:spPr bwMode="auto">
            <a:xfrm>
              <a:off x="2573338" y="4872038"/>
              <a:ext cx="25400" cy="23813"/>
            </a:xfrm>
            <a:custGeom>
              <a:avLst/>
              <a:gdLst>
                <a:gd name="T0" fmla="*/ 16 w 16"/>
                <a:gd name="T1" fmla="*/ 0 h 15"/>
                <a:gd name="T2" fmla="*/ 0 w 16"/>
                <a:gd name="T3" fmla="*/ 15 h 15"/>
                <a:gd name="T4" fmla="*/ 16 w 16"/>
                <a:gd name="T5" fmla="*/ 15 h 15"/>
                <a:gd name="T6" fmla="*/ 16 w 16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5">
                  <a:moveTo>
                    <a:pt x="16" y="0"/>
                  </a:moveTo>
                  <a:lnTo>
                    <a:pt x="0" y="15"/>
                  </a:lnTo>
                  <a:lnTo>
                    <a:pt x="16" y="15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12" name="Freeform 234"/>
            <p:cNvSpPr>
              <a:spLocks/>
            </p:cNvSpPr>
            <p:nvPr/>
          </p:nvSpPr>
          <p:spPr bwMode="auto">
            <a:xfrm>
              <a:off x="2211388" y="5238750"/>
              <a:ext cx="387350" cy="47625"/>
            </a:xfrm>
            <a:custGeom>
              <a:avLst/>
              <a:gdLst>
                <a:gd name="T0" fmla="*/ 16 w 16"/>
                <a:gd name="T1" fmla="*/ 0 h 2"/>
                <a:gd name="T2" fmla="*/ 6 w 16"/>
                <a:gd name="T3" fmla="*/ 1 h 2"/>
                <a:gd name="T4" fmla="*/ 6 w 16"/>
                <a:gd name="T5" fmla="*/ 1 h 2"/>
                <a:gd name="T6" fmla="*/ 0 w 16"/>
                <a:gd name="T7" fmla="*/ 2 h 2"/>
                <a:gd name="T8" fmla="*/ 1 w 16"/>
                <a:gd name="T9" fmla="*/ 2 h 2"/>
                <a:gd name="T10" fmla="*/ 2 w 16"/>
                <a:gd name="T11" fmla="*/ 2 h 2"/>
                <a:gd name="T12" fmla="*/ 16 w 1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">
                  <a:moveTo>
                    <a:pt x="16" y="0"/>
                  </a:moveTo>
                  <a:cubicBezTo>
                    <a:pt x="12" y="0"/>
                    <a:pt x="9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13" name="Freeform 235"/>
            <p:cNvSpPr>
              <a:spLocks/>
            </p:cNvSpPr>
            <p:nvPr/>
          </p:nvSpPr>
          <p:spPr bwMode="auto">
            <a:xfrm>
              <a:off x="2428876" y="5164138"/>
              <a:ext cx="144463" cy="25400"/>
            </a:xfrm>
            <a:custGeom>
              <a:avLst/>
              <a:gdLst>
                <a:gd name="T0" fmla="*/ 91 w 91"/>
                <a:gd name="T1" fmla="*/ 0 h 16"/>
                <a:gd name="T2" fmla="*/ 0 w 91"/>
                <a:gd name="T3" fmla="*/ 16 h 16"/>
                <a:gd name="T4" fmla="*/ 61 w 91"/>
                <a:gd name="T5" fmla="*/ 16 h 16"/>
                <a:gd name="T6" fmla="*/ 91 w 91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16">
                  <a:moveTo>
                    <a:pt x="91" y="0"/>
                  </a:moveTo>
                  <a:lnTo>
                    <a:pt x="0" y="16"/>
                  </a:lnTo>
                  <a:lnTo>
                    <a:pt x="61" y="16"/>
                  </a:lnTo>
                  <a:lnTo>
                    <a:pt x="9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14" name="Rectangle 236"/>
            <p:cNvSpPr>
              <a:spLocks noChangeArrowheads="1"/>
            </p:cNvSpPr>
            <p:nvPr/>
          </p:nvSpPr>
          <p:spPr bwMode="auto">
            <a:xfrm>
              <a:off x="2235201" y="5311775"/>
              <a:ext cx="476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15" name="Freeform 237"/>
            <p:cNvSpPr>
              <a:spLocks/>
            </p:cNvSpPr>
            <p:nvPr/>
          </p:nvSpPr>
          <p:spPr bwMode="auto">
            <a:xfrm>
              <a:off x="2211388" y="5018088"/>
              <a:ext cx="47625" cy="0"/>
            </a:xfrm>
            <a:custGeom>
              <a:avLst/>
              <a:gdLst>
                <a:gd name="T0" fmla="*/ 0 w 30"/>
                <a:gd name="T1" fmla="*/ 15 w 30"/>
                <a:gd name="T2" fmla="*/ 30 w 30"/>
                <a:gd name="T3" fmla="*/ 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0" y="0"/>
                  </a:moveTo>
                  <a:lnTo>
                    <a:pt x="15" y="0"/>
                  </a:lnTo>
                  <a:lnTo>
                    <a:pt x="3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16" name="Rectangle 238"/>
            <p:cNvSpPr>
              <a:spLocks noChangeArrowheads="1"/>
            </p:cNvSpPr>
            <p:nvPr/>
          </p:nvSpPr>
          <p:spPr bwMode="auto">
            <a:xfrm>
              <a:off x="2162176" y="4994275"/>
              <a:ext cx="492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17" name="Freeform 239"/>
            <p:cNvSpPr>
              <a:spLocks/>
            </p:cNvSpPr>
            <p:nvPr/>
          </p:nvSpPr>
          <p:spPr bwMode="auto">
            <a:xfrm>
              <a:off x="2065338" y="4994275"/>
              <a:ext cx="49213" cy="23813"/>
            </a:xfrm>
            <a:custGeom>
              <a:avLst/>
              <a:gdLst>
                <a:gd name="T0" fmla="*/ 0 w 31"/>
                <a:gd name="T1" fmla="*/ 15 h 15"/>
                <a:gd name="T2" fmla="*/ 15 w 31"/>
                <a:gd name="T3" fmla="*/ 15 h 15"/>
                <a:gd name="T4" fmla="*/ 31 w 31"/>
                <a:gd name="T5" fmla="*/ 0 h 15"/>
                <a:gd name="T6" fmla="*/ 0 w 3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0" y="15"/>
                  </a:moveTo>
                  <a:lnTo>
                    <a:pt x="15" y="15"/>
                  </a:lnTo>
                  <a:lnTo>
                    <a:pt x="31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18" name="Freeform 240"/>
            <p:cNvSpPr>
              <a:spLocks/>
            </p:cNvSpPr>
            <p:nvPr/>
          </p:nvSpPr>
          <p:spPr bwMode="auto">
            <a:xfrm>
              <a:off x="1920876" y="5286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19" name="Freeform 241"/>
            <p:cNvSpPr>
              <a:spLocks/>
            </p:cNvSpPr>
            <p:nvPr/>
          </p:nvSpPr>
          <p:spPr bwMode="auto">
            <a:xfrm>
              <a:off x="1847851" y="5286375"/>
              <a:ext cx="23813" cy="2540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20" name="Freeform 242"/>
            <p:cNvSpPr>
              <a:spLocks/>
            </p:cNvSpPr>
            <p:nvPr/>
          </p:nvSpPr>
          <p:spPr bwMode="auto">
            <a:xfrm>
              <a:off x="1871663" y="5286375"/>
              <a:ext cx="49213" cy="25400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1 h 1"/>
                <a:gd name="T4" fmla="*/ 2 w 2"/>
                <a:gd name="T5" fmla="*/ 1 h 1"/>
                <a:gd name="T6" fmla="*/ 2 w 2"/>
                <a:gd name="T7" fmla="*/ 0 h 1"/>
                <a:gd name="T8" fmla="*/ 1 w 2"/>
                <a:gd name="T9" fmla="*/ 1 h 1"/>
                <a:gd name="T10" fmla="*/ 0 w 2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21" name="Freeform 243"/>
            <p:cNvSpPr>
              <a:spLocks/>
            </p:cNvSpPr>
            <p:nvPr/>
          </p:nvSpPr>
          <p:spPr bwMode="auto">
            <a:xfrm>
              <a:off x="1920876" y="5286375"/>
              <a:ext cx="168275" cy="25400"/>
            </a:xfrm>
            <a:custGeom>
              <a:avLst/>
              <a:gdLst>
                <a:gd name="T0" fmla="*/ 7 w 7"/>
                <a:gd name="T1" fmla="*/ 0 h 1"/>
                <a:gd name="T2" fmla="*/ 0 w 7"/>
                <a:gd name="T3" fmla="*/ 0 h 1"/>
                <a:gd name="T4" fmla="*/ 7 w 7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">
                  <a:moveTo>
                    <a:pt x="7" y="0"/>
                  </a:moveTo>
                  <a:cubicBezTo>
                    <a:pt x="5" y="0"/>
                    <a:pt x="2" y="0"/>
                    <a:pt x="0" y="0"/>
                  </a:cubicBezTo>
                  <a:cubicBezTo>
                    <a:pt x="2" y="1"/>
                    <a:pt x="5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22" name="Freeform 244"/>
            <p:cNvSpPr>
              <a:spLocks/>
            </p:cNvSpPr>
            <p:nvPr/>
          </p:nvSpPr>
          <p:spPr bwMode="auto">
            <a:xfrm>
              <a:off x="1944688" y="5311775"/>
              <a:ext cx="120650" cy="23813"/>
            </a:xfrm>
            <a:custGeom>
              <a:avLst/>
              <a:gdLst>
                <a:gd name="T0" fmla="*/ 76 w 76"/>
                <a:gd name="T1" fmla="*/ 0 h 15"/>
                <a:gd name="T2" fmla="*/ 0 w 76"/>
                <a:gd name="T3" fmla="*/ 15 h 15"/>
                <a:gd name="T4" fmla="*/ 61 w 76"/>
                <a:gd name="T5" fmla="*/ 15 h 15"/>
                <a:gd name="T6" fmla="*/ 76 w 76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5">
                  <a:moveTo>
                    <a:pt x="76" y="0"/>
                  </a:moveTo>
                  <a:lnTo>
                    <a:pt x="0" y="15"/>
                  </a:lnTo>
                  <a:lnTo>
                    <a:pt x="61" y="15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23" name="Freeform 245"/>
            <p:cNvSpPr>
              <a:spLocks/>
            </p:cNvSpPr>
            <p:nvPr/>
          </p:nvSpPr>
          <p:spPr bwMode="auto">
            <a:xfrm>
              <a:off x="1920876" y="5018088"/>
              <a:ext cx="71438" cy="0"/>
            </a:xfrm>
            <a:custGeom>
              <a:avLst/>
              <a:gdLst>
                <a:gd name="T0" fmla="*/ 0 w 45"/>
                <a:gd name="T1" fmla="*/ 30 w 45"/>
                <a:gd name="T2" fmla="*/ 45 w 45"/>
                <a:gd name="T3" fmla="*/ 0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0" y="0"/>
                  </a:moveTo>
                  <a:lnTo>
                    <a:pt x="30" y="0"/>
                  </a:lnTo>
                  <a:lnTo>
                    <a:pt x="4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24" name="Freeform 246"/>
            <p:cNvSpPr>
              <a:spLocks/>
            </p:cNvSpPr>
            <p:nvPr/>
          </p:nvSpPr>
          <p:spPr bwMode="auto">
            <a:xfrm>
              <a:off x="1895476" y="5238750"/>
              <a:ext cx="96838" cy="23813"/>
            </a:xfrm>
            <a:custGeom>
              <a:avLst/>
              <a:gdLst>
                <a:gd name="T0" fmla="*/ 31 w 61"/>
                <a:gd name="T1" fmla="*/ 15 h 15"/>
                <a:gd name="T2" fmla="*/ 61 w 61"/>
                <a:gd name="T3" fmla="*/ 0 h 15"/>
                <a:gd name="T4" fmla="*/ 0 w 61"/>
                <a:gd name="T5" fmla="*/ 15 h 15"/>
                <a:gd name="T6" fmla="*/ 31 w 6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15">
                  <a:moveTo>
                    <a:pt x="31" y="15"/>
                  </a:moveTo>
                  <a:lnTo>
                    <a:pt x="61" y="0"/>
                  </a:lnTo>
                  <a:lnTo>
                    <a:pt x="0" y="15"/>
                  </a:lnTo>
                  <a:lnTo>
                    <a:pt x="31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25" name="Rectangle 247"/>
            <p:cNvSpPr>
              <a:spLocks noChangeArrowheads="1"/>
            </p:cNvSpPr>
            <p:nvPr/>
          </p:nvSpPr>
          <p:spPr bwMode="auto">
            <a:xfrm>
              <a:off x="1847851" y="5018088"/>
              <a:ext cx="476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27" name="Rectangle 248"/>
            <p:cNvSpPr>
              <a:spLocks noChangeArrowheads="1"/>
            </p:cNvSpPr>
            <p:nvPr/>
          </p:nvSpPr>
          <p:spPr bwMode="auto">
            <a:xfrm>
              <a:off x="1774826" y="4846638"/>
              <a:ext cx="492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28" name="Freeform 249"/>
            <p:cNvSpPr>
              <a:spLocks/>
            </p:cNvSpPr>
            <p:nvPr/>
          </p:nvSpPr>
          <p:spPr bwMode="auto">
            <a:xfrm>
              <a:off x="1677988" y="5311775"/>
              <a:ext cx="96838" cy="23813"/>
            </a:xfrm>
            <a:custGeom>
              <a:avLst/>
              <a:gdLst>
                <a:gd name="T0" fmla="*/ 4 w 4"/>
                <a:gd name="T1" fmla="*/ 0 h 1"/>
                <a:gd name="T2" fmla="*/ 0 w 4"/>
                <a:gd name="T3" fmla="*/ 0 h 1"/>
                <a:gd name="T4" fmla="*/ 4 w 4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3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29" name="Freeform 250"/>
            <p:cNvSpPr>
              <a:spLocks/>
            </p:cNvSpPr>
            <p:nvPr/>
          </p:nvSpPr>
          <p:spPr bwMode="auto">
            <a:xfrm>
              <a:off x="1701801" y="5018088"/>
              <a:ext cx="49213" cy="23813"/>
            </a:xfrm>
            <a:custGeom>
              <a:avLst/>
              <a:gdLst>
                <a:gd name="T0" fmla="*/ 0 w 31"/>
                <a:gd name="T1" fmla="*/ 15 h 15"/>
                <a:gd name="T2" fmla="*/ 31 w 31"/>
                <a:gd name="T3" fmla="*/ 15 h 15"/>
                <a:gd name="T4" fmla="*/ 31 w 31"/>
                <a:gd name="T5" fmla="*/ 0 h 15"/>
                <a:gd name="T6" fmla="*/ 0 w 3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0" y="15"/>
                  </a:moveTo>
                  <a:lnTo>
                    <a:pt x="31" y="15"/>
                  </a:lnTo>
                  <a:lnTo>
                    <a:pt x="31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30" name="Freeform 251"/>
            <p:cNvSpPr>
              <a:spLocks/>
            </p:cNvSpPr>
            <p:nvPr/>
          </p:nvSpPr>
          <p:spPr bwMode="auto">
            <a:xfrm>
              <a:off x="1581151" y="4846638"/>
              <a:ext cx="120650" cy="0"/>
            </a:xfrm>
            <a:custGeom>
              <a:avLst/>
              <a:gdLst>
                <a:gd name="T0" fmla="*/ 31 w 76"/>
                <a:gd name="T1" fmla="*/ 76 w 76"/>
                <a:gd name="T2" fmla="*/ 0 w 76"/>
                <a:gd name="T3" fmla="*/ 31 w 7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6">
                  <a:moveTo>
                    <a:pt x="31" y="0"/>
                  </a:moveTo>
                  <a:lnTo>
                    <a:pt x="7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31" name="Freeform 252"/>
            <p:cNvSpPr>
              <a:spLocks/>
            </p:cNvSpPr>
            <p:nvPr/>
          </p:nvSpPr>
          <p:spPr bwMode="auto">
            <a:xfrm>
              <a:off x="1557338" y="5067300"/>
              <a:ext cx="73025" cy="0"/>
            </a:xfrm>
            <a:custGeom>
              <a:avLst/>
              <a:gdLst>
                <a:gd name="T0" fmla="*/ 30 w 46"/>
                <a:gd name="T1" fmla="*/ 46 w 46"/>
                <a:gd name="T2" fmla="*/ 0 w 46"/>
                <a:gd name="T3" fmla="*/ 30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0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32" name="Freeform 253"/>
            <p:cNvSpPr>
              <a:spLocks/>
            </p:cNvSpPr>
            <p:nvPr/>
          </p:nvSpPr>
          <p:spPr bwMode="auto">
            <a:xfrm>
              <a:off x="1533526" y="5091113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33" name="Freeform 254"/>
            <p:cNvSpPr>
              <a:spLocks/>
            </p:cNvSpPr>
            <p:nvPr/>
          </p:nvSpPr>
          <p:spPr bwMode="auto">
            <a:xfrm>
              <a:off x="1557338" y="5213350"/>
              <a:ext cx="23813" cy="0"/>
            </a:xfrm>
            <a:custGeom>
              <a:avLst/>
              <a:gdLst>
                <a:gd name="T0" fmla="*/ 15 w 15"/>
                <a:gd name="T1" fmla="*/ 0 w 15"/>
                <a:gd name="T2" fmla="*/ 15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34" name="Freeform 255"/>
            <p:cNvSpPr>
              <a:spLocks/>
            </p:cNvSpPr>
            <p:nvPr/>
          </p:nvSpPr>
          <p:spPr bwMode="auto">
            <a:xfrm>
              <a:off x="1387476" y="5018088"/>
              <a:ext cx="122238" cy="49213"/>
            </a:xfrm>
            <a:custGeom>
              <a:avLst/>
              <a:gdLst>
                <a:gd name="T0" fmla="*/ 1 w 5"/>
                <a:gd name="T1" fmla="*/ 1 h 2"/>
                <a:gd name="T2" fmla="*/ 5 w 5"/>
                <a:gd name="T3" fmla="*/ 1 h 2"/>
                <a:gd name="T4" fmla="*/ 0 w 5"/>
                <a:gd name="T5" fmla="*/ 0 h 2"/>
                <a:gd name="T6" fmla="*/ 1 w 5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1" y="1"/>
                  </a:moveTo>
                  <a:cubicBezTo>
                    <a:pt x="2" y="1"/>
                    <a:pt x="4" y="2"/>
                    <a:pt x="5" y="1"/>
                  </a:cubicBezTo>
                  <a:cubicBezTo>
                    <a:pt x="3" y="1"/>
                    <a:pt x="1" y="1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35" name="Freeform 256"/>
            <p:cNvSpPr>
              <a:spLocks/>
            </p:cNvSpPr>
            <p:nvPr/>
          </p:nvSpPr>
          <p:spPr bwMode="auto">
            <a:xfrm>
              <a:off x="1316038" y="4895850"/>
              <a:ext cx="71438" cy="0"/>
            </a:xfrm>
            <a:custGeom>
              <a:avLst/>
              <a:gdLst>
                <a:gd name="T0" fmla="*/ 45 w 45"/>
                <a:gd name="T1" fmla="*/ 0 w 45"/>
                <a:gd name="T2" fmla="*/ 30 w 45"/>
                <a:gd name="T3" fmla="*/ 45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45" y="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36" name="Freeform 257"/>
            <p:cNvSpPr>
              <a:spLocks/>
            </p:cNvSpPr>
            <p:nvPr/>
          </p:nvSpPr>
          <p:spPr bwMode="auto">
            <a:xfrm>
              <a:off x="612776" y="4357688"/>
              <a:ext cx="49213" cy="0"/>
            </a:xfrm>
            <a:custGeom>
              <a:avLst/>
              <a:gdLst>
                <a:gd name="T0" fmla="*/ 0 w 31"/>
                <a:gd name="T1" fmla="*/ 16 w 31"/>
                <a:gd name="T2" fmla="*/ 31 w 31"/>
                <a:gd name="T3" fmla="*/ 0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0" y="0"/>
                  </a:moveTo>
                  <a:lnTo>
                    <a:pt x="16" y="0"/>
                  </a:ln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37" name="Freeform 258"/>
            <p:cNvSpPr>
              <a:spLocks/>
            </p:cNvSpPr>
            <p:nvPr/>
          </p:nvSpPr>
          <p:spPr bwMode="auto">
            <a:xfrm>
              <a:off x="419101" y="3259138"/>
              <a:ext cx="122238" cy="0"/>
            </a:xfrm>
            <a:custGeom>
              <a:avLst/>
              <a:gdLst>
                <a:gd name="T0" fmla="*/ 0 w 77"/>
                <a:gd name="T1" fmla="*/ 0 w 77"/>
                <a:gd name="T2" fmla="*/ 77 w 77"/>
                <a:gd name="T3" fmla="*/ 0 w 7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7">
                  <a:moveTo>
                    <a:pt x="0" y="0"/>
                  </a:moveTo>
                  <a:lnTo>
                    <a:pt x="0" y="0"/>
                  </a:lnTo>
                  <a:lnTo>
                    <a:pt x="7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38" name="Rectangle 259"/>
            <p:cNvSpPr>
              <a:spLocks noChangeArrowheads="1"/>
            </p:cNvSpPr>
            <p:nvPr/>
          </p:nvSpPr>
          <p:spPr bwMode="auto">
            <a:xfrm>
              <a:off x="395288" y="3233738"/>
              <a:ext cx="492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39" name="Freeform 260"/>
            <p:cNvSpPr>
              <a:spLocks/>
            </p:cNvSpPr>
            <p:nvPr/>
          </p:nvSpPr>
          <p:spPr bwMode="auto">
            <a:xfrm>
              <a:off x="201613" y="2281238"/>
              <a:ext cx="49213" cy="23813"/>
            </a:xfrm>
            <a:custGeom>
              <a:avLst/>
              <a:gdLst>
                <a:gd name="T0" fmla="*/ 0 w 31"/>
                <a:gd name="T1" fmla="*/ 15 h 15"/>
                <a:gd name="T2" fmla="*/ 31 w 31"/>
                <a:gd name="T3" fmla="*/ 15 h 15"/>
                <a:gd name="T4" fmla="*/ 31 w 31"/>
                <a:gd name="T5" fmla="*/ 0 h 15"/>
                <a:gd name="T6" fmla="*/ 0 w 3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0" y="15"/>
                  </a:moveTo>
                  <a:lnTo>
                    <a:pt x="31" y="15"/>
                  </a:lnTo>
                  <a:lnTo>
                    <a:pt x="31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1040" name="TextBox 1039"/>
          <p:cNvSpPr txBox="1"/>
          <p:nvPr/>
        </p:nvSpPr>
        <p:spPr>
          <a:xfrm rot="537392">
            <a:off x="274582" y="4056005"/>
            <a:ext cx="341632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C000"/>
                </a:solidFill>
                <a:latin typeface="汉仪力量黑简" panose="00020600040101010101" pitchFamily="18" charset="-122"/>
                <a:ea typeface="汉仪力量黑简" panose="00020600040101010101" pitchFamily="18" charset="-122"/>
              </a:rPr>
              <a:t>解放战争</a:t>
            </a:r>
            <a:endParaRPr lang="en-US" altLang="zh-CN" sz="2800" dirty="0" smtClean="0">
              <a:solidFill>
                <a:srgbClr val="FFC000"/>
              </a:solidFill>
              <a:latin typeface="汉仪力量黑简" panose="00020600040101010101" pitchFamily="18" charset="-122"/>
              <a:ea typeface="汉仪力量黑简" panose="00020600040101010101" pitchFamily="18" charset="-122"/>
            </a:endParaRPr>
          </a:p>
          <a:p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新中国</a:t>
            </a:r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从硝烟中诞生</a:t>
            </a:r>
          </a:p>
        </p:txBody>
      </p:sp>
      <p:pic>
        <p:nvPicPr>
          <p:cNvPr id="1041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234" b="97984" l="3455" r="91171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494679">
            <a:off x="1951622" y="3907829"/>
            <a:ext cx="621313" cy="590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611331"/>
      </p:ext>
    </p:extLst>
  </p:cSld>
  <p:clrMapOvr>
    <a:masterClrMapping/>
  </p:clrMapOvr>
  <p:transition spd="slow" advClick="0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1160666" y="159972"/>
            <a:ext cx="11709330" cy="4460199"/>
            <a:chOff x="80963" y="1108075"/>
            <a:chExt cx="12004676" cy="4667250"/>
          </a:xfrm>
          <a:gradFill>
            <a:gsLst>
              <a:gs pos="0">
                <a:srgbClr val="730C01"/>
              </a:gs>
              <a:gs pos="62000">
                <a:srgbClr val="C00000"/>
              </a:gs>
              <a:gs pos="100000">
                <a:srgbClr val="FF0000"/>
              </a:gs>
            </a:gsLst>
            <a:lin ang="0" scaled="0"/>
          </a:gradFill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11963401" y="1792288"/>
              <a:ext cx="122238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1866563" y="1841500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1722101" y="1498600"/>
              <a:ext cx="47625" cy="0"/>
            </a:xfrm>
            <a:custGeom>
              <a:avLst/>
              <a:gdLst>
                <a:gd name="T0" fmla="*/ 15 w 30"/>
                <a:gd name="T1" fmla="*/ 30 w 30"/>
                <a:gd name="T2" fmla="*/ 0 w 30"/>
                <a:gd name="T3" fmla="*/ 15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15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11649076" y="1841500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11552238" y="2109788"/>
              <a:ext cx="16986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661988" y="4333875"/>
              <a:ext cx="23813" cy="2381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685801" y="3551238"/>
              <a:ext cx="49213" cy="25400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5889626" y="1524000"/>
              <a:ext cx="23813" cy="2381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7172326" y="14493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5235576" y="1254125"/>
              <a:ext cx="49213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5284788" y="1254125"/>
              <a:ext cx="47625" cy="0"/>
            </a:xfrm>
            <a:custGeom>
              <a:avLst/>
              <a:gdLst>
                <a:gd name="T0" fmla="*/ 1 w 2"/>
                <a:gd name="T1" fmla="*/ 0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2646363" y="5091113"/>
              <a:ext cx="73025" cy="25400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0 w 3"/>
                <a:gd name="T5" fmla="*/ 1 h 1"/>
                <a:gd name="T6" fmla="*/ 3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2646363" y="5140325"/>
              <a:ext cx="146050" cy="49213"/>
            </a:xfrm>
            <a:custGeom>
              <a:avLst/>
              <a:gdLst>
                <a:gd name="T0" fmla="*/ 0 w 6"/>
                <a:gd name="T1" fmla="*/ 1 h 2"/>
                <a:gd name="T2" fmla="*/ 6 w 6"/>
                <a:gd name="T3" fmla="*/ 0 h 2"/>
                <a:gd name="T4" fmla="*/ 4 w 6"/>
                <a:gd name="T5" fmla="*/ 0 h 2"/>
                <a:gd name="T6" fmla="*/ 0 w 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0" y="1"/>
                  </a:moveTo>
                  <a:cubicBezTo>
                    <a:pt x="1" y="1"/>
                    <a:pt x="3" y="1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3" y="2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2792413" y="5140325"/>
              <a:ext cx="4762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2308226" y="5018088"/>
              <a:ext cx="47625" cy="0"/>
            </a:xfrm>
            <a:custGeom>
              <a:avLst/>
              <a:gdLst>
                <a:gd name="T0" fmla="*/ 0 w 2"/>
                <a:gd name="T1" fmla="*/ 2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2355851" y="4822825"/>
              <a:ext cx="23813" cy="2381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2355851" y="4822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11504613" y="5018088"/>
              <a:ext cx="193675" cy="23813"/>
            </a:xfrm>
            <a:custGeom>
              <a:avLst/>
              <a:gdLst>
                <a:gd name="T0" fmla="*/ 8 w 8"/>
                <a:gd name="T1" fmla="*/ 0 h 1"/>
                <a:gd name="T2" fmla="*/ 0 w 8"/>
                <a:gd name="T3" fmla="*/ 1 h 1"/>
                <a:gd name="T4" fmla="*/ 8 w 8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5" y="1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10656888" y="4675188"/>
              <a:ext cx="49213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9180513" y="4016375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8624888" y="1743075"/>
              <a:ext cx="4762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8866188" y="1938338"/>
              <a:ext cx="2381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8842376" y="1938338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9713913" y="3014663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9737726" y="3014663"/>
              <a:ext cx="2381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8308976" y="2378075"/>
              <a:ext cx="73025" cy="25400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3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10028238" y="2135188"/>
              <a:ext cx="47625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10028238" y="21351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735013" y="5360988"/>
              <a:ext cx="0" cy="23813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735013" y="5384800"/>
              <a:ext cx="23813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735013" y="5360988"/>
              <a:ext cx="23813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758826" y="5360988"/>
              <a:ext cx="2381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2984501" y="5580063"/>
              <a:ext cx="49213" cy="23813"/>
            </a:xfrm>
            <a:custGeom>
              <a:avLst/>
              <a:gdLst>
                <a:gd name="T0" fmla="*/ 1 w 2"/>
                <a:gd name="T1" fmla="*/ 0 h 1"/>
                <a:gd name="T2" fmla="*/ 2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782638" y="5140325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0" name="Freeform 39"/>
            <p:cNvSpPr>
              <a:spLocks noEditPoints="1"/>
            </p:cNvSpPr>
            <p:nvPr/>
          </p:nvSpPr>
          <p:spPr bwMode="auto">
            <a:xfrm>
              <a:off x="80963" y="1108075"/>
              <a:ext cx="11423650" cy="4667250"/>
            </a:xfrm>
            <a:custGeom>
              <a:avLst/>
              <a:gdLst>
                <a:gd name="T0" fmla="*/ 217 w 472"/>
                <a:gd name="T1" fmla="*/ 183 h 191"/>
                <a:gd name="T2" fmla="*/ 353 w 472"/>
                <a:gd name="T3" fmla="*/ 181 h 191"/>
                <a:gd name="T4" fmla="*/ 342 w 472"/>
                <a:gd name="T5" fmla="*/ 171 h 191"/>
                <a:gd name="T6" fmla="*/ 443 w 472"/>
                <a:gd name="T7" fmla="*/ 162 h 191"/>
                <a:gd name="T8" fmla="*/ 421 w 472"/>
                <a:gd name="T9" fmla="*/ 152 h 191"/>
                <a:gd name="T10" fmla="*/ 342 w 472"/>
                <a:gd name="T11" fmla="*/ 144 h 191"/>
                <a:gd name="T12" fmla="*/ 405 w 472"/>
                <a:gd name="T13" fmla="*/ 130 h 191"/>
                <a:gd name="T14" fmla="*/ 360 w 472"/>
                <a:gd name="T15" fmla="*/ 119 h 191"/>
                <a:gd name="T16" fmla="*/ 406 w 472"/>
                <a:gd name="T17" fmla="*/ 107 h 191"/>
                <a:gd name="T18" fmla="*/ 371 w 472"/>
                <a:gd name="T19" fmla="*/ 100 h 191"/>
                <a:gd name="T20" fmla="*/ 325 w 472"/>
                <a:gd name="T21" fmla="*/ 85 h 191"/>
                <a:gd name="T22" fmla="*/ 395 w 472"/>
                <a:gd name="T23" fmla="*/ 79 h 191"/>
                <a:gd name="T24" fmla="*/ 412 w 472"/>
                <a:gd name="T25" fmla="*/ 73 h 191"/>
                <a:gd name="T26" fmla="*/ 402 w 472"/>
                <a:gd name="T27" fmla="*/ 62 h 191"/>
                <a:gd name="T28" fmla="*/ 322 w 472"/>
                <a:gd name="T29" fmla="*/ 50 h 191"/>
                <a:gd name="T30" fmla="*/ 385 w 472"/>
                <a:gd name="T31" fmla="*/ 40 h 191"/>
                <a:gd name="T32" fmla="*/ 354 w 472"/>
                <a:gd name="T33" fmla="*/ 30 h 191"/>
                <a:gd name="T34" fmla="*/ 263 w 472"/>
                <a:gd name="T35" fmla="*/ 19 h 191"/>
                <a:gd name="T36" fmla="*/ 320 w 472"/>
                <a:gd name="T37" fmla="*/ 11 h 191"/>
                <a:gd name="T38" fmla="*/ 14 w 472"/>
                <a:gd name="T39" fmla="*/ 17 h 191"/>
                <a:gd name="T40" fmla="*/ 8 w 472"/>
                <a:gd name="T41" fmla="*/ 54 h 191"/>
                <a:gd name="T42" fmla="*/ 29 w 472"/>
                <a:gd name="T43" fmla="*/ 84 h 191"/>
                <a:gd name="T44" fmla="*/ 26 w 472"/>
                <a:gd name="T45" fmla="*/ 110 h 191"/>
                <a:gd name="T46" fmla="*/ 25 w 472"/>
                <a:gd name="T47" fmla="*/ 135 h 191"/>
                <a:gd name="T48" fmla="*/ 34 w 472"/>
                <a:gd name="T49" fmla="*/ 151 h 191"/>
                <a:gd name="T50" fmla="*/ 101 w 472"/>
                <a:gd name="T51" fmla="*/ 158 h 191"/>
                <a:gd name="T52" fmla="*/ 122 w 472"/>
                <a:gd name="T53" fmla="*/ 169 h 191"/>
                <a:gd name="T54" fmla="*/ 53 w 472"/>
                <a:gd name="T55" fmla="*/ 161 h 191"/>
                <a:gd name="T56" fmla="*/ 34 w 472"/>
                <a:gd name="T57" fmla="*/ 171 h 191"/>
                <a:gd name="T58" fmla="*/ 105 w 472"/>
                <a:gd name="T59" fmla="*/ 183 h 191"/>
                <a:gd name="T60" fmla="*/ 283 w 472"/>
                <a:gd name="T61" fmla="*/ 186 h 191"/>
                <a:gd name="T62" fmla="*/ 227 w 472"/>
                <a:gd name="T63" fmla="*/ 179 h 191"/>
                <a:gd name="T64" fmla="*/ 337 w 472"/>
                <a:gd name="T65" fmla="*/ 17 h 191"/>
                <a:gd name="T66" fmla="*/ 246 w 472"/>
                <a:gd name="T67" fmla="*/ 16 h 191"/>
                <a:gd name="T68" fmla="*/ 267 w 472"/>
                <a:gd name="T69" fmla="*/ 22 h 191"/>
                <a:gd name="T70" fmla="*/ 169 w 472"/>
                <a:gd name="T71" fmla="*/ 22 h 191"/>
                <a:gd name="T72" fmla="*/ 188 w 472"/>
                <a:gd name="T73" fmla="*/ 24 h 191"/>
                <a:gd name="T74" fmla="*/ 348 w 472"/>
                <a:gd name="T75" fmla="*/ 30 h 191"/>
                <a:gd name="T76" fmla="*/ 365 w 472"/>
                <a:gd name="T77" fmla="*/ 41 h 191"/>
                <a:gd name="T78" fmla="*/ 308 w 472"/>
                <a:gd name="T79" fmla="*/ 49 h 191"/>
                <a:gd name="T80" fmla="*/ 316 w 472"/>
                <a:gd name="T81" fmla="*/ 66 h 191"/>
                <a:gd name="T82" fmla="*/ 288 w 472"/>
                <a:gd name="T83" fmla="*/ 81 h 191"/>
                <a:gd name="T84" fmla="*/ 396 w 472"/>
                <a:gd name="T85" fmla="*/ 89 h 191"/>
                <a:gd name="T86" fmla="*/ 315 w 472"/>
                <a:gd name="T87" fmla="*/ 103 h 191"/>
                <a:gd name="T88" fmla="*/ 332 w 472"/>
                <a:gd name="T89" fmla="*/ 109 h 191"/>
                <a:gd name="T90" fmla="*/ 337 w 472"/>
                <a:gd name="T91" fmla="*/ 118 h 191"/>
                <a:gd name="T92" fmla="*/ 354 w 472"/>
                <a:gd name="T93" fmla="*/ 122 h 191"/>
                <a:gd name="T94" fmla="*/ 343 w 472"/>
                <a:gd name="T95" fmla="*/ 126 h 191"/>
                <a:gd name="T96" fmla="*/ 352 w 472"/>
                <a:gd name="T97" fmla="*/ 132 h 191"/>
                <a:gd name="T98" fmla="*/ 314 w 472"/>
                <a:gd name="T99" fmla="*/ 134 h 191"/>
                <a:gd name="T100" fmla="*/ 46 w 472"/>
                <a:gd name="T101" fmla="*/ 150 h 191"/>
                <a:gd name="T102" fmla="*/ 284 w 472"/>
                <a:gd name="T103" fmla="*/ 158 h 191"/>
                <a:gd name="T104" fmla="*/ 338 w 472"/>
                <a:gd name="T105" fmla="*/ 157 h 191"/>
                <a:gd name="T106" fmla="*/ 234 w 472"/>
                <a:gd name="T107" fmla="*/ 159 h 191"/>
                <a:gd name="T108" fmla="*/ 411 w 472"/>
                <a:gd name="T109" fmla="*/ 162 h 191"/>
                <a:gd name="T110" fmla="*/ 413 w 472"/>
                <a:gd name="T111" fmla="*/ 167 h 191"/>
                <a:gd name="T112" fmla="*/ 195 w 472"/>
                <a:gd name="T113" fmla="*/ 172 h 191"/>
                <a:gd name="T114" fmla="*/ 66 w 472"/>
                <a:gd name="T115" fmla="*/ 184 h 191"/>
                <a:gd name="T116" fmla="*/ 225 w 472"/>
                <a:gd name="T117" fmla="*/ 177 h 191"/>
                <a:gd name="T118" fmla="*/ 246 w 472"/>
                <a:gd name="T119" fmla="*/ 174 h 191"/>
                <a:gd name="T120" fmla="*/ 100 w 472"/>
                <a:gd name="T121" fmla="*/ 175 h 191"/>
                <a:gd name="T122" fmla="*/ 78 w 472"/>
                <a:gd name="T123" fmla="*/ 18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2" h="191">
                  <a:moveTo>
                    <a:pt x="172" y="186"/>
                  </a:moveTo>
                  <a:cubicBezTo>
                    <a:pt x="172" y="185"/>
                    <a:pt x="172" y="185"/>
                    <a:pt x="172" y="185"/>
                  </a:cubicBezTo>
                  <a:cubicBezTo>
                    <a:pt x="179" y="185"/>
                    <a:pt x="186" y="185"/>
                    <a:pt x="193" y="185"/>
                  </a:cubicBezTo>
                  <a:cubicBezTo>
                    <a:pt x="184" y="185"/>
                    <a:pt x="175" y="185"/>
                    <a:pt x="167" y="184"/>
                  </a:cubicBezTo>
                  <a:cubicBezTo>
                    <a:pt x="171" y="184"/>
                    <a:pt x="172" y="182"/>
                    <a:pt x="176" y="183"/>
                  </a:cubicBezTo>
                  <a:cubicBezTo>
                    <a:pt x="176" y="182"/>
                    <a:pt x="176" y="182"/>
                    <a:pt x="176" y="182"/>
                  </a:cubicBezTo>
                  <a:cubicBezTo>
                    <a:pt x="173" y="183"/>
                    <a:pt x="170" y="183"/>
                    <a:pt x="167" y="182"/>
                  </a:cubicBezTo>
                  <a:cubicBezTo>
                    <a:pt x="169" y="183"/>
                    <a:pt x="170" y="181"/>
                    <a:pt x="171" y="182"/>
                  </a:cubicBezTo>
                  <a:cubicBezTo>
                    <a:pt x="172" y="182"/>
                    <a:pt x="172" y="182"/>
                    <a:pt x="172" y="182"/>
                  </a:cubicBezTo>
                  <a:cubicBezTo>
                    <a:pt x="172" y="181"/>
                    <a:pt x="172" y="181"/>
                    <a:pt x="172" y="181"/>
                  </a:cubicBezTo>
                  <a:cubicBezTo>
                    <a:pt x="171" y="181"/>
                    <a:pt x="171" y="181"/>
                    <a:pt x="171" y="181"/>
                  </a:cubicBezTo>
                  <a:cubicBezTo>
                    <a:pt x="171" y="181"/>
                    <a:pt x="171" y="182"/>
                    <a:pt x="171" y="182"/>
                  </a:cubicBezTo>
                  <a:cubicBezTo>
                    <a:pt x="170" y="181"/>
                    <a:pt x="168" y="181"/>
                    <a:pt x="167" y="181"/>
                  </a:cubicBezTo>
                  <a:cubicBezTo>
                    <a:pt x="168" y="181"/>
                    <a:pt x="168" y="180"/>
                    <a:pt x="168" y="180"/>
                  </a:cubicBezTo>
                  <a:cubicBezTo>
                    <a:pt x="167" y="180"/>
                    <a:pt x="165" y="180"/>
                    <a:pt x="165" y="180"/>
                  </a:cubicBezTo>
                  <a:cubicBezTo>
                    <a:pt x="170" y="180"/>
                    <a:pt x="170" y="180"/>
                    <a:pt x="170" y="180"/>
                  </a:cubicBezTo>
                  <a:cubicBezTo>
                    <a:pt x="170" y="180"/>
                    <a:pt x="170" y="179"/>
                    <a:pt x="170" y="179"/>
                  </a:cubicBezTo>
                  <a:cubicBezTo>
                    <a:pt x="177" y="178"/>
                    <a:pt x="190" y="179"/>
                    <a:pt x="199" y="178"/>
                  </a:cubicBezTo>
                  <a:cubicBezTo>
                    <a:pt x="199" y="179"/>
                    <a:pt x="199" y="179"/>
                    <a:pt x="199" y="179"/>
                  </a:cubicBezTo>
                  <a:cubicBezTo>
                    <a:pt x="200" y="179"/>
                    <a:pt x="200" y="179"/>
                    <a:pt x="200" y="179"/>
                  </a:cubicBezTo>
                  <a:cubicBezTo>
                    <a:pt x="200" y="179"/>
                    <a:pt x="200" y="179"/>
                    <a:pt x="200" y="179"/>
                  </a:cubicBezTo>
                  <a:cubicBezTo>
                    <a:pt x="203" y="178"/>
                    <a:pt x="205" y="177"/>
                    <a:pt x="207" y="179"/>
                  </a:cubicBezTo>
                  <a:cubicBezTo>
                    <a:pt x="208" y="178"/>
                    <a:pt x="208" y="178"/>
                    <a:pt x="208" y="178"/>
                  </a:cubicBezTo>
                  <a:cubicBezTo>
                    <a:pt x="208" y="178"/>
                    <a:pt x="209" y="178"/>
                    <a:pt x="210" y="178"/>
                  </a:cubicBezTo>
                  <a:cubicBezTo>
                    <a:pt x="209" y="178"/>
                    <a:pt x="209" y="179"/>
                    <a:pt x="209" y="179"/>
                  </a:cubicBezTo>
                  <a:cubicBezTo>
                    <a:pt x="215" y="179"/>
                    <a:pt x="219" y="179"/>
                    <a:pt x="224" y="179"/>
                  </a:cubicBezTo>
                  <a:cubicBezTo>
                    <a:pt x="221" y="180"/>
                    <a:pt x="216" y="180"/>
                    <a:pt x="212" y="180"/>
                  </a:cubicBezTo>
                  <a:cubicBezTo>
                    <a:pt x="214" y="180"/>
                    <a:pt x="214" y="180"/>
                    <a:pt x="214" y="180"/>
                  </a:cubicBezTo>
                  <a:cubicBezTo>
                    <a:pt x="221" y="181"/>
                    <a:pt x="229" y="180"/>
                    <a:pt x="236" y="181"/>
                  </a:cubicBezTo>
                  <a:cubicBezTo>
                    <a:pt x="236" y="181"/>
                    <a:pt x="236" y="181"/>
                    <a:pt x="236" y="181"/>
                  </a:cubicBezTo>
                  <a:cubicBezTo>
                    <a:pt x="213" y="181"/>
                    <a:pt x="213" y="181"/>
                    <a:pt x="213" y="181"/>
                  </a:cubicBezTo>
                  <a:cubicBezTo>
                    <a:pt x="212" y="182"/>
                    <a:pt x="212" y="182"/>
                    <a:pt x="212" y="182"/>
                  </a:cubicBezTo>
                  <a:cubicBezTo>
                    <a:pt x="204" y="182"/>
                    <a:pt x="199" y="182"/>
                    <a:pt x="194" y="182"/>
                  </a:cubicBezTo>
                  <a:cubicBezTo>
                    <a:pt x="205" y="182"/>
                    <a:pt x="213" y="182"/>
                    <a:pt x="223" y="183"/>
                  </a:cubicBezTo>
                  <a:cubicBezTo>
                    <a:pt x="220" y="183"/>
                    <a:pt x="214" y="183"/>
                    <a:pt x="211" y="183"/>
                  </a:cubicBezTo>
                  <a:cubicBezTo>
                    <a:pt x="213" y="183"/>
                    <a:pt x="215" y="183"/>
                    <a:pt x="217" y="183"/>
                  </a:cubicBezTo>
                  <a:cubicBezTo>
                    <a:pt x="216" y="184"/>
                    <a:pt x="216" y="184"/>
                    <a:pt x="216" y="184"/>
                  </a:cubicBezTo>
                  <a:cubicBezTo>
                    <a:pt x="214" y="183"/>
                    <a:pt x="210" y="185"/>
                    <a:pt x="209" y="183"/>
                  </a:cubicBezTo>
                  <a:cubicBezTo>
                    <a:pt x="207" y="183"/>
                    <a:pt x="207" y="183"/>
                    <a:pt x="205" y="184"/>
                  </a:cubicBezTo>
                  <a:cubicBezTo>
                    <a:pt x="205" y="183"/>
                    <a:pt x="205" y="183"/>
                    <a:pt x="205" y="183"/>
                  </a:cubicBezTo>
                  <a:cubicBezTo>
                    <a:pt x="201" y="184"/>
                    <a:pt x="201" y="184"/>
                    <a:pt x="201" y="184"/>
                  </a:cubicBezTo>
                  <a:cubicBezTo>
                    <a:pt x="202" y="184"/>
                    <a:pt x="203" y="184"/>
                    <a:pt x="204" y="184"/>
                  </a:cubicBezTo>
                  <a:cubicBezTo>
                    <a:pt x="202" y="186"/>
                    <a:pt x="199" y="184"/>
                    <a:pt x="198" y="185"/>
                  </a:cubicBezTo>
                  <a:cubicBezTo>
                    <a:pt x="211" y="186"/>
                    <a:pt x="226" y="186"/>
                    <a:pt x="241" y="186"/>
                  </a:cubicBezTo>
                  <a:cubicBezTo>
                    <a:pt x="242" y="186"/>
                    <a:pt x="245" y="186"/>
                    <a:pt x="247" y="186"/>
                  </a:cubicBezTo>
                  <a:cubicBezTo>
                    <a:pt x="264" y="186"/>
                    <a:pt x="264" y="186"/>
                    <a:pt x="264" y="186"/>
                  </a:cubicBezTo>
                  <a:cubicBezTo>
                    <a:pt x="264" y="186"/>
                    <a:pt x="264" y="186"/>
                    <a:pt x="264" y="186"/>
                  </a:cubicBezTo>
                  <a:cubicBezTo>
                    <a:pt x="268" y="187"/>
                    <a:pt x="273" y="187"/>
                    <a:pt x="277" y="186"/>
                  </a:cubicBezTo>
                  <a:cubicBezTo>
                    <a:pt x="277" y="186"/>
                    <a:pt x="278" y="186"/>
                    <a:pt x="277" y="187"/>
                  </a:cubicBezTo>
                  <a:cubicBezTo>
                    <a:pt x="282" y="186"/>
                    <a:pt x="288" y="187"/>
                    <a:pt x="292" y="186"/>
                  </a:cubicBezTo>
                  <a:cubicBezTo>
                    <a:pt x="291" y="187"/>
                    <a:pt x="291" y="187"/>
                    <a:pt x="291" y="187"/>
                  </a:cubicBezTo>
                  <a:cubicBezTo>
                    <a:pt x="293" y="187"/>
                    <a:pt x="293" y="187"/>
                    <a:pt x="293" y="187"/>
                  </a:cubicBezTo>
                  <a:cubicBezTo>
                    <a:pt x="293" y="187"/>
                    <a:pt x="293" y="187"/>
                    <a:pt x="293" y="187"/>
                  </a:cubicBezTo>
                  <a:cubicBezTo>
                    <a:pt x="305" y="187"/>
                    <a:pt x="305" y="187"/>
                    <a:pt x="305" y="187"/>
                  </a:cubicBezTo>
                  <a:cubicBezTo>
                    <a:pt x="304" y="187"/>
                    <a:pt x="304" y="187"/>
                    <a:pt x="304" y="187"/>
                  </a:cubicBezTo>
                  <a:cubicBezTo>
                    <a:pt x="306" y="187"/>
                    <a:pt x="306" y="187"/>
                    <a:pt x="306" y="187"/>
                  </a:cubicBezTo>
                  <a:cubicBezTo>
                    <a:pt x="309" y="186"/>
                    <a:pt x="305" y="185"/>
                    <a:pt x="308" y="185"/>
                  </a:cubicBezTo>
                  <a:cubicBezTo>
                    <a:pt x="308" y="185"/>
                    <a:pt x="308" y="186"/>
                    <a:pt x="308" y="186"/>
                  </a:cubicBezTo>
                  <a:cubicBezTo>
                    <a:pt x="348" y="186"/>
                    <a:pt x="348" y="186"/>
                    <a:pt x="348" y="186"/>
                  </a:cubicBezTo>
                  <a:cubicBezTo>
                    <a:pt x="328" y="185"/>
                    <a:pt x="328" y="185"/>
                    <a:pt x="328" y="185"/>
                  </a:cubicBezTo>
                  <a:cubicBezTo>
                    <a:pt x="336" y="185"/>
                    <a:pt x="346" y="185"/>
                    <a:pt x="353" y="185"/>
                  </a:cubicBezTo>
                  <a:cubicBezTo>
                    <a:pt x="351" y="184"/>
                    <a:pt x="347" y="185"/>
                    <a:pt x="346" y="184"/>
                  </a:cubicBezTo>
                  <a:cubicBezTo>
                    <a:pt x="346" y="184"/>
                    <a:pt x="346" y="184"/>
                    <a:pt x="345" y="185"/>
                  </a:cubicBezTo>
                  <a:cubicBezTo>
                    <a:pt x="345" y="184"/>
                    <a:pt x="345" y="184"/>
                    <a:pt x="345" y="184"/>
                  </a:cubicBezTo>
                  <a:cubicBezTo>
                    <a:pt x="344" y="184"/>
                    <a:pt x="343" y="184"/>
                    <a:pt x="342" y="184"/>
                  </a:cubicBezTo>
                  <a:cubicBezTo>
                    <a:pt x="343" y="183"/>
                    <a:pt x="343" y="183"/>
                    <a:pt x="344" y="183"/>
                  </a:cubicBezTo>
                  <a:cubicBezTo>
                    <a:pt x="342" y="183"/>
                    <a:pt x="341" y="184"/>
                    <a:pt x="339" y="183"/>
                  </a:cubicBezTo>
                  <a:cubicBezTo>
                    <a:pt x="340" y="182"/>
                    <a:pt x="342" y="183"/>
                    <a:pt x="343" y="182"/>
                  </a:cubicBezTo>
                  <a:cubicBezTo>
                    <a:pt x="345" y="181"/>
                    <a:pt x="348" y="183"/>
                    <a:pt x="348" y="181"/>
                  </a:cubicBezTo>
                  <a:cubicBezTo>
                    <a:pt x="348" y="183"/>
                    <a:pt x="352" y="182"/>
                    <a:pt x="353" y="182"/>
                  </a:cubicBezTo>
                  <a:cubicBezTo>
                    <a:pt x="353" y="182"/>
                    <a:pt x="352" y="182"/>
                    <a:pt x="352" y="181"/>
                  </a:cubicBezTo>
                  <a:cubicBezTo>
                    <a:pt x="353" y="181"/>
                    <a:pt x="353" y="181"/>
                    <a:pt x="353" y="181"/>
                  </a:cubicBezTo>
                  <a:cubicBezTo>
                    <a:pt x="355" y="181"/>
                    <a:pt x="357" y="180"/>
                    <a:pt x="359" y="181"/>
                  </a:cubicBezTo>
                  <a:cubicBezTo>
                    <a:pt x="355" y="182"/>
                    <a:pt x="355" y="182"/>
                    <a:pt x="355" y="182"/>
                  </a:cubicBezTo>
                  <a:cubicBezTo>
                    <a:pt x="357" y="182"/>
                    <a:pt x="359" y="182"/>
                    <a:pt x="359" y="181"/>
                  </a:cubicBezTo>
                  <a:cubicBezTo>
                    <a:pt x="359" y="183"/>
                    <a:pt x="363" y="181"/>
                    <a:pt x="365" y="181"/>
                  </a:cubicBezTo>
                  <a:cubicBezTo>
                    <a:pt x="368" y="182"/>
                    <a:pt x="368" y="180"/>
                    <a:pt x="372" y="181"/>
                  </a:cubicBezTo>
                  <a:cubicBezTo>
                    <a:pt x="371" y="179"/>
                    <a:pt x="366" y="182"/>
                    <a:pt x="364" y="180"/>
                  </a:cubicBezTo>
                  <a:cubicBezTo>
                    <a:pt x="364" y="180"/>
                    <a:pt x="364" y="180"/>
                    <a:pt x="364" y="180"/>
                  </a:cubicBezTo>
                  <a:cubicBezTo>
                    <a:pt x="354" y="181"/>
                    <a:pt x="343" y="180"/>
                    <a:pt x="333" y="181"/>
                  </a:cubicBezTo>
                  <a:cubicBezTo>
                    <a:pt x="331" y="179"/>
                    <a:pt x="326" y="181"/>
                    <a:pt x="323" y="180"/>
                  </a:cubicBezTo>
                  <a:cubicBezTo>
                    <a:pt x="358" y="179"/>
                    <a:pt x="358" y="179"/>
                    <a:pt x="358" y="179"/>
                  </a:cubicBezTo>
                  <a:cubicBezTo>
                    <a:pt x="300" y="178"/>
                    <a:pt x="300" y="178"/>
                    <a:pt x="300" y="178"/>
                  </a:cubicBezTo>
                  <a:cubicBezTo>
                    <a:pt x="304" y="178"/>
                    <a:pt x="309" y="179"/>
                    <a:pt x="313" y="177"/>
                  </a:cubicBezTo>
                  <a:cubicBezTo>
                    <a:pt x="315" y="179"/>
                    <a:pt x="317" y="177"/>
                    <a:pt x="319" y="178"/>
                  </a:cubicBezTo>
                  <a:cubicBezTo>
                    <a:pt x="321" y="178"/>
                    <a:pt x="324" y="177"/>
                    <a:pt x="327" y="177"/>
                  </a:cubicBezTo>
                  <a:cubicBezTo>
                    <a:pt x="328" y="176"/>
                    <a:pt x="331" y="178"/>
                    <a:pt x="332" y="177"/>
                  </a:cubicBezTo>
                  <a:cubicBezTo>
                    <a:pt x="336" y="178"/>
                    <a:pt x="339" y="176"/>
                    <a:pt x="343" y="177"/>
                  </a:cubicBezTo>
                  <a:cubicBezTo>
                    <a:pt x="345" y="177"/>
                    <a:pt x="345" y="177"/>
                    <a:pt x="345" y="177"/>
                  </a:cubicBezTo>
                  <a:cubicBezTo>
                    <a:pt x="347" y="178"/>
                    <a:pt x="347" y="178"/>
                    <a:pt x="347" y="178"/>
                  </a:cubicBezTo>
                  <a:cubicBezTo>
                    <a:pt x="348" y="176"/>
                    <a:pt x="353" y="178"/>
                    <a:pt x="353" y="176"/>
                  </a:cubicBezTo>
                  <a:cubicBezTo>
                    <a:pt x="355" y="177"/>
                    <a:pt x="355" y="177"/>
                    <a:pt x="355" y="177"/>
                  </a:cubicBezTo>
                  <a:cubicBezTo>
                    <a:pt x="355" y="177"/>
                    <a:pt x="355" y="177"/>
                    <a:pt x="355" y="177"/>
                  </a:cubicBezTo>
                  <a:cubicBezTo>
                    <a:pt x="354" y="177"/>
                    <a:pt x="354" y="177"/>
                    <a:pt x="354" y="176"/>
                  </a:cubicBezTo>
                  <a:cubicBezTo>
                    <a:pt x="358" y="176"/>
                    <a:pt x="358" y="176"/>
                    <a:pt x="358" y="176"/>
                  </a:cubicBezTo>
                  <a:cubicBezTo>
                    <a:pt x="337" y="175"/>
                    <a:pt x="317" y="177"/>
                    <a:pt x="296" y="176"/>
                  </a:cubicBezTo>
                  <a:cubicBezTo>
                    <a:pt x="317" y="175"/>
                    <a:pt x="331" y="175"/>
                    <a:pt x="352" y="175"/>
                  </a:cubicBezTo>
                  <a:cubicBezTo>
                    <a:pt x="352" y="174"/>
                    <a:pt x="352" y="174"/>
                    <a:pt x="352" y="174"/>
                  </a:cubicBezTo>
                  <a:cubicBezTo>
                    <a:pt x="349" y="174"/>
                    <a:pt x="347" y="174"/>
                    <a:pt x="345" y="174"/>
                  </a:cubicBezTo>
                  <a:cubicBezTo>
                    <a:pt x="341" y="174"/>
                    <a:pt x="336" y="173"/>
                    <a:pt x="332" y="175"/>
                  </a:cubicBezTo>
                  <a:cubicBezTo>
                    <a:pt x="329" y="174"/>
                    <a:pt x="324" y="174"/>
                    <a:pt x="320" y="175"/>
                  </a:cubicBezTo>
                  <a:cubicBezTo>
                    <a:pt x="315" y="173"/>
                    <a:pt x="308" y="175"/>
                    <a:pt x="303" y="174"/>
                  </a:cubicBezTo>
                  <a:cubicBezTo>
                    <a:pt x="306" y="173"/>
                    <a:pt x="312" y="174"/>
                    <a:pt x="315" y="173"/>
                  </a:cubicBezTo>
                  <a:cubicBezTo>
                    <a:pt x="281" y="173"/>
                    <a:pt x="281" y="173"/>
                    <a:pt x="281" y="173"/>
                  </a:cubicBezTo>
                  <a:cubicBezTo>
                    <a:pt x="302" y="172"/>
                    <a:pt x="321" y="172"/>
                    <a:pt x="339" y="171"/>
                  </a:cubicBezTo>
                  <a:cubicBezTo>
                    <a:pt x="338" y="171"/>
                    <a:pt x="338" y="171"/>
                    <a:pt x="338" y="171"/>
                  </a:cubicBezTo>
                  <a:cubicBezTo>
                    <a:pt x="337" y="171"/>
                    <a:pt x="337" y="171"/>
                    <a:pt x="337" y="171"/>
                  </a:cubicBezTo>
                  <a:cubicBezTo>
                    <a:pt x="339" y="171"/>
                    <a:pt x="340" y="170"/>
                    <a:pt x="342" y="171"/>
                  </a:cubicBezTo>
                  <a:cubicBezTo>
                    <a:pt x="341" y="172"/>
                    <a:pt x="341" y="172"/>
                    <a:pt x="341" y="172"/>
                  </a:cubicBezTo>
                  <a:cubicBezTo>
                    <a:pt x="347" y="171"/>
                    <a:pt x="358" y="172"/>
                    <a:pt x="364" y="171"/>
                  </a:cubicBezTo>
                  <a:cubicBezTo>
                    <a:pt x="363" y="171"/>
                    <a:pt x="363" y="171"/>
                    <a:pt x="363" y="171"/>
                  </a:cubicBezTo>
                  <a:cubicBezTo>
                    <a:pt x="364" y="170"/>
                    <a:pt x="367" y="169"/>
                    <a:pt x="369" y="170"/>
                  </a:cubicBezTo>
                  <a:cubicBezTo>
                    <a:pt x="368" y="170"/>
                    <a:pt x="368" y="170"/>
                    <a:pt x="368" y="171"/>
                  </a:cubicBezTo>
                  <a:cubicBezTo>
                    <a:pt x="371" y="171"/>
                    <a:pt x="374" y="170"/>
                    <a:pt x="377" y="171"/>
                  </a:cubicBezTo>
                  <a:cubicBezTo>
                    <a:pt x="377" y="171"/>
                    <a:pt x="377" y="171"/>
                    <a:pt x="377" y="171"/>
                  </a:cubicBezTo>
                  <a:cubicBezTo>
                    <a:pt x="400" y="171"/>
                    <a:pt x="400" y="171"/>
                    <a:pt x="400" y="171"/>
                  </a:cubicBezTo>
                  <a:cubicBezTo>
                    <a:pt x="402" y="171"/>
                    <a:pt x="402" y="171"/>
                    <a:pt x="402" y="171"/>
                  </a:cubicBezTo>
                  <a:cubicBezTo>
                    <a:pt x="402" y="171"/>
                    <a:pt x="403" y="171"/>
                    <a:pt x="403" y="171"/>
                  </a:cubicBezTo>
                  <a:cubicBezTo>
                    <a:pt x="416" y="170"/>
                    <a:pt x="426" y="171"/>
                    <a:pt x="439" y="171"/>
                  </a:cubicBezTo>
                  <a:cubicBezTo>
                    <a:pt x="441" y="170"/>
                    <a:pt x="441" y="170"/>
                    <a:pt x="441" y="170"/>
                  </a:cubicBezTo>
                  <a:cubicBezTo>
                    <a:pt x="444" y="172"/>
                    <a:pt x="447" y="169"/>
                    <a:pt x="450" y="170"/>
                  </a:cubicBezTo>
                  <a:cubicBezTo>
                    <a:pt x="450" y="170"/>
                    <a:pt x="450" y="170"/>
                    <a:pt x="450" y="170"/>
                  </a:cubicBezTo>
                  <a:cubicBezTo>
                    <a:pt x="429" y="170"/>
                    <a:pt x="409" y="169"/>
                    <a:pt x="388" y="169"/>
                  </a:cubicBezTo>
                  <a:cubicBezTo>
                    <a:pt x="388" y="169"/>
                    <a:pt x="388" y="169"/>
                    <a:pt x="388" y="169"/>
                  </a:cubicBezTo>
                  <a:cubicBezTo>
                    <a:pt x="405" y="169"/>
                    <a:pt x="418" y="168"/>
                    <a:pt x="433" y="168"/>
                  </a:cubicBezTo>
                  <a:cubicBezTo>
                    <a:pt x="428" y="168"/>
                    <a:pt x="420" y="168"/>
                    <a:pt x="415" y="168"/>
                  </a:cubicBezTo>
                  <a:cubicBezTo>
                    <a:pt x="421" y="167"/>
                    <a:pt x="430" y="168"/>
                    <a:pt x="436" y="167"/>
                  </a:cubicBezTo>
                  <a:cubicBezTo>
                    <a:pt x="434" y="167"/>
                    <a:pt x="432" y="167"/>
                    <a:pt x="431" y="167"/>
                  </a:cubicBezTo>
                  <a:cubicBezTo>
                    <a:pt x="431" y="166"/>
                    <a:pt x="431" y="166"/>
                    <a:pt x="431" y="166"/>
                  </a:cubicBezTo>
                  <a:cubicBezTo>
                    <a:pt x="439" y="166"/>
                    <a:pt x="446" y="166"/>
                    <a:pt x="454" y="166"/>
                  </a:cubicBezTo>
                  <a:cubicBezTo>
                    <a:pt x="448" y="165"/>
                    <a:pt x="440" y="166"/>
                    <a:pt x="433" y="166"/>
                  </a:cubicBezTo>
                  <a:cubicBezTo>
                    <a:pt x="432" y="166"/>
                    <a:pt x="430" y="164"/>
                    <a:pt x="429" y="166"/>
                  </a:cubicBezTo>
                  <a:cubicBezTo>
                    <a:pt x="417" y="165"/>
                    <a:pt x="405" y="165"/>
                    <a:pt x="392" y="165"/>
                  </a:cubicBezTo>
                  <a:cubicBezTo>
                    <a:pt x="398" y="164"/>
                    <a:pt x="406" y="165"/>
                    <a:pt x="412" y="164"/>
                  </a:cubicBezTo>
                  <a:cubicBezTo>
                    <a:pt x="414" y="163"/>
                    <a:pt x="419" y="164"/>
                    <a:pt x="421" y="163"/>
                  </a:cubicBezTo>
                  <a:cubicBezTo>
                    <a:pt x="420" y="165"/>
                    <a:pt x="416" y="164"/>
                    <a:pt x="415" y="164"/>
                  </a:cubicBezTo>
                  <a:cubicBezTo>
                    <a:pt x="416" y="165"/>
                    <a:pt x="420" y="165"/>
                    <a:pt x="421" y="164"/>
                  </a:cubicBezTo>
                  <a:cubicBezTo>
                    <a:pt x="421" y="164"/>
                    <a:pt x="421" y="164"/>
                    <a:pt x="421" y="165"/>
                  </a:cubicBezTo>
                  <a:cubicBezTo>
                    <a:pt x="424" y="165"/>
                    <a:pt x="426" y="164"/>
                    <a:pt x="427" y="164"/>
                  </a:cubicBezTo>
                  <a:cubicBezTo>
                    <a:pt x="422" y="164"/>
                    <a:pt x="422" y="164"/>
                    <a:pt x="422" y="164"/>
                  </a:cubicBezTo>
                  <a:cubicBezTo>
                    <a:pt x="422" y="163"/>
                    <a:pt x="422" y="163"/>
                    <a:pt x="422" y="163"/>
                  </a:cubicBezTo>
                  <a:cubicBezTo>
                    <a:pt x="433" y="163"/>
                    <a:pt x="441" y="163"/>
                    <a:pt x="450" y="163"/>
                  </a:cubicBezTo>
                  <a:cubicBezTo>
                    <a:pt x="447" y="163"/>
                    <a:pt x="444" y="163"/>
                    <a:pt x="442" y="162"/>
                  </a:cubicBezTo>
                  <a:cubicBezTo>
                    <a:pt x="443" y="162"/>
                    <a:pt x="443" y="162"/>
                    <a:pt x="443" y="162"/>
                  </a:cubicBezTo>
                  <a:cubicBezTo>
                    <a:pt x="466" y="162"/>
                    <a:pt x="466" y="162"/>
                    <a:pt x="466" y="162"/>
                  </a:cubicBezTo>
                  <a:cubicBezTo>
                    <a:pt x="442" y="161"/>
                    <a:pt x="442" y="161"/>
                    <a:pt x="442" y="161"/>
                  </a:cubicBezTo>
                  <a:cubicBezTo>
                    <a:pt x="442" y="161"/>
                    <a:pt x="442" y="161"/>
                    <a:pt x="442" y="161"/>
                  </a:cubicBezTo>
                  <a:cubicBezTo>
                    <a:pt x="472" y="161"/>
                    <a:pt x="472" y="161"/>
                    <a:pt x="472" y="161"/>
                  </a:cubicBezTo>
                  <a:cubicBezTo>
                    <a:pt x="465" y="160"/>
                    <a:pt x="458" y="160"/>
                    <a:pt x="450" y="160"/>
                  </a:cubicBezTo>
                  <a:cubicBezTo>
                    <a:pt x="451" y="158"/>
                    <a:pt x="451" y="158"/>
                    <a:pt x="451" y="158"/>
                  </a:cubicBezTo>
                  <a:cubicBezTo>
                    <a:pt x="449" y="158"/>
                    <a:pt x="449" y="158"/>
                    <a:pt x="449" y="158"/>
                  </a:cubicBezTo>
                  <a:cubicBezTo>
                    <a:pt x="450" y="158"/>
                    <a:pt x="450" y="158"/>
                    <a:pt x="450" y="159"/>
                  </a:cubicBezTo>
                  <a:cubicBezTo>
                    <a:pt x="446" y="160"/>
                    <a:pt x="438" y="158"/>
                    <a:pt x="434" y="160"/>
                  </a:cubicBezTo>
                  <a:cubicBezTo>
                    <a:pt x="434" y="160"/>
                    <a:pt x="433" y="160"/>
                    <a:pt x="433" y="159"/>
                  </a:cubicBezTo>
                  <a:cubicBezTo>
                    <a:pt x="423" y="159"/>
                    <a:pt x="410" y="160"/>
                    <a:pt x="401" y="159"/>
                  </a:cubicBezTo>
                  <a:cubicBezTo>
                    <a:pt x="401" y="159"/>
                    <a:pt x="401" y="159"/>
                    <a:pt x="401" y="159"/>
                  </a:cubicBezTo>
                  <a:cubicBezTo>
                    <a:pt x="395" y="160"/>
                    <a:pt x="385" y="160"/>
                    <a:pt x="378" y="159"/>
                  </a:cubicBezTo>
                  <a:cubicBezTo>
                    <a:pt x="387" y="157"/>
                    <a:pt x="397" y="160"/>
                    <a:pt x="405" y="158"/>
                  </a:cubicBezTo>
                  <a:cubicBezTo>
                    <a:pt x="400" y="158"/>
                    <a:pt x="392" y="158"/>
                    <a:pt x="386" y="158"/>
                  </a:cubicBezTo>
                  <a:cubicBezTo>
                    <a:pt x="393" y="157"/>
                    <a:pt x="403" y="157"/>
                    <a:pt x="410" y="157"/>
                  </a:cubicBezTo>
                  <a:cubicBezTo>
                    <a:pt x="399" y="157"/>
                    <a:pt x="392" y="156"/>
                    <a:pt x="382" y="156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90" y="155"/>
                    <a:pt x="397" y="155"/>
                    <a:pt x="403" y="155"/>
                  </a:cubicBezTo>
                  <a:cubicBezTo>
                    <a:pt x="403" y="156"/>
                    <a:pt x="403" y="156"/>
                    <a:pt x="403" y="156"/>
                  </a:cubicBezTo>
                  <a:cubicBezTo>
                    <a:pt x="406" y="156"/>
                    <a:pt x="409" y="155"/>
                    <a:pt x="412" y="155"/>
                  </a:cubicBezTo>
                  <a:cubicBezTo>
                    <a:pt x="412" y="155"/>
                    <a:pt x="412" y="155"/>
                    <a:pt x="412" y="155"/>
                  </a:cubicBezTo>
                  <a:cubicBezTo>
                    <a:pt x="413" y="154"/>
                    <a:pt x="415" y="156"/>
                    <a:pt x="415" y="155"/>
                  </a:cubicBezTo>
                  <a:cubicBezTo>
                    <a:pt x="417" y="154"/>
                    <a:pt x="417" y="155"/>
                    <a:pt x="417" y="155"/>
                  </a:cubicBezTo>
                  <a:cubicBezTo>
                    <a:pt x="417" y="155"/>
                    <a:pt x="417" y="155"/>
                    <a:pt x="417" y="155"/>
                  </a:cubicBezTo>
                  <a:cubicBezTo>
                    <a:pt x="426" y="155"/>
                    <a:pt x="426" y="155"/>
                    <a:pt x="426" y="155"/>
                  </a:cubicBezTo>
                  <a:cubicBezTo>
                    <a:pt x="403" y="154"/>
                    <a:pt x="403" y="154"/>
                    <a:pt x="403" y="154"/>
                  </a:cubicBezTo>
                  <a:cubicBezTo>
                    <a:pt x="414" y="153"/>
                    <a:pt x="427" y="154"/>
                    <a:pt x="439" y="154"/>
                  </a:cubicBezTo>
                  <a:cubicBezTo>
                    <a:pt x="439" y="153"/>
                    <a:pt x="439" y="153"/>
                    <a:pt x="439" y="153"/>
                  </a:cubicBezTo>
                  <a:cubicBezTo>
                    <a:pt x="437" y="153"/>
                    <a:pt x="437" y="153"/>
                    <a:pt x="437" y="153"/>
                  </a:cubicBezTo>
                  <a:cubicBezTo>
                    <a:pt x="436" y="153"/>
                    <a:pt x="433" y="153"/>
                    <a:pt x="431" y="153"/>
                  </a:cubicBezTo>
                  <a:cubicBezTo>
                    <a:pt x="431" y="152"/>
                    <a:pt x="431" y="152"/>
                    <a:pt x="431" y="152"/>
                  </a:cubicBezTo>
                  <a:cubicBezTo>
                    <a:pt x="429" y="152"/>
                    <a:pt x="429" y="152"/>
                    <a:pt x="429" y="152"/>
                  </a:cubicBezTo>
                  <a:cubicBezTo>
                    <a:pt x="428" y="152"/>
                    <a:pt x="428" y="153"/>
                    <a:pt x="427" y="153"/>
                  </a:cubicBezTo>
                  <a:cubicBezTo>
                    <a:pt x="423" y="154"/>
                    <a:pt x="425" y="152"/>
                    <a:pt x="422" y="153"/>
                  </a:cubicBezTo>
                  <a:cubicBezTo>
                    <a:pt x="421" y="153"/>
                    <a:pt x="421" y="153"/>
                    <a:pt x="421" y="152"/>
                  </a:cubicBezTo>
                  <a:cubicBezTo>
                    <a:pt x="417" y="153"/>
                    <a:pt x="412" y="152"/>
                    <a:pt x="411" y="153"/>
                  </a:cubicBezTo>
                  <a:cubicBezTo>
                    <a:pt x="409" y="152"/>
                    <a:pt x="406" y="153"/>
                    <a:pt x="405" y="152"/>
                  </a:cubicBezTo>
                  <a:cubicBezTo>
                    <a:pt x="411" y="151"/>
                    <a:pt x="419" y="152"/>
                    <a:pt x="425" y="152"/>
                  </a:cubicBezTo>
                  <a:cubicBezTo>
                    <a:pt x="431" y="150"/>
                    <a:pt x="435" y="152"/>
                    <a:pt x="440" y="151"/>
                  </a:cubicBezTo>
                  <a:cubicBezTo>
                    <a:pt x="433" y="151"/>
                    <a:pt x="433" y="151"/>
                    <a:pt x="433" y="151"/>
                  </a:cubicBezTo>
                  <a:cubicBezTo>
                    <a:pt x="439" y="149"/>
                    <a:pt x="448" y="150"/>
                    <a:pt x="454" y="150"/>
                  </a:cubicBezTo>
                  <a:cubicBezTo>
                    <a:pt x="448" y="150"/>
                    <a:pt x="442" y="147"/>
                    <a:pt x="440" y="147"/>
                  </a:cubicBezTo>
                  <a:cubicBezTo>
                    <a:pt x="440" y="148"/>
                    <a:pt x="440" y="148"/>
                    <a:pt x="440" y="148"/>
                  </a:cubicBezTo>
                  <a:cubicBezTo>
                    <a:pt x="440" y="148"/>
                    <a:pt x="438" y="148"/>
                    <a:pt x="437" y="148"/>
                  </a:cubicBezTo>
                  <a:cubicBezTo>
                    <a:pt x="437" y="148"/>
                    <a:pt x="436" y="148"/>
                    <a:pt x="436" y="147"/>
                  </a:cubicBezTo>
                  <a:cubicBezTo>
                    <a:pt x="436" y="148"/>
                    <a:pt x="437" y="148"/>
                    <a:pt x="436" y="148"/>
                  </a:cubicBezTo>
                  <a:cubicBezTo>
                    <a:pt x="434" y="147"/>
                    <a:pt x="434" y="147"/>
                    <a:pt x="434" y="147"/>
                  </a:cubicBezTo>
                  <a:cubicBezTo>
                    <a:pt x="434" y="147"/>
                    <a:pt x="434" y="147"/>
                    <a:pt x="434" y="147"/>
                  </a:cubicBezTo>
                  <a:cubicBezTo>
                    <a:pt x="422" y="148"/>
                    <a:pt x="411" y="148"/>
                    <a:pt x="398" y="147"/>
                  </a:cubicBezTo>
                  <a:cubicBezTo>
                    <a:pt x="399" y="147"/>
                    <a:pt x="399" y="147"/>
                    <a:pt x="399" y="147"/>
                  </a:cubicBezTo>
                  <a:cubicBezTo>
                    <a:pt x="405" y="147"/>
                    <a:pt x="410" y="148"/>
                    <a:pt x="415" y="146"/>
                  </a:cubicBezTo>
                  <a:cubicBezTo>
                    <a:pt x="415" y="146"/>
                    <a:pt x="416" y="147"/>
                    <a:pt x="416" y="147"/>
                  </a:cubicBezTo>
                  <a:cubicBezTo>
                    <a:pt x="417" y="147"/>
                    <a:pt x="417" y="147"/>
                    <a:pt x="417" y="147"/>
                  </a:cubicBezTo>
                  <a:cubicBezTo>
                    <a:pt x="417" y="147"/>
                    <a:pt x="417" y="147"/>
                    <a:pt x="417" y="147"/>
                  </a:cubicBezTo>
                  <a:cubicBezTo>
                    <a:pt x="419" y="146"/>
                    <a:pt x="422" y="146"/>
                    <a:pt x="423" y="147"/>
                  </a:cubicBezTo>
                  <a:cubicBezTo>
                    <a:pt x="423" y="147"/>
                    <a:pt x="423" y="147"/>
                    <a:pt x="423" y="147"/>
                  </a:cubicBezTo>
                  <a:cubicBezTo>
                    <a:pt x="424" y="147"/>
                    <a:pt x="424" y="146"/>
                    <a:pt x="425" y="147"/>
                  </a:cubicBezTo>
                  <a:cubicBezTo>
                    <a:pt x="425" y="147"/>
                    <a:pt x="425" y="147"/>
                    <a:pt x="425" y="147"/>
                  </a:cubicBezTo>
                  <a:cubicBezTo>
                    <a:pt x="426" y="147"/>
                    <a:pt x="427" y="147"/>
                    <a:pt x="427" y="147"/>
                  </a:cubicBezTo>
                  <a:cubicBezTo>
                    <a:pt x="427" y="147"/>
                    <a:pt x="427" y="147"/>
                    <a:pt x="427" y="147"/>
                  </a:cubicBezTo>
                  <a:cubicBezTo>
                    <a:pt x="437" y="146"/>
                    <a:pt x="437" y="146"/>
                    <a:pt x="437" y="146"/>
                  </a:cubicBezTo>
                  <a:cubicBezTo>
                    <a:pt x="436" y="146"/>
                    <a:pt x="436" y="146"/>
                    <a:pt x="435" y="146"/>
                  </a:cubicBezTo>
                  <a:cubicBezTo>
                    <a:pt x="436" y="145"/>
                    <a:pt x="436" y="145"/>
                    <a:pt x="436" y="145"/>
                  </a:cubicBezTo>
                  <a:cubicBezTo>
                    <a:pt x="427" y="146"/>
                    <a:pt x="419" y="146"/>
                    <a:pt x="411" y="145"/>
                  </a:cubicBezTo>
                  <a:cubicBezTo>
                    <a:pt x="411" y="145"/>
                    <a:pt x="411" y="145"/>
                    <a:pt x="411" y="145"/>
                  </a:cubicBezTo>
                  <a:cubicBezTo>
                    <a:pt x="409" y="146"/>
                    <a:pt x="409" y="146"/>
                    <a:pt x="409" y="146"/>
                  </a:cubicBezTo>
                  <a:cubicBezTo>
                    <a:pt x="409" y="145"/>
                    <a:pt x="408" y="145"/>
                    <a:pt x="409" y="145"/>
                  </a:cubicBezTo>
                  <a:cubicBezTo>
                    <a:pt x="408" y="145"/>
                    <a:pt x="407" y="145"/>
                    <a:pt x="406" y="145"/>
                  </a:cubicBezTo>
                  <a:cubicBezTo>
                    <a:pt x="386" y="143"/>
                    <a:pt x="361" y="145"/>
                    <a:pt x="337" y="144"/>
                  </a:cubicBezTo>
                  <a:cubicBezTo>
                    <a:pt x="338" y="143"/>
                    <a:pt x="340" y="144"/>
                    <a:pt x="342" y="143"/>
                  </a:cubicBezTo>
                  <a:cubicBezTo>
                    <a:pt x="342" y="143"/>
                    <a:pt x="342" y="143"/>
                    <a:pt x="342" y="144"/>
                  </a:cubicBezTo>
                  <a:cubicBezTo>
                    <a:pt x="345" y="143"/>
                    <a:pt x="351" y="143"/>
                    <a:pt x="354" y="143"/>
                  </a:cubicBezTo>
                  <a:cubicBezTo>
                    <a:pt x="365" y="143"/>
                    <a:pt x="376" y="143"/>
                    <a:pt x="390" y="143"/>
                  </a:cubicBezTo>
                  <a:cubicBezTo>
                    <a:pt x="390" y="143"/>
                    <a:pt x="390" y="143"/>
                    <a:pt x="390" y="143"/>
                  </a:cubicBezTo>
                  <a:cubicBezTo>
                    <a:pt x="394" y="142"/>
                    <a:pt x="397" y="143"/>
                    <a:pt x="399" y="143"/>
                  </a:cubicBezTo>
                  <a:cubicBezTo>
                    <a:pt x="411" y="142"/>
                    <a:pt x="426" y="142"/>
                    <a:pt x="439" y="143"/>
                  </a:cubicBezTo>
                  <a:cubicBezTo>
                    <a:pt x="442" y="142"/>
                    <a:pt x="442" y="142"/>
                    <a:pt x="442" y="142"/>
                  </a:cubicBezTo>
                  <a:cubicBezTo>
                    <a:pt x="426" y="142"/>
                    <a:pt x="411" y="141"/>
                    <a:pt x="400" y="140"/>
                  </a:cubicBezTo>
                  <a:cubicBezTo>
                    <a:pt x="409" y="140"/>
                    <a:pt x="409" y="140"/>
                    <a:pt x="409" y="140"/>
                  </a:cubicBezTo>
                  <a:cubicBezTo>
                    <a:pt x="394" y="138"/>
                    <a:pt x="378" y="139"/>
                    <a:pt x="363" y="139"/>
                  </a:cubicBezTo>
                  <a:cubicBezTo>
                    <a:pt x="361" y="141"/>
                    <a:pt x="360" y="138"/>
                    <a:pt x="359" y="138"/>
                  </a:cubicBezTo>
                  <a:cubicBezTo>
                    <a:pt x="377" y="138"/>
                    <a:pt x="397" y="138"/>
                    <a:pt x="416" y="138"/>
                  </a:cubicBezTo>
                  <a:cubicBezTo>
                    <a:pt x="415" y="137"/>
                    <a:pt x="415" y="137"/>
                    <a:pt x="415" y="137"/>
                  </a:cubicBezTo>
                  <a:cubicBezTo>
                    <a:pt x="417" y="136"/>
                    <a:pt x="420" y="137"/>
                    <a:pt x="423" y="136"/>
                  </a:cubicBezTo>
                  <a:cubicBezTo>
                    <a:pt x="415" y="135"/>
                    <a:pt x="406" y="136"/>
                    <a:pt x="398" y="135"/>
                  </a:cubicBezTo>
                  <a:cubicBezTo>
                    <a:pt x="399" y="134"/>
                    <a:pt x="402" y="135"/>
                    <a:pt x="401" y="134"/>
                  </a:cubicBezTo>
                  <a:cubicBezTo>
                    <a:pt x="403" y="134"/>
                    <a:pt x="404" y="134"/>
                    <a:pt x="405" y="134"/>
                  </a:cubicBezTo>
                  <a:cubicBezTo>
                    <a:pt x="410" y="134"/>
                    <a:pt x="410" y="134"/>
                    <a:pt x="410" y="134"/>
                  </a:cubicBezTo>
                  <a:cubicBezTo>
                    <a:pt x="398" y="134"/>
                    <a:pt x="398" y="134"/>
                    <a:pt x="398" y="134"/>
                  </a:cubicBezTo>
                  <a:cubicBezTo>
                    <a:pt x="398" y="134"/>
                    <a:pt x="398" y="134"/>
                    <a:pt x="398" y="134"/>
                  </a:cubicBezTo>
                  <a:cubicBezTo>
                    <a:pt x="398" y="134"/>
                    <a:pt x="398" y="134"/>
                    <a:pt x="398" y="134"/>
                  </a:cubicBezTo>
                  <a:cubicBezTo>
                    <a:pt x="397" y="134"/>
                    <a:pt x="395" y="135"/>
                    <a:pt x="394" y="134"/>
                  </a:cubicBezTo>
                  <a:cubicBezTo>
                    <a:pt x="394" y="134"/>
                    <a:pt x="395" y="134"/>
                    <a:pt x="395" y="134"/>
                  </a:cubicBezTo>
                  <a:cubicBezTo>
                    <a:pt x="394" y="134"/>
                    <a:pt x="393" y="134"/>
                    <a:pt x="393" y="134"/>
                  </a:cubicBezTo>
                  <a:cubicBezTo>
                    <a:pt x="393" y="135"/>
                    <a:pt x="392" y="134"/>
                    <a:pt x="391" y="135"/>
                  </a:cubicBezTo>
                  <a:cubicBezTo>
                    <a:pt x="391" y="134"/>
                    <a:pt x="390" y="134"/>
                    <a:pt x="390" y="134"/>
                  </a:cubicBezTo>
                  <a:cubicBezTo>
                    <a:pt x="348" y="134"/>
                    <a:pt x="348" y="134"/>
                    <a:pt x="348" y="134"/>
                  </a:cubicBezTo>
                  <a:cubicBezTo>
                    <a:pt x="362" y="135"/>
                    <a:pt x="362" y="135"/>
                    <a:pt x="362" y="135"/>
                  </a:cubicBezTo>
                  <a:cubicBezTo>
                    <a:pt x="356" y="135"/>
                    <a:pt x="349" y="135"/>
                    <a:pt x="343" y="135"/>
                  </a:cubicBezTo>
                  <a:cubicBezTo>
                    <a:pt x="346" y="134"/>
                    <a:pt x="347" y="134"/>
                    <a:pt x="349" y="133"/>
                  </a:cubicBezTo>
                  <a:cubicBezTo>
                    <a:pt x="398" y="133"/>
                    <a:pt x="398" y="133"/>
                    <a:pt x="398" y="133"/>
                  </a:cubicBezTo>
                  <a:cubicBezTo>
                    <a:pt x="392" y="132"/>
                    <a:pt x="392" y="132"/>
                    <a:pt x="392" y="132"/>
                  </a:cubicBezTo>
                  <a:cubicBezTo>
                    <a:pt x="392" y="132"/>
                    <a:pt x="392" y="132"/>
                    <a:pt x="392" y="132"/>
                  </a:cubicBezTo>
                  <a:cubicBezTo>
                    <a:pt x="371" y="132"/>
                    <a:pt x="371" y="132"/>
                    <a:pt x="371" y="132"/>
                  </a:cubicBezTo>
                  <a:cubicBezTo>
                    <a:pt x="375" y="131"/>
                    <a:pt x="383" y="133"/>
                    <a:pt x="384" y="131"/>
                  </a:cubicBezTo>
                  <a:cubicBezTo>
                    <a:pt x="405" y="130"/>
                    <a:pt x="405" y="130"/>
                    <a:pt x="405" y="130"/>
                  </a:cubicBezTo>
                  <a:cubicBezTo>
                    <a:pt x="405" y="130"/>
                    <a:pt x="405" y="130"/>
                    <a:pt x="405" y="130"/>
                  </a:cubicBezTo>
                  <a:cubicBezTo>
                    <a:pt x="395" y="130"/>
                    <a:pt x="386" y="130"/>
                    <a:pt x="377" y="130"/>
                  </a:cubicBezTo>
                  <a:cubicBezTo>
                    <a:pt x="385" y="129"/>
                    <a:pt x="395" y="130"/>
                    <a:pt x="404" y="130"/>
                  </a:cubicBezTo>
                  <a:cubicBezTo>
                    <a:pt x="406" y="129"/>
                    <a:pt x="406" y="129"/>
                    <a:pt x="406" y="129"/>
                  </a:cubicBezTo>
                  <a:cubicBezTo>
                    <a:pt x="382" y="129"/>
                    <a:pt x="382" y="129"/>
                    <a:pt x="382" y="129"/>
                  </a:cubicBezTo>
                  <a:cubicBezTo>
                    <a:pt x="381" y="128"/>
                    <a:pt x="381" y="128"/>
                    <a:pt x="381" y="128"/>
                  </a:cubicBezTo>
                  <a:cubicBezTo>
                    <a:pt x="336" y="128"/>
                    <a:pt x="336" y="128"/>
                    <a:pt x="336" y="128"/>
                  </a:cubicBezTo>
                  <a:cubicBezTo>
                    <a:pt x="341" y="126"/>
                    <a:pt x="347" y="127"/>
                    <a:pt x="354" y="127"/>
                  </a:cubicBezTo>
                  <a:cubicBezTo>
                    <a:pt x="354" y="128"/>
                    <a:pt x="354" y="128"/>
                    <a:pt x="354" y="128"/>
                  </a:cubicBezTo>
                  <a:cubicBezTo>
                    <a:pt x="355" y="128"/>
                    <a:pt x="356" y="128"/>
                    <a:pt x="356" y="127"/>
                  </a:cubicBezTo>
                  <a:cubicBezTo>
                    <a:pt x="357" y="128"/>
                    <a:pt x="357" y="128"/>
                    <a:pt x="357" y="128"/>
                  </a:cubicBezTo>
                  <a:cubicBezTo>
                    <a:pt x="357" y="127"/>
                    <a:pt x="357" y="127"/>
                    <a:pt x="357" y="127"/>
                  </a:cubicBezTo>
                  <a:cubicBezTo>
                    <a:pt x="378" y="128"/>
                    <a:pt x="403" y="127"/>
                    <a:pt x="421" y="127"/>
                  </a:cubicBezTo>
                  <a:cubicBezTo>
                    <a:pt x="415" y="127"/>
                    <a:pt x="411" y="126"/>
                    <a:pt x="406" y="127"/>
                  </a:cubicBezTo>
                  <a:cubicBezTo>
                    <a:pt x="405" y="126"/>
                    <a:pt x="405" y="126"/>
                    <a:pt x="405" y="126"/>
                  </a:cubicBezTo>
                  <a:cubicBezTo>
                    <a:pt x="404" y="126"/>
                    <a:pt x="403" y="126"/>
                    <a:pt x="403" y="126"/>
                  </a:cubicBezTo>
                  <a:cubicBezTo>
                    <a:pt x="402" y="126"/>
                    <a:pt x="402" y="126"/>
                    <a:pt x="402" y="126"/>
                  </a:cubicBezTo>
                  <a:cubicBezTo>
                    <a:pt x="400" y="126"/>
                    <a:pt x="400" y="126"/>
                    <a:pt x="400" y="126"/>
                  </a:cubicBezTo>
                  <a:cubicBezTo>
                    <a:pt x="399" y="126"/>
                    <a:pt x="396" y="124"/>
                    <a:pt x="398" y="126"/>
                  </a:cubicBezTo>
                  <a:cubicBezTo>
                    <a:pt x="396" y="126"/>
                    <a:pt x="397" y="125"/>
                    <a:pt x="396" y="125"/>
                  </a:cubicBezTo>
                  <a:cubicBezTo>
                    <a:pt x="404" y="124"/>
                    <a:pt x="404" y="124"/>
                    <a:pt x="404" y="124"/>
                  </a:cubicBezTo>
                  <a:cubicBezTo>
                    <a:pt x="396" y="124"/>
                    <a:pt x="389" y="124"/>
                    <a:pt x="382" y="124"/>
                  </a:cubicBezTo>
                  <a:cubicBezTo>
                    <a:pt x="389" y="123"/>
                    <a:pt x="397" y="124"/>
                    <a:pt x="402" y="123"/>
                  </a:cubicBezTo>
                  <a:cubicBezTo>
                    <a:pt x="401" y="122"/>
                    <a:pt x="398" y="123"/>
                    <a:pt x="398" y="121"/>
                  </a:cubicBezTo>
                  <a:cubicBezTo>
                    <a:pt x="398" y="121"/>
                    <a:pt x="400" y="121"/>
                    <a:pt x="400" y="121"/>
                  </a:cubicBezTo>
                  <a:cubicBezTo>
                    <a:pt x="398" y="120"/>
                    <a:pt x="393" y="122"/>
                    <a:pt x="391" y="120"/>
                  </a:cubicBezTo>
                  <a:cubicBezTo>
                    <a:pt x="389" y="120"/>
                    <a:pt x="389" y="121"/>
                    <a:pt x="387" y="121"/>
                  </a:cubicBezTo>
                  <a:cubicBezTo>
                    <a:pt x="386" y="120"/>
                    <a:pt x="386" y="120"/>
                    <a:pt x="386" y="120"/>
                  </a:cubicBezTo>
                  <a:cubicBezTo>
                    <a:pt x="384" y="121"/>
                    <a:pt x="384" y="121"/>
                    <a:pt x="384" y="121"/>
                  </a:cubicBezTo>
                  <a:cubicBezTo>
                    <a:pt x="384" y="120"/>
                    <a:pt x="384" y="120"/>
                    <a:pt x="384" y="120"/>
                  </a:cubicBezTo>
                  <a:cubicBezTo>
                    <a:pt x="382" y="120"/>
                    <a:pt x="381" y="120"/>
                    <a:pt x="380" y="121"/>
                  </a:cubicBezTo>
                  <a:cubicBezTo>
                    <a:pt x="380" y="120"/>
                    <a:pt x="379" y="120"/>
                    <a:pt x="379" y="120"/>
                  </a:cubicBezTo>
                  <a:cubicBezTo>
                    <a:pt x="377" y="120"/>
                    <a:pt x="374" y="119"/>
                    <a:pt x="373" y="121"/>
                  </a:cubicBezTo>
                  <a:cubicBezTo>
                    <a:pt x="373" y="120"/>
                    <a:pt x="373" y="120"/>
                    <a:pt x="373" y="120"/>
                  </a:cubicBezTo>
                  <a:cubicBezTo>
                    <a:pt x="371" y="121"/>
                    <a:pt x="368" y="119"/>
                    <a:pt x="367" y="121"/>
                  </a:cubicBezTo>
                  <a:cubicBezTo>
                    <a:pt x="365" y="119"/>
                    <a:pt x="361" y="120"/>
                    <a:pt x="359" y="120"/>
                  </a:cubicBezTo>
                  <a:cubicBezTo>
                    <a:pt x="358" y="119"/>
                    <a:pt x="360" y="119"/>
                    <a:pt x="360" y="119"/>
                  </a:cubicBezTo>
                  <a:cubicBezTo>
                    <a:pt x="365" y="119"/>
                    <a:pt x="370" y="119"/>
                    <a:pt x="376" y="119"/>
                  </a:cubicBezTo>
                  <a:cubicBezTo>
                    <a:pt x="375" y="119"/>
                    <a:pt x="375" y="118"/>
                    <a:pt x="374" y="118"/>
                  </a:cubicBezTo>
                  <a:cubicBezTo>
                    <a:pt x="376" y="117"/>
                    <a:pt x="376" y="117"/>
                    <a:pt x="376" y="117"/>
                  </a:cubicBezTo>
                  <a:cubicBezTo>
                    <a:pt x="411" y="117"/>
                    <a:pt x="411" y="117"/>
                    <a:pt x="411" y="117"/>
                  </a:cubicBezTo>
                  <a:cubicBezTo>
                    <a:pt x="331" y="117"/>
                    <a:pt x="331" y="117"/>
                    <a:pt x="331" y="117"/>
                  </a:cubicBezTo>
                  <a:cubicBezTo>
                    <a:pt x="312" y="116"/>
                    <a:pt x="312" y="116"/>
                    <a:pt x="312" y="116"/>
                  </a:cubicBezTo>
                  <a:cubicBezTo>
                    <a:pt x="314" y="115"/>
                    <a:pt x="318" y="116"/>
                    <a:pt x="320" y="115"/>
                  </a:cubicBezTo>
                  <a:cubicBezTo>
                    <a:pt x="316" y="115"/>
                    <a:pt x="313" y="116"/>
                    <a:pt x="309" y="114"/>
                  </a:cubicBezTo>
                  <a:cubicBezTo>
                    <a:pt x="318" y="113"/>
                    <a:pt x="331" y="114"/>
                    <a:pt x="341" y="113"/>
                  </a:cubicBezTo>
                  <a:cubicBezTo>
                    <a:pt x="340" y="113"/>
                    <a:pt x="340" y="113"/>
                    <a:pt x="339" y="113"/>
                  </a:cubicBezTo>
                  <a:cubicBezTo>
                    <a:pt x="341" y="111"/>
                    <a:pt x="343" y="114"/>
                    <a:pt x="345" y="112"/>
                  </a:cubicBezTo>
                  <a:cubicBezTo>
                    <a:pt x="345" y="112"/>
                    <a:pt x="345" y="112"/>
                    <a:pt x="345" y="113"/>
                  </a:cubicBezTo>
                  <a:cubicBezTo>
                    <a:pt x="346" y="113"/>
                    <a:pt x="348" y="113"/>
                    <a:pt x="348" y="113"/>
                  </a:cubicBezTo>
                  <a:cubicBezTo>
                    <a:pt x="348" y="113"/>
                    <a:pt x="348" y="113"/>
                    <a:pt x="348" y="113"/>
                  </a:cubicBezTo>
                  <a:cubicBezTo>
                    <a:pt x="349" y="114"/>
                    <a:pt x="352" y="113"/>
                    <a:pt x="353" y="114"/>
                  </a:cubicBezTo>
                  <a:cubicBezTo>
                    <a:pt x="353" y="114"/>
                    <a:pt x="353" y="114"/>
                    <a:pt x="353" y="114"/>
                  </a:cubicBezTo>
                  <a:cubicBezTo>
                    <a:pt x="359" y="113"/>
                    <a:pt x="365" y="114"/>
                    <a:pt x="371" y="113"/>
                  </a:cubicBezTo>
                  <a:cubicBezTo>
                    <a:pt x="372" y="113"/>
                    <a:pt x="372" y="113"/>
                    <a:pt x="372" y="113"/>
                  </a:cubicBezTo>
                  <a:cubicBezTo>
                    <a:pt x="373" y="113"/>
                    <a:pt x="373" y="113"/>
                    <a:pt x="373" y="113"/>
                  </a:cubicBezTo>
                  <a:cubicBezTo>
                    <a:pt x="375" y="113"/>
                    <a:pt x="379" y="113"/>
                    <a:pt x="382" y="112"/>
                  </a:cubicBezTo>
                  <a:cubicBezTo>
                    <a:pt x="382" y="112"/>
                    <a:pt x="383" y="113"/>
                    <a:pt x="383" y="113"/>
                  </a:cubicBezTo>
                  <a:cubicBezTo>
                    <a:pt x="391" y="113"/>
                    <a:pt x="391" y="113"/>
                    <a:pt x="391" y="113"/>
                  </a:cubicBezTo>
                  <a:cubicBezTo>
                    <a:pt x="390" y="113"/>
                    <a:pt x="389" y="113"/>
                    <a:pt x="388" y="112"/>
                  </a:cubicBezTo>
                  <a:cubicBezTo>
                    <a:pt x="396" y="112"/>
                    <a:pt x="404" y="112"/>
                    <a:pt x="411" y="112"/>
                  </a:cubicBezTo>
                  <a:cubicBezTo>
                    <a:pt x="413" y="112"/>
                    <a:pt x="414" y="111"/>
                    <a:pt x="416" y="111"/>
                  </a:cubicBezTo>
                  <a:cubicBezTo>
                    <a:pt x="416" y="111"/>
                    <a:pt x="414" y="110"/>
                    <a:pt x="416" y="110"/>
                  </a:cubicBezTo>
                  <a:cubicBezTo>
                    <a:pt x="418" y="110"/>
                    <a:pt x="418" y="111"/>
                    <a:pt x="418" y="111"/>
                  </a:cubicBezTo>
                  <a:cubicBezTo>
                    <a:pt x="419" y="110"/>
                    <a:pt x="419" y="110"/>
                    <a:pt x="419" y="110"/>
                  </a:cubicBezTo>
                  <a:cubicBezTo>
                    <a:pt x="445" y="110"/>
                    <a:pt x="445" y="110"/>
                    <a:pt x="445" y="110"/>
                  </a:cubicBezTo>
                  <a:cubicBezTo>
                    <a:pt x="400" y="110"/>
                    <a:pt x="400" y="110"/>
                    <a:pt x="400" y="110"/>
                  </a:cubicBezTo>
                  <a:cubicBezTo>
                    <a:pt x="399" y="109"/>
                    <a:pt x="399" y="109"/>
                    <a:pt x="399" y="109"/>
                  </a:cubicBezTo>
                  <a:cubicBezTo>
                    <a:pt x="379" y="109"/>
                    <a:pt x="379" y="109"/>
                    <a:pt x="379" y="109"/>
                  </a:cubicBezTo>
                  <a:cubicBezTo>
                    <a:pt x="377" y="108"/>
                    <a:pt x="377" y="108"/>
                    <a:pt x="377" y="108"/>
                  </a:cubicBezTo>
                  <a:cubicBezTo>
                    <a:pt x="386" y="108"/>
                    <a:pt x="396" y="108"/>
                    <a:pt x="404" y="108"/>
                  </a:cubicBezTo>
                  <a:cubicBezTo>
                    <a:pt x="403" y="108"/>
                    <a:pt x="402" y="108"/>
                    <a:pt x="401" y="107"/>
                  </a:cubicBezTo>
                  <a:cubicBezTo>
                    <a:pt x="406" y="107"/>
                    <a:pt x="406" y="107"/>
                    <a:pt x="406" y="107"/>
                  </a:cubicBezTo>
                  <a:cubicBezTo>
                    <a:pt x="405" y="107"/>
                    <a:pt x="405" y="107"/>
                    <a:pt x="405" y="107"/>
                  </a:cubicBezTo>
                  <a:cubicBezTo>
                    <a:pt x="403" y="107"/>
                    <a:pt x="398" y="106"/>
                    <a:pt x="399" y="107"/>
                  </a:cubicBezTo>
                  <a:cubicBezTo>
                    <a:pt x="399" y="107"/>
                    <a:pt x="399" y="107"/>
                    <a:pt x="400" y="107"/>
                  </a:cubicBezTo>
                  <a:cubicBezTo>
                    <a:pt x="396" y="109"/>
                    <a:pt x="395" y="105"/>
                    <a:pt x="392" y="106"/>
                  </a:cubicBezTo>
                  <a:cubicBezTo>
                    <a:pt x="389" y="106"/>
                    <a:pt x="385" y="106"/>
                    <a:pt x="382" y="106"/>
                  </a:cubicBezTo>
                  <a:cubicBezTo>
                    <a:pt x="381" y="106"/>
                    <a:pt x="380" y="106"/>
                    <a:pt x="379" y="106"/>
                  </a:cubicBezTo>
                  <a:cubicBezTo>
                    <a:pt x="379" y="106"/>
                    <a:pt x="378" y="106"/>
                    <a:pt x="378" y="106"/>
                  </a:cubicBezTo>
                  <a:cubicBezTo>
                    <a:pt x="368" y="106"/>
                    <a:pt x="368" y="106"/>
                    <a:pt x="368" y="106"/>
                  </a:cubicBezTo>
                  <a:cubicBezTo>
                    <a:pt x="366" y="105"/>
                    <a:pt x="366" y="105"/>
                    <a:pt x="366" y="105"/>
                  </a:cubicBezTo>
                  <a:cubicBezTo>
                    <a:pt x="378" y="104"/>
                    <a:pt x="378" y="104"/>
                    <a:pt x="378" y="104"/>
                  </a:cubicBezTo>
                  <a:cubicBezTo>
                    <a:pt x="367" y="104"/>
                    <a:pt x="367" y="104"/>
                    <a:pt x="367" y="104"/>
                  </a:cubicBezTo>
                  <a:cubicBezTo>
                    <a:pt x="374" y="103"/>
                    <a:pt x="382" y="103"/>
                    <a:pt x="389" y="104"/>
                  </a:cubicBezTo>
                  <a:cubicBezTo>
                    <a:pt x="388" y="104"/>
                    <a:pt x="388" y="104"/>
                    <a:pt x="388" y="104"/>
                  </a:cubicBezTo>
                  <a:cubicBezTo>
                    <a:pt x="389" y="104"/>
                    <a:pt x="389" y="104"/>
                    <a:pt x="389" y="104"/>
                  </a:cubicBezTo>
                  <a:cubicBezTo>
                    <a:pt x="389" y="104"/>
                    <a:pt x="389" y="104"/>
                    <a:pt x="389" y="104"/>
                  </a:cubicBezTo>
                  <a:cubicBezTo>
                    <a:pt x="390" y="104"/>
                    <a:pt x="391" y="103"/>
                    <a:pt x="393" y="104"/>
                  </a:cubicBezTo>
                  <a:cubicBezTo>
                    <a:pt x="393" y="104"/>
                    <a:pt x="393" y="104"/>
                    <a:pt x="393" y="104"/>
                  </a:cubicBezTo>
                  <a:cubicBezTo>
                    <a:pt x="397" y="103"/>
                    <a:pt x="404" y="104"/>
                    <a:pt x="408" y="103"/>
                  </a:cubicBezTo>
                  <a:cubicBezTo>
                    <a:pt x="405" y="103"/>
                    <a:pt x="402" y="103"/>
                    <a:pt x="399" y="103"/>
                  </a:cubicBezTo>
                  <a:cubicBezTo>
                    <a:pt x="398" y="103"/>
                    <a:pt x="395" y="103"/>
                    <a:pt x="395" y="102"/>
                  </a:cubicBezTo>
                  <a:cubicBezTo>
                    <a:pt x="394" y="102"/>
                    <a:pt x="394" y="102"/>
                    <a:pt x="393" y="103"/>
                  </a:cubicBezTo>
                  <a:cubicBezTo>
                    <a:pt x="379" y="103"/>
                    <a:pt x="362" y="101"/>
                    <a:pt x="348" y="103"/>
                  </a:cubicBezTo>
                  <a:cubicBezTo>
                    <a:pt x="350" y="103"/>
                    <a:pt x="352" y="103"/>
                    <a:pt x="353" y="103"/>
                  </a:cubicBezTo>
                  <a:cubicBezTo>
                    <a:pt x="351" y="104"/>
                    <a:pt x="351" y="104"/>
                    <a:pt x="351" y="104"/>
                  </a:cubicBezTo>
                  <a:cubicBezTo>
                    <a:pt x="349" y="105"/>
                    <a:pt x="345" y="103"/>
                    <a:pt x="344" y="103"/>
                  </a:cubicBezTo>
                  <a:cubicBezTo>
                    <a:pt x="345" y="103"/>
                    <a:pt x="345" y="103"/>
                    <a:pt x="345" y="103"/>
                  </a:cubicBezTo>
                  <a:cubicBezTo>
                    <a:pt x="334" y="102"/>
                    <a:pt x="334" y="102"/>
                    <a:pt x="334" y="102"/>
                  </a:cubicBezTo>
                  <a:cubicBezTo>
                    <a:pt x="337" y="101"/>
                    <a:pt x="341" y="101"/>
                    <a:pt x="344" y="101"/>
                  </a:cubicBezTo>
                  <a:cubicBezTo>
                    <a:pt x="343" y="101"/>
                    <a:pt x="343" y="101"/>
                    <a:pt x="343" y="101"/>
                  </a:cubicBezTo>
                  <a:cubicBezTo>
                    <a:pt x="353" y="100"/>
                    <a:pt x="363" y="101"/>
                    <a:pt x="373" y="101"/>
                  </a:cubicBezTo>
                  <a:cubicBezTo>
                    <a:pt x="375" y="100"/>
                    <a:pt x="377" y="100"/>
                    <a:pt x="379" y="101"/>
                  </a:cubicBezTo>
                  <a:cubicBezTo>
                    <a:pt x="379" y="101"/>
                    <a:pt x="379" y="101"/>
                    <a:pt x="379" y="101"/>
                  </a:cubicBezTo>
                  <a:cubicBezTo>
                    <a:pt x="380" y="100"/>
                    <a:pt x="381" y="101"/>
                    <a:pt x="382" y="101"/>
                  </a:cubicBezTo>
                  <a:cubicBezTo>
                    <a:pt x="382" y="101"/>
                    <a:pt x="382" y="101"/>
                    <a:pt x="382" y="101"/>
                  </a:cubicBezTo>
                  <a:cubicBezTo>
                    <a:pt x="383" y="100"/>
                    <a:pt x="383" y="100"/>
                    <a:pt x="384" y="100"/>
                  </a:cubicBezTo>
                  <a:cubicBezTo>
                    <a:pt x="380" y="99"/>
                    <a:pt x="376" y="100"/>
                    <a:pt x="371" y="100"/>
                  </a:cubicBezTo>
                  <a:cubicBezTo>
                    <a:pt x="369" y="101"/>
                    <a:pt x="365" y="101"/>
                    <a:pt x="362" y="100"/>
                  </a:cubicBezTo>
                  <a:cubicBezTo>
                    <a:pt x="362" y="100"/>
                    <a:pt x="362" y="100"/>
                    <a:pt x="363" y="100"/>
                  </a:cubicBezTo>
                  <a:cubicBezTo>
                    <a:pt x="348" y="100"/>
                    <a:pt x="336" y="99"/>
                    <a:pt x="323" y="100"/>
                  </a:cubicBezTo>
                  <a:cubicBezTo>
                    <a:pt x="321" y="99"/>
                    <a:pt x="318" y="99"/>
                    <a:pt x="316" y="99"/>
                  </a:cubicBezTo>
                  <a:cubicBezTo>
                    <a:pt x="349" y="98"/>
                    <a:pt x="376" y="98"/>
                    <a:pt x="408" y="97"/>
                  </a:cubicBezTo>
                  <a:cubicBezTo>
                    <a:pt x="411" y="97"/>
                    <a:pt x="411" y="97"/>
                    <a:pt x="411" y="97"/>
                  </a:cubicBezTo>
                  <a:cubicBezTo>
                    <a:pt x="408" y="96"/>
                    <a:pt x="403" y="98"/>
                    <a:pt x="402" y="96"/>
                  </a:cubicBezTo>
                  <a:cubicBezTo>
                    <a:pt x="401" y="97"/>
                    <a:pt x="401" y="97"/>
                    <a:pt x="401" y="97"/>
                  </a:cubicBezTo>
                  <a:cubicBezTo>
                    <a:pt x="397" y="96"/>
                    <a:pt x="392" y="97"/>
                    <a:pt x="390" y="95"/>
                  </a:cubicBezTo>
                  <a:cubicBezTo>
                    <a:pt x="389" y="96"/>
                    <a:pt x="389" y="96"/>
                    <a:pt x="389" y="96"/>
                  </a:cubicBezTo>
                  <a:cubicBezTo>
                    <a:pt x="386" y="96"/>
                    <a:pt x="388" y="95"/>
                    <a:pt x="388" y="95"/>
                  </a:cubicBezTo>
                  <a:cubicBezTo>
                    <a:pt x="386" y="96"/>
                    <a:pt x="386" y="96"/>
                    <a:pt x="386" y="96"/>
                  </a:cubicBezTo>
                  <a:cubicBezTo>
                    <a:pt x="373" y="95"/>
                    <a:pt x="353" y="96"/>
                    <a:pt x="339" y="94"/>
                  </a:cubicBezTo>
                  <a:cubicBezTo>
                    <a:pt x="361" y="94"/>
                    <a:pt x="385" y="94"/>
                    <a:pt x="406" y="94"/>
                  </a:cubicBezTo>
                  <a:cubicBezTo>
                    <a:pt x="378" y="93"/>
                    <a:pt x="378" y="93"/>
                    <a:pt x="378" y="93"/>
                  </a:cubicBezTo>
                  <a:cubicBezTo>
                    <a:pt x="389" y="93"/>
                    <a:pt x="401" y="94"/>
                    <a:pt x="411" y="93"/>
                  </a:cubicBezTo>
                  <a:cubicBezTo>
                    <a:pt x="410" y="93"/>
                    <a:pt x="409" y="93"/>
                    <a:pt x="408" y="93"/>
                  </a:cubicBezTo>
                  <a:cubicBezTo>
                    <a:pt x="410" y="92"/>
                    <a:pt x="413" y="92"/>
                    <a:pt x="415" y="93"/>
                  </a:cubicBezTo>
                  <a:cubicBezTo>
                    <a:pt x="413" y="93"/>
                    <a:pt x="413" y="93"/>
                    <a:pt x="413" y="93"/>
                  </a:cubicBezTo>
                  <a:cubicBezTo>
                    <a:pt x="417" y="93"/>
                    <a:pt x="417" y="93"/>
                    <a:pt x="417" y="93"/>
                  </a:cubicBezTo>
                  <a:cubicBezTo>
                    <a:pt x="416" y="93"/>
                    <a:pt x="416" y="93"/>
                    <a:pt x="415" y="93"/>
                  </a:cubicBezTo>
                  <a:cubicBezTo>
                    <a:pt x="415" y="93"/>
                    <a:pt x="415" y="93"/>
                    <a:pt x="415" y="93"/>
                  </a:cubicBezTo>
                  <a:cubicBezTo>
                    <a:pt x="424" y="92"/>
                    <a:pt x="424" y="92"/>
                    <a:pt x="424" y="92"/>
                  </a:cubicBezTo>
                  <a:cubicBezTo>
                    <a:pt x="417" y="91"/>
                    <a:pt x="410" y="91"/>
                    <a:pt x="401" y="91"/>
                  </a:cubicBezTo>
                  <a:cubicBezTo>
                    <a:pt x="400" y="91"/>
                    <a:pt x="400" y="91"/>
                    <a:pt x="400" y="91"/>
                  </a:cubicBezTo>
                  <a:cubicBezTo>
                    <a:pt x="406" y="90"/>
                    <a:pt x="413" y="91"/>
                    <a:pt x="419" y="90"/>
                  </a:cubicBezTo>
                  <a:cubicBezTo>
                    <a:pt x="415" y="90"/>
                    <a:pt x="411" y="89"/>
                    <a:pt x="406" y="89"/>
                  </a:cubicBezTo>
                  <a:cubicBezTo>
                    <a:pt x="406" y="89"/>
                    <a:pt x="406" y="89"/>
                    <a:pt x="406" y="89"/>
                  </a:cubicBezTo>
                  <a:cubicBezTo>
                    <a:pt x="413" y="88"/>
                    <a:pt x="413" y="88"/>
                    <a:pt x="413" y="88"/>
                  </a:cubicBezTo>
                  <a:cubicBezTo>
                    <a:pt x="387" y="88"/>
                    <a:pt x="387" y="88"/>
                    <a:pt x="387" y="88"/>
                  </a:cubicBezTo>
                  <a:cubicBezTo>
                    <a:pt x="394" y="87"/>
                    <a:pt x="401" y="88"/>
                    <a:pt x="408" y="88"/>
                  </a:cubicBezTo>
                  <a:cubicBezTo>
                    <a:pt x="412" y="85"/>
                    <a:pt x="417" y="87"/>
                    <a:pt x="422" y="86"/>
                  </a:cubicBezTo>
                  <a:cubicBezTo>
                    <a:pt x="402" y="85"/>
                    <a:pt x="402" y="85"/>
                    <a:pt x="402" y="85"/>
                  </a:cubicBezTo>
                  <a:cubicBezTo>
                    <a:pt x="403" y="85"/>
                    <a:pt x="403" y="85"/>
                    <a:pt x="403" y="85"/>
                  </a:cubicBezTo>
                  <a:cubicBezTo>
                    <a:pt x="400" y="86"/>
                    <a:pt x="398" y="84"/>
                    <a:pt x="395" y="85"/>
                  </a:cubicBezTo>
                  <a:cubicBezTo>
                    <a:pt x="325" y="85"/>
                    <a:pt x="325" y="85"/>
                    <a:pt x="325" y="85"/>
                  </a:cubicBezTo>
                  <a:cubicBezTo>
                    <a:pt x="325" y="84"/>
                    <a:pt x="325" y="84"/>
                    <a:pt x="325" y="84"/>
                  </a:cubicBezTo>
                  <a:cubicBezTo>
                    <a:pt x="323" y="84"/>
                    <a:pt x="322" y="84"/>
                    <a:pt x="321" y="84"/>
                  </a:cubicBezTo>
                  <a:cubicBezTo>
                    <a:pt x="321" y="83"/>
                    <a:pt x="323" y="84"/>
                    <a:pt x="324" y="84"/>
                  </a:cubicBezTo>
                  <a:cubicBezTo>
                    <a:pt x="320" y="83"/>
                    <a:pt x="316" y="84"/>
                    <a:pt x="312" y="83"/>
                  </a:cubicBezTo>
                  <a:cubicBezTo>
                    <a:pt x="311" y="84"/>
                    <a:pt x="311" y="84"/>
                    <a:pt x="311" y="84"/>
                  </a:cubicBezTo>
                  <a:cubicBezTo>
                    <a:pt x="312" y="84"/>
                    <a:pt x="312" y="84"/>
                    <a:pt x="312" y="84"/>
                  </a:cubicBezTo>
                  <a:cubicBezTo>
                    <a:pt x="309" y="85"/>
                    <a:pt x="305" y="85"/>
                    <a:pt x="302" y="84"/>
                  </a:cubicBezTo>
                  <a:cubicBezTo>
                    <a:pt x="304" y="82"/>
                    <a:pt x="310" y="86"/>
                    <a:pt x="309" y="83"/>
                  </a:cubicBezTo>
                  <a:cubicBezTo>
                    <a:pt x="306" y="82"/>
                    <a:pt x="302" y="84"/>
                    <a:pt x="299" y="84"/>
                  </a:cubicBezTo>
                  <a:cubicBezTo>
                    <a:pt x="299" y="84"/>
                    <a:pt x="299" y="84"/>
                    <a:pt x="299" y="84"/>
                  </a:cubicBezTo>
                  <a:cubicBezTo>
                    <a:pt x="298" y="85"/>
                    <a:pt x="298" y="85"/>
                    <a:pt x="298" y="85"/>
                  </a:cubicBezTo>
                  <a:cubicBezTo>
                    <a:pt x="298" y="84"/>
                    <a:pt x="297" y="84"/>
                    <a:pt x="297" y="84"/>
                  </a:cubicBezTo>
                  <a:cubicBezTo>
                    <a:pt x="277" y="84"/>
                    <a:pt x="277" y="84"/>
                    <a:pt x="277" y="84"/>
                  </a:cubicBezTo>
                  <a:cubicBezTo>
                    <a:pt x="275" y="84"/>
                    <a:pt x="277" y="85"/>
                    <a:pt x="275" y="85"/>
                  </a:cubicBezTo>
                  <a:cubicBezTo>
                    <a:pt x="275" y="84"/>
                    <a:pt x="275" y="84"/>
                    <a:pt x="275" y="84"/>
                  </a:cubicBezTo>
                  <a:cubicBezTo>
                    <a:pt x="273" y="84"/>
                    <a:pt x="271" y="84"/>
                    <a:pt x="270" y="83"/>
                  </a:cubicBezTo>
                  <a:cubicBezTo>
                    <a:pt x="272" y="81"/>
                    <a:pt x="278" y="83"/>
                    <a:pt x="280" y="81"/>
                  </a:cubicBezTo>
                  <a:cubicBezTo>
                    <a:pt x="290" y="82"/>
                    <a:pt x="306" y="81"/>
                    <a:pt x="318" y="82"/>
                  </a:cubicBezTo>
                  <a:cubicBezTo>
                    <a:pt x="323" y="81"/>
                    <a:pt x="323" y="81"/>
                    <a:pt x="323" y="81"/>
                  </a:cubicBezTo>
                  <a:cubicBezTo>
                    <a:pt x="322" y="81"/>
                    <a:pt x="321" y="81"/>
                    <a:pt x="322" y="81"/>
                  </a:cubicBezTo>
                  <a:cubicBezTo>
                    <a:pt x="322" y="80"/>
                    <a:pt x="323" y="80"/>
                    <a:pt x="324" y="80"/>
                  </a:cubicBezTo>
                  <a:cubicBezTo>
                    <a:pt x="300" y="80"/>
                    <a:pt x="300" y="80"/>
                    <a:pt x="300" y="80"/>
                  </a:cubicBezTo>
                  <a:cubicBezTo>
                    <a:pt x="305" y="79"/>
                    <a:pt x="307" y="78"/>
                    <a:pt x="312" y="79"/>
                  </a:cubicBezTo>
                  <a:cubicBezTo>
                    <a:pt x="313" y="79"/>
                    <a:pt x="316" y="78"/>
                    <a:pt x="317" y="79"/>
                  </a:cubicBezTo>
                  <a:cubicBezTo>
                    <a:pt x="320" y="79"/>
                    <a:pt x="326" y="79"/>
                    <a:pt x="329" y="79"/>
                  </a:cubicBezTo>
                  <a:cubicBezTo>
                    <a:pt x="332" y="78"/>
                    <a:pt x="341" y="80"/>
                    <a:pt x="341" y="77"/>
                  </a:cubicBezTo>
                  <a:cubicBezTo>
                    <a:pt x="343" y="78"/>
                    <a:pt x="344" y="77"/>
                    <a:pt x="345" y="78"/>
                  </a:cubicBezTo>
                  <a:cubicBezTo>
                    <a:pt x="345" y="78"/>
                    <a:pt x="344" y="78"/>
                    <a:pt x="342" y="78"/>
                  </a:cubicBezTo>
                  <a:cubicBezTo>
                    <a:pt x="346" y="79"/>
                    <a:pt x="346" y="79"/>
                    <a:pt x="346" y="79"/>
                  </a:cubicBezTo>
                  <a:cubicBezTo>
                    <a:pt x="355" y="78"/>
                    <a:pt x="362" y="78"/>
                    <a:pt x="369" y="79"/>
                  </a:cubicBezTo>
                  <a:cubicBezTo>
                    <a:pt x="372" y="78"/>
                    <a:pt x="378" y="78"/>
                    <a:pt x="382" y="79"/>
                  </a:cubicBezTo>
                  <a:cubicBezTo>
                    <a:pt x="382" y="79"/>
                    <a:pt x="382" y="79"/>
                    <a:pt x="382" y="79"/>
                  </a:cubicBezTo>
                  <a:cubicBezTo>
                    <a:pt x="367" y="80"/>
                    <a:pt x="367" y="80"/>
                    <a:pt x="367" y="80"/>
                  </a:cubicBezTo>
                  <a:cubicBezTo>
                    <a:pt x="413" y="80"/>
                    <a:pt x="413" y="80"/>
                    <a:pt x="413" y="80"/>
                  </a:cubicBezTo>
                  <a:cubicBezTo>
                    <a:pt x="409" y="79"/>
                    <a:pt x="401" y="80"/>
                    <a:pt x="395" y="79"/>
                  </a:cubicBezTo>
                  <a:cubicBezTo>
                    <a:pt x="395" y="79"/>
                    <a:pt x="395" y="79"/>
                    <a:pt x="395" y="79"/>
                  </a:cubicBezTo>
                  <a:cubicBezTo>
                    <a:pt x="392" y="79"/>
                    <a:pt x="389" y="80"/>
                    <a:pt x="385" y="79"/>
                  </a:cubicBezTo>
                  <a:cubicBezTo>
                    <a:pt x="386" y="78"/>
                    <a:pt x="389" y="79"/>
                    <a:pt x="390" y="78"/>
                  </a:cubicBezTo>
                  <a:cubicBezTo>
                    <a:pt x="392" y="79"/>
                    <a:pt x="395" y="78"/>
                    <a:pt x="398" y="78"/>
                  </a:cubicBezTo>
                  <a:cubicBezTo>
                    <a:pt x="397" y="78"/>
                    <a:pt x="394" y="79"/>
                    <a:pt x="394" y="77"/>
                  </a:cubicBezTo>
                  <a:cubicBezTo>
                    <a:pt x="401" y="77"/>
                    <a:pt x="409" y="77"/>
                    <a:pt x="418" y="77"/>
                  </a:cubicBezTo>
                  <a:cubicBezTo>
                    <a:pt x="419" y="76"/>
                    <a:pt x="419" y="76"/>
                    <a:pt x="419" y="76"/>
                  </a:cubicBezTo>
                  <a:cubicBezTo>
                    <a:pt x="420" y="76"/>
                    <a:pt x="420" y="76"/>
                    <a:pt x="420" y="77"/>
                  </a:cubicBezTo>
                  <a:cubicBezTo>
                    <a:pt x="420" y="76"/>
                    <a:pt x="422" y="76"/>
                    <a:pt x="423" y="76"/>
                  </a:cubicBezTo>
                  <a:cubicBezTo>
                    <a:pt x="422" y="77"/>
                    <a:pt x="422" y="77"/>
                    <a:pt x="422" y="77"/>
                  </a:cubicBezTo>
                  <a:cubicBezTo>
                    <a:pt x="424" y="77"/>
                    <a:pt x="424" y="77"/>
                    <a:pt x="424" y="77"/>
                  </a:cubicBezTo>
                  <a:cubicBezTo>
                    <a:pt x="424" y="76"/>
                    <a:pt x="424" y="76"/>
                    <a:pt x="424" y="76"/>
                  </a:cubicBezTo>
                  <a:cubicBezTo>
                    <a:pt x="425" y="76"/>
                    <a:pt x="425" y="76"/>
                    <a:pt x="425" y="76"/>
                  </a:cubicBezTo>
                  <a:cubicBezTo>
                    <a:pt x="394" y="75"/>
                    <a:pt x="394" y="75"/>
                    <a:pt x="394" y="75"/>
                  </a:cubicBezTo>
                  <a:cubicBezTo>
                    <a:pt x="394" y="75"/>
                    <a:pt x="394" y="75"/>
                    <a:pt x="394" y="75"/>
                  </a:cubicBezTo>
                  <a:cubicBezTo>
                    <a:pt x="367" y="75"/>
                    <a:pt x="367" y="75"/>
                    <a:pt x="367" y="75"/>
                  </a:cubicBezTo>
                  <a:cubicBezTo>
                    <a:pt x="364" y="75"/>
                    <a:pt x="364" y="75"/>
                    <a:pt x="364" y="75"/>
                  </a:cubicBezTo>
                  <a:cubicBezTo>
                    <a:pt x="363" y="74"/>
                    <a:pt x="360" y="75"/>
                    <a:pt x="360" y="74"/>
                  </a:cubicBezTo>
                  <a:cubicBezTo>
                    <a:pt x="358" y="75"/>
                    <a:pt x="358" y="75"/>
                    <a:pt x="358" y="75"/>
                  </a:cubicBezTo>
                  <a:cubicBezTo>
                    <a:pt x="359" y="75"/>
                    <a:pt x="361" y="75"/>
                    <a:pt x="362" y="75"/>
                  </a:cubicBezTo>
                  <a:cubicBezTo>
                    <a:pt x="359" y="77"/>
                    <a:pt x="354" y="76"/>
                    <a:pt x="350" y="76"/>
                  </a:cubicBezTo>
                  <a:cubicBezTo>
                    <a:pt x="351" y="75"/>
                    <a:pt x="354" y="76"/>
                    <a:pt x="355" y="75"/>
                  </a:cubicBezTo>
                  <a:cubicBezTo>
                    <a:pt x="349" y="75"/>
                    <a:pt x="342" y="75"/>
                    <a:pt x="335" y="75"/>
                  </a:cubicBezTo>
                  <a:cubicBezTo>
                    <a:pt x="340" y="74"/>
                    <a:pt x="344" y="73"/>
                    <a:pt x="349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410" y="74"/>
                    <a:pt x="410" y="74"/>
                    <a:pt x="410" y="74"/>
                  </a:cubicBezTo>
                  <a:cubicBezTo>
                    <a:pt x="413" y="74"/>
                    <a:pt x="424" y="74"/>
                    <a:pt x="428" y="74"/>
                  </a:cubicBezTo>
                  <a:cubicBezTo>
                    <a:pt x="425" y="74"/>
                    <a:pt x="422" y="73"/>
                    <a:pt x="419" y="73"/>
                  </a:cubicBezTo>
                  <a:cubicBezTo>
                    <a:pt x="420" y="73"/>
                    <a:pt x="420" y="73"/>
                    <a:pt x="420" y="73"/>
                  </a:cubicBezTo>
                  <a:cubicBezTo>
                    <a:pt x="419" y="73"/>
                    <a:pt x="419" y="73"/>
                    <a:pt x="419" y="73"/>
                  </a:cubicBezTo>
                  <a:cubicBezTo>
                    <a:pt x="419" y="73"/>
                    <a:pt x="419" y="73"/>
                    <a:pt x="419" y="73"/>
                  </a:cubicBezTo>
                  <a:cubicBezTo>
                    <a:pt x="418" y="74"/>
                    <a:pt x="417" y="73"/>
                    <a:pt x="417" y="73"/>
                  </a:cubicBezTo>
                  <a:cubicBezTo>
                    <a:pt x="416" y="73"/>
                    <a:pt x="416" y="73"/>
                    <a:pt x="416" y="73"/>
                  </a:cubicBezTo>
                  <a:cubicBezTo>
                    <a:pt x="415" y="74"/>
                    <a:pt x="414" y="73"/>
                    <a:pt x="414" y="73"/>
                  </a:cubicBezTo>
                  <a:cubicBezTo>
                    <a:pt x="414" y="73"/>
                    <a:pt x="414" y="73"/>
                    <a:pt x="413" y="73"/>
                  </a:cubicBezTo>
                  <a:cubicBezTo>
                    <a:pt x="413" y="73"/>
                    <a:pt x="412" y="74"/>
                    <a:pt x="411" y="73"/>
                  </a:cubicBezTo>
                  <a:cubicBezTo>
                    <a:pt x="412" y="73"/>
                    <a:pt x="412" y="73"/>
                    <a:pt x="412" y="73"/>
                  </a:cubicBezTo>
                  <a:cubicBezTo>
                    <a:pt x="356" y="73"/>
                    <a:pt x="356" y="73"/>
                    <a:pt x="356" y="73"/>
                  </a:cubicBezTo>
                  <a:cubicBezTo>
                    <a:pt x="351" y="73"/>
                    <a:pt x="346" y="72"/>
                    <a:pt x="340" y="72"/>
                  </a:cubicBezTo>
                  <a:cubicBezTo>
                    <a:pt x="349" y="71"/>
                    <a:pt x="349" y="71"/>
                    <a:pt x="349" y="71"/>
                  </a:cubicBezTo>
                  <a:cubicBezTo>
                    <a:pt x="347" y="71"/>
                    <a:pt x="347" y="71"/>
                    <a:pt x="347" y="71"/>
                  </a:cubicBezTo>
                  <a:cubicBezTo>
                    <a:pt x="346" y="72"/>
                    <a:pt x="344" y="71"/>
                    <a:pt x="345" y="71"/>
                  </a:cubicBezTo>
                  <a:cubicBezTo>
                    <a:pt x="343" y="71"/>
                    <a:pt x="343" y="71"/>
                    <a:pt x="343" y="71"/>
                  </a:cubicBezTo>
                  <a:cubicBezTo>
                    <a:pt x="345" y="71"/>
                    <a:pt x="345" y="71"/>
                    <a:pt x="345" y="71"/>
                  </a:cubicBezTo>
                  <a:cubicBezTo>
                    <a:pt x="343" y="72"/>
                    <a:pt x="340" y="72"/>
                    <a:pt x="338" y="71"/>
                  </a:cubicBezTo>
                  <a:cubicBezTo>
                    <a:pt x="339" y="71"/>
                    <a:pt x="342" y="71"/>
                    <a:pt x="342" y="70"/>
                  </a:cubicBezTo>
                  <a:cubicBezTo>
                    <a:pt x="344" y="70"/>
                    <a:pt x="347" y="70"/>
                    <a:pt x="349" y="71"/>
                  </a:cubicBezTo>
                  <a:cubicBezTo>
                    <a:pt x="349" y="71"/>
                    <a:pt x="349" y="71"/>
                    <a:pt x="349" y="71"/>
                  </a:cubicBezTo>
                  <a:cubicBezTo>
                    <a:pt x="349" y="70"/>
                    <a:pt x="348" y="70"/>
                    <a:pt x="348" y="70"/>
                  </a:cubicBezTo>
                  <a:cubicBezTo>
                    <a:pt x="347" y="70"/>
                    <a:pt x="345" y="70"/>
                    <a:pt x="345" y="69"/>
                  </a:cubicBezTo>
                  <a:cubicBezTo>
                    <a:pt x="350" y="69"/>
                    <a:pt x="350" y="69"/>
                    <a:pt x="350" y="69"/>
                  </a:cubicBezTo>
                  <a:cubicBezTo>
                    <a:pt x="345" y="68"/>
                    <a:pt x="340" y="69"/>
                    <a:pt x="336" y="68"/>
                  </a:cubicBezTo>
                  <a:cubicBezTo>
                    <a:pt x="345" y="67"/>
                    <a:pt x="345" y="67"/>
                    <a:pt x="345" y="67"/>
                  </a:cubicBezTo>
                  <a:cubicBezTo>
                    <a:pt x="342" y="67"/>
                    <a:pt x="340" y="68"/>
                    <a:pt x="337" y="67"/>
                  </a:cubicBezTo>
                  <a:cubicBezTo>
                    <a:pt x="341" y="66"/>
                    <a:pt x="341" y="66"/>
                    <a:pt x="341" y="66"/>
                  </a:cubicBezTo>
                  <a:cubicBezTo>
                    <a:pt x="336" y="65"/>
                    <a:pt x="329" y="66"/>
                    <a:pt x="323" y="65"/>
                  </a:cubicBezTo>
                  <a:cubicBezTo>
                    <a:pt x="336" y="64"/>
                    <a:pt x="348" y="64"/>
                    <a:pt x="359" y="64"/>
                  </a:cubicBezTo>
                  <a:cubicBezTo>
                    <a:pt x="359" y="64"/>
                    <a:pt x="359" y="64"/>
                    <a:pt x="359" y="64"/>
                  </a:cubicBezTo>
                  <a:cubicBezTo>
                    <a:pt x="358" y="64"/>
                    <a:pt x="355" y="64"/>
                    <a:pt x="354" y="64"/>
                  </a:cubicBezTo>
                  <a:cubicBezTo>
                    <a:pt x="363" y="61"/>
                    <a:pt x="370" y="65"/>
                    <a:pt x="379" y="63"/>
                  </a:cubicBezTo>
                  <a:cubicBezTo>
                    <a:pt x="379" y="65"/>
                    <a:pt x="386" y="64"/>
                    <a:pt x="389" y="64"/>
                  </a:cubicBezTo>
                  <a:cubicBezTo>
                    <a:pt x="388" y="64"/>
                    <a:pt x="387" y="64"/>
                    <a:pt x="386" y="63"/>
                  </a:cubicBezTo>
                  <a:cubicBezTo>
                    <a:pt x="387" y="63"/>
                    <a:pt x="387" y="63"/>
                    <a:pt x="387" y="63"/>
                  </a:cubicBezTo>
                  <a:cubicBezTo>
                    <a:pt x="389" y="63"/>
                    <a:pt x="392" y="62"/>
                    <a:pt x="392" y="64"/>
                  </a:cubicBezTo>
                  <a:cubicBezTo>
                    <a:pt x="394" y="64"/>
                    <a:pt x="394" y="64"/>
                    <a:pt x="394" y="64"/>
                  </a:cubicBezTo>
                  <a:cubicBezTo>
                    <a:pt x="394" y="64"/>
                    <a:pt x="394" y="64"/>
                    <a:pt x="394" y="64"/>
                  </a:cubicBezTo>
                  <a:cubicBezTo>
                    <a:pt x="397" y="63"/>
                    <a:pt x="402" y="63"/>
                    <a:pt x="406" y="64"/>
                  </a:cubicBezTo>
                  <a:cubicBezTo>
                    <a:pt x="407" y="64"/>
                    <a:pt x="407" y="64"/>
                    <a:pt x="407" y="64"/>
                  </a:cubicBezTo>
                  <a:cubicBezTo>
                    <a:pt x="418" y="64"/>
                    <a:pt x="418" y="64"/>
                    <a:pt x="418" y="64"/>
                  </a:cubicBezTo>
                  <a:cubicBezTo>
                    <a:pt x="417" y="64"/>
                    <a:pt x="415" y="64"/>
                    <a:pt x="414" y="63"/>
                  </a:cubicBezTo>
                  <a:cubicBezTo>
                    <a:pt x="418" y="62"/>
                    <a:pt x="425" y="63"/>
                    <a:pt x="429" y="62"/>
                  </a:cubicBezTo>
                  <a:cubicBezTo>
                    <a:pt x="405" y="62"/>
                    <a:pt x="405" y="62"/>
                    <a:pt x="405" y="62"/>
                  </a:cubicBezTo>
                  <a:cubicBezTo>
                    <a:pt x="403" y="62"/>
                    <a:pt x="403" y="61"/>
                    <a:pt x="402" y="62"/>
                  </a:cubicBezTo>
                  <a:cubicBezTo>
                    <a:pt x="398" y="61"/>
                    <a:pt x="394" y="62"/>
                    <a:pt x="390" y="61"/>
                  </a:cubicBezTo>
                  <a:cubicBezTo>
                    <a:pt x="389" y="61"/>
                    <a:pt x="387" y="61"/>
                    <a:pt x="386" y="62"/>
                  </a:cubicBezTo>
                  <a:cubicBezTo>
                    <a:pt x="384" y="61"/>
                    <a:pt x="381" y="62"/>
                    <a:pt x="380" y="61"/>
                  </a:cubicBezTo>
                  <a:cubicBezTo>
                    <a:pt x="380" y="61"/>
                    <a:pt x="380" y="61"/>
                    <a:pt x="380" y="61"/>
                  </a:cubicBezTo>
                  <a:cubicBezTo>
                    <a:pt x="380" y="62"/>
                    <a:pt x="376" y="61"/>
                    <a:pt x="375" y="62"/>
                  </a:cubicBezTo>
                  <a:cubicBezTo>
                    <a:pt x="375" y="61"/>
                    <a:pt x="371" y="62"/>
                    <a:pt x="372" y="61"/>
                  </a:cubicBezTo>
                  <a:cubicBezTo>
                    <a:pt x="363" y="61"/>
                    <a:pt x="363" y="61"/>
                    <a:pt x="363" y="61"/>
                  </a:cubicBezTo>
                  <a:cubicBezTo>
                    <a:pt x="363" y="61"/>
                    <a:pt x="363" y="61"/>
                    <a:pt x="363" y="61"/>
                  </a:cubicBezTo>
                  <a:cubicBezTo>
                    <a:pt x="362" y="62"/>
                    <a:pt x="362" y="62"/>
                    <a:pt x="362" y="62"/>
                  </a:cubicBezTo>
                  <a:cubicBezTo>
                    <a:pt x="360" y="61"/>
                    <a:pt x="357" y="61"/>
                    <a:pt x="355" y="60"/>
                  </a:cubicBezTo>
                  <a:cubicBezTo>
                    <a:pt x="360" y="59"/>
                    <a:pt x="369" y="60"/>
                    <a:pt x="375" y="59"/>
                  </a:cubicBezTo>
                  <a:cubicBezTo>
                    <a:pt x="375" y="60"/>
                    <a:pt x="375" y="60"/>
                    <a:pt x="375" y="60"/>
                  </a:cubicBezTo>
                  <a:cubicBezTo>
                    <a:pt x="389" y="59"/>
                    <a:pt x="408" y="60"/>
                    <a:pt x="423" y="59"/>
                  </a:cubicBezTo>
                  <a:cubicBezTo>
                    <a:pt x="396" y="58"/>
                    <a:pt x="367" y="59"/>
                    <a:pt x="340" y="58"/>
                  </a:cubicBezTo>
                  <a:cubicBezTo>
                    <a:pt x="337" y="58"/>
                    <a:pt x="337" y="58"/>
                    <a:pt x="337" y="58"/>
                  </a:cubicBezTo>
                  <a:cubicBezTo>
                    <a:pt x="339" y="57"/>
                    <a:pt x="341" y="57"/>
                    <a:pt x="342" y="57"/>
                  </a:cubicBezTo>
                  <a:cubicBezTo>
                    <a:pt x="342" y="57"/>
                    <a:pt x="342" y="57"/>
                    <a:pt x="342" y="56"/>
                  </a:cubicBezTo>
                  <a:cubicBezTo>
                    <a:pt x="341" y="56"/>
                    <a:pt x="341" y="56"/>
                    <a:pt x="341" y="56"/>
                  </a:cubicBezTo>
                  <a:cubicBezTo>
                    <a:pt x="341" y="57"/>
                    <a:pt x="341" y="57"/>
                    <a:pt x="341" y="57"/>
                  </a:cubicBezTo>
                  <a:cubicBezTo>
                    <a:pt x="341" y="56"/>
                    <a:pt x="342" y="57"/>
                    <a:pt x="342" y="57"/>
                  </a:cubicBezTo>
                  <a:cubicBezTo>
                    <a:pt x="339" y="57"/>
                    <a:pt x="334" y="57"/>
                    <a:pt x="331" y="57"/>
                  </a:cubicBezTo>
                  <a:cubicBezTo>
                    <a:pt x="330" y="57"/>
                    <a:pt x="330" y="56"/>
                    <a:pt x="330" y="55"/>
                  </a:cubicBezTo>
                  <a:cubicBezTo>
                    <a:pt x="336" y="55"/>
                    <a:pt x="344" y="55"/>
                    <a:pt x="350" y="56"/>
                  </a:cubicBezTo>
                  <a:cubicBezTo>
                    <a:pt x="349" y="55"/>
                    <a:pt x="350" y="55"/>
                    <a:pt x="351" y="55"/>
                  </a:cubicBezTo>
                  <a:cubicBezTo>
                    <a:pt x="351" y="55"/>
                    <a:pt x="352" y="54"/>
                    <a:pt x="353" y="55"/>
                  </a:cubicBezTo>
                  <a:cubicBezTo>
                    <a:pt x="352" y="55"/>
                    <a:pt x="351" y="56"/>
                    <a:pt x="352" y="55"/>
                  </a:cubicBezTo>
                  <a:cubicBezTo>
                    <a:pt x="356" y="55"/>
                    <a:pt x="356" y="55"/>
                    <a:pt x="356" y="55"/>
                  </a:cubicBezTo>
                  <a:cubicBezTo>
                    <a:pt x="312" y="54"/>
                    <a:pt x="312" y="54"/>
                    <a:pt x="312" y="54"/>
                  </a:cubicBezTo>
                  <a:cubicBezTo>
                    <a:pt x="324" y="53"/>
                    <a:pt x="337" y="54"/>
                    <a:pt x="347" y="53"/>
                  </a:cubicBezTo>
                  <a:cubicBezTo>
                    <a:pt x="341" y="53"/>
                    <a:pt x="336" y="54"/>
                    <a:pt x="330" y="53"/>
                  </a:cubicBezTo>
                  <a:cubicBezTo>
                    <a:pt x="333" y="52"/>
                    <a:pt x="337" y="53"/>
                    <a:pt x="340" y="52"/>
                  </a:cubicBezTo>
                  <a:cubicBezTo>
                    <a:pt x="338" y="52"/>
                    <a:pt x="337" y="52"/>
                    <a:pt x="335" y="52"/>
                  </a:cubicBezTo>
                  <a:cubicBezTo>
                    <a:pt x="341" y="51"/>
                    <a:pt x="348" y="52"/>
                    <a:pt x="353" y="51"/>
                  </a:cubicBezTo>
                  <a:cubicBezTo>
                    <a:pt x="348" y="51"/>
                    <a:pt x="343" y="51"/>
                    <a:pt x="338" y="51"/>
                  </a:cubicBezTo>
                  <a:cubicBezTo>
                    <a:pt x="341" y="50"/>
                    <a:pt x="341" y="50"/>
                    <a:pt x="341" y="50"/>
                  </a:cubicBezTo>
                  <a:cubicBezTo>
                    <a:pt x="335" y="50"/>
                    <a:pt x="327" y="50"/>
                    <a:pt x="322" y="50"/>
                  </a:cubicBezTo>
                  <a:cubicBezTo>
                    <a:pt x="323" y="49"/>
                    <a:pt x="323" y="49"/>
                    <a:pt x="323" y="49"/>
                  </a:cubicBezTo>
                  <a:cubicBezTo>
                    <a:pt x="322" y="49"/>
                    <a:pt x="321" y="50"/>
                    <a:pt x="321" y="49"/>
                  </a:cubicBezTo>
                  <a:cubicBezTo>
                    <a:pt x="323" y="48"/>
                    <a:pt x="325" y="49"/>
                    <a:pt x="326" y="48"/>
                  </a:cubicBezTo>
                  <a:cubicBezTo>
                    <a:pt x="327" y="48"/>
                    <a:pt x="328" y="48"/>
                    <a:pt x="328" y="49"/>
                  </a:cubicBezTo>
                  <a:cubicBezTo>
                    <a:pt x="328" y="49"/>
                    <a:pt x="328" y="49"/>
                    <a:pt x="328" y="49"/>
                  </a:cubicBezTo>
                  <a:cubicBezTo>
                    <a:pt x="346" y="49"/>
                    <a:pt x="346" y="49"/>
                    <a:pt x="346" y="49"/>
                  </a:cubicBezTo>
                  <a:cubicBezTo>
                    <a:pt x="345" y="49"/>
                    <a:pt x="345" y="49"/>
                    <a:pt x="345" y="49"/>
                  </a:cubicBezTo>
                  <a:cubicBezTo>
                    <a:pt x="359" y="48"/>
                    <a:pt x="359" y="48"/>
                    <a:pt x="359" y="48"/>
                  </a:cubicBezTo>
                  <a:cubicBezTo>
                    <a:pt x="362" y="49"/>
                    <a:pt x="367" y="49"/>
                    <a:pt x="370" y="49"/>
                  </a:cubicBezTo>
                  <a:cubicBezTo>
                    <a:pt x="358" y="48"/>
                    <a:pt x="358" y="48"/>
                    <a:pt x="358" y="48"/>
                  </a:cubicBezTo>
                  <a:cubicBezTo>
                    <a:pt x="359" y="48"/>
                    <a:pt x="361" y="48"/>
                    <a:pt x="362" y="48"/>
                  </a:cubicBezTo>
                  <a:cubicBezTo>
                    <a:pt x="355" y="48"/>
                    <a:pt x="355" y="48"/>
                    <a:pt x="355" y="48"/>
                  </a:cubicBezTo>
                  <a:cubicBezTo>
                    <a:pt x="356" y="47"/>
                    <a:pt x="356" y="47"/>
                    <a:pt x="356" y="47"/>
                  </a:cubicBezTo>
                  <a:cubicBezTo>
                    <a:pt x="386" y="48"/>
                    <a:pt x="414" y="45"/>
                    <a:pt x="445" y="46"/>
                  </a:cubicBezTo>
                  <a:cubicBezTo>
                    <a:pt x="435" y="45"/>
                    <a:pt x="435" y="45"/>
                    <a:pt x="435" y="45"/>
                  </a:cubicBezTo>
                  <a:cubicBezTo>
                    <a:pt x="421" y="45"/>
                    <a:pt x="407" y="44"/>
                    <a:pt x="392" y="44"/>
                  </a:cubicBezTo>
                  <a:cubicBezTo>
                    <a:pt x="399" y="43"/>
                    <a:pt x="405" y="44"/>
                    <a:pt x="413" y="43"/>
                  </a:cubicBezTo>
                  <a:cubicBezTo>
                    <a:pt x="412" y="42"/>
                    <a:pt x="410" y="44"/>
                    <a:pt x="410" y="43"/>
                  </a:cubicBezTo>
                  <a:cubicBezTo>
                    <a:pt x="408" y="45"/>
                    <a:pt x="406" y="42"/>
                    <a:pt x="404" y="42"/>
                  </a:cubicBezTo>
                  <a:cubicBezTo>
                    <a:pt x="405" y="42"/>
                    <a:pt x="407" y="42"/>
                    <a:pt x="409" y="42"/>
                  </a:cubicBezTo>
                  <a:cubicBezTo>
                    <a:pt x="409" y="42"/>
                    <a:pt x="408" y="41"/>
                    <a:pt x="409" y="41"/>
                  </a:cubicBezTo>
                  <a:cubicBezTo>
                    <a:pt x="410" y="41"/>
                    <a:pt x="410" y="41"/>
                    <a:pt x="411" y="42"/>
                  </a:cubicBezTo>
                  <a:cubicBezTo>
                    <a:pt x="412" y="41"/>
                    <a:pt x="412" y="41"/>
                    <a:pt x="412" y="41"/>
                  </a:cubicBezTo>
                  <a:cubicBezTo>
                    <a:pt x="406" y="41"/>
                    <a:pt x="406" y="41"/>
                    <a:pt x="406" y="41"/>
                  </a:cubicBezTo>
                  <a:cubicBezTo>
                    <a:pt x="406" y="42"/>
                    <a:pt x="406" y="42"/>
                    <a:pt x="406" y="42"/>
                  </a:cubicBezTo>
                  <a:cubicBezTo>
                    <a:pt x="405" y="42"/>
                    <a:pt x="405" y="42"/>
                    <a:pt x="404" y="42"/>
                  </a:cubicBezTo>
                  <a:cubicBezTo>
                    <a:pt x="403" y="42"/>
                    <a:pt x="404" y="41"/>
                    <a:pt x="404" y="41"/>
                  </a:cubicBezTo>
                  <a:cubicBezTo>
                    <a:pt x="402" y="40"/>
                    <a:pt x="395" y="40"/>
                    <a:pt x="395" y="41"/>
                  </a:cubicBezTo>
                  <a:cubicBezTo>
                    <a:pt x="393" y="42"/>
                    <a:pt x="394" y="40"/>
                    <a:pt x="394" y="40"/>
                  </a:cubicBezTo>
                  <a:cubicBezTo>
                    <a:pt x="388" y="40"/>
                    <a:pt x="388" y="40"/>
                    <a:pt x="388" y="40"/>
                  </a:cubicBezTo>
                  <a:cubicBezTo>
                    <a:pt x="388" y="41"/>
                    <a:pt x="388" y="41"/>
                    <a:pt x="388" y="41"/>
                  </a:cubicBezTo>
                  <a:cubicBezTo>
                    <a:pt x="389" y="41"/>
                    <a:pt x="391" y="40"/>
                    <a:pt x="392" y="41"/>
                  </a:cubicBezTo>
                  <a:cubicBezTo>
                    <a:pt x="387" y="42"/>
                    <a:pt x="387" y="42"/>
                    <a:pt x="387" y="42"/>
                  </a:cubicBezTo>
                  <a:cubicBezTo>
                    <a:pt x="387" y="42"/>
                    <a:pt x="385" y="42"/>
                    <a:pt x="385" y="42"/>
                  </a:cubicBezTo>
                  <a:cubicBezTo>
                    <a:pt x="383" y="42"/>
                    <a:pt x="383" y="41"/>
                    <a:pt x="382" y="41"/>
                  </a:cubicBezTo>
                  <a:cubicBezTo>
                    <a:pt x="385" y="40"/>
                    <a:pt x="385" y="40"/>
                    <a:pt x="385" y="40"/>
                  </a:cubicBezTo>
                  <a:cubicBezTo>
                    <a:pt x="377" y="40"/>
                    <a:pt x="377" y="40"/>
                    <a:pt x="377" y="40"/>
                  </a:cubicBezTo>
                  <a:cubicBezTo>
                    <a:pt x="375" y="40"/>
                    <a:pt x="373" y="42"/>
                    <a:pt x="372" y="40"/>
                  </a:cubicBezTo>
                  <a:cubicBezTo>
                    <a:pt x="371" y="41"/>
                    <a:pt x="371" y="41"/>
                    <a:pt x="371" y="41"/>
                  </a:cubicBezTo>
                  <a:cubicBezTo>
                    <a:pt x="360" y="39"/>
                    <a:pt x="345" y="41"/>
                    <a:pt x="335" y="39"/>
                  </a:cubicBezTo>
                  <a:cubicBezTo>
                    <a:pt x="339" y="39"/>
                    <a:pt x="339" y="39"/>
                    <a:pt x="339" y="39"/>
                  </a:cubicBezTo>
                  <a:cubicBezTo>
                    <a:pt x="337" y="39"/>
                    <a:pt x="335" y="39"/>
                    <a:pt x="334" y="39"/>
                  </a:cubicBezTo>
                  <a:cubicBezTo>
                    <a:pt x="335" y="38"/>
                    <a:pt x="335" y="38"/>
                    <a:pt x="335" y="38"/>
                  </a:cubicBezTo>
                  <a:cubicBezTo>
                    <a:pt x="361" y="39"/>
                    <a:pt x="361" y="39"/>
                    <a:pt x="361" y="39"/>
                  </a:cubicBezTo>
                  <a:cubicBezTo>
                    <a:pt x="358" y="38"/>
                    <a:pt x="354" y="38"/>
                    <a:pt x="351" y="38"/>
                  </a:cubicBezTo>
                  <a:cubicBezTo>
                    <a:pt x="351" y="38"/>
                    <a:pt x="351" y="37"/>
                    <a:pt x="351" y="37"/>
                  </a:cubicBezTo>
                  <a:cubicBezTo>
                    <a:pt x="346" y="37"/>
                    <a:pt x="341" y="35"/>
                    <a:pt x="336" y="37"/>
                  </a:cubicBezTo>
                  <a:cubicBezTo>
                    <a:pt x="333" y="36"/>
                    <a:pt x="327" y="36"/>
                    <a:pt x="324" y="37"/>
                  </a:cubicBezTo>
                  <a:cubicBezTo>
                    <a:pt x="322" y="36"/>
                    <a:pt x="316" y="37"/>
                    <a:pt x="313" y="36"/>
                  </a:cubicBezTo>
                  <a:cubicBezTo>
                    <a:pt x="313" y="36"/>
                    <a:pt x="314" y="36"/>
                    <a:pt x="315" y="36"/>
                  </a:cubicBezTo>
                  <a:cubicBezTo>
                    <a:pt x="310" y="35"/>
                    <a:pt x="300" y="36"/>
                    <a:pt x="293" y="35"/>
                  </a:cubicBezTo>
                  <a:cubicBezTo>
                    <a:pt x="299" y="34"/>
                    <a:pt x="299" y="34"/>
                    <a:pt x="299" y="34"/>
                  </a:cubicBezTo>
                  <a:cubicBezTo>
                    <a:pt x="297" y="34"/>
                    <a:pt x="295" y="35"/>
                    <a:pt x="294" y="34"/>
                  </a:cubicBezTo>
                  <a:cubicBezTo>
                    <a:pt x="297" y="33"/>
                    <a:pt x="300" y="34"/>
                    <a:pt x="303" y="34"/>
                  </a:cubicBezTo>
                  <a:cubicBezTo>
                    <a:pt x="303" y="35"/>
                    <a:pt x="303" y="35"/>
                    <a:pt x="303" y="35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7" y="35"/>
                    <a:pt x="307" y="35"/>
                    <a:pt x="307" y="35"/>
                  </a:cubicBezTo>
                  <a:cubicBezTo>
                    <a:pt x="307" y="32"/>
                    <a:pt x="315" y="33"/>
                    <a:pt x="319" y="34"/>
                  </a:cubicBezTo>
                  <a:cubicBezTo>
                    <a:pt x="318" y="34"/>
                    <a:pt x="318" y="34"/>
                    <a:pt x="318" y="34"/>
                  </a:cubicBezTo>
                  <a:cubicBezTo>
                    <a:pt x="319" y="34"/>
                    <a:pt x="319" y="34"/>
                    <a:pt x="319" y="34"/>
                  </a:cubicBezTo>
                  <a:cubicBezTo>
                    <a:pt x="319" y="34"/>
                    <a:pt x="319" y="34"/>
                    <a:pt x="320" y="33"/>
                  </a:cubicBezTo>
                  <a:cubicBezTo>
                    <a:pt x="328" y="33"/>
                    <a:pt x="340" y="34"/>
                    <a:pt x="345" y="34"/>
                  </a:cubicBezTo>
                  <a:cubicBezTo>
                    <a:pt x="345" y="33"/>
                    <a:pt x="345" y="33"/>
                    <a:pt x="345" y="33"/>
                  </a:cubicBezTo>
                  <a:cubicBezTo>
                    <a:pt x="347" y="33"/>
                    <a:pt x="351" y="33"/>
                    <a:pt x="353" y="33"/>
                  </a:cubicBezTo>
                  <a:cubicBezTo>
                    <a:pt x="353" y="34"/>
                    <a:pt x="353" y="34"/>
                    <a:pt x="353" y="34"/>
                  </a:cubicBezTo>
                  <a:cubicBezTo>
                    <a:pt x="355" y="33"/>
                    <a:pt x="358" y="34"/>
                    <a:pt x="362" y="34"/>
                  </a:cubicBezTo>
                  <a:cubicBezTo>
                    <a:pt x="362" y="34"/>
                    <a:pt x="362" y="34"/>
                    <a:pt x="362" y="34"/>
                  </a:cubicBezTo>
                  <a:cubicBezTo>
                    <a:pt x="354" y="33"/>
                    <a:pt x="354" y="33"/>
                    <a:pt x="354" y="33"/>
                  </a:cubicBezTo>
                  <a:cubicBezTo>
                    <a:pt x="355" y="32"/>
                    <a:pt x="358" y="32"/>
                    <a:pt x="360" y="31"/>
                  </a:cubicBezTo>
                  <a:cubicBezTo>
                    <a:pt x="359" y="31"/>
                    <a:pt x="357" y="32"/>
                    <a:pt x="357" y="31"/>
                  </a:cubicBezTo>
                  <a:cubicBezTo>
                    <a:pt x="357" y="31"/>
                    <a:pt x="358" y="31"/>
                    <a:pt x="358" y="31"/>
                  </a:cubicBezTo>
                  <a:cubicBezTo>
                    <a:pt x="354" y="30"/>
                    <a:pt x="354" y="30"/>
                    <a:pt x="354" y="30"/>
                  </a:cubicBezTo>
                  <a:cubicBezTo>
                    <a:pt x="358" y="29"/>
                    <a:pt x="358" y="29"/>
                    <a:pt x="358" y="29"/>
                  </a:cubicBezTo>
                  <a:cubicBezTo>
                    <a:pt x="357" y="29"/>
                    <a:pt x="357" y="29"/>
                    <a:pt x="357" y="29"/>
                  </a:cubicBezTo>
                  <a:cubicBezTo>
                    <a:pt x="357" y="29"/>
                    <a:pt x="357" y="29"/>
                    <a:pt x="357" y="29"/>
                  </a:cubicBezTo>
                  <a:cubicBezTo>
                    <a:pt x="356" y="28"/>
                    <a:pt x="356" y="28"/>
                    <a:pt x="356" y="28"/>
                  </a:cubicBezTo>
                  <a:cubicBezTo>
                    <a:pt x="363" y="27"/>
                    <a:pt x="371" y="29"/>
                    <a:pt x="378" y="28"/>
                  </a:cubicBezTo>
                  <a:cubicBezTo>
                    <a:pt x="366" y="27"/>
                    <a:pt x="358" y="28"/>
                    <a:pt x="347" y="27"/>
                  </a:cubicBezTo>
                  <a:cubicBezTo>
                    <a:pt x="348" y="26"/>
                    <a:pt x="349" y="26"/>
                    <a:pt x="350" y="26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5" y="26"/>
                    <a:pt x="345" y="26"/>
                    <a:pt x="346" y="26"/>
                  </a:cubicBezTo>
                  <a:cubicBezTo>
                    <a:pt x="345" y="27"/>
                    <a:pt x="344" y="27"/>
                    <a:pt x="343" y="27"/>
                  </a:cubicBezTo>
                  <a:cubicBezTo>
                    <a:pt x="342" y="27"/>
                    <a:pt x="341" y="26"/>
                    <a:pt x="342" y="26"/>
                  </a:cubicBezTo>
                  <a:cubicBezTo>
                    <a:pt x="341" y="26"/>
                    <a:pt x="340" y="27"/>
                    <a:pt x="339" y="27"/>
                  </a:cubicBezTo>
                  <a:cubicBezTo>
                    <a:pt x="325" y="26"/>
                    <a:pt x="308" y="26"/>
                    <a:pt x="294" y="26"/>
                  </a:cubicBezTo>
                  <a:cubicBezTo>
                    <a:pt x="224" y="24"/>
                    <a:pt x="224" y="24"/>
                    <a:pt x="224" y="24"/>
                  </a:cubicBezTo>
                  <a:cubicBezTo>
                    <a:pt x="210" y="24"/>
                    <a:pt x="210" y="24"/>
                    <a:pt x="210" y="24"/>
                  </a:cubicBezTo>
                  <a:cubicBezTo>
                    <a:pt x="214" y="23"/>
                    <a:pt x="221" y="24"/>
                    <a:pt x="225" y="23"/>
                  </a:cubicBezTo>
                  <a:cubicBezTo>
                    <a:pt x="225" y="23"/>
                    <a:pt x="225" y="23"/>
                    <a:pt x="225" y="24"/>
                  </a:cubicBezTo>
                  <a:cubicBezTo>
                    <a:pt x="231" y="23"/>
                    <a:pt x="231" y="23"/>
                    <a:pt x="231" y="23"/>
                  </a:cubicBezTo>
                  <a:cubicBezTo>
                    <a:pt x="232" y="23"/>
                    <a:pt x="233" y="23"/>
                    <a:pt x="234" y="23"/>
                  </a:cubicBezTo>
                  <a:cubicBezTo>
                    <a:pt x="236" y="23"/>
                    <a:pt x="238" y="23"/>
                    <a:pt x="240" y="23"/>
                  </a:cubicBezTo>
                  <a:cubicBezTo>
                    <a:pt x="238" y="24"/>
                    <a:pt x="237" y="24"/>
                    <a:pt x="235" y="24"/>
                  </a:cubicBezTo>
                  <a:cubicBezTo>
                    <a:pt x="237" y="24"/>
                    <a:pt x="240" y="24"/>
                    <a:pt x="241" y="23"/>
                  </a:cubicBezTo>
                  <a:cubicBezTo>
                    <a:pt x="231" y="23"/>
                    <a:pt x="231" y="23"/>
                    <a:pt x="231" y="23"/>
                  </a:cubicBezTo>
                  <a:cubicBezTo>
                    <a:pt x="230" y="21"/>
                    <a:pt x="230" y="23"/>
                    <a:pt x="228" y="23"/>
                  </a:cubicBezTo>
                  <a:cubicBezTo>
                    <a:pt x="228" y="23"/>
                    <a:pt x="227" y="23"/>
                    <a:pt x="227" y="22"/>
                  </a:cubicBezTo>
                  <a:cubicBezTo>
                    <a:pt x="245" y="21"/>
                    <a:pt x="265" y="22"/>
                    <a:pt x="284" y="22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307" y="21"/>
                    <a:pt x="307" y="21"/>
                    <a:pt x="307" y="21"/>
                  </a:cubicBezTo>
                  <a:cubicBezTo>
                    <a:pt x="307" y="21"/>
                    <a:pt x="306" y="21"/>
                    <a:pt x="306" y="21"/>
                  </a:cubicBezTo>
                  <a:cubicBezTo>
                    <a:pt x="311" y="20"/>
                    <a:pt x="315" y="22"/>
                    <a:pt x="319" y="21"/>
                  </a:cubicBezTo>
                  <a:cubicBezTo>
                    <a:pt x="314" y="20"/>
                    <a:pt x="308" y="21"/>
                    <a:pt x="303" y="20"/>
                  </a:cubicBezTo>
                  <a:cubicBezTo>
                    <a:pt x="304" y="20"/>
                    <a:pt x="304" y="20"/>
                    <a:pt x="304" y="20"/>
                  </a:cubicBezTo>
                  <a:cubicBezTo>
                    <a:pt x="301" y="20"/>
                    <a:pt x="301" y="20"/>
                    <a:pt x="301" y="20"/>
                  </a:cubicBezTo>
                  <a:cubicBezTo>
                    <a:pt x="298" y="20"/>
                    <a:pt x="293" y="21"/>
                    <a:pt x="291" y="19"/>
                  </a:cubicBezTo>
                  <a:cubicBezTo>
                    <a:pt x="285" y="21"/>
                    <a:pt x="272" y="19"/>
                    <a:pt x="263" y="19"/>
                  </a:cubicBezTo>
                  <a:cubicBezTo>
                    <a:pt x="263" y="19"/>
                    <a:pt x="263" y="19"/>
                    <a:pt x="263" y="19"/>
                  </a:cubicBezTo>
                  <a:cubicBezTo>
                    <a:pt x="263" y="19"/>
                    <a:pt x="262" y="18"/>
                    <a:pt x="262" y="18"/>
                  </a:cubicBezTo>
                  <a:cubicBezTo>
                    <a:pt x="243" y="18"/>
                    <a:pt x="243" y="18"/>
                    <a:pt x="243" y="18"/>
                  </a:cubicBezTo>
                  <a:cubicBezTo>
                    <a:pt x="242" y="19"/>
                    <a:pt x="242" y="19"/>
                    <a:pt x="242" y="19"/>
                  </a:cubicBezTo>
                  <a:cubicBezTo>
                    <a:pt x="240" y="18"/>
                    <a:pt x="240" y="18"/>
                    <a:pt x="240" y="18"/>
                  </a:cubicBezTo>
                  <a:cubicBezTo>
                    <a:pt x="240" y="18"/>
                    <a:pt x="240" y="18"/>
                    <a:pt x="240" y="18"/>
                  </a:cubicBezTo>
                  <a:cubicBezTo>
                    <a:pt x="240" y="18"/>
                    <a:pt x="238" y="18"/>
                    <a:pt x="238" y="17"/>
                  </a:cubicBezTo>
                  <a:cubicBezTo>
                    <a:pt x="237" y="17"/>
                    <a:pt x="237" y="17"/>
                    <a:pt x="237" y="17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8" y="18"/>
                    <a:pt x="237" y="18"/>
                    <a:pt x="237" y="18"/>
                  </a:cubicBezTo>
                  <a:cubicBezTo>
                    <a:pt x="236" y="18"/>
                    <a:pt x="235" y="18"/>
                    <a:pt x="235" y="18"/>
                  </a:cubicBezTo>
                  <a:cubicBezTo>
                    <a:pt x="234" y="18"/>
                    <a:pt x="235" y="17"/>
                    <a:pt x="235" y="17"/>
                  </a:cubicBezTo>
                  <a:cubicBezTo>
                    <a:pt x="235" y="17"/>
                    <a:pt x="234" y="17"/>
                    <a:pt x="234" y="17"/>
                  </a:cubicBezTo>
                  <a:cubicBezTo>
                    <a:pt x="235" y="16"/>
                    <a:pt x="235" y="16"/>
                    <a:pt x="235" y="16"/>
                  </a:cubicBezTo>
                  <a:cubicBezTo>
                    <a:pt x="244" y="17"/>
                    <a:pt x="255" y="16"/>
                    <a:pt x="265" y="17"/>
                  </a:cubicBezTo>
                  <a:cubicBezTo>
                    <a:pt x="284" y="16"/>
                    <a:pt x="305" y="18"/>
                    <a:pt x="321" y="17"/>
                  </a:cubicBezTo>
                  <a:cubicBezTo>
                    <a:pt x="316" y="17"/>
                    <a:pt x="314" y="17"/>
                    <a:pt x="310" y="16"/>
                  </a:cubicBezTo>
                  <a:cubicBezTo>
                    <a:pt x="316" y="15"/>
                    <a:pt x="321" y="17"/>
                    <a:pt x="326" y="16"/>
                  </a:cubicBezTo>
                  <a:cubicBezTo>
                    <a:pt x="330" y="18"/>
                    <a:pt x="337" y="18"/>
                    <a:pt x="341" y="18"/>
                  </a:cubicBezTo>
                  <a:cubicBezTo>
                    <a:pt x="342" y="17"/>
                    <a:pt x="342" y="17"/>
                    <a:pt x="342" y="17"/>
                  </a:cubicBezTo>
                  <a:cubicBezTo>
                    <a:pt x="357" y="17"/>
                    <a:pt x="373" y="18"/>
                    <a:pt x="387" y="17"/>
                  </a:cubicBezTo>
                  <a:cubicBezTo>
                    <a:pt x="354" y="17"/>
                    <a:pt x="326" y="16"/>
                    <a:pt x="293" y="15"/>
                  </a:cubicBezTo>
                  <a:cubicBezTo>
                    <a:pt x="293" y="14"/>
                    <a:pt x="293" y="14"/>
                    <a:pt x="293" y="14"/>
                  </a:cubicBezTo>
                  <a:cubicBezTo>
                    <a:pt x="292" y="15"/>
                    <a:pt x="290" y="15"/>
                    <a:pt x="291" y="14"/>
                  </a:cubicBezTo>
                  <a:cubicBezTo>
                    <a:pt x="289" y="14"/>
                    <a:pt x="289" y="14"/>
                    <a:pt x="289" y="14"/>
                  </a:cubicBezTo>
                  <a:cubicBezTo>
                    <a:pt x="287" y="15"/>
                    <a:pt x="283" y="14"/>
                    <a:pt x="280" y="14"/>
                  </a:cubicBezTo>
                  <a:cubicBezTo>
                    <a:pt x="281" y="14"/>
                    <a:pt x="281" y="14"/>
                    <a:pt x="281" y="14"/>
                  </a:cubicBezTo>
                  <a:cubicBezTo>
                    <a:pt x="274" y="13"/>
                    <a:pt x="264" y="14"/>
                    <a:pt x="255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301" y="13"/>
                    <a:pt x="345" y="15"/>
                    <a:pt x="386" y="15"/>
                  </a:cubicBezTo>
                  <a:cubicBezTo>
                    <a:pt x="334" y="13"/>
                    <a:pt x="282" y="12"/>
                    <a:pt x="229" y="11"/>
                  </a:cubicBezTo>
                  <a:cubicBezTo>
                    <a:pt x="248" y="11"/>
                    <a:pt x="269" y="11"/>
                    <a:pt x="288" y="11"/>
                  </a:cubicBezTo>
                  <a:cubicBezTo>
                    <a:pt x="287" y="11"/>
                    <a:pt x="286" y="11"/>
                    <a:pt x="286" y="11"/>
                  </a:cubicBezTo>
                  <a:cubicBezTo>
                    <a:pt x="289" y="10"/>
                    <a:pt x="293" y="10"/>
                    <a:pt x="296" y="11"/>
                  </a:cubicBezTo>
                  <a:cubicBezTo>
                    <a:pt x="297" y="10"/>
                    <a:pt x="297" y="10"/>
                    <a:pt x="297" y="10"/>
                  </a:cubicBezTo>
                  <a:cubicBezTo>
                    <a:pt x="298" y="11"/>
                    <a:pt x="298" y="11"/>
                    <a:pt x="298" y="11"/>
                  </a:cubicBezTo>
                  <a:cubicBezTo>
                    <a:pt x="320" y="11"/>
                    <a:pt x="320" y="11"/>
                    <a:pt x="320" y="11"/>
                  </a:cubicBezTo>
                  <a:cubicBezTo>
                    <a:pt x="322" y="12"/>
                    <a:pt x="321" y="11"/>
                    <a:pt x="324" y="11"/>
                  </a:cubicBezTo>
                  <a:cubicBezTo>
                    <a:pt x="344" y="11"/>
                    <a:pt x="366" y="12"/>
                    <a:pt x="386" y="12"/>
                  </a:cubicBezTo>
                  <a:cubicBezTo>
                    <a:pt x="363" y="11"/>
                    <a:pt x="338" y="11"/>
                    <a:pt x="315" y="10"/>
                  </a:cubicBezTo>
                  <a:cubicBezTo>
                    <a:pt x="315" y="9"/>
                    <a:pt x="315" y="9"/>
                    <a:pt x="315" y="9"/>
                  </a:cubicBezTo>
                  <a:cubicBezTo>
                    <a:pt x="322" y="9"/>
                    <a:pt x="322" y="9"/>
                    <a:pt x="322" y="9"/>
                  </a:cubicBezTo>
                  <a:cubicBezTo>
                    <a:pt x="316" y="9"/>
                    <a:pt x="307" y="8"/>
                    <a:pt x="301" y="8"/>
                  </a:cubicBezTo>
                  <a:cubicBezTo>
                    <a:pt x="297" y="8"/>
                    <a:pt x="297" y="8"/>
                    <a:pt x="297" y="8"/>
                  </a:cubicBezTo>
                  <a:cubicBezTo>
                    <a:pt x="262" y="7"/>
                    <a:pt x="262" y="7"/>
                    <a:pt x="262" y="7"/>
                  </a:cubicBezTo>
                  <a:cubicBezTo>
                    <a:pt x="262" y="7"/>
                    <a:pt x="262" y="7"/>
                    <a:pt x="262" y="7"/>
                  </a:cubicBezTo>
                  <a:cubicBezTo>
                    <a:pt x="253" y="7"/>
                    <a:pt x="245" y="7"/>
                    <a:pt x="238" y="7"/>
                  </a:cubicBezTo>
                  <a:cubicBezTo>
                    <a:pt x="240" y="6"/>
                    <a:pt x="240" y="6"/>
                    <a:pt x="240" y="6"/>
                  </a:cubicBezTo>
                  <a:cubicBezTo>
                    <a:pt x="238" y="6"/>
                    <a:pt x="238" y="6"/>
                    <a:pt x="238" y="6"/>
                  </a:cubicBezTo>
                  <a:cubicBezTo>
                    <a:pt x="238" y="6"/>
                    <a:pt x="238" y="6"/>
                    <a:pt x="238" y="6"/>
                  </a:cubicBezTo>
                  <a:cubicBezTo>
                    <a:pt x="233" y="7"/>
                    <a:pt x="226" y="7"/>
                    <a:pt x="220" y="7"/>
                  </a:cubicBezTo>
                  <a:cubicBezTo>
                    <a:pt x="219" y="6"/>
                    <a:pt x="218" y="7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3" y="6"/>
                    <a:pt x="208" y="7"/>
                    <a:pt x="204" y="6"/>
                  </a:cubicBezTo>
                  <a:cubicBezTo>
                    <a:pt x="208" y="5"/>
                    <a:pt x="208" y="5"/>
                    <a:pt x="208" y="5"/>
                  </a:cubicBezTo>
                  <a:cubicBezTo>
                    <a:pt x="199" y="5"/>
                    <a:pt x="199" y="5"/>
                    <a:pt x="199" y="5"/>
                  </a:cubicBezTo>
                  <a:cubicBezTo>
                    <a:pt x="199" y="6"/>
                    <a:pt x="202" y="5"/>
                    <a:pt x="203" y="6"/>
                  </a:cubicBezTo>
                  <a:cubicBezTo>
                    <a:pt x="202" y="7"/>
                    <a:pt x="199" y="7"/>
                    <a:pt x="197" y="6"/>
                  </a:cubicBezTo>
                  <a:cubicBezTo>
                    <a:pt x="197" y="6"/>
                    <a:pt x="197" y="6"/>
                    <a:pt x="198" y="5"/>
                  </a:cubicBezTo>
                  <a:cubicBezTo>
                    <a:pt x="196" y="5"/>
                    <a:pt x="191" y="4"/>
                    <a:pt x="192" y="6"/>
                  </a:cubicBezTo>
                  <a:cubicBezTo>
                    <a:pt x="191" y="6"/>
                    <a:pt x="190" y="5"/>
                    <a:pt x="190" y="5"/>
                  </a:cubicBezTo>
                  <a:cubicBezTo>
                    <a:pt x="189" y="6"/>
                    <a:pt x="188" y="7"/>
                    <a:pt x="187" y="6"/>
                  </a:cubicBezTo>
                  <a:cubicBezTo>
                    <a:pt x="188" y="6"/>
                    <a:pt x="188" y="5"/>
                    <a:pt x="188" y="5"/>
                  </a:cubicBezTo>
                  <a:cubicBezTo>
                    <a:pt x="147" y="4"/>
                    <a:pt x="103" y="1"/>
                    <a:pt x="60" y="1"/>
                  </a:cubicBezTo>
                  <a:cubicBezTo>
                    <a:pt x="51" y="1"/>
                    <a:pt x="42" y="0"/>
                    <a:pt x="34" y="2"/>
                  </a:cubicBezTo>
                  <a:cubicBezTo>
                    <a:pt x="24" y="2"/>
                    <a:pt x="16" y="5"/>
                    <a:pt x="8" y="8"/>
                  </a:cubicBezTo>
                  <a:cubicBezTo>
                    <a:pt x="10" y="8"/>
                    <a:pt x="12" y="8"/>
                    <a:pt x="12" y="9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2"/>
                    <a:pt x="20" y="12"/>
                    <a:pt x="21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9" y="14"/>
                    <a:pt x="21" y="15"/>
                    <a:pt x="24" y="15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8"/>
                    <a:pt x="17" y="18"/>
                    <a:pt x="16" y="19"/>
                  </a:cubicBezTo>
                  <a:cubicBezTo>
                    <a:pt x="18" y="19"/>
                    <a:pt x="20" y="19"/>
                    <a:pt x="20" y="20"/>
                  </a:cubicBezTo>
                  <a:cubicBezTo>
                    <a:pt x="19" y="20"/>
                    <a:pt x="18" y="22"/>
                    <a:pt x="16" y="21"/>
                  </a:cubicBezTo>
                  <a:cubicBezTo>
                    <a:pt x="16" y="22"/>
                    <a:pt x="14" y="22"/>
                    <a:pt x="13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5"/>
                    <a:pt x="15" y="26"/>
                    <a:pt x="15" y="27"/>
                  </a:cubicBezTo>
                  <a:cubicBezTo>
                    <a:pt x="18" y="28"/>
                    <a:pt x="22" y="28"/>
                    <a:pt x="24" y="29"/>
                  </a:cubicBezTo>
                  <a:cubicBezTo>
                    <a:pt x="20" y="29"/>
                    <a:pt x="17" y="29"/>
                    <a:pt x="14" y="31"/>
                  </a:cubicBezTo>
                  <a:cubicBezTo>
                    <a:pt x="13" y="31"/>
                    <a:pt x="13" y="32"/>
                    <a:pt x="14" y="32"/>
                  </a:cubicBezTo>
                  <a:cubicBezTo>
                    <a:pt x="14" y="32"/>
                    <a:pt x="14" y="32"/>
                    <a:pt x="13" y="32"/>
                  </a:cubicBezTo>
                  <a:cubicBezTo>
                    <a:pt x="13" y="34"/>
                    <a:pt x="17" y="33"/>
                    <a:pt x="19" y="34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9"/>
                    <a:pt x="18" y="39"/>
                    <a:pt x="16" y="39"/>
                  </a:cubicBezTo>
                  <a:cubicBezTo>
                    <a:pt x="17" y="40"/>
                    <a:pt x="20" y="39"/>
                    <a:pt x="20" y="41"/>
                  </a:cubicBezTo>
                  <a:cubicBezTo>
                    <a:pt x="20" y="42"/>
                    <a:pt x="1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3" y="43"/>
                    <a:pt x="6" y="44"/>
                    <a:pt x="0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6"/>
                    <a:pt x="1" y="46"/>
                    <a:pt x="0" y="46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9" y="48"/>
                    <a:pt x="10" y="48"/>
                    <a:pt x="10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2" y="49"/>
                    <a:pt x="20" y="50"/>
                    <a:pt x="18" y="50"/>
                  </a:cubicBezTo>
                  <a:cubicBezTo>
                    <a:pt x="19" y="51"/>
                    <a:pt x="20" y="50"/>
                    <a:pt x="20" y="51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3"/>
                    <a:pt x="18" y="52"/>
                    <a:pt x="19" y="53"/>
                  </a:cubicBezTo>
                  <a:cubicBezTo>
                    <a:pt x="16" y="54"/>
                    <a:pt x="12" y="53"/>
                    <a:pt x="10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10" y="54"/>
                    <a:pt x="10" y="56"/>
                    <a:pt x="13" y="55"/>
                  </a:cubicBezTo>
                  <a:cubicBezTo>
                    <a:pt x="14" y="55"/>
                    <a:pt x="15" y="56"/>
                    <a:pt x="14" y="56"/>
                  </a:cubicBezTo>
                  <a:cubicBezTo>
                    <a:pt x="14" y="55"/>
                    <a:pt x="18" y="55"/>
                    <a:pt x="20" y="55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7"/>
                    <a:pt x="12" y="57"/>
                    <a:pt x="9" y="57"/>
                  </a:cubicBezTo>
                  <a:cubicBezTo>
                    <a:pt x="15" y="58"/>
                    <a:pt x="20" y="56"/>
                    <a:pt x="25" y="58"/>
                  </a:cubicBezTo>
                  <a:cubicBezTo>
                    <a:pt x="21" y="58"/>
                    <a:pt x="16" y="58"/>
                    <a:pt x="12" y="59"/>
                  </a:cubicBezTo>
                  <a:cubicBezTo>
                    <a:pt x="16" y="59"/>
                    <a:pt x="20" y="59"/>
                    <a:pt x="24" y="59"/>
                  </a:cubicBezTo>
                  <a:cubicBezTo>
                    <a:pt x="20" y="61"/>
                    <a:pt x="13" y="60"/>
                    <a:pt x="8" y="61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3" y="63"/>
                    <a:pt x="18" y="62"/>
                    <a:pt x="16" y="63"/>
                  </a:cubicBezTo>
                  <a:cubicBezTo>
                    <a:pt x="16" y="64"/>
                    <a:pt x="10" y="64"/>
                    <a:pt x="7" y="64"/>
                  </a:cubicBezTo>
                  <a:cubicBezTo>
                    <a:pt x="10" y="65"/>
                    <a:pt x="18" y="64"/>
                    <a:pt x="23" y="65"/>
                  </a:cubicBezTo>
                  <a:cubicBezTo>
                    <a:pt x="23" y="67"/>
                    <a:pt x="17" y="65"/>
                    <a:pt x="18" y="6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1" y="67"/>
                    <a:pt x="15" y="68"/>
                    <a:pt x="9" y="68"/>
                  </a:cubicBezTo>
                  <a:cubicBezTo>
                    <a:pt x="10" y="69"/>
                    <a:pt x="12" y="68"/>
                    <a:pt x="13" y="69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0" y="70"/>
                    <a:pt x="19" y="71"/>
                    <a:pt x="18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2"/>
                    <a:pt x="28" y="71"/>
                    <a:pt x="30" y="72"/>
                  </a:cubicBezTo>
                  <a:cubicBezTo>
                    <a:pt x="24" y="72"/>
                    <a:pt x="17" y="72"/>
                    <a:pt x="12" y="73"/>
                  </a:cubicBezTo>
                  <a:cubicBezTo>
                    <a:pt x="16" y="73"/>
                    <a:pt x="21" y="73"/>
                    <a:pt x="25" y="73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74"/>
                    <a:pt x="15" y="74"/>
                    <a:pt x="15" y="7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8" y="76"/>
                    <a:pt x="25" y="75"/>
                    <a:pt x="29" y="76"/>
                  </a:cubicBezTo>
                  <a:cubicBezTo>
                    <a:pt x="24" y="77"/>
                    <a:pt x="18" y="77"/>
                    <a:pt x="13" y="77"/>
                  </a:cubicBezTo>
                  <a:cubicBezTo>
                    <a:pt x="19" y="77"/>
                    <a:pt x="19" y="77"/>
                    <a:pt x="19" y="77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17" y="79"/>
                    <a:pt x="16" y="79"/>
                    <a:pt x="15" y="79"/>
                  </a:cubicBezTo>
                  <a:cubicBezTo>
                    <a:pt x="21" y="79"/>
                    <a:pt x="27" y="79"/>
                    <a:pt x="33" y="80"/>
                  </a:cubicBezTo>
                  <a:cubicBezTo>
                    <a:pt x="30" y="82"/>
                    <a:pt x="26" y="81"/>
                    <a:pt x="23" y="82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4"/>
                    <a:pt x="29" y="84"/>
                    <a:pt x="29" y="84"/>
                  </a:cubicBezTo>
                  <a:cubicBezTo>
                    <a:pt x="30" y="84"/>
                    <a:pt x="30" y="85"/>
                    <a:pt x="32" y="85"/>
                  </a:cubicBezTo>
                  <a:cubicBezTo>
                    <a:pt x="27" y="86"/>
                    <a:pt x="22" y="87"/>
                    <a:pt x="17" y="87"/>
                  </a:cubicBezTo>
                  <a:cubicBezTo>
                    <a:pt x="17" y="87"/>
                    <a:pt x="17" y="87"/>
                    <a:pt x="17" y="87"/>
                  </a:cubicBezTo>
                  <a:cubicBezTo>
                    <a:pt x="20" y="87"/>
                    <a:pt x="24" y="87"/>
                    <a:pt x="26" y="87"/>
                  </a:cubicBezTo>
                  <a:cubicBezTo>
                    <a:pt x="25" y="88"/>
                    <a:pt x="21" y="87"/>
                    <a:pt x="21" y="88"/>
                  </a:cubicBezTo>
                  <a:cubicBezTo>
                    <a:pt x="22" y="88"/>
                    <a:pt x="22" y="88"/>
                    <a:pt x="22" y="88"/>
                  </a:cubicBezTo>
                  <a:cubicBezTo>
                    <a:pt x="20" y="89"/>
                    <a:pt x="16" y="89"/>
                    <a:pt x="14" y="90"/>
                  </a:cubicBezTo>
                  <a:cubicBezTo>
                    <a:pt x="15" y="90"/>
                    <a:pt x="16" y="89"/>
                    <a:pt x="17" y="90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14" y="90"/>
                    <a:pt x="18" y="91"/>
                    <a:pt x="20" y="91"/>
                  </a:cubicBezTo>
                  <a:cubicBezTo>
                    <a:pt x="21" y="92"/>
                    <a:pt x="22" y="91"/>
                    <a:pt x="22" y="92"/>
                  </a:cubicBezTo>
                  <a:cubicBezTo>
                    <a:pt x="12" y="93"/>
                    <a:pt x="12" y="93"/>
                    <a:pt x="12" y="93"/>
                  </a:cubicBezTo>
                  <a:cubicBezTo>
                    <a:pt x="13" y="93"/>
                    <a:pt x="14" y="93"/>
                    <a:pt x="14" y="93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26" y="95"/>
                    <a:pt x="20" y="95"/>
                    <a:pt x="16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4" y="97"/>
                    <a:pt x="20" y="96"/>
                    <a:pt x="18" y="97"/>
                  </a:cubicBezTo>
                  <a:cubicBezTo>
                    <a:pt x="19" y="97"/>
                    <a:pt x="20" y="96"/>
                    <a:pt x="21" y="97"/>
                  </a:cubicBezTo>
                  <a:cubicBezTo>
                    <a:pt x="20" y="97"/>
                    <a:pt x="19" y="98"/>
                    <a:pt x="17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28" y="99"/>
                    <a:pt x="21" y="99"/>
                    <a:pt x="16" y="100"/>
                  </a:cubicBezTo>
                  <a:cubicBezTo>
                    <a:pt x="29" y="100"/>
                    <a:pt x="29" y="100"/>
                    <a:pt x="29" y="100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8" y="100"/>
                    <a:pt x="29" y="101"/>
                    <a:pt x="30" y="101"/>
                  </a:cubicBezTo>
                  <a:cubicBezTo>
                    <a:pt x="27" y="103"/>
                    <a:pt x="22" y="101"/>
                    <a:pt x="19" y="102"/>
                  </a:cubicBezTo>
                  <a:cubicBezTo>
                    <a:pt x="22" y="102"/>
                    <a:pt x="24" y="102"/>
                    <a:pt x="26" y="103"/>
                  </a:cubicBezTo>
                  <a:cubicBezTo>
                    <a:pt x="25" y="104"/>
                    <a:pt x="21" y="103"/>
                    <a:pt x="19" y="104"/>
                  </a:cubicBezTo>
                  <a:cubicBezTo>
                    <a:pt x="22" y="104"/>
                    <a:pt x="25" y="104"/>
                    <a:pt x="27" y="105"/>
                  </a:cubicBezTo>
                  <a:cubicBezTo>
                    <a:pt x="24" y="106"/>
                    <a:pt x="24" y="106"/>
                    <a:pt x="24" y="106"/>
                  </a:cubicBezTo>
                  <a:cubicBezTo>
                    <a:pt x="24" y="106"/>
                    <a:pt x="25" y="106"/>
                    <a:pt x="25" y="106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3" y="107"/>
                    <a:pt x="24" y="107"/>
                    <a:pt x="24" y="107"/>
                  </a:cubicBezTo>
                  <a:cubicBezTo>
                    <a:pt x="24" y="107"/>
                    <a:pt x="24" y="108"/>
                    <a:pt x="23" y="108"/>
                  </a:cubicBezTo>
                  <a:cubicBezTo>
                    <a:pt x="22" y="109"/>
                    <a:pt x="26" y="108"/>
                    <a:pt x="27" y="109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27" y="110"/>
                    <a:pt x="29" y="110"/>
                    <a:pt x="29" y="111"/>
                  </a:cubicBezTo>
                  <a:cubicBezTo>
                    <a:pt x="24" y="113"/>
                    <a:pt x="24" y="113"/>
                    <a:pt x="24" y="113"/>
                  </a:cubicBezTo>
                  <a:cubicBezTo>
                    <a:pt x="24" y="113"/>
                    <a:pt x="24" y="113"/>
                    <a:pt x="24" y="113"/>
                  </a:cubicBezTo>
                  <a:cubicBezTo>
                    <a:pt x="22" y="115"/>
                    <a:pt x="18" y="114"/>
                    <a:pt x="14" y="115"/>
                  </a:cubicBezTo>
                  <a:cubicBezTo>
                    <a:pt x="27" y="114"/>
                    <a:pt x="27" y="114"/>
                    <a:pt x="27" y="114"/>
                  </a:cubicBezTo>
                  <a:cubicBezTo>
                    <a:pt x="30" y="115"/>
                    <a:pt x="27" y="116"/>
                    <a:pt x="27" y="117"/>
                  </a:cubicBezTo>
                  <a:cubicBezTo>
                    <a:pt x="28" y="117"/>
                    <a:pt x="28" y="117"/>
                    <a:pt x="29" y="117"/>
                  </a:cubicBezTo>
                  <a:cubicBezTo>
                    <a:pt x="28" y="117"/>
                    <a:pt x="26" y="117"/>
                    <a:pt x="24" y="117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27" y="119"/>
                    <a:pt x="27" y="119"/>
                    <a:pt x="27" y="119"/>
                  </a:cubicBezTo>
                  <a:cubicBezTo>
                    <a:pt x="27" y="119"/>
                    <a:pt x="28" y="119"/>
                    <a:pt x="29" y="119"/>
                  </a:cubicBezTo>
                  <a:cubicBezTo>
                    <a:pt x="27" y="120"/>
                    <a:pt x="26" y="122"/>
                    <a:pt x="23" y="122"/>
                  </a:cubicBezTo>
                  <a:cubicBezTo>
                    <a:pt x="25" y="122"/>
                    <a:pt x="27" y="122"/>
                    <a:pt x="28" y="123"/>
                  </a:cubicBezTo>
                  <a:cubicBezTo>
                    <a:pt x="27" y="124"/>
                    <a:pt x="25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5" y="124"/>
                    <a:pt x="25" y="124"/>
                    <a:pt x="25" y="124"/>
                  </a:cubicBezTo>
                  <a:cubicBezTo>
                    <a:pt x="26" y="124"/>
                    <a:pt x="26" y="124"/>
                    <a:pt x="27" y="124"/>
                  </a:cubicBezTo>
                  <a:cubicBezTo>
                    <a:pt x="26" y="125"/>
                    <a:pt x="26" y="125"/>
                    <a:pt x="26" y="125"/>
                  </a:cubicBezTo>
                  <a:cubicBezTo>
                    <a:pt x="27" y="125"/>
                    <a:pt x="28" y="125"/>
                    <a:pt x="29" y="125"/>
                  </a:cubicBezTo>
                  <a:cubicBezTo>
                    <a:pt x="29" y="126"/>
                    <a:pt x="28" y="126"/>
                    <a:pt x="27" y="126"/>
                  </a:cubicBezTo>
                  <a:cubicBezTo>
                    <a:pt x="28" y="128"/>
                    <a:pt x="23" y="127"/>
                    <a:pt x="22" y="128"/>
                  </a:cubicBezTo>
                  <a:cubicBezTo>
                    <a:pt x="22" y="128"/>
                    <a:pt x="23" y="127"/>
                    <a:pt x="23" y="128"/>
                  </a:cubicBezTo>
                  <a:cubicBezTo>
                    <a:pt x="21" y="128"/>
                    <a:pt x="21" y="128"/>
                    <a:pt x="21" y="128"/>
                  </a:cubicBezTo>
                  <a:cubicBezTo>
                    <a:pt x="23" y="129"/>
                    <a:pt x="24" y="128"/>
                    <a:pt x="26" y="129"/>
                  </a:cubicBezTo>
                  <a:cubicBezTo>
                    <a:pt x="26" y="129"/>
                    <a:pt x="25" y="129"/>
                    <a:pt x="25" y="129"/>
                  </a:cubicBezTo>
                  <a:cubicBezTo>
                    <a:pt x="29" y="130"/>
                    <a:pt x="29" y="130"/>
                    <a:pt x="29" y="130"/>
                  </a:cubicBezTo>
                  <a:cubicBezTo>
                    <a:pt x="27" y="131"/>
                    <a:pt x="27" y="131"/>
                    <a:pt x="27" y="131"/>
                  </a:cubicBezTo>
                  <a:cubicBezTo>
                    <a:pt x="28" y="131"/>
                    <a:pt x="29" y="131"/>
                    <a:pt x="29" y="132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28" y="132"/>
                    <a:pt x="28" y="132"/>
                    <a:pt x="28" y="132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27" y="133"/>
                    <a:pt x="26" y="133"/>
                    <a:pt x="25" y="133"/>
                  </a:cubicBezTo>
                  <a:cubicBezTo>
                    <a:pt x="25" y="133"/>
                    <a:pt x="26" y="133"/>
                    <a:pt x="27" y="133"/>
                  </a:cubicBezTo>
                  <a:cubicBezTo>
                    <a:pt x="26" y="134"/>
                    <a:pt x="26" y="134"/>
                    <a:pt x="26" y="134"/>
                  </a:cubicBezTo>
                  <a:cubicBezTo>
                    <a:pt x="30" y="134"/>
                    <a:pt x="30" y="134"/>
                    <a:pt x="30" y="134"/>
                  </a:cubicBezTo>
                  <a:cubicBezTo>
                    <a:pt x="25" y="135"/>
                    <a:pt x="25" y="135"/>
                    <a:pt x="25" y="135"/>
                  </a:cubicBezTo>
                  <a:cubicBezTo>
                    <a:pt x="27" y="135"/>
                    <a:pt x="29" y="135"/>
                    <a:pt x="30" y="136"/>
                  </a:cubicBezTo>
                  <a:cubicBezTo>
                    <a:pt x="30" y="136"/>
                    <a:pt x="29" y="136"/>
                    <a:pt x="29" y="136"/>
                  </a:cubicBezTo>
                  <a:cubicBezTo>
                    <a:pt x="30" y="136"/>
                    <a:pt x="31" y="136"/>
                    <a:pt x="32" y="136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9" y="138"/>
                    <a:pt x="29" y="138"/>
                    <a:pt x="29" y="138"/>
                  </a:cubicBezTo>
                  <a:cubicBezTo>
                    <a:pt x="29" y="138"/>
                    <a:pt x="29" y="138"/>
                    <a:pt x="29" y="138"/>
                  </a:cubicBezTo>
                  <a:cubicBezTo>
                    <a:pt x="31" y="139"/>
                    <a:pt x="31" y="139"/>
                    <a:pt x="31" y="139"/>
                  </a:cubicBezTo>
                  <a:cubicBezTo>
                    <a:pt x="31" y="139"/>
                    <a:pt x="31" y="140"/>
                    <a:pt x="30" y="140"/>
                  </a:cubicBezTo>
                  <a:cubicBezTo>
                    <a:pt x="31" y="140"/>
                    <a:pt x="32" y="140"/>
                    <a:pt x="32" y="140"/>
                  </a:cubicBezTo>
                  <a:cubicBezTo>
                    <a:pt x="30" y="141"/>
                    <a:pt x="28" y="141"/>
                    <a:pt x="26" y="141"/>
                  </a:cubicBezTo>
                  <a:cubicBezTo>
                    <a:pt x="32" y="141"/>
                    <a:pt x="32" y="141"/>
                    <a:pt x="32" y="141"/>
                  </a:cubicBezTo>
                  <a:cubicBezTo>
                    <a:pt x="28" y="142"/>
                    <a:pt x="25" y="143"/>
                    <a:pt x="22" y="143"/>
                  </a:cubicBezTo>
                  <a:cubicBezTo>
                    <a:pt x="25" y="143"/>
                    <a:pt x="25" y="143"/>
                    <a:pt x="25" y="143"/>
                  </a:cubicBezTo>
                  <a:cubicBezTo>
                    <a:pt x="25" y="143"/>
                    <a:pt x="24" y="144"/>
                    <a:pt x="24" y="144"/>
                  </a:cubicBezTo>
                  <a:cubicBezTo>
                    <a:pt x="28" y="143"/>
                    <a:pt x="31" y="144"/>
                    <a:pt x="34" y="144"/>
                  </a:cubicBezTo>
                  <a:cubicBezTo>
                    <a:pt x="29" y="145"/>
                    <a:pt x="29" y="145"/>
                    <a:pt x="29" y="145"/>
                  </a:cubicBezTo>
                  <a:cubicBezTo>
                    <a:pt x="33" y="145"/>
                    <a:pt x="33" y="145"/>
                    <a:pt x="33" y="145"/>
                  </a:cubicBezTo>
                  <a:cubicBezTo>
                    <a:pt x="32" y="146"/>
                    <a:pt x="31" y="146"/>
                    <a:pt x="30" y="146"/>
                  </a:cubicBezTo>
                  <a:cubicBezTo>
                    <a:pt x="37" y="146"/>
                    <a:pt x="37" y="146"/>
                    <a:pt x="37" y="146"/>
                  </a:cubicBezTo>
                  <a:cubicBezTo>
                    <a:pt x="34" y="147"/>
                    <a:pt x="31" y="147"/>
                    <a:pt x="28" y="148"/>
                  </a:cubicBezTo>
                  <a:cubicBezTo>
                    <a:pt x="36" y="148"/>
                    <a:pt x="36" y="148"/>
                    <a:pt x="36" y="148"/>
                  </a:cubicBezTo>
                  <a:cubicBezTo>
                    <a:pt x="36" y="148"/>
                    <a:pt x="36" y="148"/>
                    <a:pt x="36" y="148"/>
                  </a:cubicBezTo>
                  <a:cubicBezTo>
                    <a:pt x="40" y="148"/>
                    <a:pt x="40" y="148"/>
                    <a:pt x="40" y="148"/>
                  </a:cubicBezTo>
                  <a:cubicBezTo>
                    <a:pt x="40" y="148"/>
                    <a:pt x="40" y="148"/>
                    <a:pt x="40" y="148"/>
                  </a:cubicBezTo>
                  <a:cubicBezTo>
                    <a:pt x="36" y="148"/>
                    <a:pt x="36" y="148"/>
                    <a:pt x="36" y="148"/>
                  </a:cubicBezTo>
                  <a:cubicBezTo>
                    <a:pt x="34" y="149"/>
                    <a:pt x="31" y="148"/>
                    <a:pt x="29" y="149"/>
                  </a:cubicBezTo>
                  <a:cubicBezTo>
                    <a:pt x="30" y="149"/>
                    <a:pt x="31" y="149"/>
                    <a:pt x="31" y="149"/>
                  </a:cubicBezTo>
                  <a:cubicBezTo>
                    <a:pt x="32" y="149"/>
                    <a:pt x="32" y="149"/>
                    <a:pt x="32" y="149"/>
                  </a:cubicBezTo>
                  <a:cubicBezTo>
                    <a:pt x="32" y="150"/>
                    <a:pt x="32" y="150"/>
                    <a:pt x="32" y="150"/>
                  </a:cubicBezTo>
                  <a:cubicBezTo>
                    <a:pt x="33" y="150"/>
                    <a:pt x="36" y="149"/>
                    <a:pt x="36" y="150"/>
                  </a:cubicBezTo>
                  <a:cubicBezTo>
                    <a:pt x="38" y="150"/>
                    <a:pt x="38" y="150"/>
                    <a:pt x="38" y="150"/>
                  </a:cubicBezTo>
                  <a:cubicBezTo>
                    <a:pt x="38" y="150"/>
                    <a:pt x="39" y="151"/>
                    <a:pt x="39" y="151"/>
                  </a:cubicBezTo>
                  <a:cubicBezTo>
                    <a:pt x="40" y="151"/>
                    <a:pt x="41" y="151"/>
                    <a:pt x="42" y="151"/>
                  </a:cubicBezTo>
                  <a:cubicBezTo>
                    <a:pt x="41" y="152"/>
                    <a:pt x="40" y="152"/>
                    <a:pt x="39" y="152"/>
                  </a:cubicBezTo>
                  <a:cubicBezTo>
                    <a:pt x="37" y="152"/>
                    <a:pt x="35" y="151"/>
                    <a:pt x="34" y="150"/>
                  </a:cubicBezTo>
                  <a:cubicBezTo>
                    <a:pt x="34" y="151"/>
                    <a:pt x="34" y="151"/>
                    <a:pt x="34" y="151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3" y="152"/>
                    <a:pt x="32" y="152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36" y="153"/>
                    <a:pt x="36" y="153"/>
                    <a:pt x="36" y="153"/>
                  </a:cubicBezTo>
                  <a:cubicBezTo>
                    <a:pt x="38" y="153"/>
                    <a:pt x="38" y="153"/>
                    <a:pt x="38" y="153"/>
                  </a:cubicBezTo>
                  <a:cubicBezTo>
                    <a:pt x="38" y="153"/>
                    <a:pt x="39" y="153"/>
                    <a:pt x="39" y="154"/>
                  </a:cubicBezTo>
                  <a:cubicBezTo>
                    <a:pt x="35" y="154"/>
                    <a:pt x="31" y="154"/>
                    <a:pt x="28" y="155"/>
                  </a:cubicBezTo>
                  <a:cubicBezTo>
                    <a:pt x="39" y="154"/>
                    <a:pt x="50" y="154"/>
                    <a:pt x="61" y="153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2" y="152"/>
                    <a:pt x="45" y="153"/>
                    <a:pt x="46" y="152"/>
                  </a:cubicBezTo>
                  <a:cubicBezTo>
                    <a:pt x="45" y="152"/>
                    <a:pt x="44" y="153"/>
                    <a:pt x="43" y="152"/>
                  </a:cubicBezTo>
                  <a:cubicBezTo>
                    <a:pt x="50" y="151"/>
                    <a:pt x="50" y="151"/>
                    <a:pt x="50" y="151"/>
                  </a:cubicBezTo>
                  <a:cubicBezTo>
                    <a:pt x="48" y="151"/>
                    <a:pt x="46" y="152"/>
                    <a:pt x="45" y="151"/>
                  </a:cubicBezTo>
                  <a:cubicBezTo>
                    <a:pt x="47" y="151"/>
                    <a:pt x="48" y="149"/>
                    <a:pt x="49" y="151"/>
                  </a:cubicBezTo>
                  <a:cubicBezTo>
                    <a:pt x="51" y="151"/>
                    <a:pt x="54" y="151"/>
                    <a:pt x="55" y="150"/>
                  </a:cubicBezTo>
                  <a:cubicBezTo>
                    <a:pt x="62" y="152"/>
                    <a:pt x="71" y="150"/>
                    <a:pt x="78" y="151"/>
                  </a:cubicBezTo>
                  <a:cubicBezTo>
                    <a:pt x="79" y="152"/>
                    <a:pt x="79" y="152"/>
                    <a:pt x="79" y="152"/>
                  </a:cubicBezTo>
                  <a:cubicBezTo>
                    <a:pt x="81" y="150"/>
                    <a:pt x="88" y="152"/>
                    <a:pt x="93" y="152"/>
                  </a:cubicBezTo>
                  <a:cubicBezTo>
                    <a:pt x="93" y="152"/>
                    <a:pt x="94" y="152"/>
                    <a:pt x="94" y="152"/>
                  </a:cubicBezTo>
                  <a:cubicBezTo>
                    <a:pt x="94" y="152"/>
                    <a:pt x="94" y="152"/>
                    <a:pt x="94" y="152"/>
                  </a:cubicBezTo>
                  <a:cubicBezTo>
                    <a:pt x="100" y="153"/>
                    <a:pt x="110" y="152"/>
                    <a:pt x="115" y="153"/>
                  </a:cubicBezTo>
                  <a:cubicBezTo>
                    <a:pt x="113" y="153"/>
                    <a:pt x="111" y="154"/>
                    <a:pt x="109" y="154"/>
                  </a:cubicBezTo>
                  <a:cubicBezTo>
                    <a:pt x="116" y="154"/>
                    <a:pt x="116" y="154"/>
                    <a:pt x="116" y="154"/>
                  </a:cubicBezTo>
                  <a:cubicBezTo>
                    <a:pt x="116" y="154"/>
                    <a:pt x="116" y="154"/>
                    <a:pt x="116" y="154"/>
                  </a:cubicBezTo>
                  <a:cubicBezTo>
                    <a:pt x="120" y="155"/>
                    <a:pt x="123" y="153"/>
                    <a:pt x="127" y="154"/>
                  </a:cubicBezTo>
                  <a:cubicBezTo>
                    <a:pt x="124" y="155"/>
                    <a:pt x="121" y="156"/>
                    <a:pt x="118" y="156"/>
                  </a:cubicBezTo>
                  <a:cubicBezTo>
                    <a:pt x="118" y="156"/>
                    <a:pt x="118" y="156"/>
                    <a:pt x="118" y="156"/>
                  </a:cubicBezTo>
                  <a:cubicBezTo>
                    <a:pt x="118" y="157"/>
                    <a:pt x="117" y="156"/>
                    <a:pt x="116" y="157"/>
                  </a:cubicBezTo>
                  <a:cubicBezTo>
                    <a:pt x="116" y="156"/>
                    <a:pt x="116" y="156"/>
                    <a:pt x="116" y="156"/>
                  </a:cubicBezTo>
                  <a:cubicBezTo>
                    <a:pt x="114" y="156"/>
                    <a:pt x="112" y="156"/>
                    <a:pt x="111" y="157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3" y="159"/>
                    <a:pt x="97" y="158"/>
                    <a:pt x="101" y="159"/>
                  </a:cubicBezTo>
                  <a:cubicBezTo>
                    <a:pt x="99" y="159"/>
                    <a:pt x="96" y="160"/>
                    <a:pt x="94" y="160"/>
                  </a:cubicBezTo>
                  <a:cubicBezTo>
                    <a:pt x="97" y="161"/>
                    <a:pt x="99" y="159"/>
                    <a:pt x="101" y="160"/>
                  </a:cubicBezTo>
                  <a:cubicBezTo>
                    <a:pt x="102" y="159"/>
                    <a:pt x="103" y="159"/>
                    <a:pt x="103" y="159"/>
                  </a:cubicBezTo>
                  <a:cubicBezTo>
                    <a:pt x="102" y="159"/>
                    <a:pt x="101" y="159"/>
                    <a:pt x="101" y="158"/>
                  </a:cubicBezTo>
                  <a:cubicBezTo>
                    <a:pt x="101" y="158"/>
                    <a:pt x="103" y="158"/>
                    <a:pt x="104" y="158"/>
                  </a:cubicBezTo>
                  <a:cubicBezTo>
                    <a:pt x="108" y="159"/>
                    <a:pt x="101" y="159"/>
                    <a:pt x="103" y="161"/>
                  </a:cubicBezTo>
                  <a:cubicBezTo>
                    <a:pt x="101" y="161"/>
                    <a:pt x="96" y="160"/>
                    <a:pt x="93" y="161"/>
                  </a:cubicBezTo>
                  <a:cubicBezTo>
                    <a:pt x="96" y="161"/>
                    <a:pt x="98" y="160"/>
                    <a:pt x="100" y="161"/>
                  </a:cubicBezTo>
                  <a:cubicBezTo>
                    <a:pt x="98" y="162"/>
                    <a:pt x="98" y="162"/>
                    <a:pt x="98" y="162"/>
                  </a:cubicBezTo>
                  <a:cubicBezTo>
                    <a:pt x="101" y="162"/>
                    <a:pt x="105" y="161"/>
                    <a:pt x="108" y="162"/>
                  </a:cubicBezTo>
                  <a:cubicBezTo>
                    <a:pt x="104" y="163"/>
                    <a:pt x="98" y="162"/>
                    <a:pt x="94" y="163"/>
                  </a:cubicBezTo>
                  <a:cubicBezTo>
                    <a:pt x="98" y="163"/>
                    <a:pt x="101" y="162"/>
                    <a:pt x="105" y="163"/>
                  </a:cubicBezTo>
                  <a:cubicBezTo>
                    <a:pt x="100" y="163"/>
                    <a:pt x="100" y="163"/>
                    <a:pt x="100" y="163"/>
                  </a:cubicBezTo>
                  <a:cubicBezTo>
                    <a:pt x="103" y="163"/>
                    <a:pt x="103" y="163"/>
                    <a:pt x="103" y="163"/>
                  </a:cubicBezTo>
                  <a:cubicBezTo>
                    <a:pt x="103" y="163"/>
                    <a:pt x="104" y="164"/>
                    <a:pt x="104" y="164"/>
                  </a:cubicBezTo>
                  <a:cubicBezTo>
                    <a:pt x="104" y="163"/>
                    <a:pt x="104" y="163"/>
                    <a:pt x="104" y="163"/>
                  </a:cubicBezTo>
                  <a:cubicBezTo>
                    <a:pt x="104" y="163"/>
                    <a:pt x="105" y="163"/>
                    <a:pt x="106" y="163"/>
                  </a:cubicBezTo>
                  <a:cubicBezTo>
                    <a:pt x="106" y="163"/>
                    <a:pt x="106" y="163"/>
                    <a:pt x="107" y="163"/>
                  </a:cubicBezTo>
                  <a:cubicBezTo>
                    <a:pt x="105" y="163"/>
                    <a:pt x="105" y="163"/>
                    <a:pt x="105" y="163"/>
                  </a:cubicBezTo>
                  <a:cubicBezTo>
                    <a:pt x="105" y="163"/>
                    <a:pt x="105" y="163"/>
                    <a:pt x="105" y="163"/>
                  </a:cubicBezTo>
                  <a:cubicBezTo>
                    <a:pt x="107" y="162"/>
                    <a:pt x="107" y="162"/>
                    <a:pt x="107" y="162"/>
                  </a:cubicBezTo>
                  <a:cubicBezTo>
                    <a:pt x="107" y="163"/>
                    <a:pt x="107" y="163"/>
                    <a:pt x="107" y="163"/>
                  </a:cubicBezTo>
                  <a:cubicBezTo>
                    <a:pt x="109" y="163"/>
                    <a:pt x="110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0" y="163"/>
                    <a:pt x="110" y="163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2" y="162"/>
                    <a:pt x="112" y="162"/>
                    <a:pt x="112" y="162"/>
                  </a:cubicBezTo>
                  <a:cubicBezTo>
                    <a:pt x="112" y="162"/>
                    <a:pt x="112" y="162"/>
                    <a:pt x="112" y="162"/>
                  </a:cubicBezTo>
                  <a:cubicBezTo>
                    <a:pt x="113" y="162"/>
                    <a:pt x="115" y="161"/>
                    <a:pt x="115" y="162"/>
                  </a:cubicBezTo>
                  <a:cubicBezTo>
                    <a:pt x="115" y="162"/>
                    <a:pt x="115" y="162"/>
                    <a:pt x="114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6" y="163"/>
                    <a:pt x="116" y="163"/>
                    <a:pt x="116" y="163"/>
                  </a:cubicBezTo>
                  <a:cubicBezTo>
                    <a:pt x="118" y="163"/>
                    <a:pt x="119" y="163"/>
                    <a:pt x="120" y="163"/>
                  </a:cubicBezTo>
                  <a:cubicBezTo>
                    <a:pt x="119" y="164"/>
                    <a:pt x="119" y="164"/>
                    <a:pt x="119" y="164"/>
                  </a:cubicBezTo>
                  <a:cubicBezTo>
                    <a:pt x="117" y="164"/>
                    <a:pt x="115" y="165"/>
                    <a:pt x="114" y="165"/>
                  </a:cubicBezTo>
                  <a:cubicBezTo>
                    <a:pt x="115" y="165"/>
                    <a:pt x="117" y="165"/>
                    <a:pt x="118" y="165"/>
                  </a:cubicBezTo>
                  <a:cubicBezTo>
                    <a:pt x="111" y="168"/>
                    <a:pt x="104" y="166"/>
                    <a:pt x="96" y="168"/>
                  </a:cubicBezTo>
                  <a:cubicBezTo>
                    <a:pt x="105" y="169"/>
                    <a:pt x="114" y="166"/>
                    <a:pt x="124" y="167"/>
                  </a:cubicBezTo>
                  <a:cubicBezTo>
                    <a:pt x="116" y="168"/>
                    <a:pt x="116" y="168"/>
                    <a:pt x="116" y="168"/>
                  </a:cubicBezTo>
                  <a:cubicBezTo>
                    <a:pt x="122" y="169"/>
                    <a:pt x="122" y="169"/>
                    <a:pt x="122" y="169"/>
                  </a:cubicBezTo>
                  <a:cubicBezTo>
                    <a:pt x="114" y="170"/>
                    <a:pt x="105" y="171"/>
                    <a:pt x="98" y="172"/>
                  </a:cubicBezTo>
                  <a:cubicBezTo>
                    <a:pt x="104" y="172"/>
                    <a:pt x="110" y="170"/>
                    <a:pt x="116" y="171"/>
                  </a:cubicBezTo>
                  <a:cubicBezTo>
                    <a:pt x="104" y="172"/>
                    <a:pt x="92" y="173"/>
                    <a:pt x="78" y="174"/>
                  </a:cubicBezTo>
                  <a:cubicBezTo>
                    <a:pt x="78" y="174"/>
                    <a:pt x="78" y="174"/>
                    <a:pt x="78" y="174"/>
                  </a:cubicBezTo>
                  <a:cubicBezTo>
                    <a:pt x="81" y="174"/>
                    <a:pt x="85" y="174"/>
                    <a:pt x="88" y="173"/>
                  </a:cubicBezTo>
                  <a:cubicBezTo>
                    <a:pt x="89" y="174"/>
                    <a:pt x="90" y="174"/>
                    <a:pt x="90" y="175"/>
                  </a:cubicBezTo>
                  <a:cubicBezTo>
                    <a:pt x="82" y="175"/>
                    <a:pt x="75" y="176"/>
                    <a:pt x="67" y="176"/>
                  </a:cubicBezTo>
                  <a:cubicBezTo>
                    <a:pt x="70" y="175"/>
                    <a:pt x="74" y="176"/>
                    <a:pt x="77" y="174"/>
                  </a:cubicBezTo>
                  <a:cubicBezTo>
                    <a:pt x="62" y="174"/>
                    <a:pt x="62" y="174"/>
                    <a:pt x="62" y="174"/>
                  </a:cubicBezTo>
                  <a:cubicBezTo>
                    <a:pt x="72" y="173"/>
                    <a:pt x="72" y="173"/>
                    <a:pt x="72" y="173"/>
                  </a:cubicBezTo>
                  <a:cubicBezTo>
                    <a:pt x="67" y="174"/>
                    <a:pt x="62" y="175"/>
                    <a:pt x="57" y="174"/>
                  </a:cubicBezTo>
                  <a:cubicBezTo>
                    <a:pt x="65" y="172"/>
                    <a:pt x="65" y="172"/>
                    <a:pt x="65" y="172"/>
                  </a:cubicBezTo>
                  <a:cubicBezTo>
                    <a:pt x="58" y="172"/>
                    <a:pt x="52" y="173"/>
                    <a:pt x="44" y="172"/>
                  </a:cubicBezTo>
                  <a:cubicBezTo>
                    <a:pt x="48" y="172"/>
                    <a:pt x="53" y="172"/>
                    <a:pt x="56" y="171"/>
                  </a:cubicBezTo>
                  <a:cubicBezTo>
                    <a:pt x="56" y="171"/>
                    <a:pt x="56" y="171"/>
                    <a:pt x="55" y="171"/>
                  </a:cubicBezTo>
                  <a:cubicBezTo>
                    <a:pt x="56" y="170"/>
                    <a:pt x="57" y="171"/>
                    <a:pt x="59" y="171"/>
                  </a:cubicBezTo>
                  <a:cubicBezTo>
                    <a:pt x="50" y="170"/>
                    <a:pt x="50" y="170"/>
                    <a:pt x="50" y="170"/>
                  </a:cubicBezTo>
                  <a:cubicBezTo>
                    <a:pt x="50" y="170"/>
                    <a:pt x="50" y="170"/>
                    <a:pt x="50" y="170"/>
                  </a:cubicBezTo>
                  <a:cubicBezTo>
                    <a:pt x="48" y="170"/>
                    <a:pt x="46" y="170"/>
                    <a:pt x="45" y="170"/>
                  </a:cubicBezTo>
                  <a:cubicBezTo>
                    <a:pt x="50" y="170"/>
                    <a:pt x="54" y="169"/>
                    <a:pt x="58" y="169"/>
                  </a:cubicBezTo>
                  <a:cubicBezTo>
                    <a:pt x="57" y="169"/>
                    <a:pt x="57" y="167"/>
                    <a:pt x="55" y="168"/>
                  </a:cubicBezTo>
                  <a:cubicBezTo>
                    <a:pt x="54" y="168"/>
                    <a:pt x="54" y="168"/>
                    <a:pt x="54" y="167"/>
                  </a:cubicBezTo>
                  <a:cubicBezTo>
                    <a:pt x="53" y="167"/>
                    <a:pt x="51" y="167"/>
                    <a:pt x="50" y="167"/>
                  </a:cubicBezTo>
                  <a:cubicBezTo>
                    <a:pt x="54" y="165"/>
                    <a:pt x="59" y="166"/>
                    <a:pt x="63" y="165"/>
                  </a:cubicBezTo>
                  <a:cubicBezTo>
                    <a:pt x="57" y="165"/>
                    <a:pt x="51" y="166"/>
                    <a:pt x="45" y="165"/>
                  </a:cubicBezTo>
                  <a:cubicBezTo>
                    <a:pt x="52" y="165"/>
                    <a:pt x="52" y="165"/>
                    <a:pt x="52" y="165"/>
                  </a:cubicBezTo>
                  <a:cubicBezTo>
                    <a:pt x="51" y="165"/>
                    <a:pt x="51" y="165"/>
                    <a:pt x="50" y="164"/>
                  </a:cubicBezTo>
                  <a:cubicBezTo>
                    <a:pt x="51" y="164"/>
                    <a:pt x="51" y="164"/>
                    <a:pt x="51" y="164"/>
                  </a:cubicBezTo>
                  <a:cubicBezTo>
                    <a:pt x="53" y="164"/>
                    <a:pt x="55" y="164"/>
                    <a:pt x="56" y="165"/>
                  </a:cubicBezTo>
                  <a:cubicBezTo>
                    <a:pt x="57" y="165"/>
                    <a:pt x="58" y="165"/>
                    <a:pt x="58" y="164"/>
                  </a:cubicBezTo>
                  <a:cubicBezTo>
                    <a:pt x="57" y="164"/>
                    <a:pt x="57" y="165"/>
                    <a:pt x="56" y="164"/>
                  </a:cubicBezTo>
                  <a:cubicBezTo>
                    <a:pt x="59" y="163"/>
                    <a:pt x="59" y="163"/>
                    <a:pt x="59" y="163"/>
                  </a:cubicBezTo>
                  <a:cubicBezTo>
                    <a:pt x="56" y="163"/>
                    <a:pt x="50" y="164"/>
                    <a:pt x="46" y="163"/>
                  </a:cubicBezTo>
                  <a:cubicBezTo>
                    <a:pt x="60" y="162"/>
                    <a:pt x="60" y="162"/>
                    <a:pt x="60" y="162"/>
                  </a:cubicBezTo>
                  <a:cubicBezTo>
                    <a:pt x="53" y="162"/>
                    <a:pt x="53" y="162"/>
                    <a:pt x="53" y="162"/>
                  </a:cubicBezTo>
                  <a:cubicBezTo>
                    <a:pt x="53" y="161"/>
                    <a:pt x="53" y="161"/>
                    <a:pt x="53" y="161"/>
                  </a:cubicBezTo>
                  <a:cubicBezTo>
                    <a:pt x="51" y="161"/>
                    <a:pt x="51" y="161"/>
                    <a:pt x="51" y="161"/>
                  </a:cubicBezTo>
                  <a:cubicBezTo>
                    <a:pt x="50" y="161"/>
                    <a:pt x="50" y="161"/>
                    <a:pt x="50" y="161"/>
                  </a:cubicBezTo>
                  <a:cubicBezTo>
                    <a:pt x="37" y="160"/>
                    <a:pt x="37" y="160"/>
                    <a:pt x="37" y="160"/>
                  </a:cubicBezTo>
                  <a:cubicBezTo>
                    <a:pt x="46" y="160"/>
                    <a:pt x="46" y="160"/>
                    <a:pt x="46" y="160"/>
                  </a:cubicBezTo>
                  <a:cubicBezTo>
                    <a:pt x="45" y="160"/>
                    <a:pt x="43" y="160"/>
                    <a:pt x="43" y="159"/>
                  </a:cubicBezTo>
                  <a:cubicBezTo>
                    <a:pt x="43" y="159"/>
                    <a:pt x="43" y="159"/>
                    <a:pt x="43" y="159"/>
                  </a:cubicBezTo>
                  <a:cubicBezTo>
                    <a:pt x="42" y="159"/>
                    <a:pt x="42" y="159"/>
                    <a:pt x="42" y="159"/>
                  </a:cubicBezTo>
                  <a:cubicBezTo>
                    <a:pt x="44" y="158"/>
                    <a:pt x="48" y="159"/>
                    <a:pt x="50" y="158"/>
                  </a:cubicBezTo>
                  <a:cubicBezTo>
                    <a:pt x="49" y="158"/>
                    <a:pt x="47" y="158"/>
                    <a:pt x="46" y="158"/>
                  </a:cubicBezTo>
                  <a:cubicBezTo>
                    <a:pt x="51" y="156"/>
                    <a:pt x="57" y="157"/>
                    <a:pt x="62" y="157"/>
                  </a:cubicBezTo>
                  <a:cubicBezTo>
                    <a:pt x="57" y="157"/>
                    <a:pt x="46" y="157"/>
                    <a:pt x="40" y="157"/>
                  </a:cubicBezTo>
                  <a:cubicBezTo>
                    <a:pt x="42" y="156"/>
                    <a:pt x="47" y="156"/>
                    <a:pt x="49" y="155"/>
                  </a:cubicBezTo>
                  <a:cubicBezTo>
                    <a:pt x="45" y="156"/>
                    <a:pt x="41" y="154"/>
                    <a:pt x="37" y="155"/>
                  </a:cubicBezTo>
                  <a:cubicBezTo>
                    <a:pt x="35" y="156"/>
                    <a:pt x="36" y="157"/>
                    <a:pt x="38" y="157"/>
                  </a:cubicBezTo>
                  <a:cubicBezTo>
                    <a:pt x="33" y="157"/>
                    <a:pt x="27" y="157"/>
                    <a:pt x="23" y="158"/>
                  </a:cubicBezTo>
                  <a:cubicBezTo>
                    <a:pt x="28" y="158"/>
                    <a:pt x="31" y="159"/>
                    <a:pt x="35" y="158"/>
                  </a:cubicBezTo>
                  <a:cubicBezTo>
                    <a:pt x="37" y="158"/>
                    <a:pt x="37" y="159"/>
                    <a:pt x="36" y="159"/>
                  </a:cubicBezTo>
                  <a:cubicBezTo>
                    <a:pt x="37" y="159"/>
                    <a:pt x="38" y="160"/>
                    <a:pt x="39" y="160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5" y="161"/>
                    <a:pt x="36" y="160"/>
                    <a:pt x="37" y="161"/>
                  </a:cubicBezTo>
                  <a:cubicBezTo>
                    <a:pt x="30" y="162"/>
                    <a:pt x="30" y="162"/>
                    <a:pt x="30" y="162"/>
                  </a:cubicBezTo>
                  <a:cubicBezTo>
                    <a:pt x="31" y="162"/>
                    <a:pt x="31" y="162"/>
                    <a:pt x="32" y="162"/>
                  </a:cubicBezTo>
                  <a:cubicBezTo>
                    <a:pt x="31" y="162"/>
                    <a:pt x="30" y="164"/>
                    <a:pt x="28" y="164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31" y="164"/>
                    <a:pt x="31" y="165"/>
                    <a:pt x="30" y="165"/>
                  </a:cubicBezTo>
                  <a:cubicBezTo>
                    <a:pt x="31" y="165"/>
                    <a:pt x="32" y="165"/>
                    <a:pt x="32" y="165"/>
                  </a:cubicBezTo>
                  <a:cubicBezTo>
                    <a:pt x="32" y="165"/>
                    <a:pt x="32" y="165"/>
                    <a:pt x="32" y="165"/>
                  </a:cubicBezTo>
                  <a:cubicBezTo>
                    <a:pt x="37" y="166"/>
                    <a:pt x="37" y="166"/>
                    <a:pt x="37" y="166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3" y="167"/>
                    <a:pt x="33" y="167"/>
                    <a:pt x="33" y="167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3" y="167"/>
                    <a:pt x="34" y="168"/>
                    <a:pt x="36" y="168"/>
                  </a:cubicBezTo>
                  <a:cubicBezTo>
                    <a:pt x="34" y="169"/>
                    <a:pt x="32" y="169"/>
                    <a:pt x="31" y="169"/>
                  </a:cubicBezTo>
                  <a:cubicBezTo>
                    <a:pt x="31" y="170"/>
                    <a:pt x="28" y="169"/>
                    <a:pt x="28" y="170"/>
                  </a:cubicBezTo>
                  <a:cubicBezTo>
                    <a:pt x="30" y="171"/>
                    <a:pt x="33" y="169"/>
                    <a:pt x="34" y="171"/>
                  </a:cubicBezTo>
                  <a:cubicBezTo>
                    <a:pt x="33" y="171"/>
                    <a:pt x="32" y="172"/>
                    <a:pt x="31" y="172"/>
                  </a:cubicBezTo>
                  <a:cubicBezTo>
                    <a:pt x="37" y="173"/>
                    <a:pt x="37" y="173"/>
                    <a:pt x="37" y="173"/>
                  </a:cubicBezTo>
                  <a:cubicBezTo>
                    <a:pt x="34" y="173"/>
                    <a:pt x="32" y="173"/>
                    <a:pt x="29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0" y="174"/>
                    <a:pt x="30" y="174"/>
                    <a:pt x="29" y="174"/>
                  </a:cubicBezTo>
                  <a:cubicBezTo>
                    <a:pt x="33" y="175"/>
                    <a:pt x="33" y="175"/>
                    <a:pt x="33" y="175"/>
                  </a:cubicBezTo>
                  <a:cubicBezTo>
                    <a:pt x="33" y="176"/>
                    <a:pt x="30" y="175"/>
                    <a:pt x="29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4" y="178"/>
                    <a:pt x="25" y="178"/>
                    <a:pt x="26" y="178"/>
                  </a:cubicBezTo>
                  <a:cubicBezTo>
                    <a:pt x="26" y="179"/>
                    <a:pt x="25" y="179"/>
                    <a:pt x="24" y="179"/>
                  </a:cubicBezTo>
                  <a:cubicBezTo>
                    <a:pt x="27" y="179"/>
                    <a:pt x="27" y="179"/>
                    <a:pt x="27" y="179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6" y="180"/>
                    <a:pt x="26" y="180"/>
                    <a:pt x="27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8" y="181"/>
                    <a:pt x="28" y="181"/>
                    <a:pt x="28" y="182"/>
                  </a:cubicBezTo>
                  <a:cubicBezTo>
                    <a:pt x="27" y="182"/>
                    <a:pt x="27" y="182"/>
                    <a:pt x="27" y="182"/>
                  </a:cubicBezTo>
                  <a:cubicBezTo>
                    <a:pt x="29" y="182"/>
                    <a:pt x="31" y="182"/>
                    <a:pt x="32" y="182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1" y="184"/>
                    <a:pt x="26" y="184"/>
                    <a:pt x="25" y="185"/>
                  </a:cubicBezTo>
                  <a:cubicBezTo>
                    <a:pt x="26" y="185"/>
                    <a:pt x="28" y="185"/>
                    <a:pt x="29" y="186"/>
                  </a:cubicBezTo>
                  <a:cubicBezTo>
                    <a:pt x="33" y="186"/>
                    <a:pt x="38" y="185"/>
                    <a:pt x="41" y="187"/>
                  </a:cubicBezTo>
                  <a:cubicBezTo>
                    <a:pt x="52" y="187"/>
                    <a:pt x="63" y="187"/>
                    <a:pt x="72" y="185"/>
                  </a:cubicBezTo>
                  <a:cubicBezTo>
                    <a:pt x="71" y="185"/>
                    <a:pt x="70" y="185"/>
                    <a:pt x="69" y="185"/>
                  </a:cubicBezTo>
                  <a:cubicBezTo>
                    <a:pt x="71" y="185"/>
                    <a:pt x="74" y="184"/>
                    <a:pt x="77" y="184"/>
                  </a:cubicBezTo>
                  <a:cubicBezTo>
                    <a:pt x="80" y="183"/>
                    <a:pt x="87" y="184"/>
                    <a:pt x="90" y="183"/>
                  </a:cubicBezTo>
                  <a:cubicBezTo>
                    <a:pt x="95" y="184"/>
                    <a:pt x="102" y="182"/>
                    <a:pt x="106" y="183"/>
                  </a:cubicBezTo>
                  <a:cubicBezTo>
                    <a:pt x="106" y="183"/>
                    <a:pt x="106" y="183"/>
                    <a:pt x="106" y="183"/>
                  </a:cubicBezTo>
                  <a:cubicBezTo>
                    <a:pt x="106" y="183"/>
                    <a:pt x="106" y="183"/>
                    <a:pt x="105" y="183"/>
                  </a:cubicBezTo>
                  <a:cubicBezTo>
                    <a:pt x="106" y="182"/>
                    <a:pt x="106" y="182"/>
                    <a:pt x="106" y="182"/>
                  </a:cubicBezTo>
                  <a:cubicBezTo>
                    <a:pt x="108" y="183"/>
                    <a:pt x="111" y="182"/>
                    <a:pt x="111" y="183"/>
                  </a:cubicBezTo>
                  <a:cubicBezTo>
                    <a:pt x="112" y="183"/>
                    <a:pt x="111" y="182"/>
                    <a:pt x="114" y="182"/>
                  </a:cubicBezTo>
                  <a:cubicBezTo>
                    <a:pt x="114" y="182"/>
                    <a:pt x="114" y="182"/>
                    <a:pt x="114" y="183"/>
                  </a:cubicBezTo>
                  <a:cubicBezTo>
                    <a:pt x="116" y="183"/>
                    <a:pt x="116" y="182"/>
                    <a:pt x="116" y="182"/>
                  </a:cubicBezTo>
                  <a:cubicBezTo>
                    <a:pt x="118" y="181"/>
                    <a:pt x="117" y="182"/>
                    <a:pt x="118" y="183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20" y="182"/>
                    <a:pt x="122" y="182"/>
                    <a:pt x="123" y="183"/>
                  </a:cubicBezTo>
                  <a:cubicBezTo>
                    <a:pt x="123" y="184"/>
                    <a:pt x="122" y="184"/>
                    <a:pt x="122" y="184"/>
                  </a:cubicBezTo>
                  <a:cubicBezTo>
                    <a:pt x="121" y="184"/>
                    <a:pt x="119" y="184"/>
                    <a:pt x="118" y="184"/>
                  </a:cubicBezTo>
                  <a:cubicBezTo>
                    <a:pt x="122" y="185"/>
                    <a:pt x="122" y="185"/>
                    <a:pt x="122" y="185"/>
                  </a:cubicBezTo>
                  <a:cubicBezTo>
                    <a:pt x="116" y="186"/>
                    <a:pt x="116" y="186"/>
                    <a:pt x="116" y="186"/>
                  </a:cubicBezTo>
                  <a:cubicBezTo>
                    <a:pt x="117" y="187"/>
                    <a:pt x="118" y="186"/>
                    <a:pt x="119" y="187"/>
                  </a:cubicBezTo>
                  <a:cubicBezTo>
                    <a:pt x="118" y="187"/>
                    <a:pt x="118" y="187"/>
                    <a:pt x="117" y="187"/>
                  </a:cubicBezTo>
                  <a:cubicBezTo>
                    <a:pt x="135" y="191"/>
                    <a:pt x="154" y="185"/>
                    <a:pt x="172" y="186"/>
                  </a:cubicBezTo>
                  <a:close/>
                  <a:moveTo>
                    <a:pt x="327" y="185"/>
                  </a:moveTo>
                  <a:cubicBezTo>
                    <a:pt x="327" y="186"/>
                    <a:pt x="327" y="186"/>
                    <a:pt x="327" y="186"/>
                  </a:cubicBezTo>
                  <a:cubicBezTo>
                    <a:pt x="317" y="186"/>
                    <a:pt x="317" y="186"/>
                    <a:pt x="317" y="186"/>
                  </a:cubicBezTo>
                  <a:cubicBezTo>
                    <a:pt x="317" y="185"/>
                    <a:pt x="317" y="185"/>
                    <a:pt x="317" y="185"/>
                  </a:cubicBezTo>
                  <a:lnTo>
                    <a:pt x="327" y="185"/>
                  </a:lnTo>
                  <a:close/>
                  <a:moveTo>
                    <a:pt x="316" y="185"/>
                  </a:moveTo>
                  <a:cubicBezTo>
                    <a:pt x="316" y="186"/>
                    <a:pt x="316" y="186"/>
                    <a:pt x="316" y="186"/>
                  </a:cubicBezTo>
                  <a:cubicBezTo>
                    <a:pt x="314" y="186"/>
                    <a:pt x="314" y="186"/>
                    <a:pt x="314" y="186"/>
                  </a:cubicBezTo>
                  <a:cubicBezTo>
                    <a:pt x="314" y="185"/>
                    <a:pt x="314" y="185"/>
                    <a:pt x="314" y="185"/>
                  </a:cubicBezTo>
                  <a:lnTo>
                    <a:pt x="316" y="185"/>
                  </a:lnTo>
                  <a:close/>
                  <a:moveTo>
                    <a:pt x="236" y="185"/>
                  </a:moveTo>
                  <a:cubicBezTo>
                    <a:pt x="236" y="185"/>
                    <a:pt x="236" y="185"/>
                    <a:pt x="236" y="185"/>
                  </a:cubicBezTo>
                  <a:cubicBezTo>
                    <a:pt x="241" y="185"/>
                    <a:pt x="241" y="185"/>
                    <a:pt x="241" y="185"/>
                  </a:cubicBezTo>
                  <a:cubicBezTo>
                    <a:pt x="241" y="185"/>
                    <a:pt x="241" y="185"/>
                    <a:pt x="241" y="185"/>
                  </a:cubicBezTo>
                  <a:lnTo>
                    <a:pt x="236" y="185"/>
                  </a:lnTo>
                  <a:close/>
                  <a:moveTo>
                    <a:pt x="303" y="186"/>
                  </a:moveTo>
                  <a:cubicBezTo>
                    <a:pt x="303" y="186"/>
                    <a:pt x="303" y="186"/>
                    <a:pt x="303" y="186"/>
                  </a:cubicBezTo>
                  <a:cubicBezTo>
                    <a:pt x="299" y="186"/>
                    <a:pt x="299" y="186"/>
                    <a:pt x="299" y="186"/>
                  </a:cubicBezTo>
                  <a:cubicBezTo>
                    <a:pt x="299" y="186"/>
                    <a:pt x="299" y="186"/>
                    <a:pt x="299" y="186"/>
                  </a:cubicBezTo>
                  <a:lnTo>
                    <a:pt x="303" y="186"/>
                  </a:lnTo>
                  <a:close/>
                  <a:moveTo>
                    <a:pt x="283" y="186"/>
                  </a:moveTo>
                  <a:cubicBezTo>
                    <a:pt x="259" y="186"/>
                    <a:pt x="259" y="186"/>
                    <a:pt x="259" y="186"/>
                  </a:cubicBezTo>
                  <a:cubicBezTo>
                    <a:pt x="259" y="185"/>
                    <a:pt x="259" y="185"/>
                    <a:pt x="259" y="185"/>
                  </a:cubicBezTo>
                  <a:cubicBezTo>
                    <a:pt x="283" y="185"/>
                    <a:pt x="283" y="185"/>
                    <a:pt x="283" y="185"/>
                  </a:cubicBezTo>
                  <a:lnTo>
                    <a:pt x="283" y="186"/>
                  </a:lnTo>
                  <a:close/>
                  <a:moveTo>
                    <a:pt x="293" y="185"/>
                  </a:moveTo>
                  <a:cubicBezTo>
                    <a:pt x="293" y="185"/>
                    <a:pt x="293" y="185"/>
                    <a:pt x="293" y="185"/>
                  </a:cubicBezTo>
                  <a:cubicBezTo>
                    <a:pt x="298" y="185"/>
                    <a:pt x="298" y="185"/>
                    <a:pt x="298" y="185"/>
                  </a:cubicBezTo>
                  <a:cubicBezTo>
                    <a:pt x="298" y="185"/>
                    <a:pt x="298" y="185"/>
                    <a:pt x="298" y="185"/>
                  </a:cubicBezTo>
                  <a:lnTo>
                    <a:pt x="293" y="185"/>
                  </a:lnTo>
                  <a:close/>
                  <a:moveTo>
                    <a:pt x="314" y="185"/>
                  </a:moveTo>
                  <a:cubicBezTo>
                    <a:pt x="314" y="185"/>
                    <a:pt x="314" y="185"/>
                    <a:pt x="314" y="185"/>
                  </a:cubicBezTo>
                  <a:cubicBezTo>
                    <a:pt x="304" y="185"/>
                    <a:pt x="304" y="185"/>
                    <a:pt x="304" y="185"/>
                  </a:cubicBezTo>
                  <a:cubicBezTo>
                    <a:pt x="304" y="185"/>
                    <a:pt x="304" y="185"/>
                    <a:pt x="304" y="185"/>
                  </a:cubicBezTo>
                  <a:lnTo>
                    <a:pt x="314" y="185"/>
                  </a:lnTo>
                  <a:close/>
                  <a:moveTo>
                    <a:pt x="234" y="185"/>
                  </a:moveTo>
                  <a:cubicBezTo>
                    <a:pt x="231" y="184"/>
                    <a:pt x="228" y="186"/>
                    <a:pt x="225" y="185"/>
                  </a:cubicBezTo>
                  <a:cubicBezTo>
                    <a:pt x="229" y="185"/>
                    <a:pt x="231" y="184"/>
                    <a:pt x="234" y="185"/>
                  </a:cubicBezTo>
                  <a:close/>
                  <a:moveTo>
                    <a:pt x="215" y="185"/>
                  </a:moveTo>
                  <a:cubicBezTo>
                    <a:pt x="220" y="185"/>
                    <a:pt x="220" y="185"/>
                    <a:pt x="220" y="185"/>
                  </a:cubicBezTo>
                  <a:cubicBezTo>
                    <a:pt x="218" y="185"/>
                    <a:pt x="217" y="185"/>
                    <a:pt x="215" y="18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7" y="184"/>
                    <a:pt x="211" y="185"/>
                    <a:pt x="215" y="185"/>
                  </a:cubicBezTo>
                  <a:close/>
                  <a:moveTo>
                    <a:pt x="314" y="184"/>
                  </a:moveTo>
                  <a:cubicBezTo>
                    <a:pt x="314" y="184"/>
                    <a:pt x="314" y="184"/>
                    <a:pt x="314" y="184"/>
                  </a:cubicBezTo>
                  <a:cubicBezTo>
                    <a:pt x="311" y="184"/>
                    <a:pt x="311" y="184"/>
                    <a:pt x="311" y="184"/>
                  </a:cubicBezTo>
                  <a:cubicBezTo>
                    <a:pt x="311" y="184"/>
                    <a:pt x="311" y="184"/>
                    <a:pt x="311" y="184"/>
                  </a:cubicBezTo>
                  <a:lnTo>
                    <a:pt x="314" y="184"/>
                  </a:lnTo>
                  <a:close/>
                  <a:moveTo>
                    <a:pt x="251" y="183"/>
                  </a:moveTo>
                  <a:cubicBezTo>
                    <a:pt x="251" y="184"/>
                    <a:pt x="251" y="184"/>
                    <a:pt x="251" y="184"/>
                  </a:cubicBezTo>
                  <a:cubicBezTo>
                    <a:pt x="247" y="184"/>
                    <a:pt x="247" y="184"/>
                    <a:pt x="247" y="184"/>
                  </a:cubicBezTo>
                  <a:cubicBezTo>
                    <a:pt x="247" y="183"/>
                    <a:pt x="247" y="183"/>
                    <a:pt x="247" y="183"/>
                  </a:cubicBezTo>
                  <a:lnTo>
                    <a:pt x="251" y="183"/>
                  </a:lnTo>
                  <a:close/>
                  <a:moveTo>
                    <a:pt x="230" y="179"/>
                  </a:moveTo>
                  <a:cubicBezTo>
                    <a:pt x="230" y="180"/>
                    <a:pt x="230" y="180"/>
                    <a:pt x="230" y="180"/>
                  </a:cubicBezTo>
                  <a:cubicBezTo>
                    <a:pt x="227" y="180"/>
                    <a:pt x="227" y="180"/>
                    <a:pt x="227" y="180"/>
                  </a:cubicBezTo>
                  <a:cubicBezTo>
                    <a:pt x="227" y="179"/>
                    <a:pt x="227" y="179"/>
                    <a:pt x="227" y="179"/>
                  </a:cubicBezTo>
                  <a:lnTo>
                    <a:pt x="230" y="179"/>
                  </a:lnTo>
                  <a:close/>
                  <a:moveTo>
                    <a:pt x="294" y="179"/>
                  </a:moveTo>
                  <a:cubicBezTo>
                    <a:pt x="294" y="179"/>
                    <a:pt x="294" y="179"/>
                    <a:pt x="294" y="179"/>
                  </a:cubicBezTo>
                  <a:cubicBezTo>
                    <a:pt x="291" y="179"/>
                    <a:pt x="291" y="179"/>
                    <a:pt x="291" y="179"/>
                  </a:cubicBezTo>
                  <a:cubicBezTo>
                    <a:pt x="291" y="179"/>
                    <a:pt x="291" y="179"/>
                    <a:pt x="291" y="179"/>
                  </a:cubicBezTo>
                  <a:lnTo>
                    <a:pt x="294" y="179"/>
                  </a:lnTo>
                  <a:close/>
                  <a:moveTo>
                    <a:pt x="343" y="171"/>
                  </a:moveTo>
                  <a:cubicBezTo>
                    <a:pt x="351" y="171"/>
                    <a:pt x="351" y="171"/>
                    <a:pt x="351" y="171"/>
                  </a:cubicBezTo>
                  <a:cubicBezTo>
                    <a:pt x="348" y="171"/>
                    <a:pt x="346" y="171"/>
                    <a:pt x="343" y="171"/>
                  </a:cubicBezTo>
                  <a:close/>
                  <a:moveTo>
                    <a:pt x="389" y="171"/>
                  </a:moveTo>
                  <a:cubicBezTo>
                    <a:pt x="389" y="171"/>
                    <a:pt x="389" y="171"/>
                    <a:pt x="389" y="171"/>
                  </a:cubicBezTo>
                  <a:cubicBezTo>
                    <a:pt x="387" y="171"/>
                    <a:pt x="387" y="171"/>
                    <a:pt x="387" y="171"/>
                  </a:cubicBezTo>
                  <a:cubicBezTo>
                    <a:pt x="387" y="171"/>
                    <a:pt x="387" y="171"/>
                    <a:pt x="387" y="171"/>
                  </a:cubicBezTo>
                  <a:lnTo>
                    <a:pt x="389" y="171"/>
                  </a:lnTo>
                  <a:close/>
                  <a:moveTo>
                    <a:pt x="380" y="171"/>
                  </a:moveTo>
                  <a:cubicBezTo>
                    <a:pt x="380" y="171"/>
                    <a:pt x="380" y="171"/>
                    <a:pt x="380" y="171"/>
                  </a:cubicBezTo>
                  <a:cubicBezTo>
                    <a:pt x="378" y="171"/>
                    <a:pt x="378" y="171"/>
                    <a:pt x="378" y="171"/>
                  </a:cubicBezTo>
                  <a:cubicBezTo>
                    <a:pt x="378" y="171"/>
                    <a:pt x="378" y="171"/>
                    <a:pt x="378" y="171"/>
                  </a:cubicBezTo>
                  <a:lnTo>
                    <a:pt x="380" y="171"/>
                  </a:lnTo>
                  <a:close/>
                  <a:moveTo>
                    <a:pt x="413" y="170"/>
                  </a:moveTo>
                  <a:cubicBezTo>
                    <a:pt x="413" y="171"/>
                    <a:pt x="413" y="171"/>
                    <a:pt x="413" y="171"/>
                  </a:cubicBezTo>
                  <a:cubicBezTo>
                    <a:pt x="409" y="171"/>
                    <a:pt x="409" y="171"/>
                    <a:pt x="409" y="171"/>
                  </a:cubicBezTo>
                  <a:cubicBezTo>
                    <a:pt x="409" y="170"/>
                    <a:pt x="409" y="170"/>
                    <a:pt x="409" y="170"/>
                  </a:cubicBezTo>
                  <a:lnTo>
                    <a:pt x="413" y="170"/>
                  </a:lnTo>
                  <a:close/>
                  <a:moveTo>
                    <a:pt x="383" y="135"/>
                  </a:moveTo>
                  <a:cubicBezTo>
                    <a:pt x="383" y="134"/>
                    <a:pt x="383" y="134"/>
                    <a:pt x="383" y="134"/>
                  </a:cubicBezTo>
                  <a:cubicBezTo>
                    <a:pt x="385" y="134"/>
                    <a:pt x="385" y="134"/>
                    <a:pt x="385" y="134"/>
                  </a:cubicBezTo>
                  <a:cubicBezTo>
                    <a:pt x="385" y="135"/>
                    <a:pt x="385" y="135"/>
                    <a:pt x="385" y="135"/>
                  </a:cubicBezTo>
                  <a:lnTo>
                    <a:pt x="383" y="135"/>
                  </a:lnTo>
                  <a:close/>
                  <a:moveTo>
                    <a:pt x="384" y="63"/>
                  </a:moveTo>
                  <a:cubicBezTo>
                    <a:pt x="384" y="64"/>
                    <a:pt x="384" y="64"/>
                    <a:pt x="384" y="64"/>
                  </a:cubicBezTo>
                  <a:cubicBezTo>
                    <a:pt x="381" y="64"/>
                    <a:pt x="381" y="64"/>
                    <a:pt x="381" y="64"/>
                  </a:cubicBezTo>
                  <a:cubicBezTo>
                    <a:pt x="381" y="63"/>
                    <a:pt x="381" y="63"/>
                    <a:pt x="381" y="63"/>
                  </a:cubicBezTo>
                  <a:lnTo>
                    <a:pt x="384" y="63"/>
                  </a:lnTo>
                  <a:close/>
                  <a:moveTo>
                    <a:pt x="337" y="17"/>
                  </a:moveTo>
                  <a:cubicBezTo>
                    <a:pt x="337" y="17"/>
                    <a:pt x="337" y="17"/>
                    <a:pt x="337" y="17"/>
                  </a:cubicBezTo>
                  <a:cubicBezTo>
                    <a:pt x="331" y="17"/>
                    <a:pt x="331" y="17"/>
                    <a:pt x="331" y="17"/>
                  </a:cubicBezTo>
                  <a:cubicBezTo>
                    <a:pt x="331" y="17"/>
                    <a:pt x="331" y="17"/>
                    <a:pt x="331" y="17"/>
                  </a:cubicBezTo>
                  <a:lnTo>
                    <a:pt x="337" y="17"/>
                  </a:lnTo>
                  <a:close/>
                  <a:moveTo>
                    <a:pt x="171" y="5"/>
                  </a:moveTo>
                  <a:cubicBezTo>
                    <a:pt x="171" y="5"/>
                    <a:pt x="171" y="5"/>
                    <a:pt x="171" y="5"/>
                  </a:cubicBezTo>
                  <a:cubicBezTo>
                    <a:pt x="174" y="5"/>
                    <a:pt x="174" y="5"/>
                    <a:pt x="174" y="5"/>
                  </a:cubicBezTo>
                  <a:cubicBezTo>
                    <a:pt x="174" y="5"/>
                    <a:pt x="174" y="5"/>
                    <a:pt x="174" y="5"/>
                  </a:cubicBezTo>
                  <a:lnTo>
                    <a:pt x="171" y="5"/>
                  </a:lnTo>
                  <a:close/>
                  <a:moveTo>
                    <a:pt x="291" y="9"/>
                  </a:moveTo>
                  <a:cubicBezTo>
                    <a:pt x="291" y="9"/>
                    <a:pt x="291" y="9"/>
                    <a:pt x="291" y="9"/>
                  </a:cubicBezTo>
                  <a:cubicBezTo>
                    <a:pt x="296" y="9"/>
                    <a:pt x="296" y="9"/>
                    <a:pt x="296" y="9"/>
                  </a:cubicBezTo>
                  <a:cubicBezTo>
                    <a:pt x="296" y="9"/>
                    <a:pt x="296" y="9"/>
                    <a:pt x="296" y="9"/>
                  </a:cubicBezTo>
                  <a:lnTo>
                    <a:pt x="291" y="9"/>
                  </a:lnTo>
                  <a:close/>
                  <a:moveTo>
                    <a:pt x="305" y="9"/>
                  </a:moveTo>
                  <a:cubicBezTo>
                    <a:pt x="304" y="9"/>
                    <a:pt x="304" y="9"/>
                    <a:pt x="304" y="9"/>
                  </a:cubicBezTo>
                  <a:cubicBezTo>
                    <a:pt x="314" y="9"/>
                    <a:pt x="314" y="9"/>
                    <a:pt x="314" y="9"/>
                  </a:cubicBezTo>
                  <a:lnTo>
                    <a:pt x="305" y="9"/>
                  </a:lnTo>
                  <a:close/>
                  <a:moveTo>
                    <a:pt x="212" y="11"/>
                  </a:moveTo>
                  <a:cubicBezTo>
                    <a:pt x="212" y="11"/>
                    <a:pt x="212" y="11"/>
                    <a:pt x="212" y="11"/>
                  </a:cubicBezTo>
                  <a:cubicBezTo>
                    <a:pt x="220" y="11"/>
                    <a:pt x="220" y="11"/>
                    <a:pt x="220" y="11"/>
                  </a:cubicBezTo>
                  <a:cubicBezTo>
                    <a:pt x="220" y="11"/>
                    <a:pt x="220" y="11"/>
                    <a:pt x="220" y="11"/>
                  </a:cubicBezTo>
                  <a:lnTo>
                    <a:pt x="212" y="11"/>
                  </a:lnTo>
                  <a:close/>
                  <a:moveTo>
                    <a:pt x="237" y="13"/>
                  </a:moveTo>
                  <a:cubicBezTo>
                    <a:pt x="237" y="13"/>
                    <a:pt x="237" y="13"/>
                    <a:pt x="237" y="13"/>
                  </a:cubicBezTo>
                  <a:cubicBezTo>
                    <a:pt x="253" y="13"/>
                    <a:pt x="253" y="13"/>
                    <a:pt x="253" y="13"/>
                  </a:cubicBezTo>
                  <a:cubicBezTo>
                    <a:pt x="253" y="13"/>
                    <a:pt x="253" y="13"/>
                    <a:pt x="253" y="13"/>
                  </a:cubicBezTo>
                  <a:lnTo>
                    <a:pt x="237" y="13"/>
                  </a:lnTo>
                  <a:close/>
                  <a:moveTo>
                    <a:pt x="308" y="16"/>
                  </a:moveTo>
                  <a:cubicBezTo>
                    <a:pt x="308" y="17"/>
                    <a:pt x="308" y="17"/>
                    <a:pt x="308" y="17"/>
                  </a:cubicBezTo>
                  <a:cubicBezTo>
                    <a:pt x="301" y="17"/>
                    <a:pt x="301" y="17"/>
                    <a:pt x="301" y="17"/>
                  </a:cubicBezTo>
                  <a:cubicBezTo>
                    <a:pt x="301" y="16"/>
                    <a:pt x="301" y="16"/>
                    <a:pt x="301" y="16"/>
                  </a:cubicBezTo>
                  <a:lnTo>
                    <a:pt x="308" y="16"/>
                  </a:lnTo>
                  <a:close/>
                  <a:moveTo>
                    <a:pt x="241" y="16"/>
                  </a:moveTo>
                  <a:cubicBezTo>
                    <a:pt x="241" y="15"/>
                    <a:pt x="241" y="15"/>
                    <a:pt x="241" y="15"/>
                  </a:cubicBezTo>
                  <a:cubicBezTo>
                    <a:pt x="246" y="15"/>
                    <a:pt x="246" y="15"/>
                    <a:pt x="246" y="15"/>
                  </a:cubicBezTo>
                  <a:cubicBezTo>
                    <a:pt x="246" y="16"/>
                    <a:pt x="246" y="16"/>
                    <a:pt x="246" y="16"/>
                  </a:cubicBezTo>
                  <a:lnTo>
                    <a:pt x="241" y="16"/>
                  </a:lnTo>
                  <a:close/>
                  <a:moveTo>
                    <a:pt x="262" y="16"/>
                  </a:moveTo>
                  <a:cubicBezTo>
                    <a:pt x="262" y="15"/>
                    <a:pt x="262" y="15"/>
                    <a:pt x="262" y="15"/>
                  </a:cubicBezTo>
                  <a:cubicBezTo>
                    <a:pt x="266" y="15"/>
                    <a:pt x="266" y="15"/>
                    <a:pt x="266" y="15"/>
                  </a:cubicBezTo>
                  <a:cubicBezTo>
                    <a:pt x="266" y="16"/>
                    <a:pt x="266" y="16"/>
                    <a:pt x="266" y="16"/>
                  </a:cubicBezTo>
                  <a:lnTo>
                    <a:pt x="262" y="16"/>
                  </a:lnTo>
                  <a:close/>
                  <a:moveTo>
                    <a:pt x="273" y="16"/>
                  </a:moveTo>
                  <a:cubicBezTo>
                    <a:pt x="273" y="16"/>
                    <a:pt x="273" y="16"/>
                    <a:pt x="273" y="16"/>
                  </a:cubicBezTo>
                  <a:cubicBezTo>
                    <a:pt x="281" y="16"/>
                    <a:pt x="281" y="16"/>
                    <a:pt x="281" y="16"/>
                  </a:cubicBezTo>
                  <a:cubicBezTo>
                    <a:pt x="281" y="16"/>
                    <a:pt x="281" y="16"/>
                    <a:pt x="281" y="16"/>
                  </a:cubicBezTo>
                  <a:lnTo>
                    <a:pt x="273" y="16"/>
                  </a:lnTo>
                  <a:close/>
                  <a:moveTo>
                    <a:pt x="291" y="16"/>
                  </a:moveTo>
                  <a:cubicBezTo>
                    <a:pt x="293" y="16"/>
                    <a:pt x="293" y="16"/>
                    <a:pt x="293" y="16"/>
                  </a:cubicBezTo>
                  <a:cubicBezTo>
                    <a:pt x="293" y="16"/>
                    <a:pt x="293" y="16"/>
                    <a:pt x="293" y="16"/>
                  </a:cubicBezTo>
                  <a:cubicBezTo>
                    <a:pt x="291" y="16"/>
                    <a:pt x="291" y="16"/>
                    <a:pt x="291" y="16"/>
                  </a:cubicBezTo>
                  <a:close/>
                  <a:moveTo>
                    <a:pt x="196" y="17"/>
                  </a:moveTo>
                  <a:cubicBezTo>
                    <a:pt x="195" y="16"/>
                    <a:pt x="195" y="16"/>
                    <a:pt x="195" y="16"/>
                  </a:cubicBezTo>
                  <a:cubicBezTo>
                    <a:pt x="216" y="17"/>
                    <a:pt x="216" y="17"/>
                    <a:pt x="216" y="17"/>
                  </a:cubicBezTo>
                  <a:lnTo>
                    <a:pt x="196" y="17"/>
                  </a:lnTo>
                  <a:close/>
                  <a:moveTo>
                    <a:pt x="228" y="17"/>
                  </a:moveTo>
                  <a:cubicBezTo>
                    <a:pt x="228" y="17"/>
                    <a:pt x="228" y="17"/>
                    <a:pt x="228" y="17"/>
                  </a:cubicBezTo>
                  <a:cubicBezTo>
                    <a:pt x="230" y="17"/>
                    <a:pt x="230" y="17"/>
                    <a:pt x="230" y="17"/>
                  </a:cubicBezTo>
                  <a:cubicBezTo>
                    <a:pt x="230" y="17"/>
                    <a:pt x="230" y="17"/>
                    <a:pt x="230" y="17"/>
                  </a:cubicBezTo>
                  <a:lnTo>
                    <a:pt x="228" y="17"/>
                  </a:lnTo>
                  <a:close/>
                  <a:moveTo>
                    <a:pt x="242" y="19"/>
                  </a:moveTo>
                  <a:cubicBezTo>
                    <a:pt x="242" y="19"/>
                    <a:pt x="242" y="19"/>
                    <a:pt x="242" y="19"/>
                  </a:cubicBezTo>
                  <a:cubicBezTo>
                    <a:pt x="254" y="19"/>
                    <a:pt x="254" y="19"/>
                    <a:pt x="254" y="19"/>
                  </a:cubicBezTo>
                  <a:cubicBezTo>
                    <a:pt x="254" y="19"/>
                    <a:pt x="254" y="19"/>
                    <a:pt x="254" y="19"/>
                  </a:cubicBezTo>
                  <a:lnTo>
                    <a:pt x="242" y="19"/>
                  </a:lnTo>
                  <a:close/>
                  <a:moveTo>
                    <a:pt x="281" y="22"/>
                  </a:moveTo>
                  <a:cubicBezTo>
                    <a:pt x="281" y="22"/>
                    <a:pt x="281" y="22"/>
                    <a:pt x="281" y="22"/>
                  </a:cubicBezTo>
                  <a:cubicBezTo>
                    <a:pt x="277" y="22"/>
                    <a:pt x="277" y="22"/>
                    <a:pt x="277" y="22"/>
                  </a:cubicBezTo>
                  <a:cubicBezTo>
                    <a:pt x="277" y="22"/>
                    <a:pt x="277" y="22"/>
                    <a:pt x="277" y="22"/>
                  </a:cubicBezTo>
                  <a:lnTo>
                    <a:pt x="281" y="22"/>
                  </a:lnTo>
                  <a:close/>
                  <a:moveTo>
                    <a:pt x="269" y="22"/>
                  </a:moveTo>
                  <a:cubicBezTo>
                    <a:pt x="267" y="22"/>
                    <a:pt x="267" y="22"/>
                    <a:pt x="267" y="22"/>
                  </a:cubicBezTo>
                  <a:cubicBezTo>
                    <a:pt x="267" y="21"/>
                    <a:pt x="267" y="21"/>
                    <a:pt x="267" y="21"/>
                  </a:cubicBezTo>
                  <a:cubicBezTo>
                    <a:pt x="269" y="21"/>
                    <a:pt x="269" y="21"/>
                    <a:pt x="269" y="21"/>
                  </a:cubicBezTo>
                  <a:lnTo>
                    <a:pt x="269" y="22"/>
                  </a:lnTo>
                  <a:close/>
                  <a:moveTo>
                    <a:pt x="264" y="22"/>
                  </a:moveTo>
                  <a:cubicBezTo>
                    <a:pt x="260" y="22"/>
                    <a:pt x="260" y="22"/>
                    <a:pt x="260" y="22"/>
                  </a:cubicBezTo>
                  <a:cubicBezTo>
                    <a:pt x="260" y="21"/>
                    <a:pt x="260" y="21"/>
                    <a:pt x="260" y="21"/>
                  </a:cubicBezTo>
                  <a:cubicBezTo>
                    <a:pt x="264" y="21"/>
                    <a:pt x="264" y="21"/>
                    <a:pt x="264" y="21"/>
                  </a:cubicBezTo>
                  <a:lnTo>
                    <a:pt x="264" y="22"/>
                  </a:lnTo>
                  <a:close/>
                  <a:moveTo>
                    <a:pt x="302" y="21"/>
                  </a:moveTo>
                  <a:cubicBezTo>
                    <a:pt x="304" y="21"/>
                    <a:pt x="304" y="21"/>
                    <a:pt x="304" y="21"/>
                  </a:cubicBezTo>
                  <a:cubicBezTo>
                    <a:pt x="301" y="21"/>
                    <a:pt x="301" y="21"/>
                    <a:pt x="301" y="21"/>
                  </a:cubicBezTo>
                  <a:lnTo>
                    <a:pt x="302" y="21"/>
                  </a:lnTo>
                  <a:close/>
                  <a:moveTo>
                    <a:pt x="289" y="21"/>
                  </a:moveTo>
                  <a:cubicBezTo>
                    <a:pt x="287" y="21"/>
                    <a:pt x="287" y="21"/>
                    <a:pt x="287" y="21"/>
                  </a:cubicBezTo>
                  <a:cubicBezTo>
                    <a:pt x="289" y="21"/>
                    <a:pt x="289" y="21"/>
                    <a:pt x="289" y="21"/>
                  </a:cubicBezTo>
                  <a:close/>
                  <a:moveTo>
                    <a:pt x="285" y="21"/>
                  </a:moveTo>
                  <a:cubicBezTo>
                    <a:pt x="285" y="21"/>
                    <a:pt x="285" y="21"/>
                    <a:pt x="285" y="21"/>
                  </a:cubicBezTo>
                  <a:cubicBezTo>
                    <a:pt x="282" y="21"/>
                    <a:pt x="282" y="21"/>
                    <a:pt x="282" y="21"/>
                  </a:cubicBezTo>
                  <a:cubicBezTo>
                    <a:pt x="282" y="21"/>
                    <a:pt x="282" y="21"/>
                    <a:pt x="282" y="21"/>
                  </a:cubicBezTo>
                  <a:lnTo>
                    <a:pt x="285" y="21"/>
                  </a:lnTo>
                  <a:close/>
                  <a:moveTo>
                    <a:pt x="145" y="21"/>
                  </a:moveTo>
                  <a:cubicBezTo>
                    <a:pt x="141" y="21"/>
                    <a:pt x="137" y="21"/>
                    <a:pt x="132" y="20"/>
                  </a:cubicBezTo>
                  <a:cubicBezTo>
                    <a:pt x="137" y="19"/>
                    <a:pt x="141" y="20"/>
                    <a:pt x="145" y="21"/>
                  </a:cubicBezTo>
                  <a:cubicBezTo>
                    <a:pt x="147" y="21"/>
                    <a:pt x="149" y="21"/>
                    <a:pt x="151" y="21"/>
                  </a:cubicBezTo>
                  <a:cubicBezTo>
                    <a:pt x="149" y="22"/>
                    <a:pt x="147" y="21"/>
                    <a:pt x="145" y="21"/>
                  </a:cubicBezTo>
                  <a:close/>
                  <a:moveTo>
                    <a:pt x="165" y="22"/>
                  </a:moveTo>
                  <a:cubicBezTo>
                    <a:pt x="165" y="22"/>
                    <a:pt x="165" y="22"/>
                    <a:pt x="165" y="22"/>
                  </a:cubicBezTo>
                  <a:cubicBezTo>
                    <a:pt x="162" y="22"/>
                    <a:pt x="162" y="22"/>
                    <a:pt x="162" y="22"/>
                  </a:cubicBezTo>
                  <a:cubicBezTo>
                    <a:pt x="162" y="22"/>
                    <a:pt x="162" y="22"/>
                    <a:pt x="162" y="22"/>
                  </a:cubicBezTo>
                  <a:lnTo>
                    <a:pt x="165" y="22"/>
                  </a:lnTo>
                  <a:close/>
                  <a:moveTo>
                    <a:pt x="131" y="22"/>
                  </a:moveTo>
                  <a:cubicBezTo>
                    <a:pt x="131" y="22"/>
                    <a:pt x="131" y="22"/>
                    <a:pt x="131" y="22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4" y="22"/>
                    <a:pt x="134" y="22"/>
                    <a:pt x="134" y="22"/>
                  </a:cubicBezTo>
                  <a:lnTo>
                    <a:pt x="131" y="22"/>
                  </a:lnTo>
                  <a:close/>
                  <a:moveTo>
                    <a:pt x="169" y="22"/>
                  </a:moveTo>
                  <a:cubicBezTo>
                    <a:pt x="169" y="22"/>
                    <a:pt x="169" y="22"/>
                    <a:pt x="169" y="22"/>
                  </a:cubicBezTo>
                  <a:cubicBezTo>
                    <a:pt x="175" y="22"/>
                    <a:pt x="175" y="22"/>
                    <a:pt x="175" y="22"/>
                  </a:cubicBezTo>
                  <a:cubicBezTo>
                    <a:pt x="175" y="22"/>
                    <a:pt x="175" y="22"/>
                    <a:pt x="175" y="22"/>
                  </a:cubicBezTo>
                  <a:lnTo>
                    <a:pt x="169" y="22"/>
                  </a:lnTo>
                  <a:close/>
                  <a:moveTo>
                    <a:pt x="179" y="22"/>
                  </a:moveTo>
                  <a:cubicBezTo>
                    <a:pt x="179" y="22"/>
                    <a:pt x="179" y="22"/>
                    <a:pt x="179" y="22"/>
                  </a:cubicBezTo>
                  <a:cubicBezTo>
                    <a:pt x="182" y="22"/>
                    <a:pt x="182" y="22"/>
                    <a:pt x="182" y="22"/>
                  </a:cubicBezTo>
                  <a:cubicBezTo>
                    <a:pt x="182" y="22"/>
                    <a:pt x="182" y="22"/>
                    <a:pt x="182" y="22"/>
                  </a:cubicBezTo>
                  <a:lnTo>
                    <a:pt x="179" y="22"/>
                  </a:lnTo>
                  <a:close/>
                  <a:moveTo>
                    <a:pt x="186" y="22"/>
                  </a:moveTo>
                  <a:cubicBezTo>
                    <a:pt x="186" y="22"/>
                    <a:pt x="185" y="22"/>
                    <a:pt x="185" y="22"/>
                  </a:cubicBezTo>
                  <a:cubicBezTo>
                    <a:pt x="224" y="22"/>
                    <a:pt x="224" y="22"/>
                    <a:pt x="224" y="22"/>
                  </a:cubicBezTo>
                  <a:cubicBezTo>
                    <a:pt x="223" y="23"/>
                    <a:pt x="223" y="23"/>
                    <a:pt x="223" y="23"/>
                  </a:cubicBezTo>
                  <a:cubicBezTo>
                    <a:pt x="223" y="23"/>
                    <a:pt x="223" y="23"/>
                    <a:pt x="223" y="23"/>
                  </a:cubicBezTo>
                  <a:cubicBezTo>
                    <a:pt x="221" y="23"/>
                    <a:pt x="221" y="23"/>
                    <a:pt x="221" y="23"/>
                  </a:cubicBezTo>
                  <a:cubicBezTo>
                    <a:pt x="221" y="23"/>
                    <a:pt x="221" y="23"/>
                    <a:pt x="220" y="23"/>
                  </a:cubicBezTo>
                  <a:cubicBezTo>
                    <a:pt x="217" y="23"/>
                    <a:pt x="210" y="24"/>
                    <a:pt x="207" y="22"/>
                  </a:cubicBezTo>
                  <a:cubicBezTo>
                    <a:pt x="205" y="22"/>
                    <a:pt x="204" y="23"/>
                    <a:pt x="204" y="23"/>
                  </a:cubicBezTo>
                  <a:cubicBezTo>
                    <a:pt x="201" y="22"/>
                    <a:pt x="197" y="22"/>
                    <a:pt x="194" y="23"/>
                  </a:cubicBezTo>
                  <a:cubicBezTo>
                    <a:pt x="194" y="23"/>
                    <a:pt x="194" y="23"/>
                    <a:pt x="194" y="23"/>
                  </a:cubicBezTo>
                  <a:cubicBezTo>
                    <a:pt x="193" y="23"/>
                    <a:pt x="193" y="23"/>
                    <a:pt x="193" y="23"/>
                  </a:cubicBezTo>
                  <a:cubicBezTo>
                    <a:pt x="193" y="23"/>
                    <a:pt x="193" y="22"/>
                    <a:pt x="192" y="22"/>
                  </a:cubicBezTo>
                  <a:cubicBezTo>
                    <a:pt x="192" y="23"/>
                    <a:pt x="190" y="23"/>
                    <a:pt x="189" y="23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7" y="23"/>
                    <a:pt x="186" y="23"/>
                    <a:pt x="186" y="23"/>
                  </a:cubicBezTo>
                  <a:cubicBezTo>
                    <a:pt x="184" y="23"/>
                    <a:pt x="184" y="23"/>
                    <a:pt x="184" y="23"/>
                  </a:cubicBezTo>
                  <a:lnTo>
                    <a:pt x="186" y="22"/>
                  </a:lnTo>
                  <a:close/>
                  <a:moveTo>
                    <a:pt x="173" y="23"/>
                  </a:moveTo>
                  <a:cubicBezTo>
                    <a:pt x="175" y="23"/>
                    <a:pt x="177" y="23"/>
                    <a:pt x="179" y="24"/>
                  </a:cubicBezTo>
                  <a:cubicBezTo>
                    <a:pt x="176" y="23"/>
                    <a:pt x="174" y="23"/>
                    <a:pt x="173" y="23"/>
                  </a:cubicBezTo>
                  <a:close/>
                  <a:moveTo>
                    <a:pt x="188" y="24"/>
                  </a:moveTo>
                  <a:cubicBezTo>
                    <a:pt x="188" y="24"/>
                    <a:pt x="188" y="24"/>
                    <a:pt x="188" y="24"/>
                  </a:cubicBezTo>
                  <a:cubicBezTo>
                    <a:pt x="202" y="24"/>
                    <a:pt x="202" y="24"/>
                    <a:pt x="202" y="24"/>
                  </a:cubicBezTo>
                  <a:cubicBezTo>
                    <a:pt x="202" y="24"/>
                    <a:pt x="202" y="24"/>
                    <a:pt x="202" y="24"/>
                  </a:cubicBezTo>
                  <a:lnTo>
                    <a:pt x="188" y="24"/>
                  </a:lnTo>
                  <a:close/>
                  <a:moveTo>
                    <a:pt x="203" y="24"/>
                  </a:moveTo>
                  <a:cubicBezTo>
                    <a:pt x="203" y="24"/>
                    <a:pt x="203" y="24"/>
                    <a:pt x="203" y="24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206" y="24"/>
                    <a:pt x="206" y="24"/>
                    <a:pt x="206" y="24"/>
                  </a:cubicBezTo>
                  <a:lnTo>
                    <a:pt x="203" y="24"/>
                  </a:lnTo>
                  <a:close/>
                  <a:moveTo>
                    <a:pt x="265" y="26"/>
                  </a:moveTo>
                  <a:cubicBezTo>
                    <a:pt x="265" y="26"/>
                    <a:pt x="265" y="26"/>
                    <a:pt x="265" y="26"/>
                  </a:cubicBezTo>
                  <a:cubicBezTo>
                    <a:pt x="270" y="26"/>
                    <a:pt x="270" y="26"/>
                    <a:pt x="270" y="26"/>
                  </a:cubicBezTo>
                  <a:cubicBezTo>
                    <a:pt x="270" y="26"/>
                    <a:pt x="270" y="26"/>
                    <a:pt x="270" y="26"/>
                  </a:cubicBezTo>
                  <a:lnTo>
                    <a:pt x="265" y="26"/>
                  </a:lnTo>
                  <a:close/>
                  <a:moveTo>
                    <a:pt x="339" y="29"/>
                  </a:moveTo>
                  <a:cubicBezTo>
                    <a:pt x="336" y="29"/>
                    <a:pt x="332" y="29"/>
                    <a:pt x="329" y="29"/>
                  </a:cubicBezTo>
                  <a:cubicBezTo>
                    <a:pt x="327" y="29"/>
                    <a:pt x="325" y="29"/>
                    <a:pt x="324" y="29"/>
                  </a:cubicBezTo>
                  <a:cubicBezTo>
                    <a:pt x="325" y="29"/>
                    <a:pt x="327" y="29"/>
                    <a:pt x="329" y="29"/>
                  </a:cubicBezTo>
                  <a:cubicBezTo>
                    <a:pt x="332" y="29"/>
                    <a:pt x="335" y="28"/>
                    <a:pt x="339" y="29"/>
                  </a:cubicBezTo>
                  <a:close/>
                  <a:moveTo>
                    <a:pt x="312" y="29"/>
                  </a:moveTo>
                  <a:cubicBezTo>
                    <a:pt x="312" y="29"/>
                    <a:pt x="312" y="29"/>
                    <a:pt x="312" y="29"/>
                  </a:cubicBezTo>
                  <a:cubicBezTo>
                    <a:pt x="314" y="29"/>
                    <a:pt x="316" y="29"/>
                    <a:pt x="317" y="28"/>
                  </a:cubicBezTo>
                  <a:cubicBezTo>
                    <a:pt x="318" y="28"/>
                    <a:pt x="318" y="28"/>
                    <a:pt x="318" y="28"/>
                  </a:cubicBezTo>
                  <a:cubicBezTo>
                    <a:pt x="318" y="28"/>
                    <a:pt x="318" y="28"/>
                    <a:pt x="317" y="28"/>
                  </a:cubicBezTo>
                  <a:cubicBezTo>
                    <a:pt x="317" y="29"/>
                    <a:pt x="317" y="29"/>
                    <a:pt x="317" y="29"/>
                  </a:cubicBezTo>
                  <a:cubicBezTo>
                    <a:pt x="318" y="29"/>
                    <a:pt x="318" y="29"/>
                    <a:pt x="318" y="29"/>
                  </a:cubicBezTo>
                  <a:cubicBezTo>
                    <a:pt x="318" y="29"/>
                    <a:pt x="318" y="29"/>
                    <a:pt x="318" y="29"/>
                  </a:cubicBezTo>
                  <a:lnTo>
                    <a:pt x="312" y="29"/>
                  </a:lnTo>
                  <a:close/>
                  <a:moveTo>
                    <a:pt x="340" y="29"/>
                  </a:moveTo>
                  <a:cubicBezTo>
                    <a:pt x="340" y="29"/>
                    <a:pt x="340" y="29"/>
                    <a:pt x="340" y="29"/>
                  </a:cubicBezTo>
                  <a:cubicBezTo>
                    <a:pt x="342" y="29"/>
                    <a:pt x="342" y="29"/>
                    <a:pt x="342" y="29"/>
                  </a:cubicBezTo>
                  <a:cubicBezTo>
                    <a:pt x="342" y="29"/>
                    <a:pt x="342" y="29"/>
                    <a:pt x="342" y="29"/>
                  </a:cubicBezTo>
                  <a:lnTo>
                    <a:pt x="340" y="29"/>
                  </a:lnTo>
                  <a:close/>
                  <a:moveTo>
                    <a:pt x="335" y="31"/>
                  </a:moveTo>
                  <a:cubicBezTo>
                    <a:pt x="335" y="30"/>
                    <a:pt x="335" y="30"/>
                    <a:pt x="335" y="30"/>
                  </a:cubicBezTo>
                  <a:cubicBezTo>
                    <a:pt x="337" y="30"/>
                    <a:pt x="337" y="30"/>
                    <a:pt x="337" y="30"/>
                  </a:cubicBezTo>
                  <a:cubicBezTo>
                    <a:pt x="337" y="31"/>
                    <a:pt x="337" y="31"/>
                    <a:pt x="337" y="31"/>
                  </a:cubicBezTo>
                  <a:lnTo>
                    <a:pt x="335" y="31"/>
                  </a:lnTo>
                  <a:close/>
                  <a:moveTo>
                    <a:pt x="348" y="31"/>
                  </a:moveTo>
                  <a:cubicBezTo>
                    <a:pt x="348" y="30"/>
                    <a:pt x="348" y="30"/>
                    <a:pt x="348" y="30"/>
                  </a:cubicBezTo>
                  <a:cubicBezTo>
                    <a:pt x="351" y="30"/>
                    <a:pt x="351" y="30"/>
                    <a:pt x="351" y="30"/>
                  </a:cubicBezTo>
                  <a:cubicBezTo>
                    <a:pt x="351" y="31"/>
                    <a:pt x="351" y="31"/>
                    <a:pt x="351" y="31"/>
                  </a:cubicBezTo>
                  <a:lnTo>
                    <a:pt x="348" y="31"/>
                  </a:lnTo>
                  <a:close/>
                  <a:moveTo>
                    <a:pt x="329" y="32"/>
                  </a:moveTo>
                  <a:cubicBezTo>
                    <a:pt x="329" y="31"/>
                    <a:pt x="329" y="31"/>
                    <a:pt x="329" y="31"/>
                  </a:cubicBezTo>
                  <a:cubicBezTo>
                    <a:pt x="332" y="31"/>
                    <a:pt x="332" y="31"/>
                    <a:pt x="332" y="31"/>
                  </a:cubicBezTo>
                  <a:cubicBezTo>
                    <a:pt x="332" y="32"/>
                    <a:pt x="332" y="32"/>
                    <a:pt x="332" y="32"/>
                  </a:cubicBezTo>
                  <a:lnTo>
                    <a:pt x="329" y="32"/>
                  </a:lnTo>
                  <a:close/>
                  <a:moveTo>
                    <a:pt x="344" y="32"/>
                  </a:moveTo>
                  <a:cubicBezTo>
                    <a:pt x="344" y="32"/>
                    <a:pt x="344" y="32"/>
                    <a:pt x="344" y="32"/>
                  </a:cubicBezTo>
                  <a:cubicBezTo>
                    <a:pt x="351" y="32"/>
                    <a:pt x="351" y="32"/>
                    <a:pt x="351" y="32"/>
                  </a:cubicBezTo>
                  <a:cubicBezTo>
                    <a:pt x="351" y="32"/>
                    <a:pt x="351" y="32"/>
                    <a:pt x="351" y="32"/>
                  </a:cubicBezTo>
                  <a:lnTo>
                    <a:pt x="344" y="32"/>
                  </a:lnTo>
                  <a:close/>
                  <a:moveTo>
                    <a:pt x="321" y="38"/>
                  </a:moveTo>
                  <a:cubicBezTo>
                    <a:pt x="321" y="38"/>
                    <a:pt x="321" y="38"/>
                    <a:pt x="321" y="38"/>
                  </a:cubicBezTo>
                  <a:cubicBezTo>
                    <a:pt x="325" y="38"/>
                    <a:pt x="325" y="38"/>
                    <a:pt x="325" y="38"/>
                  </a:cubicBezTo>
                  <a:cubicBezTo>
                    <a:pt x="325" y="38"/>
                    <a:pt x="325" y="38"/>
                    <a:pt x="325" y="38"/>
                  </a:cubicBezTo>
                  <a:lnTo>
                    <a:pt x="321" y="38"/>
                  </a:lnTo>
                  <a:close/>
                  <a:moveTo>
                    <a:pt x="329" y="39"/>
                  </a:moveTo>
                  <a:cubicBezTo>
                    <a:pt x="329" y="38"/>
                    <a:pt x="329" y="38"/>
                    <a:pt x="329" y="38"/>
                  </a:cubicBezTo>
                  <a:cubicBezTo>
                    <a:pt x="331" y="38"/>
                    <a:pt x="331" y="38"/>
                    <a:pt x="331" y="38"/>
                  </a:cubicBezTo>
                  <a:cubicBezTo>
                    <a:pt x="331" y="39"/>
                    <a:pt x="331" y="39"/>
                    <a:pt x="331" y="39"/>
                  </a:cubicBezTo>
                  <a:lnTo>
                    <a:pt x="329" y="39"/>
                  </a:lnTo>
                  <a:close/>
                  <a:moveTo>
                    <a:pt x="301" y="39"/>
                  </a:moveTo>
                  <a:cubicBezTo>
                    <a:pt x="301" y="39"/>
                    <a:pt x="301" y="39"/>
                    <a:pt x="301" y="39"/>
                  </a:cubicBezTo>
                  <a:cubicBezTo>
                    <a:pt x="313" y="39"/>
                    <a:pt x="313" y="39"/>
                    <a:pt x="313" y="39"/>
                  </a:cubicBezTo>
                  <a:cubicBezTo>
                    <a:pt x="313" y="39"/>
                    <a:pt x="313" y="39"/>
                    <a:pt x="313" y="39"/>
                  </a:cubicBezTo>
                  <a:lnTo>
                    <a:pt x="301" y="39"/>
                  </a:lnTo>
                  <a:close/>
                  <a:moveTo>
                    <a:pt x="314" y="39"/>
                  </a:moveTo>
                  <a:cubicBezTo>
                    <a:pt x="314" y="39"/>
                    <a:pt x="314" y="39"/>
                    <a:pt x="314" y="39"/>
                  </a:cubicBezTo>
                  <a:cubicBezTo>
                    <a:pt x="319" y="39"/>
                    <a:pt x="319" y="39"/>
                    <a:pt x="319" y="39"/>
                  </a:cubicBezTo>
                  <a:cubicBezTo>
                    <a:pt x="319" y="39"/>
                    <a:pt x="319" y="39"/>
                    <a:pt x="319" y="39"/>
                  </a:cubicBezTo>
                  <a:lnTo>
                    <a:pt x="314" y="39"/>
                  </a:lnTo>
                  <a:close/>
                  <a:moveTo>
                    <a:pt x="362" y="41"/>
                  </a:moveTo>
                  <a:cubicBezTo>
                    <a:pt x="362" y="41"/>
                    <a:pt x="362" y="41"/>
                    <a:pt x="362" y="41"/>
                  </a:cubicBezTo>
                  <a:cubicBezTo>
                    <a:pt x="365" y="41"/>
                    <a:pt x="365" y="41"/>
                    <a:pt x="365" y="41"/>
                  </a:cubicBezTo>
                  <a:cubicBezTo>
                    <a:pt x="365" y="41"/>
                    <a:pt x="365" y="41"/>
                    <a:pt x="365" y="41"/>
                  </a:cubicBezTo>
                  <a:lnTo>
                    <a:pt x="362" y="41"/>
                  </a:lnTo>
                  <a:close/>
                  <a:moveTo>
                    <a:pt x="370" y="42"/>
                  </a:moveTo>
                  <a:cubicBezTo>
                    <a:pt x="370" y="41"/>
                    <a:pt x="370" y="41"/>
                    <a:pt x="370" y="41"/>
                  </a:cubicBezTo>
                  <a:cubicBezTo>
                    <a:pt x="373" y="41"/>
                    <a:pt x="373" y="41"/>
                    <a:pt x="373" y="41"/>
                  </a:cubicBezTo>
                  <a:cubicBezTo>
                    <a:pt x="373" y="42"/>
                    <a:pt x="373" y="42"/>
                    <a:pt x="373" y="42"/>
                  </a:cubicBezTo>
                  <a:lnTo>
                    <a:pt x="370" y="42"/>
                  </a:lnTo>
                  <a:close/>
                  <a:moveTo>
                    <a:pt x="369" y="43"/>
                  </a:moveTo>
                  <a:cubicBezTo>
                    <a:pt x="369" y="43"/>
                    <a:pt x="369" y="43"/>
                    <a:pt x="369" y="43"/>
                  </a:cubicBezTo>
                  <a:cubicBezTo>
                    <a:pt x="374" y="43"/>
                    <a:pt x="374" y="43"/>
                    <a:pt x="374" y="43"/>
                  </a:cubicBezTo>
                  <a:cubicBezTo>
                    <a:pt x="374" y="43"/>
                    <a:pt x="374" y="43"/>
                    <a:pt x="374" y="43"/>
                  </a:cubicBezTo>
                  <a:lnTo>
                    <a:pt x="369" y="43"/>
                  </a:lnTo>
                  <a:close/>
                  <a:moveTo>
                    <a:pt x="379" y="43"/>
                  </a:moveTo>
                  <a:cubicBezTo>
                    <a:pt x="389" y="43"/>
                    <a:pt x="389" y="43"/>
                    <a:pt x="389" y="43"/>
                  </a:cubicBezTo>
                  <a:cubicBezTo>
                    <a:pt x="389" y="43"/>
                    <a:pt x="389" y="43"/>
                    <a:pt x="389" y="43"/>
                  </a:cubicBezTo>
                  <a:cubicBezTo>
                    <a:pt x="386" y="43"/>
                    <a:pt x="382" y="43"/>
                    <a:pt x="379" y="43"/>
                  </a:cubicBezTo>
                  <a:close/>
                  <a:moveTo>
                    <a:pt x="392" y="43"/>
                  </a:moveTo>
                  <a:cubicBezTo>
                    <a:pt x="395" y="43"/>
                    <a:pt x="394" y="43"/>
                    <a:pt x="396" y="43"/>
                  </a:cubicBezTo>
                  <a:lnTo>
                    <a:pt x="392" y="43"/>
                  </a:lnTo>
                  <a:close/>
                  <a:moveTo>
                    <a:pt x="381" y="44"/>
                  </a:moveTo>
                  <a:cubicBezTo>
                    <a:pt x="381" y="44"/>
                    <a:pt x="381" y="44"/>
                    <a:pt x="381" y="44"/>
                  </a:cubicBezTo>
                  <a:cubicBezTo>
                    <a:pt x="387" y="44"/>
                    <a:pt x="387" y="44"/>
                    <a:pt x="387" y="44"/>
                  </a:cubicBezTo>
                  <a:cubicBezTo>
                    <a:pt x="387" y="44"/>
                    <a:pt x="387" y="44"/>
                    <a:pt x="387" y="44"/>
                  </a:cubicBezTo>
                  <a:lnTo>
                    <a:pt x="381" y="44"/>
                  </a:lnTo>
                  <a:close/>
                  <a:moveTo>
                    <a:pt x="351" y="48"/>
                  </a:moveTo>
                  <a:cubicBezTo>
                    <a:pt x="351" y="47"/>
                    <a:pt x="351" y="47"/>
                    <a:pt x="351" y="47"/>
                  </a:cubicBezTo>
                  <a:cubicBezTo>
                    <a:pt x="354" y="47"/>
                    <a:pt x="354" y="47"/>
                    <a:pt x="354" y="47"/>
                  </a:cubicBezTo>
                  <a:cubicBezTo>
                    <a:pt x="354" y="48"/>
                    <a:pt x="354" y="48"/>
                    <a:pt x="354" y="48"/>
                  </a:cubicBezTo>
                  <a:lnTo>
                    <a:pt x="351" y="48"/>
                  </a:lnTo>
                  <a:close/>
                  <a:moveTo>
                    <a:pt x="278" y="49"/>
                  </a:moveTo>
                  <a:cubicBezTo>
                    <a:pt x="278" y="49"/>
                    <a:pt x="278" y="49"/>
                    <a:pt x="278" y="49"/>
                  </a:cubicBezTo>
                  <a:cubicBezTo>
                    <a:pt x="285" y="49"/>
                    <a:pt x="285" y="49"/>
                    <a:pt x="285" y="49"/>
                  </a:cubicBezTo>
                  <a:cubicBezTo>
                    <a:pt x="285" y="49"/>
                    <a:pt x="285" y="49"/>
                    <a:pt x="285" y="49"/>
                  </a:cubicBezTo>
                  <a:lnTo>
                    <a:pt x="278" y="49"/>
                  </a:lnTo>
                  <a:close/>
                  <a:moveTo>
                    <a:pt x="308" y="49"/>
                  </a:moveTo>
                  <a:cubicBezTo>
                    <a:pt x="308" y="49"/>
                    <a:pt x="308" y="49"/>
                    <a:pt x="308" y="49"/>
                  </a:cubicBezTo>
                  <a:cubicBezTo>
                    <a:pt x="314" y="49"/>
                    <a:pt x="314" y="49"/>
                    <a:pt x="314" y="49"/>
                  </a:cubicBezTo>
                  <a:cubicBezTo>
                    <a:pt x="314" y="49"/>
                    <a:pt x="314" y="49"/>
                    <a:pt x="314" y="49"/>
                  </a:cubicBezTo>
                  <a:lnTo>
                    <a:pt x="308" y="49"/>
                  </a:lnTo>
                  <a:close/>
                  <a:moveTo>
                    <a:pt x="307" y="50"/>
                  </a:moveTo>
                  <a:cubicBezTo>
                    <a:pt x="307" y="50"/>
                    <a:pt x="307" y="50"/>
                    <a:pt x="307" y="50"/>
                  </a:cubicBezTo>
                  <a:cubicBezTo>
                    <a:pt x="312" y="50"/>
                    <a:pt x="312" y="50"/>
                    <a:pt x="312" y="50"/>
                  </a:cubicBezTo>
                  <a:cubicBezTo>
                    <a:pt x="312" y="50"/>
                    <a:pt x="312" y="50"/>
                    <a:pt x="312" y="50"/>
                  </a:cubicBezTo>
                  <a:lnTo>
                    <a:pt x="307" y="50"/>
                  </a:lnTo>
                  <a:close/>
                  <a:moveTo>
                    <a:pt x="319" y="50"/>
                  </a:moveTo>
                  <a:cubicBezTo>
                    <a:pt x="319" y="50"/>
                    <a:pt x="319" y="50"/>
                    <a:pt x="319" y="50"/>
                  </a:cubicBezTo>
                  <a:cubicBezTo>
                    <a:pt x="322" y="50"/>
                    <a:pt x="322" y="50"/>
                    <a:pt x="322" y="50"/>
                  </a:cubicBezTo>
                  <a:cubicBezTo>
                    <a:pt x="322" y="50"/>
                    <a:pt x="322" y="50"/>
                    <a:pt x="322" y="50"/>
                  </a:cubicBezTo>
                  <a:lnTo>
                    <a:pt x="319" y="50"/>
                  </a:lnTo>
                  <a:close/>
                  <a:moveTo>
                    <a:pt x="321" y="52"/>
                  </a:moveTo>
                  <a:cubicBezTo>
                    <a:pt x="323" y="52"/>
                    <a:pt x="323" y="52"/>
                    <a:pt x="323" y="52"/>
                  </a:cubicBezTo>
                  <a:cubicBezTo>
                    <a:pt x="326" y="52"/>
                    <a:pt x="326" y="52"/>
                    <a:pt x="326" y="52"/>
                  </a:cubicBezTo>
                  <a:lnTo>
                    <a:pt x="321" y="52"/>
                  </a:lnTo>
                  <a:close/>
                  <a:moveTo>
                    <a:pt x="329" y="52"/>
                  </a:moveTo>
                  <a:cubicBezTo>
                    <a:pt x="329" y="52"/>
                    <a:pt x="329" y="52"/>
                    <a:pt x="329" y="52"/>
                  </a:cubicBezTo>
                  <a:cubicBezTo>
                    <a:pt x="332" y="52"/>
                    <a:pt x="332" y="52"/>
                    <a:pt x="332" y="52"/>
                  </a:cubicBezTo>
                  <a:cubicBezTo>
                    <a:pt x="332" y="52"/>
                    <a:pt x="332" y="52"/>
                    <a:pt x="332" y="52"/>
                  </a:cubicBezTo>
                  <a:lnTo>
                    <a:pt x="329" y="52"/>
                  </a:lnTo>
                  <a:close/>
                  <a:moveTo>
                    <a:pt x="24" y="54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1" y="54"/>
                    <a:pt x="21" y="54"/>
                    <a:pt x="21" y="54"/>
                  </a:cubicBezTo>
                  <a:lnTo>
                    <a:pt x="24" y="54"/>
                  </a:lnTo>
                  <a:close/>
                  <a:moveTo>
                    <a:pt x="13" y="55"/>
                  </a:moveTo>
                  <a:cubicBezTo>
                    <a:pt x="13" y="55"/>
                    <a:pt x="13" y="55"/>
                    <a:pt x="13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lnTo>
                    <a:pt x="13" y="55"/>
                  </a:lnTo>
                  <a:close/>
                  <a:moveTo>
                    <a:pt x="336" y="64"/>
                  </a:moveTo>
                  <a:cubicBezTo>
                    <a:pt x="341" y="63"/>
                    <a:pt x="348" y="63"/>
                    <a:pt x="352" y="63"/>
                  </a:cubicBezTo>
                  <a:cubicBezTo>
                    <a:pt x="347" y="64"/>
                    <a:pt x="341" y="64"/>
                    <a:pt x="336" y="64"/>
                  </a:cubicBezTo>
                  <a:close/>
                  <a:moveTo>
                    <a:pt x="316" y="66"/>
                  </a:moveTo>
                  <a:cubicBezTo>
                    <a:pt x="316" y="65"/>
                    <a:pt x="316" y="65"/>
                    <a:pt x="316" y="65"/>
                  </a:cubicBezTo>
                  <a:cubicBezTo>
                    <a:pt x="323" y="65"/>
                    <a:pt x="323" y="65"/>
                    <a:pt x="323" y="65"/>
                  </a:cubicBezTo>
                  <a:cubicBezTo>
                    <a:pt x="323" y="66"/>
                    <a:pt x="323" y="66"/>
                    <a:pt x="323" y="66"/>
                  </a:cubicBezTo>
                  <a:lnTo>
                    <a:pt x="316" y="66"/>
                  </a:lnTo>
                  <a:close/>
                  <a:moveTo>
                    <a:pt x="19" y="68"/>
                  </a:moveTo>
                  <a:cubicBezTo>
                    <a:pt x="23" y="68"/>
                    <a:pt x="23" y="68"/>
                    <a:pt x="23" y="68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19" y="68"/>
                    <a:pt x="19" y="68"/>
                    <a:pt x="19" y="68"/>
                  </a:cubicBezTo>
                  <a:close/>
                  <a:moveTo>
                    <a:pt x="14" y="69"/>
                  </a:moveTo>
                  <a:cubicBezTo>
                    <a:pt x="14" y="68"/>
                    <a:pt x="14" y="68"/>
                    <a:pt x="14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7" y="69"/>
                    <a:pt x="17" y="69"/>
                    <a:pt x="17" y="69"/>
                  </a:cubicBezTo>
                  <a:lnTo>
                    <a:pt x="14" y="69"/>
                  </a:lnTo>
                  <a:close/>
                  <a:moveTo>
                    <a:pt x="331" y="72"/>
                  </a:moveTo>
                  <a:cubicBezTo>
                    <a:pt x="331" y="72"/>
                    <a:pt x="331" y="72"/>
                    <a:pt x="331" y="72"/>
                  </a:cubicBezTo>
                  <a:cubicBezTo>
                    <a:pt x="336" y="72"/>
                    <a:pt x="336" y="72"/>
                    <a:pt x="336" y="72"/>
                  </a:cubicBezTo>
                  <a:cubicBezTo>
                    <a:pt x="336" y="72"/>
                    <a:pt x="336" y="72"/>
                    <a:pt x="336" y="72"/>
                  </a:cubicBezTo>
                  <a:lnTo>
                    <a:pt x="331" y="72"/>
                  </a:lnTo>
                  <a:close/>
                  <a:moveTo>
                    <a:pt x="393" y="78"/>
                  </a:moveTo>
                  <a:cubicBezTo>
                    <a:pt x="392" y="78"/>
                    <a:pt x="392" y="78"/>
                    <a:pt x="392" y="78"/>
                  </a:cubicBezTo>
                  <a:cubicBezTo>
                    <a:pt x="394" y="77"/>
                    <a:pt x="394" y="77"/>
                    <a:pt x="394" y="77"/>
                  </a:cubicBezTo>
                  <a:cubicBezTo>
                    <a:pt x="393" y="77"/>
                    <a:pt x="393" y="77"/>
                    <a:pt x="393" y="78"/>
                  </a:cubicBezTo>
                  <a:close/>
                  <a:moveTo>
                    <a:pt x="360" y="77"/>
                  </a:moveTo>
                  <a:cubicBezTo>
                    <a:pt x="358" y="78"/>
                    <a:pt x="355" y="77"/>
                    <a:pt x="352" y="78"/>
                  </a:cubicBezTo>
                  <a:cubicBezTo>
                    <a:pt x="352" y="77"/>
                    <a:pt x="352" y="77"/>
                    <a:pt x="352" y="77"/>
                  </a:cubicBezTo>
                  <a:lnTo>
                    <a:pt x="360" y="77"/>
                  </a:lnTo>
                  <a:close/>
                  <a:moveTo>
                    <a:pt x="296" y="80"/>
                  </a:moveTo>
                  <a:cubicBezTo>
                    <a:pt x="294" y="80"/>
                    <a:pt x="294" y="80"/>
                    <a:pt x="294" y="80"/>
                  </a:cubicBezTo>
                  <a:cubicBezTo>
                    <a:pt x="294" y="80"/>
                    <a:pt x="295" y="79"/>
                    <a:pt x="296" y="80"/>
                  </a:cubicBezTo>
                  <a:close/>
                  <a:moveTo>
                    <a:pt x="317" y="81"/>
                  </a:moveTo>
                  <a:cubicBezTo>
                    <a:pt x="317" y="81"/>
                    <a:pt x="318" y="81"/>
                    <a:pt x="318" y="81"/>
                  </a:cubicBezTo>
                  <a:cubicBezTo>
                    <a:pt x="315" y="81"/>
                    <a:pt x="315" y="81"/>
                    <a:pt x="315" y="81"/>
                  </a:cubicBezTo>
                  <a:cubicBezTo>
                    <a:pt x="315" y="81"/>
                    <a:pt x="316" y="81"/>
                    <a:pt x="316" y="81"/>
                  </a:cubicBezTo>
                  <a:lnTo>
                    <a:pt x="317" y="81"/>
                  </a:lnTo>
                  <a:close/>
                  <a:moveTo>
                    <a:pt x="297" y="81"/>
                  </a:moveTo>
                  <a:cubicBezTo>
                    <a:pt x="294" y="81"/>
                    <a:pt x="290" y="81"/>
                    <a:pt x="288" y="81"/>
                  </a:cubicBezTo>
                  <a:cubicBezTo>
                    <a:pt x="291" y="81"/>
                    <a:pt x="294" y="81"/>
                    <a:pt x="297" y="81"/>
                  </a:cubicBezTo>
                  <a:cubicBezTo>
                    <a:pt x="303" y="81"/>
                    <a:pt x="309" y="81"/>
                    <a:pt x="314" y="81"/>
                  </a:cubicBezTo>
                  <a:cubicBezTo>
                    <a:pt x="309" y="82"/>
                    <a:pt x="303" y="81"/>
                    <a:pt x="297" y="81"/>
                  </a:cubicBezTo>
                  <a:close/>
                  <a:moveTo>
                    <a:pt x="255" y="83"/>
                  </a:moveTo>
                  <a:cubicBezTo>
                    <a:pt x="255" y="83"/>
                    <a:pt x="255" y="83"/>
                    <a:pt x="255" y="83"/>
                  </a:cubicBezTo>
                  <a:cubicBezTo>
                    <a:pt x="260" y="83"/>
                    <a:pt x="260" y="83"/>
                    <a:pt x="260" y="83"/>
                  </a:cubicBezTo>
                  <a:cubicBezTo>
                    <a:pt x="260" y="83"/>
                    <a:pt x="260" y="83"/>
                    <a:pt x="260" y="83"/>
                  </a:cubicBezTo>
                  <a:lnTo>
                    <a:pt x="255" y="83"/>
                  </a:lnTo>
                  <a:close/>
                  <a:moveTo>
                    <a:pt x="353" y="87"/>
                  </a:moveTo>
                  <a:cubicBezTo>
                    <a:pt x="353" y="86"/>
                    <a:pt x="353" y="86"/>
                    <a:pt x="353" y="86"/>
                  </a:cubicBezTo>
                  <a:cubicBezTo>
                    <a:pt x="357" y="86"/>
                    <a:pt x="357" y="86"/>
                    <a:pt x="357" y="86"/>
                  </a:cubicBezTo>
                  <a:cubicBezTo>
                    <a:pt x="357" y="87"/>
                    <a:pt x="357" y="87"/>
                    <a:pt x="357" y="87"/>
                  </a:cubicBezTo>
                  <a:lnTo>
                    <a:pt x="353" y="87"/>
                  </a:lnTo>
                  <a:close/>
                  <a:moveTo>
                    <a:pt x="378" y="88"/>
                  </a:moveTo>
                  <a:cubicBezTo>
                    <a:pt x="378" y="88"/>
                    <a:pt x="378" y="88"/>
                    <a:pt x="378" y="88"/>
                  </a:cubicBezTo>
                  <a:cubicBezTo>
                    <a:pt x="373" y="88"/>
                    <a:pt x="373" y="88"/>
                    <a:pt x="373" y="88"/>
                  </a:cubicBezTo>
                  <a:cubicBezTo>
                    <a:pt x="373" y="88"/>
                    <a:pt x="373" y="88"/>
                    <a:pt x="373" y="88"/>
                  </a:cubicBezTo>
                  <a:lnTo>
                    <a:pt x="378" y="88"/>
                  </a:lnTo>
                  <a:close/>
                  <a:moveTo>
                    <a:pt x="372" y="88"/>
                  </a:moveTo>
                  <a:cubicBezTo>
                    <a:pt x="372" y="88"/>
                    <a:pt x="372" y="88"/>
                    <a:pt x="372" y="88"/>
                  </a:cubicBezTo>
                  <a:cubicBezTo>
                    <a:pt x="367" y="88"/>
                    <a:pt x="367" y="88"/>
                    <a:pt x="367" y="88"/>
                  </a:cubicBezTo>
                  <a:cubicBezTo>
                    <a:pt x="367" y="88"/>
                    <a:pt x="367" y="88"/>
                    <a:pt x="367" y="88"/>
                  </a:cubicBezTo>
                  <a:lnTo>
                    <a:pt x="372" y="88"/>
                  </a:lnTo>
                  <a:close/>
                  <a:moveTo>
                    <a:pt x="22" y="89"/>
                  </a:moveTo>
                  <a:cubicBezTo>
                    <a:pt x="22" y="88"/>
                    <a:pt x="22" y="88"/>
                    <a:pt x="22" y="88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5" y="89"/>
                    <a:pt x="25" y="89"/>
                    <a:pt x="25" y="89"/>
                  </a:cubicBezTo>
                  <a:lnTo>
                    <a:pt x="22" y="89"/>
                  </a:lnTo>
                  <a:close/>
                  <a:moveTo>
                    <a:pt x="348" y="89"/>
                  </a:moveTo>
                  <a:cubicBezTo>
                    <a:pt x="351" y="88"/>
                    <a:pt x="354" y="88"/>
                    <a:pt x="357" y="88"/>
                  </a:cubicBezTo>
                  <a:cubicBezTo>
                    <a:pt x="357" y="88"/>
                    <a:pt x="357" y="88"/>
                    <a:pt x="357" y="89"/>
                  </a:cubicBezTo>
                  <a:lnTo>
                    <a:pt x="348" y="89"/>
                  </a:lnTo>
                  <a:close/>
                  <a:moveTo>
                    <a:pt x="393" y="89"/>
                  </a:moveTo>
                  <a:cubicBezTo>
                    <a:pt x="393" y="89"/>
                    <a:pt x="393" y="89"/>
                    <a:pt x="393" y="89"/>
                  </a:cubicBezTo>
                  <a:cubicBezTo>
                    <a:pt x="396" y="89"/>
                    <a:pt x="396" y="89"/>
                    <a:pt x="396" y="89"/>
                  </a:cubicBezTo>
                  <a:cubicBezTo>
                    <a:pt x="396" y="89"/>
                    <a:pt x="396" y="89"/>
                    <a:pt x="396" y="89"/>
                  </a:cubicBezTo>
                  <a:lnTo>
                    <a:pt x="393" y="89"/>
                  </a:lnTo>
                  <a:close/>
                  <a:moveTo>
                    <a:pt x="22" y="91"/>
                  </a:moveTo>
                  <a:cubicBezTo>
                    <a:pt x="22" y="91"/>
                    <a:pt x="22" y="91"/>
                    <a:pt x="22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91"/>
                    <a:pt x="24" y="91"/>
                    <a:pt x="25" y="91"/>
                  </a:cubicBezTo>
                  <a:lnTo>
                    <a:pt x="22" y="91"/>
                  </a:lnTo>
                  <a:close/>
                  <a:moveTo>
                    <a:pt x="362" y="93"/>
                  </a:moveTo>
                  <a:cubicBezTo>
                    <a:pt x="362" y="92"/>
                    <a:pt x="362" y="92"/>
                    <a:pt x="362" y="92"/>
                  </a:cubicBezTo>
                  <a:cubicBezTo>
                    <a:pt x="364" y="92"/>
                    <a:pt x="364" y="92"/>
                    <a:pt x="364" y="92"/>
                  </a:cubicBezTo>
                  <a:cubicBezTo>
                    <a:pt x="364" y="93"/>
                    <a:pt x="364" y="93"/>
                    <a:pt x="364" y="93"/>
                  </a:cubicBezTo>
                  <a:lnTo>
                    <a:pt x="362" y="93"/>
                  </a:lnTo>
                  <a:close/>
                  <a:moveTo>
                    <a:pt x="347" y="94"/>
                  </a:moveTo>
                  <a:cubicBezTo>
                    <a:pt x="347" y="94"/>
                    <a:pt x="347" y="94"/>
                    <a:pt x="347" y="94"/>
                  </a:cubicBezTo>
                  <a:cubicBezTo>
                    <a:pt x="354" y="94"/>
                    <a:pt x="354" y="94"/>
                    <a:pt x="354" y="94"/>
                  </a:cubicBezTo>
                  <a:cubicBezTo>
                    <a:pt x="354" y="94"/>
                    <a:pt x="354" y="94"/>
                    <a:pt x="354" y="94"/>
                  </a:cubicBezTo>
                  <a:lnTo>
                    <a:pt x="347" y="94"/>
                  </a:ln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65" y="94"/>
                    <a:pt x="365" y="94"/>
                    <a:pt x="365" y="94"/>
                  </a:cubicBezTo>
                  <a:cubicBezTo>
                    <a:pt x="365" y="94"/>
                    <a:pt x="365" y="94"/>
                    <a:pt x="365" y="94"/>
                  </a:cubicBezTo>
                  <a:lnTo>
                    <a:pt x="357" y="94"/>
                  </a:lnTo>
                  <a:close/>
                  <a:moveTo>
                    <a:pt x="367" y="94"/>
                  </a:moveTo>
                  <a:cubicBezTo>
                    <a:pt x="367" y="94"/>
                    <a:pt x="367" y="94"/>
                    <a:pt x="367" y="94"/>
                  </a:cubicBezTo>
                  <a:cubicBezTo>
                    <a:pt x="377" y="93"/>
                    <a:pt x="377" y="93"/>
                    <a:pt x="377" y="93"/>
                  </a:cubicBezTo>
                  <a:cubicBezTo>
                    <a:pt x="377" y="94"/>
                    <a:pt x="377" y="94"/>
                    <a:pt x="377" y="94"/>
                  </a:cubicBezTo>
                  <a:lnTo>
                    <a:pt x="367" y="94"/>
                  </a:lnTo>
                  <a:close/>
                  <a:moveTo>
                    <a:pt x="349" y="97"/>
                  </a:moveTo>
                  <a:cubicBezTo>
                    <a:pt x="349" y="96"/>
                    <a:pt x="349" y="96"/>
                    <a:pt x="349" y="96"/>
                  </a:cubicBezTo>
                  <a:cubicBezTo>
                    <a:pt x="363" y="96"/>
                    <a:pt x="363" y="96"/>
                    <a:pt x="363" y="96"/>
                  </a:cubicBezTo>
                  <a:cubicBezTo>
                    <a:pt x="363" y="97"/>
                    <a:pt x="363" y="97"/>
                    <a:pt x="363" y="97"/>
                  </a:cubicBezTo>
                  <a:lnTo>
                    <a:pt x="349" y="97"/>
                  </a:lnTo>
                  <a:close/>
                  <a:moveTo>
                    <a:pt x="313" y="102"/>
                  </a:moveTo>
                  <a:cubicBezTo>
                    <a:pt x="304" y="102"/>
                    <a:pt x="304" y="102"/>
                    <a:pt x="304" y="102"/>
                  </a:cubicBezTo>
                  <a:cubicBezTo>
                    <a:pt x="304" y="102"/>
                    <a:pt x="304" y="102"/>
                    <a:pt x="304" y="102"/>
                  </a:cubicBezTo>
                  <a:cubicBezTo>
                    <a:pt x="315" y="102"/>
                    <a:pt x="323" y="102"/>
                    <a:pt x="333" y="102"/>
                  </a:cubicBezTo>
                  <a:cubicBezTo>
                    <a:pt x="327" y="103"/>
                    <a:pt x="321" y="102"/>
                    <a:pt x="315" y="103"/>
                  </a:cubicBezTo>
                  <a:cubicBezTo>
                    <a:pt x="313" y="102"/>
                    <a:pt x="313" y="102"/>
                    <a:pt x="313" y="102"/>
                  </a:cubicBezTo>
                  <a:close/>
                  <a:moveTo>
                    <a:pt x="323" y="104"/>
                  </a:moveTo>
                  <a:cubicBezTo>
                    <a:pt x="328" y="104"/>
                    <a:pt x="328" y="104"/>
                    <a:pt x="328" y="104"/>
                  </a:cubicBezTo>
                  <a:cubicBezTo>
                    <a:pt x="327" y="105"/>
                    <a:pt x="325" y="104"/>
                    <a:pt x="323" y="104"/>
                  </a:cubicBezTo>
                  <a:close/>
                  <a:moveTo>
                    <a:pt x="329" y="104"/>
                  </a:moveTo>
                  <a:cubicBezTo>
                    <a:pt x="329" y="104"/>
                    <a:pt x="329" y="104"/>
                    <a:pt x="329" y="104"/>
                  </a:cubicBezTo>
                  <a:cubicBezTo>
                    <a:pt x="333" y="104"/>
                    <a:pt x="333" y="104"/>
                    <a:pt x="333" y="104"/>
                  </a:cubicBezTo>
                  <a:cubicBezTo>
                    <a:pt x="333" y="104"/>
                    <a:pt x="333" y="104"/>
                    <a:pt x="333" y="104"/>
                  </a:cubicBezTo>
                  <a:lnTo>
                    <a:pt x="329" y="104"/>
                  </a:lnTo>
                  <a:close/>
                  <a:moveTo>
                    <a:pt x="373" y="106"/>
                  </a:moveTo>
                  <a:cubicBezTo>
                    <a:pt x="373" y="106"/>
                    <a:pt x="373" y="106"/>
                    <a:pt x="373" y="106"/>
                  </a:cubicBezTo>
                  <a:cubicBezTo>
                    <a:pt x="370" y="106"/>
                    <a:pt x="370" y="106"/>
                    <a:pt x="370" y="106"/>
                  </a:cubicBezTo>
                  <a:cubicBezTo>
                    <a:pt x="370" y="106"/>
                    <a:pt x="370" y="106"/>
                    <a:pt x="370" y="106"/>
                  </a:cubicBezTo>
                  <a:lnTo>
                    <a:pt x="373" y="106"/>
                  </a:lnTo>
                  <a:close/>
                  <a:moveTo>
                    <a:pt x="341" y="105"/>
                  </a:moveTo>
                  <a:cubicBezTo>
                    <a:pt x="341" y="105"/>
                    <a:pt x="341" y="105"/>
                    <a:pt x="341" y="105"/>
                  </a:cubicBezTo>
                  <a:cubicBezTo>
                    <a:pt x="344" y="105"/>
                    <a:pt x="344" y="105"/>
                    <a:pt x="344" y="105"/>
                  </a:cubicBezTo>
                  <a:cubicBezTo>
                    <a:pt x="344" y="105"/>
                    <a:pt x="344" y="105"/>
                    <a:pt x="344" y="105"/>
                  </a:cubicBezTo>
                  <a:lnTo>
                    <a:pt x="341" y="105"/>
                  </a:lnTo>
                  <a:close/>
                  <a:moveTo>
                    <a:pt x="348" y="107"/>
                  </a:moveTo>
                  <a:cubicBezTo>
                    <a:pt x="348" y="107"/>
                    <a:pt x="349" y="106"/>
                    <a:pt x="349" y="106"/>
                  </a:cubicBezTo>
                  <a:cubicBezTo>
                    <a:pt x="346" y="105"/>
                    <a:pt x="346" y="105"/>
                    <a:pt x="346" y="105"/>
                  </a:cubicBezTo>
                  <a:cubicBezTo>
                    <a:pt x="346" y="105"/>
                    <a:pt x="346" y="105"/>
                    <a:pt x="346" y="105"/>
                  </a:cubicBezTo>
                  <a:cubicBezTo>
                    <a:pt x="354" y="105"/>
                    <a:pt x="354" y="105"/>
                    <a:pt x="354" y="105"/>
                  </a:cubicBezTo>
                  <a:cubicBezTo>
                    <a:pt x="354" y="105"/>
                    <a:pt x="354" y="105"/>
                    <a:pt x="354" y="105"/>
                  </a:cubicBezTo>
                  <a:cubicBezTo>
                    <a:pt x="349" y="105"/>
                    <a:pt x="351" y="107"/>
                    <a:pt x="348" y="107"/>
                  </a:cubicBezTo>
                  <a:close/>
                  <a:moveTo>
                    <a:pt x="375" y="108"/>
                  </a:moveTo>
                  <a:cubicBezTo>
                    <a:pt x="377" y="108"/>
                    <a:pt x="377" y="108"/>
                    <a:pt x="377" y="108"/>
                  </a:cubicBezTo>
                  <a:cubicBezTo>
                    <a:pt x="377" y="109"/>
                    <a:pt x="377" y="109"/>
                    <a:pt x="377" y="109"/>
                  </a:cubicBezTo>
                  <a:cubicBezTo>
                    <a:pt x="375" y="109"/>
                    <a:pt x="375" y="109"/>
                    <a:pt x="375" y="109"/>
                  </a:cubicBezTo>
                  <a:lnTo>
                    <a:pt x="375" y="108"/>
                  </a:lnTo>
                  <a:close/>
                  <a:moveTo>
                    <a:pt x="332" y="109"/>
                  </a:moveTo>
                  <a:cubicBezTo>
                    <a:pt x="332" y="109"/>
                    <a:pt x="332" y="109"/>
                    <a:pt x="332" y="109"/>
                  </a:cubicBezTo>
                  <a:cubicBezTo>
                    <a:pt x="351" y="109"/>
                    <a:pt x="351" y="109"/>
                    <a:pt x="351" y="109"/>
                  </a:cubicBezTo>
                  <a:cubicBezTo>
                    <a:pt x="351" y="109"/>
                    <a:pt x="351" y="109"/>
                    <a:pt x="351" y="109"/>
                  </a:cubicBezTo>
                  <a:lnTo>
                    <a:pt x="332" y="109"/>
                  </a:lnTo>
                  <a:close/>
                  <a:moveTo>
                    <a:pt x="262" y="115"/>
                  </a:moveTo>
                  <a:cubicBezTo>
                    <a:pt x="262" y="115"/>
                    <a:pt x="262" y="115"/>
                    <a:pt x="262" y="115"/>
                  </a:cubicBezTo>
                  <a:cubicBezTo>
                    <a:pt x="265" y="115"/>
                    <a:pt x="265" y="115"/>
                    <a:pt x="265" y="115"/>
                  </a:cubicBezTo>
                  <a:cubicBezTo>
                    <a:pt x="265" y="115"/>
                    <a:pt x="265" y="115"/>
                    <a:pt x="265" y="115"/>
                  </a:cubicBezTo>
                  <a:lnTo>
                    <a:pt x="262" y="115"/>
                  </a:lnTo>
                  <a:close/>
                  <a:moveTo>
                    <a:pt x="266" y="115"/>
                  </a:moveTo>
                  <a:cubicBezTo>
                    <a:pt x="266" y="115"/>
                    <a:pt x="266" y="115"/>
                    <a:pt x="266" y="115"/>
                  </a:cubicBezTo>
                  <a:cubicBezTo>
                    <a:pt x="269" y="115"/>
                    <a:pt x="269" y="115"/>
                    <a:pt x="269" y="115"/>
                  </a:cubicBezTo>
                  <a:cubicBezTo>
                    <a:pt x="269" y="115"/>
                    <a:pt x="269" y="115"/>
                    <a:pt x="269" y="115"/>
                  </a:cubicBezTo>
                  <a:lnTo>
                    <a:pt x="266" y="115"/>
                  </a:lnTo>
                  <a:close/>
                  <a:moveTo>
                    <a:pt x="285" y="115"/>
                  </a:moveTo>
                  <a:cubicBezTo>
                    <a:pt x="285" y="115"/>
                    <a:pt x="285" y="115"/>
                    <a:pt x="285" y="115"/>
                  </a:cubicBezTo>
                  <a:cubicBezTo>
                    <a:pt x="293" y="115"/>
                    <a:pt x="293" y="115"/>
                    <a:pt x="293" y="115"/>
                  </a:cubicBezTo>
                  <a:cubicBezTo>
                    <a:pt x="293" y="115"/>
                    <a:pt x="293" y="115"/>
                    <a:pt x="293" y="115"/>
                  </a:cubicBezTo>
                  <a:lnTo>
                    <a:pt x="285" y="115"/>
                  </a:lnTo>
                  <a:close/>
                  <a:moveTo>
                    <a:pt x="296" y="116"/>
                  </a:moveTo>
                  <a:cubicBezTo>
                    <a:pt x="296" y="115"/>
                    <a:pt x="296" y="115"/>
                    <a:pt x="296" y="115"/>
                  </a:cubicBezTo>
                  <a:cubicBezTo>
                    <a:pt x="303" y="115"/>
                    <a:pt x="303" y="115"/>
                    <a:pt x="303" y="115"/>
                  </a:cubicBezTo>
                  <a:cubicBezTo>
                    <a:pt x="303" y="116"/>
                    <a:pt x="303" y="116"/>
                    <a:pt x="303" y="116"/>
                  </a:cubicBezTo>
                  <a:lnTo>
                    <a:pt x="296" y="116"/>
                  </a:lnTo>
                  <a:close/>
                  <a:moveTo>
                    <a:pt x="305" y="116"/>
                  </a:moveTo>
                  <a:cubicBezTo>
                    <a:pt x="305" y="115"/>
                    <a:pt x="305" y="115"/>
                    <a:pt x="305" y="115"/>
                  </a:cubicBezTo>
                  <a:cubicBezTo>
                    <a:pt x="309" y="115"/>
                    <a:pt x="309" y="115"/>
                    <a:pt x="309" y="115"/>
                  </a:cubicBezTo>
                  <a:cubicBezTo>
                    <a:pt x="309" y="116"/>
                    <a:pt x="309" y="116"/>
                    <a:pt x="309" y="116"/>
                  </a:cubicBezTo>
                  <a:lnTo>
                    <a:pt x="305" y="116"/>
                  </a:lnTo>
                  <a:close/>
                  <a:moveTo>
                    <a:pt x="367" y="118"/>
                  </a:moveTo>
                  <a:cubicBezTo>
                    <a:pt x="365" y="118"/>
                    <a:pt x="365" y="118"/>
                    <a:pt x="365" y="118"/>
                  </a:cubicBezTo>
                  <a:cubicBezTo>
                    <a:pt x="365" y="118"/>
                    <a:pt x="365" y="118"/>
                    <a:pt x="365" y="118"/>
                  </a:cubicBezTo>
                  <a:cubicBezTo>
                    <a:pt x="367" y="118"/>
                    <a:pt x="367" y="118"/>
                    <a:pt x="367" y="118"/>
                  </a:cubicBezTo>
                  <a:close/>
                  <a:moveTo>
                    <a:pt x="372" y="118"/>
                  </a:moveTo>
                  <a:cubicBezTo>
                    <a:pt x="370" y="118"/>
                    <a:pt x="370" y="118"/>
                    <a:pt x="370" y="118"/>
                  </a:cubicBezTo>
                  <a:cubicBezTo>
                    <a:pt x="373" y="117"/>
                    <a:pt x="373" y="117"/>
                    <a:pt x="373" y="117"/>
                  </a:cubicBezTo>
                  <a:lnTo>
                    <a:pt x="372" y="118"/>
                  </a:lnTo>
                  <a:close/>
                  <a:moveTo>
                    <a:pt x="316" y="118"/>
                  </a:moveTo>
                  <a:cubicBezTo>
                    <a:pt x="316" y="118"/>
                    <a:pt x="316" y="118"/>
                    <a:pt x="316" y="118"/>
                  </a:cubicBezTo>
                  <a:cubicBezTo>
                    <a:pt x="337" y="118"/>
                    <a:pt x="337" y="118"/>
                    <a:pt x="337" y="118"/>
                  </a:cubicBezTo>
                  <a:cubicBezTo>
                    <a:pt x="337" y="118"/>
                    <a:pt x="337" y="118"/>
                    <a:pt x="337" y="118"/>
                  </a:cubicBezTo>
                  <a:lnTo>
                    <a:pt x="316" y="118"/>
                  </a:lnTo>
                  <a:close/>
                  <a:moveTo>
                    <a:pt x="321" y="120"/>
                  </a:moveTo>
                  <a:cubicBezTo>
                    <a:pt x="321" y="120"/>
                    <a:pt x="321" y="120"/>
                    <a:pt x="321" y="120"/>
                  </a:cubicBezTo>
                  <a:cubicBezTo>
                    <a:pt x="329" y="120"/>
                    <a:pt x="329" y="120"/>
                    <a:pt x="329" y="120"/>
                  </a:cubicBezTo>
                  <a:cubicBezTo>
                    <a:pt x="329" y="120"/>
                    <a:pt x="329" y="120"/>
                    <a:pt x="329" y="120"/>
                  </a:cubicBezTo>
                  <a:lnTo>
                    <a:pt x="321" y="120"/>
                  </a:lnTo>
                  <a:close/>
                  <a:moveTo>
                    <a:pt x="341" y="121"/>
                  </a:moveTo>
                  <a:cubicBezTo>
                    <a:pt x="337" y="121"/>
                    <a:pt x="337" y="121"/>
                    <a:pt x="337" y="121"/>
                  </a:cubicBezTo>
                  <a:cubicBezTo>
                    <a:pt x="337" y="120"/>
                    <a:pt x="337" y="120"/>
                    <a:pt x="337" y="120"/>
                  </a:cubicBezTo>
                  <a:cubicBezTo>
                    <a:pt x="336" y="120"/>
                    <a:pt x="334" y="120"/>
                    <a:pt x="332" y="120"/>
                  </a:cubicBezTo>
                  <a:cubicBezTo>
                    <a:pt x="332" y="120"/>
                    <a:pt x="332" y="120"/>
                    <a:pt x="333" y="120"/>
                  </a:cubicBezTo>
                  <a:cubicBezTo>
                    <a:pt x="333" y="119"/>
                    <a:pt x="333" y="119"/>
                    <a:pt x="333" y="119"/>
                  </a:cubicBezTo>
                  <a:cubicBezTo>
                    <a:pt x="334" y="119"/>
                    <a:pt x="334" y="119"/>
                    <a:pt x="334" y="119"/>
                  </a:cubicBezTo>
                  <a:cubicBezTo>
                    <a:pt x="333" y="120"/>
                    <a:pt x="333" y="120"/>
                    <a:pt x="333" y="120"/>
                  </a:cubicBezTo>
                  <a:cubicBezTo>
                    <a:pt x="336" y="119"/>
                    <a:pt x="338" y="120"/>
                    <a:pt x="341" y="121"/>
                  </a:cubicBezTo>
                  <a:cubicBezTo>
                    <a:pt x="343" y="121"/>
                    <a:pt x="343" y="121"/>
                    <a:pt x="343" y="121"/>
                  </a:cubicBezTo>
                  <a:cubicBezTo>
                    <a:pt x="343" y="120"/>
                    <a:pt x="344" y="120"/>
                    <a:pt x="344" y="120"/>
                  </a:cubicBezTo>
                  <a:cubicBezTo>
                    <a:pt x="344" y="119"/>
                    <a:pt x="342" y="120"/>
                    <a:pt x="341" y="120"/>
                  </a:cubicBezTo>
                  <a:cubicBezTo>
                    <a:pt x="341" y="119"/>
                    <a:pt x="341" y="119"/>
                    <a:pt x="340" y="119"/>
                  </a:cubicBezTo>
                  <a:cubicBezTo>
                    <a:pt x="342" y="119"/>
                    <a:pt x="347" y="119"/>
                    <a:pt x="349" y="118"/>
                  </a:cubicBezTo>
                  <a:cubicBezTo>
                    <a:pt x="341" y="118"/>
                    <a:pt x="341" y="118"/>
                    <a:pt x="341" y="118"/>
                  </a:cubicBezTo>
                  <a:cubicBezTo>
                    <a:pt x="352" y="118"/>
                    <a:pt x="352" y="118"/>
                    <a:pt x="352" y="118"/>
                  </a:cubicBezTo>
                  <a:cubicBezTo>
                    <a:pt x="351" y="118"/>
                    <a:pt x="351" y="118"/>
                    <a:pt x="350" y="118"/>
                  </a:cubicBezTo>
                  <a:cubicBezTo>
                    <a:pt x="351" y="119"/>
                    <a:pt x="353" y="119"/>
                    <a:pt x="355" y="119"/>
                  </a:cubicBezTo>
                  <a:cubicBezTo>
                    <a:pt x="356" y="119"/>
                    <a:pt x="357" y="119"/>
                    <a:pt x="358" y="120"/>
                  </a:cubicBezTo>
                  <a:cubicBezTo>
                    <a:pt x="357" y="119"/>
                    <a:pt x="356" y="119"/>
                    <a:pt x="355" y="119"/>
                  </a:cubicBezTo>
                  <a:cubicBezTo>
                    <a:pt x="354" y="119"/>
                    <a:pt x="353" y="119"/>
                    <a:pt x="351" y="119"/>
                  </a:cubicBezTo>
                  <a:cubicBezTo>
                    <a:pt x="353" y="120"/>
                    <a:pt x="348" y="119"/>
                    <a:pt x="349" y="120"/>
                  </a:cubicBezTo>
                  <a:cubicBezTo>
                    <a:pt x="349" y="120"/>
                    <a:pt x="350" y="121"/>
                    <a:pt x="350" y="121"/>
                  </a:cubicBezTo>
                  <a:cubicBezTo>
                    <a:pt x="343" y="121"/>
                    <a:pt x="343" y="121"/>
                    <a:pt x="343" y="121"/>
                  </a:cubicBezTo>
                  <a:cubicBezTo>
                    <a:pt x="342" y="121"/>
                    <a:pt x="341" y="121"/>
                    <a:pt x="341" y="121"/>
                  </a:cubicBezTo>
                  <a:close/>
                  <a:moveTo>
                    <a:pt x="350" y="122"/>
                  </a:moveTo>
                  <a:cubicBezTo>
                    <a:pt x="350" y="122"/>
                    <a:pt x="350" y="122"/>
                    <a:pt x="350" y="122"/>
                  </a:cubicBezTo>
                  <a:cubicBezTo>
                    <a:pt x="354" y="122"/>
                    <a:pt x="354" y="122"/>
                    <a:pt x="354" y="122"/>
                  </a:cubicBezTo>
                  <a:cubicBezTo>
                    <a:pt x="354" y="122"/>
                    <a:pt x="354" y="122"/>
                    <a:pt x="354" y="122"/>
                  </a:cubicBezTo>
                  <a:lnTo>
                    <a:pt x="350" y="122"/>
                  </a:lnTo>
                  <a:close/>
                  <a:moveTo>
                    <a:pt x="376" y="124"/>
                  </a:moveTo>
                  <a:cubicBezTo>
                    <a:pt x="376" y="124"/>
                    <a:pt x="376" y="124"/>
                    <a:pt x="376" y="124"/>
                  </a:cubicBezTo>
                  <a:cubicBezTo>
                    <a:pt x="372" y="124"/>
                    <a:pt x="372" y="124"/>
                    <a:pt x="372" y="124"/>
                  </a:cubicBezTo>
                  <a:cubicBezTo>
                    <a:pt x="372" y="124"/>
                    <a:pt x="372" y="124"/>
                    <a:pt x="372" y="124"/>
                  </a:cubicBezTo>
                  <a:lnTo>
                    <a:pt x="376" y="124"/>
                  </a:lnTo>
                  <a:close/>
                  <a:moveTo>
                    <a:pt x="370" y="124"/>
                  </a:moveTo>
                  <a:cubicBezTo>
                    <a:pt x="370" y="124"/>
                    <a:pt x="370" y="124"/>
                    <a:pt x="370" y="124"/>
                  </a:cubicBezTo>
                  <a:cubicBezTo>
                    <a:pt x="349" y="124"/>
                    <a:pt x="349" y="124"/>
                    <a:pt x="349" y="124"/>
                  </a:cubicBezTo>
                  <a:cubicBezTo>
                    <a:pt x="349" y="124"/>
                    <a:pt x="349" y="124"/>
                    <a:pt x="349" y="124"/>
                  </a:cubicBezTo>
                  <a:lnTo>
                    <a:pt x="370" y="124"/>
                  </a:lnTo>
                  <a:close/>
                  <a:moveTo>
                    <a:pt x="344" y="124"/>
                  </a:moveTo>
                  <a:cubicBezTo>
                    <a:pt x="348" y="124"/>
                    <a:pt x="348" y="124"/>
                    <a:pt x="348" y="124"/>
                  </a:cubicBezTo>
                  <a:cubicBezTo>
                    <a:pt x="348" y="124"/>
                    <a:pt x="348" y="124"/>
                    <a:pt x="348" y="124"/>
                  </a:cubicBezTo>
                  <a:cubicBezTo>
                    <a:pt x="344" y="124"/>
                    <a:pt x="344" y="124"/>
                    <a:pt x="344" y="124"/>
                  </a:cubicBezTo>
                  <a:close/>
                  <a:moveTo>
                    <a:pt x="327" y="124"/>
                  </a:moveTo>
                  <a:cubicBezTo>
                    <a:pt x="327" y="124"/>
                    <a:pt x="327" y="124"/>
                    <a:pt x="327" y="124"/>
                  </a:cubicBezTo>
                  <a:cubicBezTo>
                    <a:pt x="331" y="124"/>
                    <a:pt x="331" y="124"/>
                    <a:pt x="331" y="124"/>
                  </a:cubicBezTo>
                  <a:cubicBezTo>
                    <a:pt x="331" y="124"/>
                    <a:pt x="331" y="124"/>
                    <a:pt x="331" y="124"/>
                  </a:cubicBezTo>
                  <a:lnTo>
                    <a:pt x="327" y="124"/>
                  </a:lnTo>
                  <a:close/>
                  <a:moveTo>
                    <a:pt x="392" y="125"/>
                  </a:moveTo>
                  <a:cubicBezTo>
                    <a:pt x="395" y="125"/>
                    <a:pt x="395" y="125"/>
                    <a:pt x="395" y="125"/>
                  </a:cubicBezTo>
                  <a:cubicBezTo>
                    <a:pt x="395" y="125"/>
                    <a:pt x="395" y="125"/>
                    <a:pt x="395" y="125"/>
                  </a:cubicBezTo>
                  <a:cubicBezTo>
                    <a:pt x="392" y="125"/>
                    <a:pt x="392" y="125"/>
                    <a:pt x="392" y="125"/>
                  </a:cubicBezTo>
                  <a:close/>
                  <a:moveTo>
                    <a:pt x="346" y="125"/>
                  </a:moveTo>
                  <a:cubicBezTo>
                    <a:pt x="346" y="125"/>
                    <a:pt x="346" y="125"/>
                    <a:pt x="346" y="125"/>
                  </a:cubicBezTo>
                  <a:cubicBezTo>
                    <a:pt x="349" y="125"/>
                    <a:pt x="349" y="125"/>
                    <a:pt x="349" y="125"/>
                  </a:cubicBezTo>
                  <a:cubicBezTo>
                    <a:pt x="349" y="125"/>
                    <a:pt x="349" y="125"/>
                    <a:pt x="349" y="125"/>
                  </a:cubicBezTo>
                  <a:lnTo>
                    <a:pt x="346" y="125"/>
                  </a:lnTo>
                  <a:close/>
                  <a:moveTo>
                    <a:pt x="360" y="126"/>
                  </a:moveTo>
                  <a:cubicBezTo>
                    <a:pt x="360" y="126"/>
                    <a:pt x="360" y="126"/>
                    <a:pt x="360" y="126"/>
                  </a:cubicBezTo>
                  <a:cubicBezTo>
                    <a:pt x="350" y="126"/>
                    <a:pt x="350" y="126"/>
                    <a:pt x="350" y="126"/>
                  </a:cubicBezTo>
                  <a:cubicBezTo>
                    <a:pt x="350" y="126"/>
                    <a:pt x="350" y="126"/>
                    <a:pt x="350" y="126"/>
                  </a:cubicBezTo>
                  <a:lnTo>
                    <a:pt x="360" y="126"/>
                  </a:lnTo>
                  <a:close/>
                  <a:moveTo>
                    <a:pt x="342" y="126"/>
                  </a:moveTo>
                  <a:cubicBezTo>
                    <a:pt x="343" y="126"/>
                    <a:pt x="343" y="126"/>
                    <a:pt x="343" y="126"/>
                  </a:cubicBezTo>
                  <a:cubicBezTo>
                    <a:pt x="343" y="126"/>
                    <a:pt x="343" y="126"/>
                    <a:pt x="342" y="126"/>
                  </a:cubicBezTo>
                  <a:cubicBezTo>
                    <a:pt x="342" y="126"/>
                    <a:pt x="342" y="126"/>
                    <a:pt x="342" y="126"/>
                  </a:cubicBezTo>
                  <a:cubicBezTo>
                    <a:pt x="340" y="127"/>
                    <a:pt x="341" y="126"/>
                    <a:pt x="342" y="126"/>
                  </a:cubicBezTo>
                  <a:close/>
                  <a:moveTo>
                    <a:pt x="324" y="129"/>
                  </a:moveTo>
                  <a:cubicBezTo>
                    <a:pt x="324" y="128"/>
                    <a:pt x="324" y="128"/>
                    <a:pt x="324" y="128"/>
                  </a:cubicBezTo>
                  <a:cubicBezTo>
                    <a:pt x="332" y="128"/>
                    <a:pt x="332" y="128"/>
                    <a:pt x="332" y="128"/>
                  </a:cubicBezTo>
                  <a:cubicBezTo>
                    <a:pt x="332" y="129"/>
                    <a:pt x="332" y="129"/>
                    <a:pt x="332" y="129"/>
                  </a:cubicBezTo>
                  <a:lnTo>
                    <a:pt x="324" y="129"/>
                  </a:lnTo>
                  <a:close/>
                  <a:moveTo>
                    <a:pt x="366" y="130"/>
                  </a:moveTo>
                  <a:cubicBezTo>
                    <a:pt x="366" y="130"/>
                    <a:pt x="366" y="130"/>
                    <a:pt x="366" y="130"/>
                  </a:cubicBezTo>
                  <a:cubicBezTo>
                    <a:pt x="358" y="130"/>
                    <a:pt x="358" y="130"/>
                    <a:pt x="358" y="130"/>
                  </a:cubicBezTo>
                  <a:cubicBezTo>
                    <a:pt x="358" y="130"/>
                    <a:pt x="358" y="130"/>
                    <a:pt x="358" y="130"/>
                  </a:cubicBezTo>
                  <a:lnTo>
                    <a:pt x="366" y="130"/>
                  </a:lnTo>
                  <a:close/>
                  <a:moveTo>
                    <a:pt x="334" y="130"/>
                  </a:moveTo>
                  <a:cubicBezTo>
                    <a:pt x="354" y="130"/>
                    <a:pt x="354" y="130"/>
                    <a:pt x="354" y="130"/>
                  </a:cubicBezTo>
                  <a:cubicBezTo>
                    <a:pt x="354" y="131"/>
                    <a:pt x="354" y="131"/>
                    <a:pt x="354" y="131"/>
                  </a:cubicBezTo>
                  <a:cubicBezTo>
                    <a:pt x="334" y="131"/>
                    <a:pt x="334" y="131"/>
                    <a:pt x="334" y="131"/>
                  </a:cubicBezTo>
                  <a:lnTo>
                    <a:pt x="334" y="130"/>
                  </a:lnTo>
                  <a:close/>
                  <a:moveTo>
                    <a:pt x="316" y="131"/>
                  </a:moveTo>
                  <a:cubicBezTo>
                    <a:pt x="316" y="131"/>
                    <a:pt x="316" y="131"/>
                    <a:pt x="316" y="131"/>
                  </a:cubicBezTo>
                  <a:cubicBezTo>
                    <a:pt x="319" y="131"/>
                    <a:pt x="319" y="131"/>
                    <a:pt x="319" y="131"/>
                  </a:cubicBezTo>
                  <a:cubicBezTo>
                    <a:pt x="319" y="131"/>
                    <a:pt x="319" y="131"/>
                    <a:pt x="319" y="131"/>
                  </a:cubicBezTo>
                  <a:lnTo>
                    <a:pt x="316" y="131"/>
                  </a:lnTo>
                  <a:close/>
                  <a:moveTo>
                    <a:pt x="382" y="131"/>
                  </a:moveTo>
                  <a:cubicBezTo>
                    <a:pt x="382" y="131"/>
                    <a:pt x="382" y="131"/>
                    <a:pt x="382" y="131"/>
                  </a:cubicBezTo>
                  <a:cubicBezTo>
                    <a:pt x="374" y="131"/>
                    <a:pt x="374" y="131"/>
                    <a:pt x="374" y="131"/>
                  </a:cubicBezTo>
                  <a:cubicBezTo>
                    <a:pt x="374" y="131"/>
                    <a:pt x="374" y="131"/>
                    <a:pt x="374" y="131"/>
                  </a:cubicBezTo>
                  <a:lnTo>
                    <a:pt x="382" y="131"/>
                  </a:lnTo>
                  <a:close/>
                  <a:moveTo>
                    <a:pt x="354" y="131"/>
                  </a:moveTo>
                  <a:cubicBezTo>
                    <a:pt x="354" y="131"/>
                    <a:pt x="354" y="131"/>
                    <a:pt x="354" y="131"/>
                  </a:cubicBezTo>
                  <a:cubicBezTo>
                    <a:pt x="354" y="131"/>
                    <a:pt x="353" y="132"/>
                    <a:pt x="353" y="132"/>
                  </a:cubicBezTo>
                  <a:cubicBezTo>
                    <a:pt x="356" y="132"/>
                    <a:pt x="356" y="132"/>
                    <a:pt x="356" y="132"/>
                  </a:cubicBezTo>
                  <a:cubicBezTo>
                    <a:pt x="355" y="132"/>
                    <a:pt x="353" y="132"/>
                    <a:pt x="352" y="132"/>
                  </a:cubicBezTo>
                  <a:cubicBezTo>
                    <a:pt x="352" y="132"/>
                    <a:pt x="352" y="132"/>
                    <a:pt x="352" y="132"/>
                  </a:cubicBezTo>
                  <a:cubicBezTo>
                    <a:pt x="352" y="132"/>
                    <a:pt x="352" y="132"/>
                    <a:pt x="352" y="132"/>
                  </a:cubicBezTo>
                  <a:cubicBezTo>
                    <a:pt x="352" y="132"/>
                    <a:pt x="352" y="132"/>
                    <a:pt x="352" y="132"/>
                  </a:cubicBezTo>
                  <a:cubicBezTo>
                    <a:pt x="352" y="132"/>
                    <a:pt x="353" y="132"/>
                    <a:pt x="353" y="131"/>
                  </a:cubicBezTo>
                  <a:cubicBezTo>
                    <a:pt x="353" y="131"/>
                    <a:pt x="353" y="131"/>
                    <a:pt x="353" y="131"/>
                  </a:cubicBezTo>
                  <a:lnTo>
                    <a:pt x="354" y="131"/>
                  </a:lnTo>
                  <a:close/>
                  <a:moveTo>
                    <a:pt x="329" y="132"/>
                  </a:moveTo>
                  <a:cubicBezTo>
                    <a:pt x="347" y="131"/>
                    <a:pt x="347" y="131"/>
                    <a:pt x="347" y="131"/>
                  </a:cubicBezTo>
                  <a:cubicBezTo>
                    <a:pt x="347" y="132"/>
                    <a:pt x="347" y="132"/>
                    <a:pt x="348" y="132"/>
                  </a:cubicBezTo>
                  <a:cubicBezTo>
                    <a:pt x="348" y="132"/>
                    <a:pt x="348" y="132"/>
                    <a:pt x="348" y="132"/>
                  </a:cubicBezTo>
                  <a:cubicBezTo>
                    <a:pt x="348" y="132"/>
                    <a:pt x="348" y="131"/>
                    <a:pt x="349" y="131"/>
                  </a:cubicBezTo>
                  <a:cubicBezTo>
                    <a:pt x="349" y="131"/>
                    <a:pt x="349" y="131"/>
                    <a:pt x="349" y="131"/>
                  </a:cubicBezTo>
                  <a:cubicBezTo>
                    <a:pt x="351" y="131"/>
                    <a:pt x="351" y="131"/>
                    <a:pt x="351" y="131"/>
                  </a:cubicBezTo>
                  <a:cubicBezTo>
                    <a:pt x="351" y="131"/>
                    <a:pt x="351" y="131"/>
                    <a:pt x="351" y="131"/>
                  </a:cubicBezTo>
                  <a:cubicBezTo>
                    <a:pt x="350" y="131"/>
                    <a:pt x="350" y="131"/>
                    <a:pt x="349" y="132"/>
                  </a:cubicBezTo>
                  <a:cubicBezTo>
                    <a:pt x="349" y="132"/>
                    <a:pt x="350" y="132"/>
                    <a:pt x="350" y="132"/>
                  </a:cubicBezTo>
                  <a:cubicBezTo>
                    <a:pt x="350" y="132"/>
                    <a:pt x="351" y="132"/>
                    <a:pt x="351" y="132"/>
                  </a:cubicBezTo>
                  <a:cubicBezTo>
                    <a:pt x="351" y="132"/>
                    <a:pt x="350" y="132"/>
                    <a:pt x="350" y="132"/>
                  </a:cubicBezTo>
                  <a:cubicBezTo>
                    <a:pt x="349" y="132"/>
                    <a:pt x="348" y="132"/>
                    <a:pt x="348" y="132"/>
                  </a:cubicBezTo>
                  <a:cubicBezTo>
                    <a:pt x="348" y="132"/>
                    <a:pt x="348" y="132"/>
                    <a:pt x="348" y="132"/>
                  </a:cubicBezTo>
                  <a:cubicBezTo>
                    <a:pt x="348" y="132"/>
                    <a:pt x="348" y="132"/>
                    <a:pt x="348" y="132"/>
                  </a:cubicBezTo>
                  <a:cubicBezTo>
                    <a:pt x="341" y="132"/>
                    <a:pt x="335" y="132"/>
                    <a:pt x="329" y="132"/>
                  </a:cubicBezTo>
                  <a:close/>
                  <a:moveTo>
                    <a:pt x="357" y="132"/>
                  </a:moveTo>
                  <a:cubicBezTo>
                    <a:pt x="358" y="132"/>
                    <a:pt x="358" y="132"/>
                    <a:pt x="358" y="132"/>
                  </a:cubicBezTo>
                  <a:cubicBezTo>
                    <a:pt x="357" y="131"/>
                    <a:pt x="357" y="131"/>
                    <a:pt x="357" y="131"/>
                  </a:cubicBezTo>
                  <a:cubicBezTo>
                    <a:pt x="366" y="131"/>
                    <a:pt x="366" y="131"/>
                    <a:pt x="366" y="131"/>
                  </a:cubicBezTo>
                  <a:cubicBezTo>
                    <a:pt x="366" y="132"/>
                    <a:pt x="366" y="132"/>
                    <a:pt x="366" y="132"/>
                  </a:cubicBezTo>
                  <a:cubicBezTo>
                    <a:pt x="364" y="132"/>
                    <a:pt x="360" y="132"/>
                    <a:pt x="357" y="132"/>
                  </a:cubicBezTo>
                  <a:close/>
                  <a:moveTo>
                    <a:pt x="346" y="134"/>
                  </a:moveTo>
                  <a:cubicBezTo>
                    <a:pt x="346" y="134"/>
                    <a:pt x="346" y="134"/>
                    <a:pt x="346" y="134"/>
                  </a:cubicBezTo>
                  <a:cubicBezTo>
                    <a:pt x="343" y="134"/>
                    <a:pt x="343" y="134"/>
                    <a:pt x="343" y="134"/>
                  </a:cubicBezTo>
                  <a:cubicBezTo>
                    <a:pt x="343" y="134"/>
                    <a:pt x="343" y="134"/>
                    <a:pt x="343" y="134"/>
                  </a:cubicBezTo>
                  <a:lnTo>
                    <a:pt x="346" y="134"/>
                  </a:lnTo>
                  <a:close/>
                  <a:moveTo>
                    <a:pt x="314" y="134"/>
                  </a:moveTo>
                  <a:cubicBezTo>
                    <a:pt x="316" y="134"/>
                    <a:pt x="318" y="134"/>
                    <a:pt x="321" y="134"/>
                  </a:cubicBezTo>
                  <a:cubicBezTo>
                    <a:pt x="327" y="134"/>
                    <a:pt x="334" y="133"/>
                    <a:pt x="341" y="134"/>
                  </a:cubicBezTo>
                  <a:cubicBezTo>
                    <a:pt x="336" y="134"/>
                    <a:pt x="336" y="134"/>
                    <a:pt x="336" y="134"/>
                  </a:cubicBezTo>
                  <a:cubicBezTo>
                    <a:pt x="331" y="134"/>
                    <a:pt x="326" y="134"/>
                    <a:pt x="321" y="134"/>
                  </a:cubicBezTo>
                  <a:cubicBezTo>
                    <a:pt x="318" y="134"/>
                    <a:pt x="316" y="134"/>
                    <a:pt x="314" y="134"/>
                  </a:cubicBezTo>
                  <a:close/>
                  <a:moveTo>
                    <a:pt x="295" y="134"/>
                  </a:moveTo>
                  <a:cubicBezTo>
                    <a:pt x="295" y="134"/>
                    <a:pt x="295" y="134"/>
                    <a:pt x="295" y="134"/>
                  </a:cubicBezTo>
                  <a:cubicBezTo>
                    <a:pt x="297" y="134"/>
                    <a:pt x="297" y="134"/>
                    <a:pt x="297" y="134"/>
                  </a:cubicBezTo>
                  <a:cubicBezTo>
                    <a:pt x="297" y="134"/>
                    <a:pt x="297" y="134"/>
                    <a:pt x="297" y="134"/>
                  </a:cubicBezTo>
                  <a:cubicBezTo>
                    <a:pt x="296" y="134"/>
                    <a:pt x="296" y="134"/>
                    <a:pt x="295" y="135"/>
                  </a:cubicBezTo>
                  <a:lnTo>
                    <a:pt x="295" y="134"/>
                  </a:lnTo>
                  <a:close/>
                  <a:moveTo>
                    <a:pt x="339" y="135"/>
                  </a:moveTo>
                  <a:cubicBezTo>
                    <a:pt x="339" y="135"/>
                    <a:pt x="339" y="135"/>
                    <a:pt x="339" y="135"/>
                  </a:cubicBezTo>
                  <a:cubicBezTo>
                    <a:pt x="343" y="135"/>
                    <a:pt x="343" y="135"/>
                    <a:pt x="343" y="135"/>
                  </a:cubicBezTo>
                  <a:cubicBezTo>
                    <a:pt x="343" y="135"/>
                    <a:pt x="343" y="135"/>
                    <a:pt x="343" y="135"/>
                  </a:cubicBezTo>
                  <a:lnTo>
                    <a:pt x="339" y="135"/>
                  </a:lnTo>
                  <a:close/>
                  <a:moveTo>
                    <a:pt x="390" y="137"/>
                  </a:moveTo>
                  <a:cubicBezTo>
                    <a:pt x="390" y="137"/>
                    <a:pt x="390" y="137"/>
                    <a:pt x="390" y="137"/>
                  </a:cubicBezTo>
                  <a:cubicBezTo>
                    <a:pt x="402" y="137"/>
                    <a:pt x="402" y="137"/>
                    <a:pt x="402" y="137"/>
                  </a:cubicBezTo>
                  <a:cubicBezTo>
                    <a:pt x="402" y="137"/>
                    <a:pt x="402" y="137"/>
                    <a:pt x="402" y="137"/>
                  </a:cubicBezTo>
                  <a:lnTo>
                    <a:pt x="390" y="137"/>
                  </a:lnTo>
                  <a:close/>
                  <a:moveTo>
                    <a:pt x="407" y="138"/>
                  </a:moveTo>
                  <a:cubicBezTo>
                    <a:pt x="407" y="137"/>
                    <a:pt x="407" y="137"/>
                    <a:pt x="407" y="137"/>
                  </a:cubicBezTo>
                  <a:cubicBezTo>
                    <a:pt x="411" y="137"/>
                    <a:pt x="411" y="137"/>
                    <a:pt x="411" y="137"/>
                  </a:cubicBezTo>
                  <a:cubicBezTo>
                    <a:pt x="411" y="138"/>
                    <a:pt x="411" y="138"/>
                    <a:pt x="411" y="138"/>
                  </a:cubicBezTo>
                  <a:lnTo>
                    <a:pt x="407" y="138"/>
                  </a:lnTo>
                  <a:close/>
                  <a:moveTo>
                    <a:pt x="355" y="139"/>
                  </a:moveTo>
                  <a:cubicBezTo>
                    <a:pt x="358" y="138"/>
                    <a:pt x="358" y="138"/>
                    <a:pt x="358" y="138"/>
                  </a:cubicBezTo>
                  <a:cubicBezTo>
                    <a:pt x="357" y="139"/>
                    <a:pt x="357" y="139"/>
                    <a:pt x="357" y="139"/>
                  </a:cubicBezTo>
                  <a:lnTo>
                    <a:pt x="355" y="139"/>
                  </a:lnTo>
                  <a:close/>
                  <a:moveTo>
                    <a:pt x="397" y="141"/>
                  </a:moveTo>
                  <a:cubicBezTo>
                    <a:pt x="397" y="140"/>
                    <a:pt x="397" y="140"/>
                    <a:pt x="397" y="140"/>
                  </a:cubicBezTo>
                  <a:cubicBezTo>
                    <a:pt x="399" y="140"/>
                    <a:pt x="399" y="140"/>
                    <a:pt x="399" y="140"/>
                  </a:cubicBezTo>
                  <a:cubicBezTo>
                    <a:pt x="399" y="141"/>
                    <a:pt x="399" y="141"/>
                    <a:pt x="399" y="141"/>
                  </a:cubicBezTo>
                  <a:lnTo>
                    <a:pt x="397" y="141"/>
                  </a:lnTo>
                  <a:close/>
                  <a:moveTo>
                    <a:pt x="394" y="145"/>
                  </a:moveTo>
                  <a:cubicBezTo>
                    <a:pt x="394" y="145"/>
                    <a:pt x="394" y="145"/>
                    <a:pt x="394" y="145"/>
                  </a:cubicBezTo>
                  <a:cubicBezTo>
                    <a:pt x="398" y="145"/>
                    <a:pt x="398" y="145"/>
                    <a:pt x="398" y="145"/>
                  </a:cubicBezTo>
                  <a:cubicBezTo>
                    <a:pt x="398" y="145"/>
                    <a:pt x="398" y="145"/>
                    <a:pt x="398" y="145"/>
                  </a:cubicBezTo>
                  <a:lnTo>
                    <a:pt x="394" y="145"/>
                  </a:lnTo>
                  <a:close/>
                  <a:moveTo>
                    <a:pt x="46" y="150"/>
                  </a:moveTo>
                  <a:cubicBezTo>
                    <a:pt x="46" y="151"/>
                    <a:pt x="46" y="151"/>
                    <a:pt x="46" y="151"/>
                  </a:cubicBezTo>
                  <a:cubicBezTo>
                    <a:pt x="41" y="151"/>
                    <a:pt x="41" y="151"/>
                    <a:pt x="41" y="151"/>
                  </a:cubicBezTo>
                  <a:cubicBezTo>
                    <a:pt x="41" y="150"/>
                    <a:pt x="41" y="150"/>
                    <a:pt x="41" y="150"/>
                  </a:cubicBezTo>
                  <a:lnTo>
                    <a:pt x="46" y="150"/>
                  </a:lnTo>
                  <a:close/>
                  <a:moveTo>
                    <a:pt x="43" y="150"/>
                  </a:moveTo>
                  <a:cubicBezTo>
                    <a:pt x="39" y="150"/>
                    <a:pt x="39" y="150"/>
                    <a:pt x="39" y="150"/>
                  </a:cubicBezTo>
                  <a:cubicBezTo>
                    <a:pt x="39" y="150"/>
                    <a:pt x="39" y="150"/>
                    <a:pt x="39" y="150"/>
                  </a:cubicBezTo>
                  <a:cubicBezTo>
                    <a:pt x="43" y="150"/>
                    <a:pt x="43" y="150"/>
                    <a:pt x="43" y="150"/>
                  </a:cubicBezTo>
                  <a:close/>
                  <a:moveTo>
                    <a:pt x="54" y="150"/>
                  </a:moveTo>
                  <a:cubicBezTo>
                    <a:pt x="49" y="150"/>
                    <a:pt x="49" y="150"/>
                    <a:pt x="49" y="150"/>
                  </a:cubicBezTo>
                  <a:cubicBezTo>
                    <a:pt x="49" y="150"/>
                    <a:pt x="49" y="150"/>
                    <a:pt x="49" y="150"/>
                  </a:cubicBezTo>
                  <a:cubicBezTo>
                    <a:pt x="54" y="150"/>
                    <a:pt x="54" y="150"/>
                    <a:pt x="54" y="150"/>
                  </a:cubicBezTo>
                  <a:close/>
                  <a:moveTo>
                    <a:pt x="407" y="150"/>
                  </a:moveTo>
                  <a:cubicBezTo>
                    <a:pt x="432" y="150"/>
                    <a:pt x="432" y="150"/>
                    <a:pt x="432" y="150"/>
                  </a:cubicBezTo>
                  <a:cubicBezTo>
                    <a:pt x="404" y="151"/>
                    <a:pt x="404" y="151"/>
                    <a:pt x="404" y="151"/>
                  </a:cubicBezTo>
                  <a:lnTo>
                    <a:pt x="407" y="150"/>
                  </a:lnTo>
                  <a:close/>
                  <a:moveTo>
                    <a:pt x="378" y="155"/>
                  </a:moveTo>
                  <a:cubicBezTo>
                    <a:pt x="380" y="155"/>
                    <a:pt x="380" y="155"/>
                    <a:pt x="380" y="155"/>
                  </a:cubicBezTo>
                  <a:cubicBezTo>
                    <a:pt x="380" y="156"/>
                    <a:pt x="380" y="156"/>
                    <a:pt x="380" y="156"/>
                  </a:cubicBezTo>
                  <a:cubicBezTo>
                    <a:pt x="378" y="156"/>
                    <a:pt x="378" y="156"/>
                    <a:pt x="378" y="156"/>
                  </a:cubicBezTo>
                  <a:lnTo>
                    <a:pt x="378" y="155"/>
                  </a:lnTo>
                  <a:close/>
                  <a:moveTo>
                    <a:pt x="347" y="156"/>
                  </a:moveTo>
                  <a:cubicBezTo>
                    <a:pt x="345" y="156"/>
                    <a:pt x="345" y="156"/>
                    <a:pt x="345" y="156"/>
                  </a:cubicBezTo>
                  <a:cubicBezTo>
                    <a:pt x="343" y="156"/>
                    <a:pt x="343" y="156"/>
                    <a:pt x="343" y="156"/>
                  </a:cubicBezTo>
                  <a:lnTo>
                    <a:pt x="347" y="156"/>
                  </a:lnTo>
                  <a:close/>
                  <a:moveTo>
                    <a:pt x="119" y="157"/>
                  </a:moveTo>
                  <a:cubicBezTo>
                    <a:pt x="119" y="156"/>
                    <a:pt x="119" y="156"/>
                    <a:pt x="119" y="156"/>
                  </a:cubicBezTo>
                  <a:cubicBezTo>
                    <a:pt x="121" y="156"/>
                    <a:pt x="121" y="156"/>
                    <a:pt x="121" y="156"/>
                  </a:cubicBezTo>
                  <a:cubicBezTo>
                    <a:pt x="120" y="156"/>
                    <a:pt x="120" y="157"/>
                    <a:pt x="120" y="157"/>
                  </a:cubicBezTo>
                  <a:lnTo>
                    <a:pt x="119" y="157"/>
                  </a:lnTo>
                  <a:close/>
                  <a:moveTo>
                    <a:pt x="348" y="156"/>
                  </a:moveTo>
                  <a:cubicBezTo>
                    <a:pt x="356" y="156"/>
                    <a:pt x="356" y="156"/>
                    <a:pt x="356" y="156"/>
                  </a:cubicBezTo>
                  <a:cubicBezTo>
                    <a:pt x="356" y="157"/>
                    <a:pt x="356" y="157"/>
                    <a:pt x="356" y="157"/>
                  </a:cubicBezTo>
                  <a:cubicBezTo>
                    <a:pt x="355" y="155"/>
                    <a:pt x="351" y="156"/>
                    <a:pt x="348" y="156"/>
                  </a:cubicBezTo>
                  <a:close/>
                  <a:moveTo>
                    <a:pt x="286" y="158"/>
                  </a:moveTo>
                  <a:cubicBezTo>
                    <a:pt x="285" y="158"/>
                    <a:pt x="284" y="158"/>
                    <a:pt x="284" y="158"/>
                  </a:cubicBezTo>
                  <a:cubicBezTo>
                    <a:pt x="284" y="158"/>
                    <a:pt x="285" y="158"/>
                    <a:pt x="286" y="158"/>
                  </a:cubicBezTo>
                  <a:cubicBezTo>
                    <a:pt x="286" y="158"/>
                    <a:pt x="287" y="158"/>
                    <a:pt x="287" y="158"/>
                  </a:cubicBezTo>
                  <a:cubicBezTo>
                    <a:pt x="289" y="158"/>
                    <a:pt x="292" y="157"/>
                    <a:pt x="293" y="158"/>
                  </a:cubicBezTo>
                  <a:cubicBezTo>
                    <a:pt x="297" y="158"/>
                    <a:pt x="297" y="158"/>
                    <a:pt x="297" y="158"/>
                  </a:cubicBezTo>
                  <a:cubicBezTo>
                    <a:pt x="293" y="158"/>
                    <a:pt x="290" y="158"/>
                    <a:pt x="286" y="158"/>
                  </a:cubicBezTo>
                  <a:close/>
                  <a:moveTo>
                    <a:pt x="276" y="158"/>
                  </a:moveTo>
                  <a:cubicBezTo>
                    <a:pt x="276" y="158"/>
                    <a:pt x="276" y="158"/>
                    <a:pt x="277" y="158"/>
                  </a:cubicBezTo>
                  <a:cubicBezTo>
                    <a:pt x="278" y="158"/>
                    <a:pt x="278" y="158"/>
                    <a:pt x="278" y="158"/>
                  </a:cubicBezTo>
                  <a:cubicBezTo>
                    <a:pt x="278" y="158"/>
                    <a:pt x="278" y="158"/>
                    <a:pt x="277" y="158"/>
                  </a:cubicBezTo>
                  <a:cubicBezTo>
                    <a:pt x="277" y="158"/>
                    <a:pt x="276" y="158"/>
                    <a:pt x="276" y="158"/>
                  </a:cubicBezTo>
                  <a:close/>
                  <a:moveTo>
                    <a:pt x="273" y="158"/>
                  </a:moveTo>
                  <a:cubicBezTo>
                    <a:pt x="266" y="158"/>
                    <a:pt x="266" y="158"/>
                    <a:pt x="266" y="158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73" y="157"/>
                    <a:pt x="273" y="157"/>
                    <a:pt x="273" y="157"/>
                  </a:cubicBezTo>
                  <a:lnTo>
                    <a:pt x="273" y="158"/>
                  </a:lnTo>
                  <a:close/>
                  <a:moveTo>
                    <a:pt x="309" y="158"/>
                  </a:moveTo>
                  <a:cubicBezTo>
                    <a:pt x="303" y="158"/>
                    <a:pt x="303" y="158"/>
                    <a:pt x="303" y="158"/>
                  </a:cubicBezTo>
                  <a:cubicBezTo>
                    <a:pt x="303" y="158"/>
                    <a:pt x="303" y="158"/>
                    <a:pt x="303" y="158"/>
                  </a:cubicBezTo>
                  <a:cubicBezTo>
                    <a:pt x="309" y="158"/>
                    <a:pt x="309" y="158"/>
                    <a:pt x="309" y="158"/>
                  </a:cubicBezTo>
                  <a:close/>
                  <a:moveTo>
                    <a:pt x="318" y="158"/>
                  </a:moveTo>
                  <a:cubicBezTo>
                    <a:pt x="318" y="157"/>
                    <a:pt x="318" y="157"/>
                    <a:pt x="318" y="157"/>
                  </a:cubicBezTo>
                  <a:cubicBezTo>
                    <a:pt x="320" y="157"/>
                    <a:pt x="320" y="157"/>
                    <a:pt x="320" y="157"/>
                  </a:cubicBezTo>
                  <a:cubicBezTo>
                    <a:pt x="320" y="158"/>
                    <a:pt x="320" y="158"/>
                    <a:pt x="320" y="158"/>
                  </a:cubicBezTo>
                  <a:lnTo>
                    <a:pt x="318" y="158"/>
                  </a:lnTo>
                  <a:close/>
                  <a:moveTo>
                    <a:pt x="353" y="157"/>
                  </a:moveTo>
                  <a:cubicBezTo>
                    <a:pt x="353" y="157"/>
                    <a:pt x="353" y="157"/>
                    <a:pt x="353" y="157"/>
                  </a:cubicBezTo>
                  <a:cubicBezTo>
                    <a:pt x="349" y="157"/>
                    <a:pt x="349" y="157"/>
                    <a:pt x="349" y="157"/>
                  </a:cubicBezTo>
                  <a:cubicBezTo>
                    <a:pt x="349" y="157"/>
                    <a:pt x="349" y="157"/>
                    <a:pt x="349" y="157"/>
                  </a:cubicBezTo>
                  <a:lnTo>
                    <a:pt x="353" y="157"/>
                  </a:lnTo>
                  <a:close/>
                  <a:moveTo>
                    <a:pt x="347" y="157"/>
                  </a:moveTo>
                  <a:cubicBezTo>
                    <a:pt x="347" y="157"/>
                    <a:pt x="347" y="157"/>
                    <a:pt x="347" y="157"/>
                  </a:cubicBezTo>
                  <a:cubicBezTo>
                    <a:pt x="344" y="157"/>
                    <a:pt x="344" y="157"/>
                    <a:pt x="344" y="157"/>
                  </a:cubicBezTo>
                  <a:cubicBezTo>
                    <a:pt x="344" y="157"/>
                    <a:pt x="344" y="157"/>
                    <a:pt x="344" y="157"/>
                  </a:cubicBezTo>
                  <a:lnTo>
                    <a:pt x="347" y="157"/>
                  </a:lnTo>
                  <a:close/>
                  <a:moveTo>
                    <a:pt x="338" y="157"/>
                  </a:moveTo>
                  <a:cubicBezTo>
                    <a:pt x="338" y="157"/>
                    <a:pt x="338" y="157"/>
                    <a:pt x="338" y="157"/>
                  </a:cubicBezTo>
                  <a:cubicBezTo>
                    <a:pt x="334" y="157"/>
                    <a:pt x="334" y="157"/>
                    <a:pt x="334" y="157"/>
                  </a:cubicBezTo>
                  <a:cubicBezTo>
                    <a:pt x="334" y="157"/>
                    <a:pt x="334" y="157"/>
                    <a:pt x="334" y="157"/>
                  </a:cubicBezTo>
                  <a:lnTo>
                    <a:pt x="338" y="157"/>
                  </a:lnTo>
                  <a:close/>
                  <a:moveTo>
                    <a:pt x="327" y="157"/>
                  </a:moveTo>
                  <a:cubicBezTo>
                    <a:pt x="327" y="157"/>
                    <a:pt x="327" y="157"/>
                    <a:pt x="327" y="157"/>
                  </a:cubicBezTo>
                  <a:cubicBezTo>
                    <a:pt x="330" y="157"/>
                    <a:pt x="330" y="157"/>
                    <a:pt x="330" y="157"/>
                  </a:cubicBezTo>
                  <a:lnTo>
                    <a:pt x="327" y="157"/>
                  </a:lnTo>
                  <a:close/>
                  <a:moveTo>
                    <a:pt x="199" y="157"/>
                  </a:moveTo>
                  <a:cubicBezTo>
                    <a:pt x="200" y="157"/>
                    <a:pt x="201" y="157"/>
                    <a:pt x="201" y="158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9" y="158"/>
                    <a:pt x="198" y="158"/>
                    <a:pt x="198" y="158"/>
                  </a:cubicBezTo>
                  <a:cubicBezTo>
                    <a:pt x="198" y="158"/>
                    <a:pt x="198" y="158"/>
                    <a:pt x="198" y="158"/>
                  </a:cubicBezTo>
                  <a:cubicBezTo>
                    <a:pt x="191" y="158"/>
                    <a:pt x="191" y="158"/>
                    <a:pt x="191" y="158"/>
                  </a:cubicBezTo>
                  <a:cubicBezTo>
                    <a:pt x="190" y="158"/>
                    <a:pt x="189" y="158"/>
                    <a:pt x="188" y="158"/>
                  </a:cubicBezTo>
                  <a:cubicBezTo>
                    <a:pt x="191" y="158"/>
                    <a:pt x="191" y="158"/>
                    <a:pt x="191" y="158"/>
                  </a:cubicBezTo>
                  <a:cubicBezTo>
                    <a:pt x="194" y="157"/>
                    <a:pt x="197" y="157"/>
                    <a:pt x="198" y="158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9" y="158"/>
                    <a:pt x="199" y="157"/>
                    <a:pt x="199" y="157"/>
                  </a:cubicBezTo>
                  <a:close/>
                  <a:moveTo>
                    <a:pt x="184" y="158"/>
                  </a:moveTo>
                  <a:cubicBezTo>
                    <a:pt x="187" y="157"/>
                    <a:pt x="187" y="157"/>
                    <a:pt x="187" y="157"/>
                  </a:cubicBezTo>
                  <a:cubicBezTo>
                    <a:pt x="187" y="158"/>
                    <a:pt x="186" y="158"/>
                    <a:pt x="185" y="158"/>
                  </a:cubicBezTo>
                  <a:lnTo>
                    <a:pt x="184" y="158"/>
                  </a:lnTo>
                  <a:close/>
                  <a:moveTo>
                    <a:pt x="116" y="158"/>
                  </a:moveTo>
                  <a:cubicBezTo>
                    <a:pt x="116" y="158"/>
                    <a:pt x="116" y="158"/>
                    <a:pt x="116" y="158"/>
                  </a:cubicBezTo>
                  <a:cubicBezTo>
                    <a:pt x="118" y="158"/>
                    <a:pt x="118" y="158"/>
                    <a:pt x="118" y="158"/>
                  </a:cubicBezTo>
                  <a:cubicBezTo>
                    <a:pt x="118" y="158"/>
                    <a:pt x="118" y="158"/>
                    <a:pt x="118" y="158"/>
                  </a:cubicBezTo>
                  <a:lnTo>
                    <a:pt x="116" y="158"/>
                  </a:lnTo>
                  <a:close/>
                  <a:moveTo>
                    <a:pt x="210" y="158"/>
                  </a:moveTo>
                  <a:cubicBezTo>
                    <a:pt x="207" y="159"/>
                    <a:pt x="207" y="159"/>
                    <a:pt x="207" y="159"/>
                  </a:cubicBezTo>
                  <a:cubicBezTo>
                    <a:pt x="206" y="159"/>
                    <a:pt x="208" y="158"/>
                    <a:pt x="210" y="158"/>
                  </a:cubicBezTo>
                  <a:close/>
                  <a:moveTo>
                    <a:pt x="207" y="160"/>
                  </a:moveTo>
                  <a:cubicBezTo>
                    <a:pt x="216" y="159"/>
                    <a:pt x="225" y="159"/>
                    <a:pt x="233" y="159"/>
                  </a:cubicBezTo>
                  <a:cubicBezTo>
                    <a:pt x="233" y="159"/>
                    <a:pt x="233" y="159"/>
                    <a:pt x="233" y="159"/>
                  </a:cubicBezTo>
                  <a:cubicBezTo>
                    <a:pt x="233" y="159"/>
                    <a:pt x="233" y="159"/>
                    <a:pt x="233" y="159"/>
                  </a:cubicBezTo>
                  <a:cubicBezTo>
                    <a:pt x="238" y="159"/>
                    <a:pt x="243" y="159"/>
                    <a:pt x="247" y="159"/>
                  </a:cubicBezTo>
                  <a:cubicBezTo>
                    <a:pt x="234" y="159"/>
                    <a:pt x="234" y="159"/>
                    <a:pt x="234" y="159"/>
                  </a:cubicBezTo>
                  <a:cubicBezTo>
                    <a:pt x="233" y="159"/>
                    <a:pt x="233" y="159"/>
                    <a:pt x="233" y="159"/>
                  </a:cubicBezTo>
                  <a:cubicBezTo>
                    <a:pt x="233" y="159"/>
                    <a:pt x="233" y="159"/>
                    <a:pt x="233" y="159"/>
                  </a:cubicBezTo>
                  <a:cubicBezTo>
                    <a:pt x="232" y="159"/>
                    <a:pt x="232" y="159"/>
                    <a:pt x="232" y="159"/>
                  </a:cubicBezTo>
                  <a:cubicBezTo>
                    <a:pt x="225" y="158"/>
                    <a:pt x="217" y="160"/>
                    <a:pt x="209" y="160"/>
                  </a:cubicBezTo>
                  <a:cubicBezTo>
                    <a:pt x="209" y="160"/>
                    <a:pt x="209" y="160"/>
                    <a:pt x="209" y="160"/>
                  </a:cubicBezTo>
                  <a:lnTo>
                    <a:pt x="207" y="160"/>
                  </a:lnTo>
                  <a:close/>
                  <a:moveTo>
                    <a:pt x="120" y="161"/>
                  </a:moveTo>
                  <a:cubicBezTo>
                    <a:pt x="120" y="160"/>
                    <a:pt x="120" y="160"/>
                    <a:pt x="120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61"/>
                    <a:pt x="122" y="161"/>
                    <a:pt x="122" y="161"/>
                  </a:cubicBezTo>
                  <a:lnTo>
                    <a:pt x="120" y="161"/>
                  </a:lnTo>
                  <a:close/>
                  <a:moveTo>
                    <a:pt x="416" y="161"/>
                  </a:moveTo>
                  <a:cubicBezTo>
                    <a:pt x="416" y="161"/>
                    <a:pt x="416" y="161"/>
                    <a:pt x="416" y="161"/>
                  </a:cubicBezTo>
                  <a:cubicBezTo>
                    <a:pt x="433" y="161"/>
                    <a:pt x="433" y="161"/>
                    <a:pt x="433" y="161"/>
                  </a:cubicBezTo>
                  <a:cubicBezTo>
                    <a:pt x="433" y="161"/>
                    <a:pt x="433" y="161"/>
                    <a:pt x="433" y="161"/>
                  </a:cubicBezTo>
                  <a:lnTo>
                    <a:pt x="416" y="161"/>
                  </a:lnTo>
                  <a:close/>
                  <a:moveTo>
                    <a:pt x="437" y="161"/>
                  </a:moveTo>
                  <a:cubicBezTo>
                    <a:pt x="437" y="161"/>
                    <a:pt x="437" y="161"/>
                    <a:pt x="437" y="161"/>
                  </a:cubicBezTo>
                  <a:cubicBezTo>
                    <a:pt x="439" y="161"/>
                    <a:pt x="439" y="161"/>
                    <a:pt x="439" y="161"/>
                  </a:cubicBezTo>
                  <a:cubicBezTo>
                    <a:pt x="439" y="161"/>
                    <a:pt x="439" y="161"/>
                    <a:pt x="439" y="161"/>
                  </a:cubicBezTo>
                  <a:lnTo>
                    <a:pt x="437" y="161"/>
                  </a:lnTo>
                  <a:close/>
                  <a:moveTo>
                    <a:pt x="118" y="162"/>
                  </a:moveTo>
                  <a:cubicBezTo>
                    <a:pt x="118" y="162"/>
                    <a:pt x="118" y="162"/>
                    <a:pt x="118" y="162"/>
                  </a:cubicBezTo>
                  <a:cubicBezTo>
                    <a:pt x="120" y="162"/>
                    <a:pt x="120" y="162"/>
                    <a:pt x="120" y="162"/>
                  </a:cubicBezTo>
                  <a:cubicBezTo>
                    <a:pt x="120" y="162"/>
                    <a:pt x="120" y="162"/>
                    <a:pt x="120" y="162"/>
                  </a:cubicBezTo>
                  <a:lnTo>
                    <a:pt x="118" y="162"/>
                  </a:lnTo>
                  <a:close/>
                  <a:moveTo>
                    <a:pt x="402" y="162"/>
                  </a:moveTo>
                  <a:cubicBezTo>
                    <a:pt x="402" y="162"/>
                    <a:pt x="402" y="162"/>
                    <a:pt x="402" y="162"/>
                  </a:cubicBezTo>
                  <a:cubicBezTo>
                    <a:pt x="405" y="162"/>
                    <a:pt x="405" y="162"/>
                    <a:pt x="405" y="162"/>
                  </a:cubicBezTo>
                  <a:cubicBezTo>
                    <a:pt x="405" y="162"/>
                    <a:pt x="405" y="162"/>
                    <a:pt x="405" y="162"/>
                  </a:cubicBezTo>
                  <a:lnTo>
                    <a:pt x="402" y="162"/>
                  </a:lnTo>
                  <a:close/>
                  <a:moveTo>
                    <a:pt x="411" y="162"/>
                  </a:moveTo>
                  <a:cubicBezTo>
                    <a:pt x="411" y="162"/>
                    <a:pt x="411" y="162"/>
                    <a:pt x="411" y="162"/>
                  </a:cubicBezTo>
                  <a:cubicBezTo>
                    <a:pt x="415" y="162"/>
                    <a:pt x="415" y="162"/>
                    <a:pt x="415" y="162"/>
                  </a:cubicBezTo>
                  <a:cubicBezTo>
                    <a:pt x="415" y="162"/>
                    <a:pt x="415" y="162"/>
                    <a:pt x="415" y="162"/>
                  </a:cubicBezTo>
                  <a:lnTo>
                    <a:pt x="411" y="162"/>
                  </a:lnTo>
                  <a:close/>
                  <a:moveTo>
                    <a:pt x="424" y="162"/>
                  </a:moveTo>
                  <a:cubicBezTo>
                    <a:pt x="424" y="162"/>
                    <a:pt x="424" y="162"/>
                    <a:pt x="424" y="162"/>
                  </a:cubicBezTo>
                  <a:cubicBezTo>
                    <a:pt x="441" y="162"/>
                    <a:pt x="441" y="162"/>
                    <a:pt x="441" y="162"/>
                  </a:cubicBezTo>
                  <a:cubicBezTo>
                    <a:pt x="441" y="162"/>
                    <a:pt x="441" y="162"/>
                    <a:pt x="441" y="162"/>
                  </a:cubicBezTo>
                  <a:lnTo>
                    <a:pt x="424" y="162"/>
                  </a:lnTo>
                  <a:close/>
                  <a:moveTo>
                    <a:pt x="352" y="165"/>
                  </a:moveTo>
                  <a:cubicBezTo>
                    <a:pt x="351" y="165"/>
                    <a:pt x="351" y="165"/>
                    <a:pt x="351" y="165"/>
                  </a:cubicBezTo>
                  <a:cubicBezTo>
                    <a:pt x="354" y="165"/>
                    <a:pt x="354" y="165"/>
                    <a:pt x="354" y="165"/>
                  </a:cubicBezTo>
                  <a:cubicBezTo>
                    <a:pt x="354" y="165"/>
                    <a:pt x="354" y="165"/>
                    <a:pt x="354" y="165"/>
                  </a:cubicBezTo>
                  <a:lnTo>
                    <a:pt x="352" y="165"/>
                  </a:lnTo>
                  <a:close/>
                  <a:moveTo>
                    <a:pt x="371" y="165"/>
                  </a:moveTo>
                  <a:cubicBezTo>
                    <a:pt x="371" y="165"/>
                    <a:pt x="371" y="165"/>
                    <a:pt x="371" y="165"/>
                  </a:cubicBezTo>
                  <a:cubicBezTo>
                    <a:pt x="375" y="165"/>
                    <a:pt x="375" y="165"/>
                    <a:pt x="375" y="165"/>
                  </a:cubicBezTo>
                  <a:cubicBezTo>
                    <a:pt x="375" y="165"/>
                    <a:pt x="375" y="165"/>
                    <a:pt x="375" y="165"/>
                  </a:cubicBezTo>
                  <a:lnTo>
                    <a:pt x="371" y="165"/>
                  </a:lnTo>
                  <a:close/>
                  <a:moveTo>
                    <a:pt x="308" y="168"/>
                  </a:moveTo>
                  <a:cubicBezTo>
                    <a:pt x="308" y="167"/>
                    <a:pt x="308" y="167"/>
                    <a:pt x="308" y="167"/>
                  </a:cubicBezTo>
                  <a:cubicBezTo>
                    <a:pt x="310" y="167"/>
                    <a:pt x="310" y="167"/>
                    <a:pt x="310" y="167"/>
                  </a:cubicBezTo>
                  <a:cubicBezTo>
                    <a:pt x="310" y="168"/>
                    <a:pt x="310" y="168"/>
                    <a:pt x="310" y="168"/>
                  </a:cubicBezTo>
                  <a:lnTo>
                    <a:pt x="308" y="168"/>
                  </a:lnTo>
                  <a:close/>
                  <a:moveTo>
                    <a:pt x="353" y="168"/>
                  </a:moveTo>
                  <a:cubicBezTo>
                    <a:pt x="353" y="167"/>
                    <a:pt x="353" y="167"/>
                    <a:pt x="353" y="167"/>
                  </a:cubicBezTo>
                  <a:cubicBezTo>
                    <a:pt x="361" y="167"/>
                    <a:pt x="361" y="167"/>
                    <a:pt x="361" y="167"/>
                  </a:cubicBezTo>
                  <a:cubicBezTo>
                    <a:pt x="361" y="168"/>
                    <a:pt x="361" y="168"/>
                    <a:pt x="361" y="168"/>
                  </a:cubicBezTo>
                  <a:lnTo>
                    <a:pt x="353" y="168"/>
                  </a:lnTo>
                  <a:close/>
                  <a:moveTo>
                    <a:pt x="381" y="168"/>
                  </a:moveTo>
                  <a:cubicBezTo>
                    <a:pt x="381" y="167"/>
                    <a:pt x="381" y="167"/>
                    <a:pt x="381" y="167"/>
                  </a:cubicBezTo>
                  <a:cubicBezTo>
                    <a:pt x="393" y="167"/>
                    <a:pt x="393" y="167"/>
                    <a:pt x="393" y="167"/>
                  </a:cubicBezTo>
                  <a:cubicBezTo>
                    <a:pt x="393" y="168"/>
                    <a:pt x="393" y="168"/>
                    <a:pt x="393" y="168"/>
                  </a:cubicBezTo>
                  <a:lnTo>
                    <a:pt x="381" y="168"/>
                  </a:lnTo>
                  <a:close/>
                  <a:moveTo>
                    <a:pt x="405" y="168"/>
                  </a:moveTo>
                  <a:cubicBezTo>
                    <a:pt x="405" y="168"/>
                    <a:pt x="405" y="168"/>
                    <a:pt x="405" y="168"/>
                  </a:cubicBezTo>
                  <a:cubicBezTo>
                    <a:pt x="408" y="167"/>
                    <a:pt x="411" y="168"/>
                    <a:pt x="412" y="166"/>
                  </a:cubicBezTo>
                  <a:cubicBezTo>
                    <a:pt x="413" y="167"/>
                    <a:pt x="413" y="167"/>
                    <a:pt x="413" y="167"/>
                  </a:cubicBezTo>
                  <a:cubicBezTo>
                    <a:pt x="413" y="166"/>
                    <a:pt x="413" y="166"/>
                    <a:pt x="413" y="166"/>
                  </a:cubicBezTo>
                  <a:cubicBezTo>
                    <a:pt x="413" y="167"/>
                    <a:pt x="413" y="167"/>
                    <a:pt x="413" y="167"/>
                  </a:cubicBezTo>
                  <a:cubicBezTo>
                    <a:pt x="416" y="167"/>
                    <a:pt x="416" y="167"/>
                    <a:pt x="416" y="167"/>
                  </a:cubicBezTo>
                  <a:cubicBezTo>
                    <a:pt x="415" y="167"/>
                    <a:pt x="414" y="167"/>
                    <a:pt x="413" y="167"/>
                  </a:cubicBezTo>
                  <a:cubicBezTo>
                    <a:pt x="413" y="167"/>
                    <a:pt x="413" y="167"/>
                    <a:pt x="413" y="167"/>
                  </a:cubicBezTo>
                  <a:cubicBezTo>
                    <a:pt x="412" y="167"/>
                    <a:pt x="412" y="167"/>
                    <a:pt x="412" y="167"/>
                  </a:cubicBezTo>
                  <a:cubicBezTo>
                    <a:pt x="414" y="168"/>
                    <a:pt x="414" y="168"/>
                    <a:pt x="414" y="168"/>
                  </a:cubicBezTo>
                  <a:cubicBezTo>
                    <a:pt x="414" y="168"/>
                    <a:pt x="414" y="168"/>
                    <a:pt x="414" y="168"/>
                  </a:cubicBezTo>
                  <a:lnTo>
                    <a:pt x="405" y="168"/>
                  </a:lnTo>
                  <a:close/>
                  <a:moveTo>
                    <a:pt x="363" y="169"/>
                  </a:moveTo>
                  <a:cubicBezTo>
                    <a:pt x="363" y="169"/>
                    <a:pt x="363" y="169"/>
                    <a:pt x="363" y="169"/>
                  </a:cubicBezTo>
                  <a:cubicBezTo>
                    <a:pt x="373" y="169"/>
                    <a:pt x="373" y="169"/>
                    <a:pt x="373" y="169"/>
                  </a:cubicBezTo>
                  <a:cubicBezTo>
                    <a:pt x="373" y="169"/>
                    <a:pt x="373" y="169"/>
                    <a:pt x="373" y="169"/>
                  </a:cubicBezTo>
                  <a:lnTo>
                    <a:pt x="363" y="169"/>
                  </a:lnTo>
                  <a:close/>
                  <a:moveTo>
                    <a:pt x="382" y="169"/>
                  </a:moveTo>
                  <a:cubicBezTo>
                    <a:pt x="382" y="169"/>
                    <a:pt x="382" y="169"/>
                    <a:pt x="382" y="169"/>
                  </a:cubicBezTo>
                  <a:cubicBezTo>
                    <a:pt x="388" y="169"/>
                    <a:pt x="388" y="169"/>
                    <a:pt x="388" y="169"/>
                  </a:cubicBezTo>
                  <a:cubicBezTo>
                    <a:pt x="388" y="169"/>
                    <a:pt x="388" y="169"/>
                    <a:pt x="388" y="169"/>
                  </a:cubicBezTo>
                  <a:lnTo>
                    <a:pt x="382" y="169"/>
                  </a:lnTo>
                  <a:close/>
                  <a:moveTo>
                    <a:pt x="334" y="171"/>
                  </a:moveTo>
                  <a:cubicBezTo>
                    <a:pt x="334" y="171"/>
                    <a:pt x="334" y="171"/>
                    <a:pt x="334" y="171"/>
                  </a:cubicBezTo>
                  <a:cubicBezTo>
                    <a:pt x="332" y="171"/>
                    <a:pt x="332" y="171"/>
                    <a:pt x="332" y="171"/>
                  </a:cubicBezTo>
                  <a:cubicBezTo>
                    <a:pt x="332" y="171"/>
                    <a:pt x="332" y="171"/>
                    <a:pt x="332" y="171"/>
                  </a:cubicBezTo>
                  <a:lnTo>
                    <a:pt x="334" y="171"/>
                  </a:lnTo>
                  <a:close/>
                  <a:moveTo>
                    <a:pt x="330" y="171"/>
                  </a:moveTo>
                  <a:cubicBezTo>
                    <a:pt x="325" y="171"/>
                    <a:pt x="325" y="171"/>
                    <a:pt x="325" y="171"/>
                  </a:cubicBezTo>
                  <a:cubicBezTo>
                    <a:pt x="298" y="171"/>
                    <a:pt x="298" y="171"/>
                    <a:pt x="298" y="171"/>
                  </a:cubicBezTo>
                  <a:lnTo>
                    <a:pt x="330" y="171"/>
                  </a:lnTo>
                  <a:close/>
                  <a:moveTo>
                    <a:pt x="291" y="171"/>
                  </a:moveTo>
                  <a:cubicBezTo>
                    <a:pt x="291" y="172"/>
                    <a:pt x="291" y="172"/>
                    <a:pt x="291" y="172"/>
                  </a:cubicBezTo>
                  <a:cubicBezTo>
                    <a:pt x="283" y="172"/>
                    <a:pt x="283" y="172"/>
                    <a:pt x="283" y="172"/>
                  </a:cubicBezTo>
                  <a:cubicBezTo>
                    <a:pt x="283" y="171"/>
                    <a:pt x="283" y="171"/>
                    <a:pt x="283" y="171"/>
                  </a:cubicBezTo>
                  <a:lnTo>
                    <a:pt x="291" y="171"/>
                  </a:lnTo>
                  <a:close/>
                  <a:moveTo>
                    <a:pt x="195" y="172"/>
                  </a:moveTo>
                  <a:cubicBezTo>
                    <a:pt x="195" y="172"/>
                    <a:pt x="195" y="172"/>
                    <a:pt x="195" y="172"/>
                  </a:cubicBezTo>
                  <a:cubicBezTo>
                    <a:pt x="199" y="172"/>
                    <a:pt x="199" y="172"/>
                    <a:pt x="199" y="172"/>
                  </a:cubicBezTo>
                  <a:cubicBezTo>
                    <a:pt x="199" y="172"/>
                    <a:pt x="199" y="172"/>
                    <a:pt x="199" y="172"/>
                  </a:cubicBezTo>
                  <a:lnTo>
                    <a:pt x="195" y="172"/>
                  </a:lnTo>
                  <a:close/>
                  <a:moveTo>
                    <a:pt x="209" y="172"/>
                  </a:moveTo>
                  <a:cubicBezTo>
                    <a:pt x="209" y="172"/>
                    <a:pt x="209" y="172"/>
                    <a:pt x="209" y="172"/>
                  </a:cubicBezTo>
                  <a:cubicBezTo>
                    <a:pt x="211" y="172"/>
                    <a:pt x="211" y="172"/>
                    <a:pt x="211" y="172"/>
                  </a:cubicBezTo>
                  <a:cubicBezTo>
                    <a:pt x="211" y="172"/>
                    <a:pt x="211" y="172"/>
                    <a:pt x="211" y="172"/>
                  </a:cubicBezTo>
                  <a:lnTo>
                    <a:pt x="209" y="172"/>
                  </a:lnTo>
                  <a:close/>
                  <a:moveTo>
                    <a:pt x="230" y="172"/>
                  </a:moveTo>
                  <a:cubicBezTo>
                    <a:pt x="230" y="172"/>
                    <a:pt x="230" y="172"/>
                    <a:pt x="230" y="172"/>
                  </a:cubicBezTo>
                  <a:cubicBezTo>
                    <a:pt x="236" y="172"/>
                    <a:pt x="236" y="172"/>
                    <a:pt x="236" y="172"/>
                  </a:cubicBezTo>
                  <a:cubicBezTo>
                    <a:pt x="236" y="172"/>
                    <a:pt x="236" y="172"/>
                    <a:pt x="236" y="172"/>
                  </a:cubicBezTo>
                  <a:lnTo>
                    <a:pt x="230" y="172"/>
                  </a:lnTo>
                  <a:close/>
                  <a:moveTo>
                    <a:pt x="38" y="158"/>
                  </a:moveTo>
                  <a:cubicBezTo>
                    <a:pt x="38" y="158"/>
                    <a:pt x="38" y="158"/>
                    <a:pt x="38" y="158"/>
                  </a:cubicBezTo>
                  <a:cubicBezTo>
                    <a:pt x="42" y="158"/>
                    <a:pt x="42" y="158"/>
                    <a:pt x="42" y="158"/>
                  </a:cubicBezTo>
                  <a:cubicBezTo>
                    <a:pt x="42" y="158"/>
                    <a:pt x="42" y="158"/>
                    <a:pt x="42" y="158"/>
                  </a:cubicBezTo>
                  <a:lnTo>
                    <a:pt x="38" y="158"/>
                  </a:lnTo>
                  <a:close/>
                  <a:moveTo>
                    <a:pt x="50" y="169"/>
                  </a:moveTo>
                  <a:cubicBezTo>
                    <a:pt x="50" y="168"/>
                    <a:pt x="50" y="168"/>
                    <a:pt x="50" y="168"/>
                  </a:cubicBezTo>
                  <a:cubicBezTo>
                    <a:pt x="54" y="168"/>
                    <a:pt x="54" y="168"/>
                    <a:pt x="54" y="168"/>
                  </a:cubicBezTo>
                  <a:cubicBezTo>
                    <a:pt x="54" y="169"/>
                    <a:pt x="54" y="169"/>
                    <a:pt x="54" y="169"/>
                  </a:cubicBezTo>
                  <a:lnTo>
                    <a:pt x="50" y="169"/>
                  </a:lnTo>
                  <a:close/>
                  <a:moveTo>
                    <a:pt x="57" y="175"/>
                  </a:moveTo>
                  <a:cubicBezTo>
                    <a:pt x="57" y="175"/>
                    <a:pt x="57" y="175"/>
                    <a:pt x="57" y="175"/>
                  </a:cubicBezTo>
                  <a:cubicBezTo>
                    <a:pt x="61" y="175"/>
                    <a:pt x="61" y="175"/>
                    <a:pt x="61" y="175"/>
                  </a:cubicBezTo>
                  <a:cubicBezTo>
                    <a:pt x="61" y="175"/>
                    <a:pt x="61" y="175"/>
                    <a:pt x="61" y="175"/>
                  </a:cubicBezTo>
                  <a:lnTo>
                    <a:pt x="57" y="175"/>
                  </a:lnTo>
                  <a:close/>
                  <a:moveTo>
                    <a:pt x="67" y="185"/>
                  </a:moveTo>
                  <a:cubicBezTo>
                    <a:pt x="67" y="186"/>
                    <a:pt x="67" y="186"/>
                    <a:pt x="67" y="186"/>
                  </a:cubicBezTo>
                  <a:cubicBezTo>
                    <a:pt x="65" y="186"/>
                    <a:pt x="65" y="186"/>
                    <a:pt x="65" y="186"/>
                  </a:cubicBezTo>
                  <a:cubicBezTo>
                    <a:pt x="65" y="185"/>
                    <a:pt x="65" y="185"/>
                    <a:pt x="65" y="185"/>
                  </a:cubicBezTo>
                  <a:lnTo>
                    <a:pt x="67" y="185"/>
                  </a:lnTo>
                  <a:close/>
                  <a:moveTo>
                    <a:pt x="40" y="185"/>
                  </a:moveTo>
                  <a:cubicBezTo>
                    <a:pt x="40" y="185"/>
                    <a:pt x="40" y="185"/>
                    <a:pt x="40" y="185"/>
                  </a:cubicBezTo>
                  <a:cubicBezTo>
                    <a:pt x="38" y="185"/>
                    <a:pt x="38" y="185"/>
                    <a:pt x="38" y="185"/>
                  </a:cubicBezTo>
                  <a:cubicBezTo>
                    <a:pt x="38" y="185"/>
                    <a:pt x="38" y="185"/>
                    <a:pt x="38" y="185"/>
                  </a:cubicBezTo>
                  <a:lnTo>
                    <a:pt x="40" y="185"/>
                  </a:lnTo>
                  <a:close/>
                  <a:moveTo>
                    <a:pt x="66" y="184"/>
                  </a:moveTo>
                  <a:cubicBezTo>
                    <a:pt x="66" y="184"/>
                    <a:pt x="66" y="184"/>
                    <a:pt x="66" y="184"/>
                  </a:cubicBezTo>
                  <a:cubicBezTo>
                    <a:pt x="64" y="184"/>
                    <a:pt x="64" y="184"/>
                    <a:pt x="64" y="184"/>
                  </a:cubicBezTo>
                  <a:cubicBezTo>
                    <a:pt x="64" y="184"/>
                    <a:pt x="64" y="184"/>
                    <a:pt x="64" y="184"/>
                  </a:cubicBezTo>
                  <a:lnTo>
                    <a:pt x="66" y="184"/>
                  </a:lnTo>
                  <a:close/>
                  <a:moveTo>
                    <a:pt x="117" y="178"/>
                  </a:moveTo>
                  <a:cubicBezTo>
                    <a:pt x="116" y="178"/>
                    <a:pt x="116" y="178"/>
                    <a:pt x="115" y="178"/>
                  </a:cubicBezTo>
                  <a:cubicBezTo>
                    <a:pt x="115" y="179"/>
                    <a:pt x="115" y="179"/>
                    <a:pt x="115" y="179"/>
                  </a:cubicBezTo>
                  <a:cubicBezTo>
                    <a:pt x="111" y="179"/>
                    <a:pt x="111" y="179"/>
                    <a:pt x="111" y="179"/>
                  </a:cubicBezTo>
                  <a:cubicBezTo>
                    <a:pt x="111" y="179"/>
                    <a:pt x="111" y="179"/>
                    <a:pt x="111" y="179"/>
                  </a:cubicBezTo>
                  <a:cubicBezTo>
                    <a:pt x="111" y="179"/>
                    <a:pt x="110" y="179"/>
                    <a:pt x="110" y="179"/>
                  </a:cubicBezTo>
                  <a:cubicBezTo>
                    <a:pt x="106" y="180"/>
                    <a:pt x="106" y="180"/>
                    <a:pt x="106" y="180"/>
                  </a:cubicBezTo>
                  <a:cubicBezTo>
                    <a:pt x="106" y="179"/>
                    <a:pt x="106" y="179"/>
                    <a:pt x="106" y="179"/>
                  </a:cubicBezTo>
                  <a:cubicBezTo>
                    <a:pt x="108" y="179"/>
                    <a:pt x="108" y="179"/>
                    <a:pt x="110" y="179"/>
                  </a:cubicBezTo>
                  <a:cubicBezTo>
                    <a:pt x="111" y="179"/>
                    <a:pt x="111" y="179"/>
                    <a:pt x="111" y="179"/>
                  </a:cubicBezTo>
                  <a:cubicBezTo>
                    <a:pt x="112" y="178"/>
                    <a:pt x="114" y="178"/>
                    <a:pt x="115" y="178"/>
                  </a:cubicBezTo>
                  <a:cubicBezTo>
                    <a:pt x="116" y="178"/>
                    <a:pt x="116" y="178"/>
                    <a:pt x="117" y="178"/>
                  </a:cubicBezTo>
                  <a:close/>
                  <a:moveTo>
                    <a:pt x="90" y="178"/>
                  </a:moveTo>
                  <a:cubicBezTo>
                    <a:pt x="90" y="179"/>
                    <a:pt x="90" y="179"/>
                    <a:pt x="90" y="179"/>
                  </a:cubicBezTo>
                  <a:cubicBezTo>
                    <a:pt x="88" y="179"/>
                    <a:pt x="88" y="179"/>
                    <a:pt x="88" y="179"/>
                  </a:cubicBezTo>
                  <a:cubicBezTo>
                    <a:pt x="88" y="178"/>
                    <a:pt x="88" y="178"/>
                    <a:pt x="88" y="178"/>
                  </a:cubicBezTo>
                  <a:lnTo>
                    <a:pt x="90" y="178"/>
                  </a:lnTo>
                  <a:close/>
                  <a:moveTo>
                    <a:pt x="93" y="178"/>
                  </a:moveTo>
                  <a:cubicBezTo>
                    <a:pt x="95" y="178"/>
                    <a:pt x="95" y="178"/>
                    <a:pt x="95" y="178"/>
                  </a:cubicBezTo>
                  <a:cubicBezTo>
                    <a:pt x="95" y="178"/>
                    <a:pt x="95" y="178"/>
                    <a:pt x="95" y="178"/>
                  </a:cubicBezTo>
                  <a:cubicBezTo>
                    <a:pt x="93" y="178"/>
                    <a:pt x="93" y="178"/>
                    <a:pt x="93" y="178"/>
                  </a:cubicBezTo>
                  <a:close/>
                  <a:moveTo>
                    <a:pt x="225" y="177"/>
                  </a:moveTo>
                  <a:cubicBezTo>
                    <a:pt x="220" y="177"/>
                    <a:pt x="215" y="177"/>
                    <a:pt x="211" y="177"/>
                  </a:cubicBezTo>
                  <a:cubicBezTo>
                    <a:pt x="211" y="177"/>
                    <a:pt x="211" y="177"/>
                    <a:pt x="210" y="176"/>
                  </a:cubicBezTo>
                  <a:cubicBezTo>
                    <a:pt x="210" y="177"/>
                    <a:pt x="210" y="177"/>
                    <a:pt x="210" y="177"/>
                  </a:cubicBezTo>
                  <a:cubicBezTo>
                    <a:pt x="209" y="176"/>
                    <a:pt x="209" y="176"/>
                    <a:pt x="209" y="176"/>
                  </a:cubicBezTo>
                  <a:cubicBezTo>
                    <a:pt x="208" y="178"/>
                    <a:pt x="205" y="177"/>
                    <a:pt x="202" y="177"/>
                  </a:cubicBezTo>
                  <a:cubicBezTo>
                    <a:pt x="201" y="177"/>
                    <a:pt x="200" y="177"/>
                    <a:pt x="199" y="177"/>
                  </a:cubicBezTo>
                  <a:cubicBezTo>
                    <a:pt x="200" y="177"/>
                    <a:pt x="201" y="177"/>
                    <a:pt x="202" y="177"/>
                  </a:cubicBezTo>
                  <a:cubicBezTo>
                    <a:pt x="202" y="177"/>
                    <a:pt x="202" y="177"/>
                    <a:pt x="203" y="177"/>
                  </a:cubicBezTo>
                  <a:cubicBezTo>
                    <a:pt x="200" y="176"/>
                    <a:pt x="200" y="176"/>
                    <a:pt x="200" y="176"/>
                  </a:cubicBezTo>
                  <a:lnTo>
                    <a:pt x="225" y="177"/>
                  </a:lnTo>
                  <a:close/>
                  <a:moveTo>
                    <a:pt x="198" y="177"/>
                  </a:moveTo>
                  <a:cubicBezTo>
                    <a:pt x="193" y="177"/>
                    <a:pt x="193" y="177"/>
                    <a:pt x="193" y="177"/>
                  </a:cubicBezTo>
                  <a:cubicBezTo>
                    <a:pt x="193" y="177"/>
                    <a:pt x="193" y="177"/>
                    <a:pt x="193" y="177"/>
                  </a:cubicBezTo>
                  <a:cubicBezTo>
                    <a:pt x="198" y="177"/>
                    <a:pt x="198" y="177"/>
                    <a:pt x="198" y="177"/>
                  </a:cubicBezTo>
                  <a:close/>
                  <a:moveTo>
                    <a:pt x="115" y="177"/>
                  </a:moveTo>
                  <a:cubicBezTo>
                    <a:pt x="112" y="177"/>
                    <a:pt x="112" y="177"/>
                    <a:pt x="112" y="177"/>
                  </a:cubicBezTo>
                  <a:cubicBezTo>
                    <a:pt x="112" y="176"/>
                    <a:pt x="112" y="176"/>
                    <a:pt x="112" y="176"/>
                  </a:cubicBezTo>
                  <a:cubicBezTo>
                    <a:pt x="115" y="176"/>
                    <a:pt x="115" y="176"/>
                    <a:pt x="115" y="176"/>
                  </a:cubicBezTo>
                  <a:lnTo>
                    <a:pt x="115" y="177"/>
                  </a:lnTo>
                  <a:close/>
                  <a:moveTo>
                    <a:pt x="210" y="175"/>
                  </a:moveTo>
                  <a:cubicBezTo>
                    <a:pt x="210" y="175"/>
                    <a:pt x="210" y="175"/>
                    <a:pt x="210" y="175"/>
                  </a:cubicBezTo>
                  <a:cubicBezTo>
                    <a:pt x="207" y="175"/>
                    <a:pt x="207" y="175"/>
                    <a:pt x="207" y="175"/>
                  </a:cubicBezTo>
                  <a:cubicBezTo>
                    <a:pt x="207" y="175"/>
                    <a:pt x="207" y="175"/>
                    <a:pt x="207" y="175"/>
                  </a:cubicBezTo>
                  <a:lnTo>
                    <a:pt x="210" y="175"/>
                  </a:lnTo>
                  <a:close/>
                  <a:moveTo>
                    <a:pt x="253" y="174"/>
                  </a:moveTo>
                  <a:cubicBezTo>
                    <a:pt x="255" y="175"/>
                    <a:pt x="255" y="175"/>
                    <a:pt x="255" y="175"/>
                  </a:cubicBezTo>
                  <a:cubicBezTo>
                    <a:pt x="256" y="174"/>
                    <a:pt x="258" y="174"/>
                    <a:pt x="259" y="175"/>
                  </a:cubicBezTo>
                  <a:cubicBezTo>
                    <a:pt x="255" y="175"/>
                    <a:pt x="255" y="175"/>
                    <a:pt x="255" y="175"/>
                  </a:cubicBezTo>
                  <a:cubicBezTo>
                    <a:pt x="254" y="175"/>
                    <a:pt x="254" y="175"/>
                    <a:pt x="253" y="174"/>
                  </a:cubicBezTo>
                  <a:close/>
                  <a:moveTo>
                    <a:pt x="252" y="175"/>
                  </a:moveTo>
                  <a:cubicBezTo>
                    <a:pt x="248" y="175"/>
                    <a:pt x="248" y="175"/>
                    <a:pt x="248" y="175"/>
                  </a:cubicBezTo>
                  <a:cubicBezTo>
                    <a:pt x="248" y="174"/>
                    <a:pt x="248" y="174"/>
                    <a:pt x="248" y="174"/>
                  </a:cubicBezTo>
                  <a:cubicBezTo>
                    <a:pt x="252" y="174"/>
                    <a:pt x="252" y="174"/>
                    <a:pt x="252" y="174"/>
                  </a:cubicBezTo>
                  <a:lnTo>
                    <a:pt x="252" y="175"/>
                  </a:lnTo>
                  <a:close/>
                  <a:moveTo>
                    <a:pt x="277" y="174"/>
                  </a:moveTo>
                  <a:cubicBezTo>
                    <a:pt x="280" y="174"/>
                    <a:pt x="280" y="174"/>
                    <a:pt x="280" y="174"/>
                  </a:cubicBezTo>
                  <a:cubicBezTo>
                    <a:pt x="280" y="175"/>
                    <a:pt x="280" y="175"/>
                    <a:pt x="280" y="175"/>
                  </a:cubicBezTo>
                  <a:cubicBezTo>
                    <a:pt x="277" y="175"/>
                    <a:pt x="277" y="175"/>
                    <a:pt x="277" y="175"/>
                  </a:cubicBezTo>
                  <a:lnTo>
                    <a:pt x="277" y="174"/>
                  </a:lnTo>
                  <a:close/>
                  <a:moveTo>
                    <a:pt x="299" y="174"/>
                  </a:moveTo>
                  <a:cubicBezTo>
                    <a:pt x="299" y="174"/>
                    <a:pt x="299" y="174"/>
                    <a:pt x="299" y="174"/>
                  </a:cubicBezTo>
                  <a:cubicBezTo>
                    <a:pt x="292" y="174"/>
                    <a:pt x="292" y="174"/>
                    <a:pt x="292" y="174"/>
                  </a:cubicBezTo>
                  <a:cubicBezTo>
                    <a:pt x="292" y="174"/>
                    <a:pt x="292" y="174"/>
                    <a:pt x="292" y="174"/>
                  </a:cubicBezTo>
                  <a:lnTo>
                    <a:pt x="299" y="174"/>
                  </a:lnTo>
                  <a:close/>
                  <a:moveTo>
                    <a:pt x="230" y="174"/>
                  </a:moveTo>
                  <a:cubicBezTo>
                    <a:pt x="234" y="175"/>
                    <a:pt x="241" y="173"/>
                    <a:pt x="246" y="174"/>
                  </a:cubicBezTo>
                  <a:cubicBezTo>
                    <a:pt x="235" y="174"/>
                    <a:pt x="223" y="175"/>
                    <a:pt x="214" y="175"/>
                  </a:cubicBezTo>
                  <a:cubicBezTo>
                    <a:pt x="230" y="174"/>
                    <a:pt x="230" y="174"/>
                    <a:pt x="230" y="174"/>
                  </a:cubicBezTo>
                  <a:cubicBezTo>
                    <a:pt x="231" y="174"/>
                    <a:pt x="231" y="174"/>
                    <a:pt x="232" y="174"/>
                  </a:cubicBezTo>
                  <a:cubicBezTo>
                    <a:pt x="230" y="174"/>
                    <a:pt x="230" y="174"/>
                    <a:pt x="230" y="174"/>
                  </a:cubicBezTo>
                  <a:cubicBezTo>
                    <a:pt x="230" y="174"/>
                    <a:pt x="230" y="174"/>
                    <a:pt x="230" y="174"/>
                  </a:cubicBezTo>
                  <a:close/>
                  <a:moveTo>
                    <a:pt x="205" y="174"/>
                  </a:moveTo>
                  <a:cubicBezTo>
                    <a:pt x="202" y="174"/>
                    <a:pt x="202" y="174"/>
                    <a:pt x="202" y="174"/>
                  </a:cubicBezTo>
                  <a:cubicBezTo>
                    <a:pt x="202" y="174"/>
                    <a:pt x="202" y="174"/>
                    <a:pt x="202" y="174"/>
                  </a:cubicBezTo>
                  <a:cubicBezTo>
                    <a:pt x="205" y="174"/>
                    <a:pt x="205" y="174"/>
                    <a:pt x="205" y="174"/>
                  </a:cubicBezTo>
                  <a:close/>
                  <a:moveTo>
                    <a:pt x="280" y="173"/>
                  </a:moveTo>
                  <a:cubicBezTo>
                    <a:pt x="280" y="173"/>
                    <a:pt x="280" y="173"/>
                    <a:pt x="280" y="173"/>
                  </a:cubicBezTo>
                  <a:cubicBezTo>
                    <a:pt x="266" y="174"/>
                    <a:pt x="266" y="174"/>
                    <a:pt x="266" y="174"/>
                  </a:cubicBezTo>
                  <a:cubicBezTo>
                    <a:pt x="266" y="173"/>
                    <a:pt x="266" y="173"/>
                    <a:pt x="266" y="173"/>
                  </a:cubicBezTo>
                  <a:lnTo>
                    <a:pt x="280" y="173"/>
                  </a:lnTo>
                  <a:close/>
                  <a:moveTo>
                    <a:pt x="262" y="173"/>
                  </a:moveTo>
                  <a:cubicBezTo>
                    <a:pt x="262" y="174"/>
                    <a:pt x="262" y="174"/>
                    <a:pt x="262" y="174"/>
                  </a:cubicBezTo>
                  <a:cubicBezTo>
                    <a:pt x="260" y="174"/>
                    <a:pt x="260" y="174"/>
                    <a:pt x="260" y="174"/>
                  </a:cubicBezTo>
                  <a:cubicBezTo>
                    <a:pt x="260" y="173"/>
                    <a:pt x="260" y="173"/>
                    <a:pt x="260" y="173"/>
                  </a:cubicBezTo>
                  <a:lnTo>
                    <a:pt x="262" y="173"/>
                  </a:lnTo>
                  <a:close/>
                  <a:moveTo>
                    <a:pt x="259" y="173"/>
                  </a:moveTo>
                  <a:cubicBezTo>
                    <a:pt x="259" y="174"/>
                    <a:pt x="259" y="174"/>
                    <a:pt x="259" y="174"/>
                  </a:cubicBezTo>
                  <a:cubicBezTo>
                    <a:pt x="255" y="174"/>
                    <a:pt x="255" y="174"/>
                    <a:pt x="255" y="174"/>
                  </a:cubicBezTo>
                  <a:cubicBezTo>
                    <a:pt x="255" y="173"/>
                    <a:pt x="255" y="173"/>
                    <a:pt x="255" y="173"/>
                  </a:cubicBezTo>
                  <a:lnTo>
                    <a:pt x="259" y="173"/>
                  </a:lnTo>
                  <a:close/>
                  <a:moveTo>
                    <a:pt x="249" y="173"/>
                  </a:moveTo>
                  <a:cubicBezTo>
                    <a:pt x="253" y="173"/>
                    <a:pt x="253" y="173"/>
                    <a:pt x="253" y="173"/>
                  </a:cubicBezTo>
                  <a:cubicBezTo>
                    <a:pt x="253" y="174"/>
                    <a:pt x="253" y="174"/>
                    <a:pt x="253" y="174"/>
                  </a:cubicBezTo>
                  <a:cubicBezTo>
                    <a:pt x="249" y="174"/>
                    <a:pt x="249" y="174"/>
                    <a:pt x="249" y="174"/>
                  </a:cubicBezTo>
                  <a:lnTo>
                    <a:pt x="249" y="173"/>
                  </a:lnTo>
                  <a:close/>
                  <a:moveTo>
                    <a:pt x="90" y="174"/>
                  </a:moveTo>
                  <a:cubicBezTo>
                    <a:pt x="91" y="174"/>
                    <a:pt x="91" y="174"/>
                    <a:pt x="92" y="174"/>
                  </a:cubicBezTo>
                  <a:cubicBezTo>
                    <a:pt x="93" y="174"/>
                    <a:pt x="95" y="174"/>
                    <a:pt x="97" y="174"/>
                  </a:cubicBezTo>
                  <a:cubicBezTo>
                    <a:pt x="95" y="174"/>
                    <a:pt x="94" y="174"/>
                    <a:pt x="92" y="174"/>
                  </a:cubicBezTo>
                  <a:cubicBezTo>
                    <a:pt x="91" y="174"/>
                    <a:pt x="91" y="174"/>
                    <a:pt x="90" y="174"/>
                  </a:cubicBezTo>
                  <a:close/>
                  <a:moveTo>
                    <a:pt x="98" y="175"/>
                  </a:moveTo>
                  <a:cubicBezTo>
                    <a:pt x="98" y="175"/>
                    <a:pt x="99" y="175"/>
                    <a:pt x="100" y="175"/>
                  </a:cubicBezTo>
                  <a:cubicBezTo>
                    <a:pt x="99" y="175"/>
                    <a:pt x="99" y="175"/>
                    <a:pt x="98" y="175"/>
                  </a:cubicBezTo>
                  <a:cubicBezTo>
                    <a:pt x="97" y="175"/>
                    <a:pt x="97" y="176"/>
                    <a:pt x="97" y="176"/>
                  </a:cubicBezTo>
                  <a:cubicBezTo>
                    <a:pt x="104" y="176"/>
                    <a:pt x="111" y="175"/>
                    <a:pt x="118" y="174"/>
                  </a:cubicBezTo>
                  <a:cubicBezTo>
                    <a:pt x="109" y="176"/>
                    <a:pt x="99" y="176"/>
                    <a:pt x="89" y="177"/>
                  </a:cubicBezTo>
                  <a:cubicBezTo>
                    <a:pt x="92" y="176"/>
                    <a:pt x="95" y="176"/>
                    <a:pt x="98" y="175"/>
                  </a:cubicBezTo>
                  <a:close/>
                  <a:moveTo>
                    <a:pt x="78" y="178"/>
                  </a:moveTo>
                  <a:cubicBezTo>
                    <a:pt x="78" y="178"/>
                    <a:pt x="78" y="178"/>
                    <a:pt x="78" y="178"/>
                  </a:cubicBezTo>
                  <a:cubicBezTo>
                    <a:pt x="73" y="178"/>
                    <a:pt x="68" y="179"/>
                    <a:pt x="62" y="179"/>
                  </a:cubicBezTo>
                  <a:cubicBezTo>
                    <a:pt x="64" y="178"/>
                    <a:pt x="66" y="178"/>
                    <a:pt x="68" y="177"/>
                  </a:cubicBezTo>
                  <a:cubicBezTo>
                    <a:pt x="70" y="179"/>
                    <a:pt x="73" y="178"/>
                    <a:pt x="76" y="177"/>
                  </a:cubicBezTo>
                  <a:cubicBezTo>
                    <a:pt x="77" y="177"/>
                    <a:pt x="77" y="177"/>
                    <a:pt x="77" y="177"/>
                  </a:cubicBezTo>
                  <a:cubicBezTo>
                    <a:pt x="77" y="177"/>
                    <a:pt x="77" y="177"/>
                    <a:pt x="77" y="177"/>
                  </a:cubicBezTo>
                  <a:cubicBezTo>
                    <a:pt x="79" y="177"/>
                    <a:pt x="83" y="177"/>
                    <a:pt x="86" y="177"/>
                  </a:cubicBezTo>
                  <a:cubicBezTo>
                    <a:pt x="83" y="177"/>
                    <a:pt x="81" y="177"/>
                    <a:pt x="79" y="178"/>
                  </a:cubicBezTo>
                  <a:cubicBezTo>
                    <a:pt x="81" y="179"/>
                    <a:pt x="86" y="178"/>
                    <a:pt x="86" y="179"/>
                  </a:cubicBezTo>
                  <a:cubicBezTo>
                    <a:pt x="61" y="180"/>
                    <a:pt x="61" y="180"/>
                    <a:pt x="61" y="180"/>
                  </a:cubicBezTo>
                  <a:lnTo>
                    <a:pt x="78" y="178"/>
                  </a:lnTo>
                  <a:close/>
                  <a:moveTo>
                    <a:pt x="102" y="179"/>
                  </a:moveTo>
                  <a:cubicBezTo>
                    <a:pt x="102" y="180"/>
                    <a:pt x="102" y="180"/>
                    <a:pt x="103" y="180"/>
                  </a:cubicBezTo>
                  <a:cubicBezTo>
                    <a:pt x="103" y="180"/>
                    <a:pt x="103" y="180"/>
                    <a:pt x="104" y="180"/>
                  </a:cubicBezTo>
                  <a:cubicBezTo>
                    <a:pt x="104" y="180"/>
                    <a:pt x="104" y="179"/>
                    <a:pt x="105" y="180"/>
                  </a:cubicBezTo>
                  <a:cubicBezTo>
                    <a:pt x="104" y="180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1" y="180"/>
                    <a:pt x="99" y="180"/>
                    <a:pt x="98" y="180"/>
                  </a:cubicBezTo>
                  <a:cubicBezTo>
                    <a:pt x="96" y="179"/>
                    <a:pt x="95" y="181"/>
                    <a:pt x="93" y="181"/>
                  </a:cubicBezTo>
                  <a:cubicBezTo>
                    <a:pt x="94" y="179"/>
                    <a:pt x="99" y="180"/>
                    <a:pt x="102" y="179"/>
                  </a:cubicBezTo>
                  <a:close/>
                  <a:moveTo>
                    <a:pt x="114" y="181"/>
                  </a:moveTo>
                  <a:cubicBezTo>
                    <a:pt x="105" y="181"/>
                    <a:pt x="105" y="181"/>
                    <a:pt x="105" y="181"/>
                  </a:cubicBezTo>
                  <a:cubicBezTo>
                    <a:pt x="104" y="181"/>
                    <a:pt x="104" y="181"/>
                    <a:pt x="104" y="181"/>
                  </a:cubicBezTo>
                  <a:lnTo>
                    <a:pt x="114" y="181"/>
                  </a:lnTo>
                  <a:close/>
                  <a:moveTo>
                    <a:pt x="66" y="182"/>
                  </a:moveTo>
                  <a:cubicBezTo>
                    <a:pt x="76" y="181"/>
                    <a:pt x="76" y="181"/>
                    <a:pt x="76" y="181"/>
                  </a:cubicBezTo>
                  <a:cubicBezTo>
                    <a:pt x="77" y="181"/>
                    <a:pt x="77" y="181"/>
                    <a:pt x="78" y="181"/>
                  </a:cubicBezTo>
                  <a:cubicBezTo>
                    <a:pt x="81" y="181"/>
                    <a:pt x="81" y="181"/>
                    <a:pt x="81" y="181"/>
                  </a:cubicBezTo>
                  <a:cubicBezTo>
                    <a:pt x="78" y="181"/>
                    <a:pt x="78" y="181"/>
                    <a:pt x="78" y="181"/>
                  </a:cubicBezTo>
                  <a:cubicBezTo>
                    <a:pt x="78" y="181"/>
                    <a:pt x="78" y="181"/>
                    <a:pt x="78" y="181"/>
                  </a:cubicBezTo>
                  <a:cubicBezTo>
                    <a:pt x="76" y="181"/>
                    <a:pt x="76" y="181"/>
                    <a:pt x="76" y="181"/>
                  </a:cubicBezTo>
                  <a:cubicBezTo>
                    <a:pt x="76" y="181"/>
                    <a:pt x="76" y="182"/>
                    <a:pt x="75" y="182"/>
                  </a:cubicBezTo>
                  <a:lnTo>
                    <a:pt x="66" y="182"/>
                  </a:lnTo>
                  <a:close/>
                  <a:moveTo>
                    <a:pt x="67" y="183"/>
                  </a:moveTo>
                  <a:cubicBezTo>
                    <a:pt x="73" y="184"/>
                    <a:pt x="78" y="182"/>
                    <a:pt x="84" y="183"/>
                  </a:cubicBezTo>
                  <a:cubicBezTo>
                    <a:pt x="78" y="183"/>
                    <a:pt x="73" y="184"/>
                    <a:pt x="67" y="183"/>
                  </a:cubicBezTo>
                  <a:close/>
                  <a:moveTo>
                    <a:pt x="88" y="183"/>
                  </a:moveTo>
                  <a:cubicBezTo>
                    <a:pt x="86" y="183"/>
                    <a:pt x="86" y="183"/>
                    <a:pt x="86" y="183"/>
                  </a:cubicBezTo>
                  <a:cubicBezTo>
                    <a:pt x="86" y="182"/>
                    <a:pt x="86" y="182"/>
                    <a:pt x="86" y="182"/>
                  </a:cubicBezTo>
                  <a:cubicBezTo>
                    <a:pt x="88" y="182"/>
                    <a:pt x="88" y="182"/>
                    <a:pt x="88" y="182"/>
                  </a:cubicBezTo>
                  <a:lnTo>
                    <a:pt x="88" y="183"/>
                  </a:lnTo>
                  <a:close/>
                  <a:moveTo>
                    <a:pt x="93" y="182"/>
                  </a:moveTo>
                  <a:cubicBezTo>
                    <a:pt x="90" y="182"/>
                    <a:pt x="90" y="182"/>
                    <a:pt x="90" y="182"/>
                  </a:cubicBezTo>
                  <a:cubicBezTo>
                    <a:pt x="90" y="182"/>
                    <a:pt x="90" y="182"/>
                    <a:pt x="90" y="182"/>
                  </a:cubicBezTo>
                  <a:cubicBezTo>
                    <a:pt x="93" y="182"/>
                    <a:pt x="93" y="182"/>
                    <a:pt x="93" y="182"/>
                  </a:cubicBezTo>
                  <a:close/>
                  <a:moveTo>
                    <a:pt x="98" y="182"/>
                  </a:moveTo>
                  <a:cubicBezTo>
                    <a:pt x="94" y="182"/>
                    <a:pt x="94" y="182"/>
                    <a:pt x="94" y="182"/>
                  </a:cubicBezTo>
                  <a:cubicBezTo>
                    <a:pt x="94" y="182"/>
                    <a:pt x="94" y="182"/>
                    <a:pt x="94" y="182"/>
                  </a:cubicBezTo>
                  <a:cubicBezTo>
                    <a:pt x="98" y="182"/>
                    <a:pt x="98" y="182"/>
                    <a:pt x="98" y="182"/>
                  </a:cubicBezTo>
                  <a:close/>
                  <a:moveTo>
                    <a:pt x="103" y="182"/>
                  </a:moveTo>
                  <a:cubicBezTo>
                    <a:pt x="99" y="182"/>
                    <a:pt x="99" y="182"/>
                    <a:pt x="99" y="182"/>
                  </a:cubicBezTo>
                  <a:cubicBezTo>
                    <a:pt x="99" y="181"/>
                    <a:pt x="99" y="181"/>
                    <a:pt x="99" y="181"/>
                  </a:cubicBezTo>
                  <a:cubicBezTo>
                    <a:pt x="103" y="181"/>
                    <a:pt x="103" y="181"/>
                    <a:pt x="103" y="181"/>
                  </a:cubicBezTo>
                  <a:lnTo>
                    <a:pt x="103" y="182"/>
                  </a:lnTo>
                  <a:close/>
                  <a:moveTo>
                    <a:pt x="130" y="186"/>
                  </a:moveTo>
                  <a:cubicBezTo>
                    <a:pt x="132" y="186"/>
                    <a:pt x="132" y="186"/>
                    <a:pt x="132" y="186"/>
                  </a:cubicBezTo>
                  <a:cubicBezTo>
                    <a:pt x="132" y="186"/>
                    <a:pt x="132" y="186"/>
                    <a:pt x="132" y="186"/>
                  </a:cubicBezTo>
                  <a:cubicBezTo>
                    <a:pt x="130" y="186"/>
                    <a:pt x="130" y="186"/>
                    <a:pt x="130" y="186"/>
                  </a:cubicBezTo>
                  <a:close/>
                  <a:moveTo>
                    <a:pt x="126" y="187"/>
                  </a:moveTo>
                  <a:cubicBezTo>
                    <a:pt x="126" y="186"/>
                    <a:pt x="126" y="186"/>
                    <a:pt x="126" y="186"/>
                  </a:cubicBezTo>
                  <a:cubicBezTo>
                    <a:pt x="128" y="186"/>
                    <a:pt x="128" y="186"/>
                    <a:pt x="128" y="186"/>
                  </a:cubicBezTo>
                  <a:cubicBezTo>
                    <a:pt x="128" y="187"/>
                    <a:pt x="128" y="187"/>
                    <a:pt x="128" y="187"/>
                  </a:cubicBezTo>
                  <a:lnTo>
                    <a:pt x="126" y="18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" name="Rectangle 40"/>
            <p:cNvSpPr>
              <a:spLocks noChangeArrowheads="1"/>
            </p:cNvSpPr>
            <p:nvPr/>
          </p:nvSpPr>
          <p:spPr bwMode="auto">
            <a:xfrm>
              <a:off x="11455401" y="1792288"/>
              <a:ext cx="21748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11577638" y="1841500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3" name="Freeform 42"/>
            <p:cNvSpPr>
              <a:spLocks noEditPoints="1"/>
            </p:cNvSpPr>
            <p:nvPr/>
          </p:nvSpPr>
          <p:spPr bwMode="auto">
            <a:xfrm>
              <a:off x="9277351" y="1743075"/>
              <a:ext cx="2227263" cy="122238"/>
            </a:xfrm>
            <a:custGeom>
              <a:avLst/>
              <a:gdLst>
                <a:gd name="T0" fmla="*/ 11 w 92"/>
                <a:gd name="T1" fmla="*/ 0 h 5"/>
                <a:gd name="T2" fmla="*/ 9 w 92"/>
                <a:gd name="T3" fmla="*/ 2 h 5"/>
                <a:gd name="T4" fmla="*/ 21 w 92"/>
                <a:gd name="T5" fmla="*/ 2 h 5"/>
                <a:gd name="T6" fmla="*/ 13 w 92"/>
                <a:gd name="T7" fmla="*/ 3 h 5"/>
                <a:gd name="T8" fmla="*/ 17 w 92"/>
                <a:gd name="T9" fmla="*/ 3 h 5"/>
                <a:gd name="T10" fmla="*/ 0 w 92"/>
                <a:gd name="T11" fmla="*/ 3 h 5"/>
                <a:gd name="T12" fmla="*/ 92 w 92"/>
                <a:gd name="T13" fmla="*/ 4 h 5"/>
                <a:gd name="T14" fmla="*/ 41 w 92"/>
                <a:gd name="T15" fmla="*/ 3 h 5"/>
                <a:gd name="T16" fmla="*/ 40 w 92"/>
                <a:gd name="T17" fmla="*/ 3 h 5"/>
                <a:gd name="T18" fmla="*/ 54 w 92"/>
                <a:gd name="T19" fmla="*/ 2 h 5"/>
                <a:gd name="T20" fmla="*/ 62 w 92"/>
                <a:gd name="T21" fmla="*/ 3 h 5"/>
                <a:gd name="T22" fmla="*/ 66 w 92"/>
                <a:gd name="T23" fmla="*/ 2 h 5"/>
                <a:gd name="T24" fmla="*/ 81 w 92"/>
                <a:gd name="T25" fmla="*/ 2 h 5"/>
                <a:gd name="T26" fmla="*/ 70 w 92"/>
                <a:gd name="T27" fmla="*/ 2 h 5"/>
                <a:gd name="T28" fmla="*/ 26 w 92"/>
                <a:gd name="T29" fmla="*/ 0 h 5"/>
                <a:gd name="T30" fmla="*/ 26 w 92"/>
                <a:gd name="T31" fmla="*/ 0 h 5"/>
                <a:gd name="T32" fmla="*/ 24 w 92"/>
                <a:gd name="T33" fmla="*/ 0 h 5"/>
                <a:gd name="T34" fmla="*/ 13 w 92"/>
                <a:gd name="T35" fmla="*/ 1 h 5"/>
                <a:gd name="T36" fmla="*/ 11 w 92"/>
                <a:gd name="T37" fmla="*/ 0 h 5"/>
                <a:gd name="T38" fmla="*/ 18 w 92"/>
                <a:gd name="T39" fmla="*/ 3 h 5"/>
                <a:gd name="T40" fmla="*/ 18 w 92"/>
                <a:gd name="T41" fmla="*/ 3 h 5"/>
                <a:gd name="T42" fmla="*/ 20 w 92"/>
                <a:gd name="T43" fmla="*/ 3 h 5"/>
                <a:gd name="T44" fmla="*/ 20 w 92"/>
                <a:gd name="T45" fmla="*/ 3 h 5"/>
                <a:gd name="T46" fmla="*/ 18 w 92"/>
                <a:gd name="T47" fmla="*/ 3 h 5"/>
                <a:gd name="T48" fmla="*/ 38 w 92"/>
                <a:gd name="T49" fmla="*/ 2 h 5"/>
                <a:gd name="T50" fmla="*/ 40 w 92"/>
                <a:gd name="T51" fmla="*/ 2 h 5"/>
                <a:gd name="T52" fmla="*/ 27 w 92"/>
                <a:gd name="T53" fmla="*/ 3 h 5"/>
                <a:gd name="T54" fmla="*/ 38 w 92"/>
                <a:gd name="T5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" h="5">
                  <a:moveTo>
                    <a:pt x="11" y="0"/>
                  </a:moveTo>
                  <a:cubicBezTo>
                    <a:pt x="11" y="1"/>
                    <a:pt x="9" y="1"/>
                    <a:pt x="9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3"/>
                    <a:pt x="16" y="2"/>
                    <a:pt x="17" y="3"/>
                  </a:cubicBezTo>
                  <a:cubicBezTo>
                    <a:pt x="12" y="4"/>
                    <a:pt x="5" y="3"/>
                    <a:pt x="0" y="3"/>
                  </a:cubicBezTo>
                  <a:cubicBezTo>
                    <a:pt x="32" y="4"/>
                    <a:pt x="62" y="5"/>
                    <a:pt x="92" y="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5" y="2"/>
                    <a:pt x="49" y="2"/>
                    <a:pt x="54" y="2"/>
                  </a:cubicBezTo>
                  <a:cubicBezTo>
                    <a:pt x="57" y="2"/>
                    <a:pt x="60" y="2"/>
                    <a:pt x="62" y="3"/>
                  </a:cubicBezTo>
                  <a:cubicBezTo>
                    <a:pt x="63" y="2"/>
                    <a:pt x="66" y="3"/>
                    <a:pt x="66" y="2"/>
                  </a:cubicBezTo>
                  <a:cubicBezTo>
                    <a:pt x="70" y="2"/>
                    <a:pt x="76" y="2"/>
                    <a:pt x="81" y="2"/>
                  </a:cubicBezTo>
                  <a:cubicBezTo>
                    <a:pt x="76" y="2"/>
                    <a:pt x="75" y="2"/>
                    <a:pt x="70" y="2"/>
                  </a:cubicBezTo>
                  <a:cubicBezTo>
                    <a:pt x="56" y="1"/>
                    <a:pt x="38" y="2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1"/>
                    <a:pt x="15" y="0"/>
                    <a:pt x="13" y="1"/>
                  </a:cubicBezTo>
                  <a:cubicBezTo>
                    <a:pt x="11" y="1"/>
                    <a:pt x="12" y="0"/>
                    <a:pt x="11" y="0"/>
                  </a:cubicBezTo>
                  <a:close/>
                  <a:moveTo>
                    <a:pt x="18" y="3"/>
                  </a:moveTo>
                  <a:cubicBezTo>
                    <a:pt x="18" y="3"/>
                    <a:pt x="18" y="3"/>
                    <a:pt x="18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lnTo>
                    <a:pt x="18" y="3"/>
                  </a:lnTo>
                  <a:close/>
                  <a:moveTo>
                    <a:pt x="38" y="2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36" y="2"/>
                    <a:pt x="31" y="4"/>
                    <a:pt x="27" y="3"/>
                  </a:cubicBezTo>
                  <a:cubicBezTo>
                    <a:pt x="30" y="1"/>
                    <a:pt x="35" y="2"/>
                    <a:pt x="38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4" name="Rectangle 43"/>
            <p:cNvSpPr>
              <a:spLocks noChangeArrowheads="1"/>
            </p:cNvSpPr>
            <p:nvPr/>
          </p:nvSpPr>
          <p:spPr bwMode="auto">
            <a:xfrm>
              <a:off x="11334751" y="4773613"/>
              <a:ext cx="120650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11358563" y="179228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6" name="Freeform 45"/>
            <p:cNvSpPr>
              <a:spLocks/>
            </p:cNvSpPr>
            <p:nvPr/>
          </p:nvSpPr>
          <p:spPr bwMode="auto">
            <a:xfrm>
              <a:off x="11261726" y="2330450"/>
              <a:ext cx="96838" cy="23813"/>
            </a:xfrm>
            <a:custGeom>
              <a:avLst/>
              <a:gdLst>
                <a:gd name="T0" fmla="*/ 31 w 61"/>
                <a:gd name="T1" fmla="*/ 15 h 15"/>
                <a:gd name="T2" fmla="*/ 61 w 61"/>
                <a:gd name="T3" fmla="*/ 0 h 15"/>
                <a:gd name="T4" fmla="*/ 0 w 61"/>
                <a:gd name="T5" fmla="*/ 15 h 15"/>
                <a:gd name="T6" fmla="*/ 31 w 6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15">
                  <a:moveTo>
                    <a:pt x="31" y="15"/>
                  </a:moveTo>
                  <a:lnTo>
                    <a:pt x="61" y="0"/>
                  </a:lnTo>
                  <a:lnTo>
                    <a:pt x="0" y="15"/>
                  </a:lnTo>
                  <a:lnTo>
                    <a:pt x="31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7" name="Freeform 46"/>
            <p:cNvSpPr>
              <a:spLocks/>
            </p:cNvSpPr>
            <p:nvPr/>
          </p:nvSpPr>
          <p:spPr bwMode="auto">
            <a:xfrm>
              <a:off x="11261726" y="2159000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11093451" y="5140325"/>
              <a:ext cx="217488" cy="49213"/>
            </a:xfrm>
            <a:custGeom>
              <a:avLst/>
              <a:gdLst>
                <a:gd name="T0" fmla="*/ 1 w 9"/>
                <a:gd name="T1" fmla="*/ 0 h 2"/>
                <a:gd name="T2" fmla="*/ 0 w 9"/>
                <a:gd name="T3" fmla="*/ 1 h 2"/>
                <a:gd name="T4" fmla="*/ 9 w 9"/>
                <a:gd name="T5" fmla="*/ 1 h 2"/>
                <a:gd name="T6" fmla="*/ 4 w 9"/>
                <a:gd name="T7" fmla="*/ 0 h 2"/>
                <a:gd name="T8" fmla="*/ 4 w 9"/>
                <a:gd name="T9" fmla="*/ 1 h 2"/>
                <a:gd name="T10" fmla="*/ 1 w 9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7" y="1"/>
                    <a:pt x="4" y="2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11237913" y="2109788"/>
              <a:ext cx="49213" cy="25400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0" name="Freeform 49"/>
            <p:cNvSpPr>
              <a:spLocks/>
            </p:cNvSpPr>
            <p:nvPr/>
          </p:nvSpPr>
          <p:spPr bwMode="auto">
            <a:xfrm>
              <a:off x="11237913" y="4872038"/>
              <a:ext cx="49213" cy="0"/>
            </a:xfrm>
            <a:custGeom>
              <a:avLst/>
              <a:gdLst>
                <a:gd name="T0" fmla="*/ 15 w 31"/>
                <a:gd name="T1" fmla="*/ 31 w 31"/>
                <a:gd name="T2" fmla="*/ 0 w 31"/>
                <a:gd name="T3" fmla="*/ 15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15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1" name="Rectangle 50"/>
            <p:cNvSpPr>
              <a:spLocks noChangeArrowheads="1"/>
            </p:cNvSpPr>
            <p:nvPr/>
          </p:nvSpPr>
          <p:spPr bwMode="auto">
            <a:xfrm>
              <a:off x="11044238" y="4994275"/>
              <a:ext cx="1206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11117263" y="5262563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3" name="Rectangle 52"/>
            <p:cNvSpPr>
              <a:spLocks noChangeArrowheads="1"/>
            </p:cNvSpPr>
            <p:nvPr/>
          </p:nvSpPr>
          <p:spPr bwMode="auto">
            <a:xfrm>
              <a:off x="11044238" y="4945063"/>
              <a:ext cx="1206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4" name="Rectangle 53"/>
            <p:cNvSpPr>
              <a:spLocks noChangeArrowheads="1"/>
            </p:cNvSpPr>
            <p:nvPr/>
          </p:nvSpPr>
          <p:spPr bwMode="auto">
            <a:xfrm>
              <a:off x="10777538" y="4797425"/>
              <a:ext cx="36353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11020426" y="2085975"/>
              <a:ext cx="47625" cy="49213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1 h 2"/>
                <a:gd name="T4" fmla="*/ 0 w 2"/>
                <a:gd name="T5" fmla="*/ 1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2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10947401" y="4846638"/>
              <a:ext cx="120650" cy="25400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0 h 1"/>
                <a:gd name="T4" fmla="*/ 5 w 5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2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11020426" y="5213350"/>
              <a:ext cx="23813" cy="25400"/>
            </a:xfrm>
            <a:custGeom>
              <a:avLst/>
              <a:gdLst>
                <a:gd name="T0" fmla="*/ 15 w 15"/>
                <a:gd name="T1" fmla="*/ 16 h 16"/>
                <a:gd name="T2" fmla="*/ 15 w 15"/>
                <a:gd name="T3" fmla="*/ 0 h 16"/>
                <a:gd name="T4" fmla="*/ 0 w 15"/>
                <a:gd name="T5" fmla="*/ 16 h 16"/>
                <a:gd name="T6" fmla="*/ 15 w 15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6">
                  <a:moveTo>
                    <a:pt x="15" y="16"/>
                  </a:moveTo>
                  <a:lnTo>
                    <a:pt x="15" y="0"/>
                  </a:lnTo>
                  <a:lnTo>
                    <a:pt x="0" y="16"/>
                  </a:lnTo>
                  <a:lnTo>
                    <a:pt x="15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8" name="Freeform 57"/>
            <p:cNvSpPr>
              <a:spLocks/>
            </p:cNvSpPr>
            <p:nvPr/>
          </p:nvSpPr>
          <p:spPr bwMode="auto">
            <a:xfrm>
              <a:off x="10294938" y="2159000"/>
              <a:ext cx="725488" cy="23813"/>
            </a:xfrm>
            <a:custGeom>
              <a:avLst/>
              <a:gdLst>
                <a:gd name="T0" fmla="*/ 30 w 30"/>
                <a:gd name="T1" fmla="*/ 0 h 1"/>
                <a:gd name="T2" fmla="*/ 0 w 30"/>
                <a:gd name="T3" fmla="*/ 0 h 1"/>
                <a:gd name="T4" fmla="*/ 30 w 30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">
                  <a:moveTo>
                    <a:pt x="3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1" y="1"/>
                    <a:pt x="18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10826751" y="2109788"/>
              <a:ext cx="169863" cy="25400"/>
            </a:xfrm>
            <a:custGeom>
              <a:avLst/>
              <a:gdLst>
                <a:gd name="T0" fmla="*/ 1 w 7"/>
                <a:gd name="T1" fmla="*/ 1 h 1"/>
                <a:gd name="T2" fmla="*/ 7 w 7"/>
                <a:gd name="T3" fmla="*/ 0 h 1"/>
                <a:gd name="T4" fmla="*/ 1 w 7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">
                  <a:moveTo>
                    <a:pt x="1" y="1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0" name="Freeform 59"/>
            <p:cNvSpPr>
              <a:spLocks/>
            </p:cNvSpPr>
            <p:nvPr/>
          </p:nvSpPr>
          <p:spPr bwMode="auto">
            <a:xfrm>
              <a:off x="10923588" y="5116513"/>
              <a:ext cx="73025" cy="23813"/>
            </a:xfrm>
            <a:custGeom>
              <a:avLst/>
              <a:gdLst>
                <a:gd name="T0" fmla="*/ 46 w 46"/>
                <a:gd name="T1" fmla="*/ 15 h 15"/>
                <a:gd name="T2" fmla="*/ 46 w 46"/>
                <a:gd name="T3" fmla="*/ 0 h 15"/>
                <a:gd name="T4" fmla="*/ 0 w 46"/>
                <a:gd name="T5" fmla="*/ 15 h 15"/>
                <a:gd name="T6" fmla="*/ 46 w 46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15">
                  <a:moveTo>
                    <a:pt x="46" y="15"/>
                  </a:moveTo>
                  <a:lnTo>
                    <a:pt x="46" y="0"/>
                  </a:lnTo>
                  <a:lnTo>
                    <a:pt x="0" y="15"/>
                  </a:lnTo>
                  <a:lnTo>
                    <a:pt x="46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1" name="Rectangle 60"/>
            <p:cNvSpPr>
              <a:spLocks noChangeArrowheads="1"/>
            </p:cNvSpPr>
            <p:nvPr/>
          </p:nvSpPr>
          <p:spPr bwMode="auto">
            <a:xfrm>
              <a:off x="10583863" y="5213350"/>
              <a:ext cx="387350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auto">
            <a:xfrm>
              <a:off x="10899776" y="1449388"/>
              <a:ext cx="47625" cy="0"/>
            </a:xfrm>
            <a:custGeom>
              <a:avLst/>
              <a:gdLst>
                <a:gd name="T0" fmla="*/ 15 w 30"/>
                <a:gd name="T1" fmla="*/ 30 w 30"/>
                <a:gd name="T2" fmla="*/ 0 w 30"/>
                <a:gd name="T3" fmla="*/ 15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15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3" name="Freeform 62"/>
            <p:cNvSpPr>
              <a:spLocks/>
            </p:cNvSpPr>
            <p:nvPr/>
          </p:nvSpPr>
          <p:spPr bwMode="auto">
            <a:xfrm>
              <a:off x="10802938" y="4872038"/>
              <a:ext cx="96838" cy="0"/>
            </a:xfrm>
            <a:custGeom>
              <a:avLst/>
              <a:gdLst>
                <a:gd name="T0" fmla="*/ 30 w 61"/>
                <a:gd name="T1" fmla="*/ 61 w 61"/>
                <a:gd name="T2" fmla="*/ 0 w 61"/>
                <a:gd name="T3" fmla="*/ 30 w 6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1">
                  <a:moveTo>
                    <a:pt x="30" y="0"/>
                  </a:moveTo>
                  <a:lnTo>
                    <a:pt x="61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10802938" y="5116513"/>
              <a:ext cx="96838" cy="23813"/>
            </a:xfrm>
            <a:custGeom>
              <a:avLst/>
              <a:gdLst>
                <a:gd name="T0" fmla="*/ 4 w 4"/>
                <a:gd name="T1" fmla="*/ 1 h 1"/>
                <a:gd name="T2" fmla="*/ 0 w 4"/>
                <a:gd name="T3" fmla="*/ 0 h 1"/>
                <a:gd name="T4" fmla="*/ 4 w 4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3" y="1"/>
                    <a:pt x="1" y="0"/>
                    <a:pt x="0" y="0"/>
                  </a:cubicBezTo>
                  <a:cubicBezTo>
                    <a:pt x="1" y="0"/>
                    <a:pt x="2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5" name="Freeform 64"/>
            <p:cNvSpPr>
              <a:spLocks/>
            </p:cNvSpPr>
            <p:nvPr/>
          </p:nvSpPr>
          <p:spPr bwMode="auto">
            <a:xfrm>
              <a:off x="10729913" y="4651375"/>
              <a:ext cx="120650" cy="23813"/>
            </a:xfrm>
            <a:custGeom>
              <a:avLst/>
              <a:gdLst>
                <a:gd name="T0" fmla="*/ 46 w 76"/>
                <a:gd name="T1" fmla="*/ 15 h 15"/>
                <a:gd name="T2" fmla="*/ 76 w 76"/>
                <a:gd name="T3" fmla="*/ 0 h 15"/>
                <a:gd name="T4" fmla="*/ 0 w 76"/>
                <a:gd name="T5" fmla="*/ 0 h 15"/>
                <a:gd name="T6" fmla="*/ 46 w 76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5">
                  <a:moveTo>
                    <a:pt x="46" y="15"/>
                  </a:moveTo>
                  <a:lnTo>
                    <a:pt x="76" y="0"/>
                  </a:lnTo>
                  <a:lnTo>
                    <a:pt x="0" y="0"/>
                  </a:lnTo>
                  <a:lnTo>
                    <a:pt x="46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6" name="Freeform 65"/>
            <p:cNvSpPr>
              <a:spLocks/>
            </p:cNvSpPr>
            <p:nvPr/>
          </p:nvSpPr>
          <p:spPr bwMode="auto">
            <a:xfrm>
              <a:off x="10706101" y="1743075"/>
              <a:ext cx="120650" cy="25400"/>
            </a:xfrm>
            <a:custGeom>
              <a:avLst/>
              <a:gdLst>
                <a:gd name="T0" fmla="*/ 1 w 5"/>
                <a:gd name="T1" fmla="*/ 1 h 1"/>
                <a:gd name="T2" fmla="*/ 5 w 5"/>
                <a:gd name="T3" fmla="*/ 1 h 1"/>
                <a:gd name="T4" fmla="*/ 5 w 5"/>
                <a:gd name="T5" fmla="*/ 0 h 1"/>
                <a:gd name="T6" fmla="*/ 0 w 5"/>
                <a:gd name="T7" fmla="*/ 0 h 1"/>
                <a:gd name="T8" fmla="*/ 0 w 5"/>
                <a:gd name="T9" fmla="*/ 1 h 1"/>
                <a:gd name="T10" fmla="*/ 1 w 5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">
                  <a:moveTo>
                    <a:pt x="1" y="1"/>
                  </a:moveTo>
                  <a:cubicBezTo>
                    <a:pt x="2" y="0"/>
                    <a:pt x="3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7" name="Freeform 66"/>
            <p:cNvSpPr>
              <a:spLocks/>
            </p:cNvSpPr>
            <p:nvPr/>
          </p:nvSpPr>
          <p:spPr bwMode="auto">
            <a:xfrm>
              <a:off x="10583863" y="4945063"/>
              <a:ext cx="219075" cy="49213"/>
            </a:xfrm>
            <a:custGeom>
              <a:avLst/>
              <a:gdLst>
                <a:gd name="T0" fmla="*/ 7 w 9"/>
                <a:gd name="T1" fmla="*/ 1 h 2"/>
                <a:gd name="T2" fmla="*/ 7 w 9"/>
                <a:gd name="T3" fmla="*/ 1 h 2"/>
                <a:gd name="T4" fmla="*/ 9 w 9"/>
                <a:gd name="T5" fmla="*/ 0 h 2"/>
                <a:gd name="T6" fmla="*/ 0 w 9"/>
                <a:gd name="T7" fmla="*/ 0 h 2"/>
                <a:gd name="T8" fmla="*/ 7 w 9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7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5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8" name="Freeform 67"/>
            <p:cNvSpPr>
              <a:spLocks/>
            </p:cNvSpPr>
            <p:nvPr/>
          </p:nvSpPr>
          <p:spPr bwMode="auto">
            <a:xfrm>
              <a:off x="10753726" y="4968875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9" name="Rectangle 68"/>
            <p:cNvSpPr>
              <a:spLocks noChangeArrowheads="1"/>
            </p:cNvSpPr>
            <p:nvPr/>
          </p:nvSpPr>
          <p:spPr bwMode="auto">
            <a:xfrm>
              <a:off x="10680701" y="1449388"/>
              <a:ext cx="9683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0" name="Freeform 69"/>
            <p:cNvSpPr>
              <a:spLocks/>
            </p:cNvSpPr>
            <p:nvPr/>
          </p:nvSpPr>
          <p:spPr bwMode="auto">
            <a:xfrm>
              <a:off x="10439401" y="5116513"/>
              <a:ext cx="338138" cy="23813"/>
            </a:xfrm>
            <a:custGeom>
              <a:avLst/>
              <a:gdLst>
                <a:gd name="T0" fmla="*/ 14 w 14"/>
                <a:gd name="T1" fmla="*/ 0 h 1"/>
                <a:gd name="T2" fmla="*/ 0 w 14"/>
                <a:gd name="T3" fmla="*/ 0 h 1"/>
                <a:gd name="T4" fmla="*/ 0 w 14"/>
                <a:gd name="T5" fmla="*/ 0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cubicBezTo>
                    <a:pt x="8" y="0"/>
                    <a:pt x="6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9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1" name="Rectangle 70"/>
            <p:cNvSpPr>
              <a:spLocks noChangeArrowheads="1"/>
            </p:cNvSpPr>
            <p:nvPr/>
          </p:nvSpPr>
          <p:spPr bwMode="auto">
            <a:xfrm>
              <a:off x="10342563" y="1743075"/>
              <a:ext cx="338138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2" name="Freeform 71"/>
            <p:cNvSpPr>
              <a:spLocks/>
            </p:cNvSpPr>
            <p:nvPr/>
          </p:nvSpPr>
          <p:spPr bwMode="auto">
            <a:xfrm>
              <a:off x="10609263" y="1498600"/>
              <a:ext cx="47625" cy="25400"/>
            </a:xfrm>
            <a:custGeom>
              <a:avLst/>
              <a:gdLst>
                <a:gd name="T0" fmla="*/ 30 w 30"/>
                <a:gd name="T1" fmla="*/ 16 h 16"/>
                <a:gd name="T2" fmla="*/ 30 w 30"/>
                <a:gd name="T3" fmla="*/ 0 h 16"/>
                <a:gd name="T4" fmla="*/ 0 w 30"/>
                <a:gd name="T5" fmla="*/ 16 h 16"/>
                <a:gd name="T6" fmla="*/ 30 w 30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6">
                  <a:moveTo>
                    <a:pt x="30" y="16"/>
                  </a:moveTo>
                  <a:lnTo>
                    <a:pt x="30" y="0"/>
                  </a:lnTo>
                  <a:lnTo>
                    <a:pt x="0" y="16"/>
                  </a:lnTo>
                  <a:lnTo>
                    <a:pt x="30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3" name="Freeform 72"/>
            <p:cNvSpPr>
              <a:spLocks/>
            </p:cNvSpPr>
            <p:nvPr/>
          </p:nvSpPr>
          <p:spPr bwMode="auto">
            <a:xfrm>
              <a:off x="10583863" y="1914525"/>
              <a:ext cx="73025" cy="0"/>
            </a:xfrm>
            <a:custGeom>
              <a:avLst/>
              <a:gdLst>
                <a:gd name="T0" fmla="*/ 16 w 46"/>
                <a:gd name="T1" fmla="*/ 46 w 46"/>
                <a:gd name="T2" fmla="*/ 0 w 46"/>
                <a:gd name="T3" fmla="*/ 1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16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4" name="Freeform 73"/>
            <p:cNvSpPr>
              <a:spLocks/>
            </p:cNvSpPr>
            <p:nvPr/>
          </p:nvSpPr>
          <p:spPr bwMode="auto">
            <a:xfrm>
              <a:off x="10318751" y="4456113"/>
              <a:ext cx="338138" cy="49213"/>
            </a:xfrm>
            <a:custGeom>
              <a:avLst/>
              <a:gdLst>
                <a:gd name="T0" fmla="*/ 0 w 14"/>
                <a:gd name="T1" fmla="*/ 1 h 2"/>
                <a:gd name="T2" fmla="*/ 14 w 14"/>
                <a:gd name="T3" fmla="*/ 1 h 2"/>
                <a:gd name="T4" fmla="*/ 0 w 14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2">
                  <a:moveTo>
                    <a:pt x="0" y="1"/>
                  </a:moveTo>
                  <a:cubicBezTo>
                    <a:pt x="5" y="1"/>
                    <a:pt x="10" y="2"/>
                    <a:pt x="14" y="1"/>
                  </a:cubicBezTo>
                  <a:cubicBezTo>
                    <a:pt x="9" y="1"/>
                    <a:pt x="4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5" name="Freeform 74"/>
            <p:cNvSpPr>
              <a:spLocks/>
            </p:cNvSpPr>
            <p:nvPr/>
          </p:nvSpPr>
          <p:spPr bwMode="auto">
            <a:xfrm>
              <a:off x="10583863" y="3306763"/>
              <a:ext cx="49213" cy="0"/>
            </a:xfrm>
            <a:custGeom>
              <a:avLst/>
              <a:gdLst>
                <a:gd name="T0" fmla="*/ 16 w 31"/>
                <a:gd name="T1" fmla="*/ 31 w 31"/>
                <a:gd name="T2" fmla="*/ 0 w 31"/>
                <a:gd name="T3" fmla="*/ 16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16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6" name="Freeform 75"/>
            <p:cNvSpPr>
              <a:spLocks/>
            </p:cNvSpPr>
            <p:nvPr/>
          </p:nvSpPr>
          <p:spPr bwMode="auto">
            <a:xfrm>
              <a:off x="10560051" y="2085975"/>
              <a:ext cx="49213" cy="0"/>
            </a:xfrm>
            <a:custGeom>
              <a:avLst/>
              <a:gdLst>
                <a:gd name="T0" fmla="*/ 15 w 31"/>
                <a:gd name="T1" fmla="*/ 31 w 31"/>
                <a:gd name="T2" fmla="*/ 0 w 31"/>
                <a:gd name="T3" fmla="*/ 15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15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7" name="Freeform 76"/>
            <p:cNvSpPr>
              <a:spLocks/>
            </p:cNvSpPr>
            <p:nvPr/>
          </p:nvSpPr>
          <p:spPr bwMode="auto">
            <a:xfrm>
              <a:off x="10366376" y="2085975"/>
              <a:ext cx="120650" cy="23813"/>
            </a:xfrm>
            <a:custGeom>
              <a:avLst/>
              <a:gdLst>
                <a:gd name="T0" fmla="*/ 0 w 5"/>
                <a:gd name="T1" fmla="*/ 0 h 1"/>
                <a:gd name="T2" fmla="*/ 2 w 5"/>
                <a:gd name="T3" fmla="*/ 1 h 1"/>
                <a:gd name="T4" fmla="*/ 5 w 5"/>
                <a:gd name="T5" fmla="*/ 0 h 1"/>
                <a:gd name="T6" fmla="*/ 0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cubicBezTo>
                    <a:pt x="1" y="0"/>
                    <a:pt x="1" y="1"/>
                    <a:pt x="2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8" name="Freeform 77"/>
            <p:cNvSpPr>
              <a:spLocks/>
            </p:cNvSpPr>
            <p:nvPr/>
          </p:nvSpPr>
          <p:spPr bwMode="auto">
            <a:xfrm>
              <a:off x="10318751" y="2109788"/>
              <a:ext cx="265113" cy="25400"/>
            </a:xfrm>
            <a:custGeom>
              <a:avLst/>
              <a:gdLst>
                <a:gd name="T0" fmla="*/ 11 w 11"/>
                <a:gd name="T1" fmla="*/ 0 h 1"/>
                <a:gd name="T2" fmla="*/ 4 w 11"/>
                <a:gd name="T3" fmla="*/ 0 h 1"/>
                <a:gd name="T4" fmla="*/ 0 w 11"/>
                <a:gd name="T5" fmla="*/ 1 h 1"/>
                <a:gd name="T6" fmla="*/ 11 w 1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0"/>
                  </a:moveTo>
                  <a:cubicBezTo>
                    <a:pt x="8" y="0"/>
                    <a:pt x="7" y="0"/>
                    <a:pt x="4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0"/>
                    <a:pt x="8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auto">
            <a:xfrm>
              <a:off x="10245726" y="1987550"/>
              <a:ext cx="241300" cy="25400"/>
            </a:xfrm>
            <a:custGeom>
              <a:avLst/>
              <a:gdLst>
                <a:gd name="T0" fmla="*/ 0 w 10"/>
                <a:gd name="T1" fmla="*/ 1 h 1"/>
                <a:gd name="T2" fmla="*/ 10 w 10"/>
                <a:gd name="T3" fmla="*/ 1 h 1"/>
                <a:gd name="T4" fmla="*/ 0 w 1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">
                  <a:moveTo>
                    <a:pt x="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6" y="1"/>
                    <a:pt x="3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0" name="Freeform 79"/>
            <p:cNvSpPr>
              <a:spLocks/>
            </p:cNvSpPr>
            <p:nvPr/>
          </p:nvSpPr>
          <p:spPr bwMode="auto">
            <a:xfrm>
              <a:off x="10487026" y="2012950"/>
              <a:ext cx="73025" cy="0"/>
            </a:xfrm>
            <a:custGeom>
              <a:avLst/>
              <a:gdLst>
                <a:gd name="T0" fmla="*/ 3 w 3"/>
                <a:gd name="T1" fmla="*/ 0 w 3"/>
                <a:gd name="T2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1" name="Freeform 80"/>
            <p:cNvSpPr>
              <a:spLocks/>
            </p:cNvSpPr>
            <p:nvPr/>
          </p:nvSpPr>
          <p:spPr bwMode="auto">
            <a:xfrm>
              <a:off x="10487026" y="3821113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2" name="Freeform 81"/>
            <p:cNvSpPr>
              <a:spLocks/>
            </p:cNvSpPr>
            <p:nvPr/>
          </p:nvSpPr>
          <p:spPr bwMode="auto">
            <a:xfrm>
              <a:off x="10487026" y="5360988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3" name="Rectangle 82"/>
            <p:cNvSpPr>
              <a:spLocks noChangeArrowheads="1"/>
            </p:cNvSpPr>
            <p:nvPr/>
          </p:nvSpPr>
          <p:spPr bwMode="auto">
            <a:xfrm>
              <a:off x="10439401" y="3306763"/>
              <a:ext cx="9683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4" name="Freeform 83"/>
            <p:cNvSpPr>
              <a:spLocks/>
            </p:cNvSpPr>
            <p:nvPr/>
          </p:nvSpPr>
          <p:spPr bwMode="auto">
            <a:xfrm>
              <a:off x="10366376" y="4432300"/>
              <a:ext cx="146050" cy="23813"/>
            </a:xfrm>
            <a:custGeom>
              <a:avLst/>
              <a:gdLst>
                <a:gd name="T0" fmla="*/ 1 w 6"/>
                <a:gd name="T1" fmla="*/ 0 h 1"/>
                <a:gd name="T2" fmla="*/ 6 w 6"/>
                <a:gd name="T3" fmla="*/ 0 h 1"/>
                <a:gd name="T4" fmla="*/ 4 w 6"/>
                <a:gd name="T5" fmla="*/ 0 h 1"/>
                <a:gd name="T6" fmla="*/ 1 w 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1" y="0"/>
                  </a:moveTo>
                  <a:cubicBezTo>
                    <a:pt x="2" y="1"/>
                    <a:pt x="5" y="1"/>
                    <a:pt x="6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4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5" name="Freeform 84"/>
            <p:cNvSpPr>
              <a:spLocks/>
            </p:cNvSpPr>
            <p:nvPr/>
          </p:nvSpPr>
          <p:spPr bwMode="auto">
            <a:xfrm>
              <a:off x="10512426" y="4432300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6" name="Freeform 85"/>
            <p:cNvSpPr>
              <a:spLocks/>
            </p:cNvSpPr>
            <p:nvPr/>
          </p:nvSpPr>
          <p:spPr bwMode="auto">
            <a:xfrm>
              <a:off x="10439401" y="4872038"/>
              <a:ext cx="47625" cy="23813"/>
            </a:xfrm>
            <a:custGeom>
              <a:avLst/>
              <a:gdLst>
                <a:gd name="T0" fmla="*/ 30 w 30"/>
                <a:gd name="T1" fmla="*/ 15 h 15"/>
                <a:gd name="T2" fmla="*/ 30 w 30"/>
                <a:gd name="T3" fmla="*/ 0 h 15"/>
                <a:gd name="T4" fmla="*/ 0 w 30"/>
                <a:gd name="T5" fmla="*/ 15 h 15"/>
                <a:gd name="T6" fmla="*/ 30 w 30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5">
                  <a:moveTo>
                    <a:pt x="30" y="15"/>
                  </a:moveTo>
                  <a:lnTo>
                    <a:pt x="30" y="0"/>
                  </a:lnTo>
                  <a:lnTo>
                    <a:pt x="0" y="15"/>
                  </a:lnTo>
                  <a:lnTo>
                    <a:pt x="3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7" name="Freeform 86"/>
            <p:cNvSpPr>
              <a:spLocks/>
            </p:cNvSpPr>
            <p:nvPr/>
          </p:nvSpPr>
          <p:spPr bwMode="auto">
            <a:xfrm>
              <a:off x="10269538" y="1865313"/>
              <a:ext cx="193675" cy="49213"/>
            </a:xfrm>
            <a:custGeom>
              <a:avLst/>
              <a:gdLst>
                <a:gd name="T0" fmla="*/ 1 w 8"/>
                <a:gd name="T1" fmla="*/ 2 h 2"/>
                <a:gd name="T2" fmla="*/ 2 w 8"/>
                <a:gd name="T3" fmla="*/ 1 h 2"/>
                <a:gd name="T4" fmla="*/ 3 w 8"/>
                <a:gd name="T5" fmla="*/ 2 h 2"/>
                <a:gd name="T6" fmla="*/ 8 w 8"/>
                <a:gd name="T7" fmla="*/ 2 h 2"/>
                <a:gd name="T8" fmla="*/ 8 w 8"/>
                <a:gd name="T9" fmla="*/ 1 h 2"/>
                <a:gd name="T10" fmla="*/ 0 w 8"/>
                <a:gd name="T11" fmla="*/ 1 h 2"/>
                <a:gd name="T12" fmla="*/ 1 w 8"/>
                <a:gd name="T13" fmla="*/ 1 h 2"/>
                <a:gd name="T14" fmla="*/ 1 w 8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">
                  <a:moveTo>
                    <a:pt x="1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0"/>
                    <a:pt x="7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8" name="Rectangle 87"/>
            <p:cNvSpPr>
              <a:spLocks noChangeArrowheads="1"/>
            </p:cNvSpPr>
            <p:nvPr/>
          </p:nvSpPr>
          <p:spPr bwMode="auto">
            <a:xfrm>
              <a:off x="9567863" y="2500313"/>
              <a:ext cx="895350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9" name="Rectangle 88"/>
            <p:cNvSpPr>
              <a:spLocks noChangeArrowheads="1"/>
            </p:cNvSpPr>
            <p:nvPr/>
          </p:nvSpPr>
          <p:spPr bwMode="auto">
            <a:xfrm>
              <a:off x="10390188" y="3355975"/>
              <a:ext cx="49213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0" name="Freeform 89"/>
            <p:cNvSpPr>
              <a:spLocks/>
            </p:cNvSpPr>
            <p:nvPr/>
          </p:nvSpPr>
          <p:spPr bwMode="auto">
            <a:xfrm>
              <a:off x="10415588" y="4945063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1" name="Freeform 90"/>
            <p:cNvSpPr>
              <a:spLocks/>
            </p:cNvSpPr>
            <p:nvPr/>
          </p:nvSpPr>
          <p:spPr bwMode="auto">
            <a:xfrm>
              <a:off x="10390188" y="536098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2" name="Freeform 91"/>
            <p:cNvSpPr>
              <a:spLocks/>
            </p:cNvSpPr>
            <p:nvPr/>
          </p:nvSpPr>
          <p:spPr bwMode="auto">
            <a:xfrm>
              <a:off x="10342563" y="2330450"/>
              <a:ext cx="73025" cy="23813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0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3" name="Freeform 92"/>
            <p:cNvSpPr>
              <a:spLocks/>
            </p:cNvSpPr>
            <p:nvPr/>
          </p:nvSpPr>
          <p:spPr bwMode="auto">
            <a:xfrm>
              <a:off x="10366376" y="2549525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4" name="Freeform 93"/>
            <p:cNvSpPr>
              <a:spLocks/>
            </p:cNvSpPr>
            <p:nvPr/>
          </p:nvSpPr>
          <p:spPr bwMode="auto">
            <a:xfrm>
              <a:off x="10269538" y="323373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5" name="Freeform 94"/>
            <p:cNvSpPr>
              <a:spLocks/>
            </p:cNvSpPr>
            <p:nvPr/>
          </p:nvSpPr>
          <p:spPr bwMode="auto">
            <a:xfrm>
              <a:off x="10269538" y="3259138"/>
              <a:ext cx="49213" cy="23813"/>
            </a:xfrm>
            <a:custGeom>
              <a:avLst/>
              <a:gdLst>
                <a:gd name="T0" fmla="*/ 31 w 31"/>
                <a:gd name="T1" fmla="*/ 15 h 15"/>
                <a:gd name="T2" fmla="*/ 31 w 31"/>
                <a:gd name="T3" fmla="*/ 0 h 15"/>
                <a:gd name="T4" fmla="*/ 0 w 31"/>
                <a:gd name="T5" fmla="*/ 15 h 15"/>
                <a:gd name="T6" fmla="*/ 31 w 3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31" y="15"/>
                  </a:moveTo>
                  <a:lnTo>
                    <a:pt x="31" y="0"/>
                  </a:lnTo>
                  <a:lnTo>
                    <a:pt x="0" y="15"/>
                  </a:lnTo>
                  <a:lnTo>
                    <a:pt x="31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6" name="Freeform 95"/>
            <p:cNvSpPr>
              <a:spLocks/>
            </p:cNvSpPr>
            <p:nvPr/>
          </p:nvSpPr>
          <p:spPr bwMode="auto">
            <a:xfrm>
              <a:off x="10245726" y="2109788"/>
              <a:ext cx="49213" cy="25400"/>
            </a:xfrm>
            <a:custGeom>
              <a:avLst/>
              <a:gdLst>
                <a:gd name="T0" fmla="*/ 0 w 31"/>
                <a:gd name="T1" fmla="*/ 0 h 16"/>
                <a:gd name="T2" fmla="*/ 0 w 31"/>
                <a:gd name="T3" fmla="*/ 16 h 16"/>
                <a:gd name="T4" fmla="*/ 31 w 31"/>
                <a:gd name="T5" fmla="*/ 16 h 16"/>
                <a:gd name="T6" fmla="*/ 0 w 31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6">
                  <a:moveTo>
                    <a:pt x="0" y="0"/>
                  </a:moveTo>
                  <a:lnTo>
                    <a:pt x="0" y="16"/>
                  </a:lnTo>
                  <a:lnTo>
                    <a:pt x="31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7" name="Freeform 96"/>
            <p:cNvSpPr>
              <a:spLocks/>
            </p:cNvSpPr>
            <p:nvPr/>
          </p:nvSpPr>
          <p:spPr bwMode="auto">
            <a:xfrm>
              <a:off x="10221913" y="3722688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8" name="Freeform 97"/>
            <p:cNvSpPr>
              <a:spLocks/>
            </p:cNvSpPr>
            <p:nvPr/>
          </p:nvSpPr>
          <p:spPr bwMode="auto">
            <a:xfrm>
              <a:off x="9713913" y="1401763"/>
              <a:ext cx="531813" cy="23813"/>
            </a:xfrm>
            <a:custGeom>
              <a:avLst/>
              <a:gdLst>
                <a:gd name="T0" fmla="*/ 22 w 22"/>
                <a:gd name="T1" fmla="*/ 1 h 1"/>
                <a:gd name="T2" fmla="*/ 0 w 22"/>
                <a:gd name="T3" fmla="*/ 1 h 1"/>
                <a:gd name="T4" fmla="*/ 22 w 2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">
                  <a:moveTo>
                    <a:pt x="22" y="1"/>
                  </a:moveTo>
                  <a:cubicBezTo>
                    <a:pt x="15" y="1"/>
                    <a:pt x="6" y="0"/>
                    <a:pt x="0" y="1"/>
                  </a:cubicBezTo>
                  <a:lnTo>
                    <a:pt x="22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9" name="Freeform 98"/>
            <p:cNvSpPr>
              <a:spLocks/>
            </p:cNvSpPr>
            <p:nvPr/>
          </p:nvSpPr>
          <p:spPr bwMode="auto">
            <a:xfrm>
              <a:off x="10028238" y="4945063"/>
              <a:ext cx="241300" cy="23813"/>
            </a:xfrm>
            <a:custGeom>
              <a:avLst/>
              <a:gdLst>
                <a:gd name="T0" fmla="*/ 5 w 10"/>
                <a:gd name="T1" fmla="*/ 1 h 1"/>
                <a:gd name="T2" fmla="*/ 10 w 10"/>
                <a:gd name="T3" fmla="*/ 0 h 1"/>
                <a:gd name="T4" fmla="*/ 0 w 10"/>
                <a:gd name="T5" fmla="*/ 0 h 1"/>
                <a:gd name="T6" fmla="*/ 5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5" y="1"/>
                  </a:moveTo>
                  <a:cubicBezTo>
                    <a:pt x="6" y="0"/>
                    <a:pt x="9" y="1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5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0" name="Freeform 99"/>
            <p:cNvSpPr>
              <a:spLocks/>
            </p:cNvSpPr>
            <p:nvPr/>
          </p:nvSpPr>
          <p:spPr bwMode="auto">
            <a:xfrm>
              <a:off x="9591676" y="1841500"/>
              <a:ext cx="654050" cy="73025"/>
            </a:xfrm>
            <a:custGeom>
              <a:avLst/>
              <a:gdLst>
                <a:gd name="T0" fmla="*/ 13 w 27"/>
                <a:gd name="T1" fmla="*/ 1 h 3"/>
                <a:gd name="T2" fmla="*/ 12 w 27"/>
                <a:gd name="T3" fmla="*/ 1 h 3"/>
                <a:gd name="T4" fmla="*/ 10 w 27"/>
                <a:gd name="T5" fmla="*/ 1 h 3"/>
                <a:gd name="T6" fmla="*/ 4 w 27"/>
                <a:gd name="T7" fmla="*/ 1 h 3"/>
                <a:gd name="T8" fmla="*/ 5 w 27"/>
                <a:gd name="T9" fmla="*/ 1 h 3"/>
                <a:gd name="T10" fmla="*/ 4 w 27"/>
                <a:gd name="T11" fmla="*/ 1 h 3"/>
                <a:gd name="T12" fmla="*/ 0 w 27"/>
                <a:gd name="T13" fmla="*/ 3 h 3"/>
                <a:gd name="T14" fmla="*/ 11 w 27"/>
                <a:gd name="T15" fmla="*/ 3 h 3"/>
                <a:gd name="T16" fmla="*/ 10 w 27"/>
                <a:gd name="T17" fmla="*/ 2 h 3"/>
                <a:gd name="T18" fmla="*/ 12 w 27"/>
                <a:gd name="T19" fmla="*/ 2 h 3"/>
                <a:gd name="T20" fmla="*/ 13 w 27"/>
                <a:gd name="T21" fmla="*/ 3 h 3"/>
                <a:gd name="T22" fmla="*/ 15 w 27"/>
                <a:gd name="T23" fmla="*/ 3 h 3"/>
                <a:gd name="T24" fmla="*/ 18 w 27"/>
                <a:gd name="T25" fmla="*/ 2 h 3"/>
                <a:gd name="T26" fmla="*/ 19 w 27"/>
                <a:gd name="T27" fmla="*/ 2 h 3"/>
                <a:gd name="T28" fmla="*/ 22 w 27"/>
                <a:gd name="T29" fmla="*/ 2 h 3"/>
                <a:gd name="T30" fmla="*/ 27 w 27"/>
                <a:gd name="T31" fmla="*/ 2 h 3"/>
                <a:gd name="T32" fmla="*/ 14 w 27"/>
                <a:gd name="T33" fmla="*/ 1 h 3"/>
                <a:gd name="T34" fmla="*/ 15 w 27"/>
                <a:gd name="T35" fmla="*/ 1 h 3"/>
                <a:gd name="T36" fmla="*/ 13 w 27"/>
                <a:gd name="T3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3">
                  <a:moveTo>
                    <a:pt x="13" y="1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0" y="0"/>
                    <a:pt x="10" y="1"/>
                  </a:cubicBezTo>
                  <a:cubicBezTo>
                    <a:pt x="9" y="2"/>
                    <a:pt x="6" y="2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1" y="2"/>
                    <a:pt x="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1" y="2"/>
                    <a:pt x="11" y="2"/>
                    <a:pt x="12" y="2"/>
                  </a:cubicBezTo>
                  <a:cubicBezTo>
                    <a:pt x="12" y="2"/>
                    <a:pt x="13" y="2"/>
                    <a:pt x="13" y="3"/>
                  </a:cubicBezTo>
                  <a:cubicBezTo>
                    <a:pt x="13" y="3"/>
                    <a:pt x="15" y="2"/>
                    <a:pt x="15" y="3"/>
                  </a:cubicBezTo>
                  <a:cubicBezTo>
                    <a:pt x="16" y="2"/>
                    <a:pt x="18" y="3"/>
                    <a:pt x="18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2"/>
                    <a:pt x="21" y="3"/>
                    <a:pt x="22" y="2"/>
                  </a:cubicBezTo>
                  <a:cubicBezTo>
                    <a:pt x="24" y="3"/>
                    <a:pt x="25" y="2"/>
                    <a:pt x="27" y="2"/>
                  </a:cubicBezTo>
                  <a:cubicBezTo>
                    <a:pt x="23" y="2"/>
                    <a:pt x="18" y="2"/>
                    <a:pt x="14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3" y="0"/>
                    <a:pt x="14" y="2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1" name="Freeform 100"/>
            <p:cNvSpPr>
              <a:spLocks/>
            </p:cNvSpPr>
            <p:nvPr/>
          </p:nvSpPr>
          <p:spPr bwMode="auto">
            <a:xfrm>
              <a:off x="10172701" y="323373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2" name="Freeform 101"/>
            <p:cNvSpPr>
              <a:spLocks/>
            </p:cNvSpPr>
            <p:nvPr/>
          </p:nvSpPr>
          <p:spPr bwMode="auto">
            <a:xfrm>
              <a:off x="10198101" y="4260850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3" name="Freeform 102"/>
            <p:cNvSpPr>
              <a:spLocks/>
            </p:cNvSpPr>
            <p:nvPr/>
          </p:nvSpPr>
          <p:spPr bwMode="auto">
            <a:xfrm>
              <a:off x="10172701" y="2012950"/>
              <a:ext cx="49213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4" name="Freeform 103"/>
            <p:cNvSpPr>
              <a:spLocks/>
            </p:cNvSpPr>
            <p:nvPr/>
          </p:nvSpPr>
          <p:spPr bwMode="auto">
            <a:xfrm>
              <a:off x="10148888" y="2109788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5" name="Freeform 104"/>
            <p:cNvSpPr>
              <a:spLocks/>
            </p:cNvSpPr>
            <p:nvPr/>
          </p:nvSpPr>
          <p:spPr bwMode="auto">
            <a:xfrm>
              <a:off x="10052051" y="5360988"/>
              <a:ext cx="146050" cy="0"/>
            </a:xfrm>
            <a:custGeom>
              <a:avLst/>
              <a:gdLst>
                <a:gd name="T0" fmla="*/ 0 w 6"/>
                <a:gd name="T1" fmla="*/ 6 w 6"/>
                <a:gd name="T2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cubicBezTo>
                    <a:pt x="2" y="0"/>
                    <a:pt x="4" y="0"/>
                    <a:pt x="6" y="0"/>
                  </a:cubicBezTo>
                  <a:cubicBezTo>
                    <a:pt x="4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6" name="Freeform 105"/>
            <p:cNvSpPr>
              <a:spLocks/>
            </p:cNvSpPr>
            <p:nvPr/>
          </p:nvSpPr>
          <p:spPr bwMode="auto">
            <a:xfrm>
              <a:off x="10148888" y="4089400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7" name="Freeform 106"/>
            <p:cNvSpPr>
              <a:spLocks/>
            </p:cNvSpPr>
            <p:nvPr/>
          </p:nvSpPr>
          <p:spPr bwMode="auto">
            <a:xfrm>
              <a:off x="9012238" y="3111500"/>
              <a:ext cx="1185863" cy="73025"/>
            </a:xfrm>
            <a:custGeom>
              <a:avLst/>
              <a:gdLst>
                <a:gd name="T0" fmla="*/ 1 w 49"/>
                <a:gd name="T1" fmla="*/ 0 h 3"/>
                <a:gd name="T2" fmla="*/ 0 w 49"/>
                <a:gd name="T3" fmla="*/ 1 h 3"/>
                <a:gd name="T4" fmla="*/ 13 w 49"/>
                <a:gd name="T5" fmla="*/ 1 h 3"/>
                <a:gd name="T6" fmla="*/ 49 w 49"/>
                <a:gd name="T7" fmla="*/ 1 h 3"/>
                <a:gd name="T8" fmla="*/ 3 w 49"/>
                <a:gd name="T9" fmla="*/ 0 h 3"/>
                <a:gd name="T10" fmla="*/ 3 w 49"/>
                <a:gd name="T11" fmla="*/ 1 h 3"/>
                <a:gd name="T12" fmla="*/ 1 w 49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3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5" y="1"/>
                    <a:pt x="9" y="3"/>
                    <a:pt x="13" y="1"/>
                  </a:cubicBezTo>
                  <a:cubicBezTo>
                    <a:pt x="26" y="1"/>
                    <a:pt x="36" y="2"/>
                    <a:pt x="49" y="1"/>
                  </a:cubicBezTo>
                  <a:cubicBezTo>
                    <a:pt x="33" y="0"/>
                    <a:pt x="19" y="1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8" name="Freeform 107"/>
            <p:cNvSpPr>
              <a:spLocks/>
            </p:cNvSpPr>
            <p:nvPr/>
          </p:nvSpPr>
          <p:spPr bwMode="auto">
            <a:xfrm>
              <a:off x="10148888" y="452913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9" name="Freeform 108"/>
            <p:cNvSpPr>
              <a:spLocks/>
            </p:cNvSpPr>
            <p:nvPr/>
          </p:nvSpPr>
          <p:spPr bwMode="auto">
            <a:xfrm>
              <a:off x="10101263" y="5629275"/>
              <a:ext cx="96838" cy="0"/>
            </a:xfrm>
            <a:custGeom>
              <a:avLst/>
              <a:gdLst>
                <a:gd name="T0" fmla="*/ 0 w 61"/>
                <a:gd name="T1" fmla="*/ 61 w 61"/>
                <a:gd name="T2" fmla="*/ 0 w 61"/>
                <a:gd name="T3" fmla="*/ 0 w 6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1">
                  <a:moveTo>
                    <a:pt x="0" y="0"/>
                  </a:moveTo>
                  <a:lnTo>
                    <a:pt x="6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0" name="Freeform 109"/>
            <p:cNvSpPr>
              <a:spLocks/>
            </p:cNvSpPr>
            <p:nvPr/>
          </p:nvSpPr>
          <p:spPr bwMode="auto">
            <a:xfrm>
              <a:off x="10125076" y="4284663"/>
              <a:ext cx="47625" cy="0"/>
            </a:xfrm>
            <a:custGeom>
              <a:avLst/>
              <a:gdLst>
                <a:gd name="T0" fmla="*/ 15 w 30"/>
                <a:gd name="T1" fmla="*/ 30 w 30"/>
                <a:gd name="T2" fmla="*/ 0 w 30"/>
                <a:gd name="T3" fmla="*/ 15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15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1" name="Rectangle 110"/>
            <p:cNvSpPr>
              <a:spLocks noChangeArrowheads="1"/>
            </p:cNvSpPr>
            <p:nvPr/>
          </p:nvSpPr>
          <p:spPr bwMode="auto">
            <a:xfrm>
              <a:off x="10052051" y="4627563"/>
              <a:ext cx="73025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2" name="Freeform 111"/>
            <p:cNvSpPr>
              <a:spLocks/>
            </p:cNvSpPr>
            <p:nvPr/>
          </p:nvSpPr>
          <p:spPr bwMode="auto">
            <a:xfrm>
              <a:off x="9907588" y="3625850"/>
              <a:ext cx="217488" cy="47625"/>
            </a:xfrm>
            <a:custGeom>
              <a:avLst/>
              <a:gdLst>
                <a:gd name="T0" fmla="*/ 0 w 9"/>
                <a:gd name="T1" fmla="*/ 1 h 2"/>
                <a:gd name="T2" fmla="*/ 9 w 9"/>
                <a:gd name="T3" fmla="*/ 0 h 2"/>
                <a:gd name="T4" fmla="*/ 0 w 9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2">
                  <a:moveTo>
                    <a:pt x="0" y="1"/>
                  </a:moveTo>
                  <a:cubicBezTo>
                    <a:pt x="3" y="1"/>
                    <a:pt x="8" y="2"/>
                    <a:pt x="9" y="0"/>
                  </a:cubicBezTo>
                  <a:cubicBezTo>
                    <a:pt x="7" y="2"/>
                    <a:pt x="2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3" name="Freeform 112"/>
            <p:cNvSpPr>
              <a:spLocks/>
            </p:cNvSpPr>
            <p:nvPr/>
          </p:nvSpPr>
          <p:spPr bwMode="auto">
            <a:xfrm>
              <a:off x="9761538" y="2012950"/>
              <a:ext cx="314325" cy="0"/>
            </a:xfrm>
            <a:custGeom>
              <a:avLst/>
              <a:gdLst>
                <a:gd name="T0" fmla="*/ 0 w 198"/>
                <a:gd name="T1" fmla="*/ 198 w 198"/>
                <a:gd name="T2" fmla="*/ 0 w 198"/>
                <a:gd name="T3" fmla="*/ 0 w 19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98">
                  <a:moveTo>
                    <a:pt x="0" y="0"/>
                  </a:moveTo>
                  <a:lnTo>
                    <a:pt x="198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4" name="Freeform 113"/>
            <p:cNvSpPr>
              <a:spLocks/>
            </p:cNvSpPr>
            <p:nvPr/>
          </p:nvSpPr>
          <p:spPr bwMode="auto">
            <a:xfrm>
              <a:off x="8963026" y="2819400"/>
              <a:ext cx="23813" cy="2381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5" name="Freeform 114"/>
            <p:cNvSpPr>
              <a:spLocks/>
            </p:cNvSpPr>
            <p:nvPr/>
          </p:nvSpPr>
          <p:spPr bwMode="auto">
            <a:xfrm>
              <a:off x="8818563" y="2843213"/>
              <a:ext cx="71438" cy="23813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0 w 3"/>
                <a:gd name="T5" fmla="*/ 0 h 1"/>
                <a:gd name="T6" fmla="*/ 3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6" name="Freeform 115"/>
            <p:cNvSpPr>
              <a:spLocks/>
            </p:cNvSpPr>
            <p:nvPr/>
          </p:nvSpPr>
          <p:spPr bwMode="auto">
            <a:xfrm>
              <a:off x="8963026" y="2843213"/>
              <a:ext cx="0" cy="23813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7" name="Freeform 116"/>
            <p:cNvSpPr>
              <a:spLocks/>
            </p:cNvSpPr>
            <p:nvPr/>
          </p:nvSpPr>
          <p:spPr bwMode="auto">
            <a:xfrm>
              <a:off x="8721726" y="2794000"/>
              <a:ext cx="1354138" cy="73025"/>
            </a:xfrm>
            <a:custGeom>
              <a:avLst/>
              <a:gdLst>
                <a:gd name="T0" fmla="*/ 6 w 56"/>
                <a:gd name="T1" fmla="*/ 0 h 3"/>
                <a:gd name="T2" fmla="*/ 0 w 56"/>
                <a:gd name="T3" fmla="*/ 1 h 3"/>
                <a:gd name="T4" fmla="*/ 3 w 56"/>
                <a:gd name="T5" fmla="*/ 2 h 3"/>
                <a:gd name="T6" fmla="*/ 1 w 56"/>
                <a:gd name="T7" fmla="*/ 2 h 3"/>
                <a:gd name="T8" fmla="*/ 4 w 56"/>
                <a:gd name="T9" fmla="*/ 2 h 3"/>
                <a:gd name="T10" fmla="*/ 11 w 56"/>
                <a:gd name="T11" fmla="*/ 1 h 3"/>
                <a:gd name="T12" fmla="*/ 14 w 56"/>
                <a:gd name="T13" fmla="*/ 2 h 3"/>
                <a:gd name="T14" fmla="*/ 14 w 56"/>
                <a:gd name="T15" fmla="*/ 2 h 3"/>
                <a:gd name="T16" fmla="*/ 16 w 56"/>
                <a:gd name="T17" fmla="*/ 1 h 3"/>
                <a:gd name="T18" fmla="*/ 18 w 56"/>
                <a:gd name="T19" fmla="*/ 2 h 3"/>
                <a:gd name="T20" fmla="*/ 20 w 56"/>
                <a:gd name="T21" fmla="*/ 1 h 3"/>
                <a:gd name="T22" fmla="*/ 28 w 56"/>
                <a:gd name="T23" fmla="*/ 1 h 3"/>
                <a:gd name="T24" fmla="*/ 26 w 56"/>
                <a:gd name="T25" fmla="*/ 0 h 3"/>
                <a:gd name="T26" fmla="*/ 38 w 56"/>
                <a:gd name="T27" fmla="*/ 0 h 3"/>
                <a:gd name="T28" fmla="*/ 36 w 56"/>
                <a:gd name="T29" fmla="*/ 1 h 3"/>
                <a:gd name="T30" fmla="*/ 47 w 56"/>
                <a:gd name="T31" fmla="*/ 1 h 3"/>
                <a:gd name="T32" fmla="*/ 45 w 56"/>
                <a:gd name="T33" fmla="*/ 1 h 3"/>
                <a:gd name="T34" fmla="*/ 56 w 56"/>
                <a:gd name="T35" fmla="*/ 0 h 3"/>
                <a:gd name="T36" fmla="*/ 6 w 56"/>
                <a:gd name="T3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6" h="3">
                  <a:moveTo>
                    <a:pt x="6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3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3"/>
                    <a:pt x="2" y="2"/>
                    <a:pt x="4" y="2"/>
                  </a:cubicBezTo>
                  <a:cubicBezTo>
                    <a:pt x="5" y="1"/>
                    <a:pt x="9" y="1"/>
                    <a:pt x="11" y="1"/>
                  </a:cubicBezTo>
                  <a:cubicBezTo>
                    <a:pt x="11" y="1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5" y="1"/>
                    <a:pt x="16" y="1"/>
                  </a:cubicBezTo>
                  <a:cubicBezTo>
                    <a:pt x="18" y="1"/>
                    <a:pt x="18" y="2"/>
                    <a:pt x="18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4" y="2"/>
                    <a:pt x="26" y="1"/>
                    <a:pt x="28" y="1"/>
                  </a:cubicBezTo>
                  <a:cubicBezTo>
                    <a:pt x="27" y="1"/>
                    <a:pt x="27" y="0"/>
                    <a:pt x="26" y="0"/>
                  </a:cubicBezTo>
                  <a:cubicBezTo>
                    <a:pt x="31" y="0"/>
                    <a:pt x="35" y="0"/>
                    <a:pt x="38" y="0"/>
                  </a:cubicBezTo>
                  <a:cubicBezTo>
                    <a:pt x="39" y="1"/>
                    <a:pt x="36" y="0"/>
                    <a:pt x="36" y="1"/>
                  </a:cubicBezTo>
                  <a:cubicBezTo>
                    <a:pt x="40" y="1"/>
                    <a:pt x="44" y="2"/>
                    <a:pt x="47" y="1"/>
                  </a:cubicBezTo>
                  <a:cubicBezTo>
                    <a:pt x="46" y="1"/>
                    <a:pt x="45" y="1"/>
                    <a:pt x="45" y="1"/>
                  </a:cubicBezTo>
                  <a:cubicBezTo>
                    <a:pt x="49" y="0"/>
                    <a:pt x="53" y="1"/>
                    <a:pt x="5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8" name="Freeform 117"/>
            <p:cNvSpPr>
              <a:spLocks/>
            </p:cNvSpPr>
            <p:nvPr/>
          </p:nvSpPr>
          <p:spPr bwMode="auto">
            <a:xfrm>
              <a:off x="8696326" y="2819400"/>
              <a:ext cx="2540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9" name="Freeform 118"/>
            <p:cNvSpPr>
              <a:spLocks/>
            </p:cNvSpPr>
            <p:nvPr/>
          </p:nvSpPr>
          <p:spPr bwMode="auto">
            <a:xfrm>
              <a:off x="9931401" y="4284663"/>
              <a:ext cx="169863" cy="25400"/>
            </a:xfrm>
            <a:custGeom>
              <a:avLst/>
              <a:gdLst>
                <a:gd name="T0" fmla="*/ 2 w 7"/>
                <a:gd name="T1" fmla="*/ 0 h 1"/>
                <a:gd name="T2" fmla="*/ 3 w 7"/>
                <a:gd name="T3" fmla="*/ 1 h 1"/>
                <a:gd name="T4" fmla="*/ 7 w 7"/>
                <a:gd name="T5" fmla="*/ 1 h 1"/>
                <a:gd name="T6" fmla="*/ 0 w 7"/>
                <a:gd name="T7" fmla="*/ 0 h 1"/>
                <a:gd name="T8" fmla="*/ 2 w 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">
                  <a:moveTo>
                    <a:pt x="2" y="0"/>
                  </a:moveTo>
                  <a:cubicBezTo>
                    <a:pt x="2" y="0"/>
                    <a:pt x="3" y="1"/>
                    <a:pt x="3" y="1"/>
                  </a:cubicBezTo>
                  <a:cubicBezTo>
                    <a:pt x="4" y="1"/>
                    <a:pt x="6" y="1"/>
                    <a:pt x="7" y="1"/>
                  </a:cubicBezTo>
                  <a:cubicBezTo>
                    <a:pt x="6" y="0"/>
                    <a:pt x="1" y="0"/>
                    <a:pt x="0" y="0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0" name="Freeform 119"/>
            <p:cNvSpPr>
              <a:spLocks/>
            </p:cNvSpPr>
            <p:nvPr/>
          </p:nvSpPr>
          <p:spPr bwMode="auto">
            <a:xfrm>
              <a:off x="9494838" y="1474788"/>
              <a:ext cx="581025" cy="23813"/>
            </a:xfrm>
            <a:custGeom>
              <a:avLst/>
              <a:gdLst>
                <a:gd name="T0" fmla="*/ 24 w 24"/>
                <a:gd name="T1" fmla="*/ 1 h 1"/>
                <a:gd name="T2" fmla="*/ 0 w 24"/>
                <a:gd name="T3" fmla="*/ 0 h 1"/>
                <a:gd name="T4" fmla="*/ 24 w 24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">
                  <a:moveTo>
                    <a:pt x="24" y="1"/>
                  </a:moveTo>
                  <a:cubicBezTo>
                    <a:pt x="16" y="1"/>
                    <a:pt x="7" y="0"/>
                    <a:pt x="0" y="0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1" name="Freeform 120"/>
            <p:cNvSpPr>
              <a:spLocks/>
            </p:cNvSpPr>
            <p:nvPr/>
          </p:nvSpPr>
          <p:spPr bwMode="auto">
            <a:xfrm>
              <a:off x="9955213" y="4235450"/>
              <a:ext cx="96838" cy="49213"/>
            </a:xfrm>
            <a:custGeom>
              <a:avLst/>
              <a:gdLst>
                <a:gd name="T0" fmla="*/ 1 w 4"/>
                <a:gd name="T1" fmla="*/ 1 h 2"/>
                <a:gd name="T2" fmla="*/ 4 w 4"/>
                <a:gd name="T3" fmla="*/ 0 h 2"/>
                <a:gd name="T4" fmla="*/ 0 w 4"/>
                <a:gd name="T5" fmla="*/ 1 h 2"/>
                <a:gd name="T6" fmla="*/ 1 w 4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1" y="1"/>
                  </a:moveTo>
                  <a:cubicBezTo>
                    <a:pt x="2" y="0"/>
                    <a:pt x="4" y="2"/>
                    <a:pt x="4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2" name="Freeform 121"/>
            <p:cNvSpPr>
              <a:spLocks/>
            </p:cNvSpPr>
            <p:nvPr/>
          </p:nvSpPr>
          <p:spPr bwMode="auto">
            <a:xfrm>
              <a:off x="9979026" y="1865313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3" name="Rectangle 122"/>
            <p:cNvSpPr>
              <a:spLocks noChangeArrowheads="1"/>
            </p:cNvSpPr>
            <p:nvPr/>
          </p:nvSpPr>
          <p:spPr bwMode="auto">
            <a:xfrm>
              <a:off x="9955213" y="4627563"/>
              <a:ext cx="73025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4" name="Rectangle 123"/>
            <p:cNvSpPr>
              <a:spLocks noChangeArrowheads="1"/>
            </p:cNvSpPr>
            <p:nvPr/>
          </p:nvSpPr>
          <p:spPr bwMode="auto">
            <a:xfrm>
              <a:off x="9931401" y="5629275"/>
              <a:ext cx="9683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5" name="Rectangle 124"/>
            <p:cNvSpPr>
              <a:spLocks noChangeArrowheads="1"/>
            </p:cNvSpPr>
            <p:nvPr/>
          </p:nvSpPr>
          <p:spPr bwMode="auto">
            <a:xfrm>
              <a:off x="9955213" y="1743075"/>
              <a:ext cx="492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6" name="Freeform 125"/>
            <p:cNvSpPr>
              <a:spLocks/>
            </p:cNvSpPr>
            <p:nvPr/>
          </p:nvSpPr>
          <p:spPr bwMode="auto">
            <a:xfrm>
              <a:off x="9931401" y="3503613"/>
              <a:ext cx="73025" cy="0"/>
            </a:xfrm>
            <a:custGeom>
              <a:avLst/>
              <a:gdLst>
                <a:gd name="T0" fmla="*/ 30 w 46"/>
                <a:gd name="T1" fmla="*/ 46 w 46"/>
                <a:gd name="T2" fmla="*/ 0 w 46"/>
                <a:gd name="T3" fmla="*/ 30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0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7" name="Freeform 126"/>
            <p:cNvSpPr>
              <a:spLocks/>
            </p:cNvSpPr>
            <p:nvPr/>
          </p:nvSpPr>
          <p:spPr bwMode="auto">
            <a:xfrm>
              <a:off x="9737726" y="3087688"/>
              <a:ext cx="217488" cy="23813"/>
            </a:xfrm>
            <a:custGeom>
              <a:avLst/>
              <a:gdLst>
                <a:gd name="T0" fmla="*/ 9 w 9"/>
                <a:gd name="T1" fmla="*/ 0 h 1"/>
                <a:gd name="T2" fmla="*/ 0 w 9"/>
                <a:gd name="T3" fmla="*/ 0 h 1"/>
                <a:gd name="T4" fmla="*/ 9 w 9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1"/>
                    <a:pt x="6" y="1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8" name="Freeform 127"/>
            <p:cNvSpPr>
              <a:spLocks/>
            </p:cNvSpPr>
            <p:nvPr/>
          </p:nvSpPr>
          <p:spPr bwMode="auto">
            <a:xfrm>
              <a:off x="9761538" y="4333875"/>
              <a:ext cx="193675" cy="23813"/>
            </a:xfrm>
            <a:custGeom>
              <a:avLst/>
              <a:gdLst>
                <a:gd name="T0" fmla="*/ 31 w 122"/>
                <a:gd name="T1" fmla="*/ 15 h 15"/>
                <a:gd name="T2" fmla="*/ 122 w 122"/>
                <a:gd name="T3" fmla="*/ 0 h 15"/>
                <a:gd name="T4" fmla="*/ 0 w 122"/>
                <a:gd name="T5" fmla="*/ 15 h 15"/>
                <a:gd name="T6" fmla="*/ 31 w 122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15">
                  <a:moveTo>
                    <a:pt x="31" y="15"/>
                  </a:moveTo>
                  <a:lnTo>
                    <a:pt x="122" y="0"/>
                  </a:lnTo>
                  <a:lnTo>
                    <a:pt x="0" y="15"/>
                  </a:lnTo>
                  <a:lnTo>
                    <a:pt x="31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9" name="Freeform 128"/>
            <p:cNvSpPr>
              <a:spLocks/>
            </p:cNvSpPr>
            <p:nvPr/>
          </p:nvSpPr>
          <p:spPr bwMode="auto">
            <a:xfrm>
              <a:off x="9858376" y="4089400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0" name="Rectangle 129"/>
            <p:cNvSpPr>
              <a:spLocks noChangeArrowheads="1"/>
            </p:cNvSpPr>
            <p:nvPr/>
          </p:nvSpPr>
          <p:spPr bwMode="auto">
            <a:xfrm>
              <a:off x="9301163" y="2403475"/>
              <a:ext cx="606425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1" name="Freeform 130"/>
            <p:cNvSpPr>
              <a:spLocks/>
            </p:cNvSpPr>
            <p:nvPr/>
          </p:nvSpPr>
          <p:spPr bwMode="auto">
            <a:xfrm>
              <a:off x="9834563" y="2744788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2" name="Freeform 131"/>
            <p:cNvSpPr>
              <a:spLocks/>
            </p:cNvSpPr>
            <p:nvPr/>
          </p:nvSpPr>
          <p:spPr bwMode="auto">
            <a:xfrm>
              <a:off x="9180513" y="2427288"/>
              <a:ext cx="581025" cy="49213"/>
            </a:xfrm>
            <a:custGeom>
              <a:avLst/>
              <a:gdLst>
                <a:gd name="T0" fmla="*/ 15 w 24"/>
                <a:gd name="T1" fmla="*/ 2 h 2"/>
                <a:gd name="T2" fmla="*/ 20 w 24"/>
                <a:gd name="T3" fmla="*/ 2 h 2"/>
                <a:gd name="T4" fmla="*/ 24 w 24"/>
                <a:gd name="T5" fmla="*/ 1 h 2"/>
                <a:gd name="T6" fmla="*/ 0 w 24"/>
                <a:gd name="T7" fmla="*/ 1 h 2"/>
                <a:gd name="T8" fmla="*/ 15 w 24"/>
                <a:gd name="T9" fmla="*/ 1 h 2"/>
                <a:gd name="T10" fmla="*/ 15 w 2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">
                  <a:moveTo>
                    <a:pt x="15" y="2"/>
                  </a:moveTo>
                  <a:cubicBezTo>
                    <a:pt x="17" y="2"/>
                    <a:pt x="20" y="1"/>
                    <a:pt x="20" y="2"/>
                  </a:cubicBezTo>
                  <a:cubicBezTo>
                    <a:pt x="19" y="0"/>
                    <a:pt x="23" y="1"/>
                    <a:pt x="24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10" y="1"/>
                    <a:pt x="15" y="1"/>
                  </a:cubicBezTo>
                  <a:lnTo>
                    <a:pt x="15" y="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3" name="Freeform 132"/>
            <p:cNvSpPr>
              <a:spLocks/>
            </p:cNvSpPr>
            <p:nvPr/>
          </p:nvSpPr>
          <p:spPr bwMode="auto">
            <a:xfrm>
              <a:off x="9688513" y="2744788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4" name="Freeform 133"/>
            <p:cNvSpPr>
              <a:spLocks/>
            </p:cNvSpPr>
            <p:nvPr/>
          </p:nvSpPr>
          <p:spPr bwMode="auto">
            <a:xfrm>
              <a:off x="9688513" y="2255838"/>
              <a:ext cx="49213" cy="25400"/>
            </a:xfrm>
            <a:custGeom>
              <a:avLst/>
              <a:gdLst>
                <a:gd name="T0" fmla="*/ 31 w 31"/>
                <a:gd name="T1" fmla="*/ 16 h 16"/>
                <a:gd name="T2" fmla="*/ 31 w 31"/>
                <a:gd name="T3" fmla="*/ 0 h 16"/>
                <a:gd name="T4" fmla="*/ 0 w 31"/>
                <a:gd name="T5" fmla="*/ 16 h 16"/>
                <a:gd name="T6" fmla="*/ 31 w 31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6">
                  <a:moveTo>
                    <a:pt x="31" y="16"/>
                  </a:moveTo>
                  <a:lnTo>
                    <a:pt x="31" y="0"/>
                  </a:lnTo>
                  <a:lnTo>
                    <a:pt x="0" y="16"/>
                  </a:lnTo>
                  <a:lnTo>
                    <a:pt x="31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5" name="Rectangle 134"/>
            <p:cNvSpPr>
              <a:spLocks noChangeArrowheads="1"/>
            </p:cNvSpPr>
            <p:nvPr/>
          </p:nvSpPr>
          <p:spPr bwMode="auto">
            <a:xfrm>
              <a:off x="9544051" y="2305050"/>
              <a:ext cx="16986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6" name="Freeform 135"/>
            <p:cNvSpPr>
              <a:spLocks/>
            </p:cNvSpPr>
            <p:nvPr/>
          </p:nvSpPr>
          <p:spPr bwMode="auto">
            <a:xfrm>
              <a:off x="9326563" y="5335588"/>
              <a:ext cx="387350" cy="49213"/>
            </a:xfrm>
            <a:custGeom>
              <a:avLst/>
              <a:gdLst>
                <a:gd name="T0" fmla="*/ 16 w 16"/>
                <a:gd name="T1" fmla="*/ 1 h 2"/>
                <a:gd name="T2" fmla="*/ 0 w 16"/>
                <a:gd name="T3" fmla="*/ 1 h 2"/>
                <a:gd name="T4" fmla="*/ 0 w 16"/>
                <a:gd name="T5" fmla="*/ 2 h 2"/>
                <a:gd name="T6" fmla="*/ 16 w 1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2">
                  <a:moveTo>
                    <a:pt x="16" y="1"/>
                  </a:moveTo>
                  <a:cubicBezTo>
                    <a:pt x="10" y="2"/>
                    <a:pt x="5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5" y="1"/>
                    <a:pt x="12" y="2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7" name="Freeform 136"/>
            <p:cNvSpPr>
              <a:spLocks/>
            </p:cNvSpPr>
            <p:nvPr/>
          </p:nvSpPr>
          <p:spPr bwMode="auto">
            <a:xfrm>
              <a:off x="9617076" y="3990975"/>
              <a:ext cx="71438" cy="25400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8" name="Freeform 137"/>
            <p:cNvSpPr>
              <a:spLocks/>
            </p:cNvSpPr>
            <p:nvPr/>
          </p:nvSpPr>
          <p:spPr bwMode="auto">
            <a:xfrm>
              <a:off x="9617076" y="2330450"/>
              <a:ext cx="47625" cy="0"/>
            </a:xfrm>
            <a:custGeom>
              <a:avLst/>
              <a:gdLst>
                <a:gd name="T0" fmla="*/ 15 w 30"/>
                <a:gd name="T1" fmla="*/ 30 w 30"/>
                <a:gd name="T2" fmla="*/ 0 w 30"/>
                <a:gd name="T3" fmla="*/ 15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15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9" name="Freeform 138"/>
            <p:cNvSpPr>
              <a:spLocks/>
            </p:cNvSpPr>
            <p:nvPr/>
          </p:nvSpPr>
          <p:spPr bwMode="auto">
            <a:xfrm>
              <a:off x="9350376" y="3062288"/>
              <a:ext cx="290513" cy="49213"/>
            </a:xfrm>
            <a:custGeom>
              <a:avLst/>
              <a:gdLst>
                <a:gd name="T0" fmla="*/ 0 w 12"/>
                <a:gd name="T1" fmla="*/ 1 h 2"/>
                <a:gd name="T2" fmla="*/ 12 w 12"/>
                <a:gd name="T3" fmla="*/ 2 h 2"/>
                <a:gd name="T4" fmla="*/ 12 w 12"/>
                <a:gd name="T5" fmla="*/ 1 h 2"/>
                <a:gd name="T6" fmla="*/ 0 w 1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">
                  <a:moveTo>
                    <a:pt x="0" y="1"/>
                  </a:moveTo>
                  <a:cubicBezTo>
                    <a:pt x="3" y="1"/>
                    <a:pt x="9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2"/>
                    <a:pt x="4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0" name="Rectangle 139"/>
            <p:cNvSpPr>
              <a:spLocks noChangeArrowheads="1"/>
            </p:cNvSpPr>
            <p:nvPr/>
          </p:nvSpPr>
          <p:spPr bwMode="auto">
            <a:xfrm>
              <a:off x="9494838" y="1547813"/>
              <a:ext cx="1460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1" name="Freeform 140"/>
            <p:cNvSpPr>
              <a:spLocks/>
            </p:cNvSpPr>
            <p:nvPr/>
          </p:nvSpPr>
          <p:spPr bwMode="auto">
            <a:xfrm>
              <a:off x="9544051" y="2255838"/>
              <a:ext cx="73025" cy="25400"/>
            </a:xfrm>
            <a:custGeom>
              <a:avLst/>
              <a:gdLst>
                <a:gd name="T0" fmla="*/ 15 w 46"/>
                <a:gd name="T1" fmla="*/ 16 h 16"/>
                <a:gd name="T2" fmla="*/ 46 w 46"/>
                <a:gd name="T3" fmla="*/ 0 h 16"/>
                <a:gd name="T4" fmla="*/ 0 w 46"/>
                <a:gd name="T5" fmla="*/ 16 h 16"/>
                <a:gd name="T6" fmla="*/ 15 w 46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16">
                  <a:moveTo>
                    <a:pt x="15" y="16"/>
                  </a:moveTo>
                  <a:lnTo>
                    <a:pt x="46" y="0"/>
                  </a:lnTo>
                  <a:lnTo>
                    <a:pt x="0" y="16"/>
                  </a:lnTo>
                  <a:lnTo>
                    <a:pt x="15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2" name="Freeform 141"/>
            <p:cNvSpPr>
              <a:spLocks/>
            </p:cNvSpPr>
            <p:nvPr/>
          </p:nvSpPr>
          <p:spPr bwMode="auto">
            <a:xfrm>
              <a:off x="9180513" y="3990975"/>
              <a:ext cx="339725" cy="25400"/>
            </a:xfrm>
            <a:custGeom>
              <a:avLst/>
              <a:gdLst>
                <a:gd name="T0" fmla="*/ 7 w 14"/>
                <a:gd name="T1" fmla="*/ 1 h 1"/>
                <a:gd name="T2" fmla="*/ 14 w 14"/>
                <a:gd name="T3" fmla="*/ 0 h 1"/>
                <a:gd name="T4" fmla="*/ 0 w 14"/>
                <a:gd name="T5" fmla="*/ 0 h 1"/>
                <a:gd name="T6" fmla="*/ 8 w 14"/>
                <a:gd name="T7" fmla="*/ 1 h 1"/>
                <a:gd name="T8" fmla="*/ 7 w 1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">
                  <a:moveTo>
                    <a:pt x="7" y="1"/>
                  </a:moveTo>
                  <a:cubicBezTo>
                    <a:pt x="9" y="1"/>
                    <a:pt x="12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3" name="Freeform 142"/>
            <p:cNvSpPr>
              <a:spLocks/>
            </p:cNvSpPr>
            <p:nvPr/>
          </p:nvSpPr>
          <p:spPr bwMode="auto">
            <a:xfrm>
              <a:off x="9083676" y="2697163"/>
              <a:ext cx="217488" cy="73025"/>
            </a:xfrm>
            <a:custGeom>
              <a:avLst/>
              <a:gdLst>
                <a:gd name="T0" fmla="*/ 0 w 9"/>
                <a:gd name="T1" fmla="*/ 2 h 3"/>
                <a:gd name="T2" fmla="*/ 9 w 9"/>
                <a:gd name="T3" fmla="*/ 2 h 3"/>
                <a:gd name="T4" fmla="*/ 8 w 9"/>
                <a:gd name="T5" fmla="*/ 2 h 3"/>
                <a:gd name="T6" fmla="*/ 0 w 9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3">
                  <a:moveTo>
                    <a:pt x="0" y="2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4" y="3"/>
                    <a:pt x="2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4" name="Rectangle 143"/>
            <p:cNvSpPr>
              <a:spLocks noChangeArrowheads="1"/>
            </p:cNvSpPr>
            <p:nvPr/>
          </p:nvSpPr>
          <p:spPr bwMode="auto">
            <a:xfrm>
              <a:off x="9301163" y="2744788"/>
              <a:ext cx="24288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5" name="Freeform 144"/>
            <p:cNvSpPr>
              <a:spLocks/>
            </p:cNvSpPr>
            <p:nvPr/>
          </p:nvSpPr>
          <p:spPr bwMode="auto">
            <a:xfrm>
              <a:off x="9494838" y="4310063"/>
              <a:ext cx="49213" cy="23813"/>
            </a:xfrm>
            <a:custGeom>
              <a:avLst/>
              <a:gdLst>
                <a:gd name="T0" fmla="*/ 31 w 31"/>
                <a:gd name="T1" fmla="*/ 15 h 15"/>
                <a:gd name="T2" fmla="*/ 31 w 31"/>
                <a:gd name="T3" fmla="*/ 0 h 15"/>
                <a:gd name="T4" fmla="*/ 0 w 31"/>
                <a:gd name="T5" fmla="*/ 15 h 15"/>
                <a:gd name="T6" fmla="*/ 31 w 3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31" y="15"/>
                  </a:moveTo>
                  <a:lnTo>
                    <a:pt x="31" y="0"/>
                  </a:lnTo>
                  <a:lnTo>
                    <a:pt x="0" y="15"/>
                  </a:lnTo>
                  <a:lnTo>
                    <a:pt x="31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6" name="Freeform 145"/>
            <p:cNvSpPr>
              <a:spLocks/>
            </p:cNvSpPr>
            <p:nvPr/>
          </p:nvSpPr>
          <p:spPr bwMode="auto">
            <a:xfrm>
              <a:off x="9471026" y="5481638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7" name="Freeform 146"/>
            <p:cNvSpPr>
              <a:spLocks/>
            </p:cNvSpPr>
            <p:nvPr/>
          </p:nvSpPr>
          <p:spPr bwMode="auto">
            <a:xfrm>
              <a:off x="9229726" y="5603875"/>
              <a:ext cx="314325" cy="25400"/>
            </a:xfrm>
            <a:custGeom>
              <a:avLst/>
              <a:gdLst>
                <a:gd name="T0" fmla="*/ 0 w 13"/>
                <a:gd name="T1" fmla="*/ 1 h 1"/>
                <a:gd name="T2" fmla="*/ 13 w 13"/>
                <a:gd name="T3" fmla="*/ 1 h 1"/>
                <a:gd name="T4" fmla="*/ 1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9" y="1"/>
                    <a:pt x="4" y="1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8" name="Freeform 147"/>
            <p:cNvSpPr>
              <a:spLocks/>
            </p:cNvSpPr>
            <p:nvPr/>
          </p:nvSpPr>
          <p:spPr bwMode="auto">
            <a:xfrm>
              <a:off x="9447213" y="2476500"/>
              <a:ext cx="73025" cy="49213"/>
            </a:xfrm>
            <a:custGeom>
              <a:avLst/>
              <a:gdLst>
                <a:gd name="T0" fmla="*/ 0 w 3"/>
                <a:gd name="T1" fmla="*/ 1 h 2"/>
                <a:gd name="T2" fmla="*/ 2 w 3"/>
                <a:gd name="T3" fmla="*/ 1 h 2"/>
                <a:gd name="T4" fmla="*/ 2 w 3"/>
                <a:gd name="T5" fmla="*/ 1 h 2"/>
                <a:gd name="T6" fmla="*/ 3 w 3"/>
                <a:gd name="T7" fmla="*/ 1 h 2"/>
                <a:gd name="T8" fmla="*/ 0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2"/>
                    <a:pt x="3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9" name="Freeform 148"/>
            <p:cNvSpPr>
              <a:spLocks/>
            </p:cNvSpPr>
            <p:nvPr/>
          </p:nvSpPr>
          <p:spPr bwMode="auto">
            <a:xfrm>
              <a:off x="9447213" y="14017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0" name="Freeform 149"/>
            <p:cNvSpPr>
              <a:spLocks/>
            </p:cNvSpPr>
            <p:nvPr/>
          </p:nvSpPr>
          <p:spPr bwMode="auto">
            <a:xfrm>
              <a:off x="9447213" y="1401763"/>
              <a:ext cx="73025" cy="23813"/>
            </a:xfrm>
            <a:custGeom>
              <a:avLst/>
              <a:gdLst>
                <a:gd name="T0" fmla="*/ 3 w 3"/>
                <a:gd name="T1" fmla="*/ 1 h 1"/>
                <a:gd name="T2" fmla="*/ 0 w 3"/>
                <a:gd name="T3" fmla="*/ 0 h 1"/>
                <a:gd name="T4" fmla="*/ 3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2" y="0"/>
                    <a:pt x="2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1" name="Rectangle 150"/>
            <p:cNvSpPr>
              <a:spLocks noChangeArrowheads="1"/>
            </p:cNvSpPr>
            <p:nvPr/>
          </p:nvSpPr>
          <p:spPr bwMode="auto">
            <a:xfrm>
              <a:off x="9447213" y="1401763"/>
              <a:ext cx="1588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2" name="Freeform 151"/>
            <p:cNvSpPr>
              <a:spLocks/>
            </p:cNvSpPr>
            <p:nvPr/>
          </p:nvSpPr>
          <p:spPr bwMode="auto">
            <a:xfrm>
              <a:off x="9350376" y="3503613"/>
              <a:ext cx="144463" cy="23813"/>
            </a:xfrm>
            <a:custGeom>
              <a:avLst/>
              <a:gdLst>
                <a:gd name="T0" fmla="*/ 91 w 91"/>
                <a:gd name="T1" fmla="*/ 0 h 15"/>
                <a:gd name="T2" fmla="*/ 0 w 91"/>
                <a:gd name="T3" fmla="*/ 0 h 15"/>
                <a:gd name="T4" fmla="*/ 61 w 91"/>
                <a:gd name="T5" fmla="*/ 15 h 15"/>
                <a:gd name="T6" fmla="*/ 91 w 91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15">
                  <a:moveTo>
                    <a:pt x="91" y="0"/>
                  </a:moveTo>
                  <a:lnTo>
                    <a:pt x="0" y="0"/>
                  </a:lnTo>
                  <a:lnTo>
                    <a:pt x="61" y="15"/>
                  </a:lnTo>
                  <a:lnTo>
                    <a:pt x="9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3" name="Rectangle 152"/>
            <p:cNvSpPr>
              <a:spLocks noChangeArrowheads="1"/>
            </p:cNvSpPr>
            <p:nvPr/>
          </p:nvSpPr>
          <p:spPr bwMode="auto">
            <a:xfrm>
              <a:off x="9471026" y="5434013"/>
              <a:ext cx="238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4" name="Freeform 153"/>
            <p:cNvSpPr>
              <a:spLocks/>
            </p:cNvSpPr>
            <p:nvPr/>
          </p:nvSpPr>
          <p:spPr bwMode="auto">
            <a:xfrm>
              <a:off x="9423401" y="1743075"/>
              <a:ext cx="71438" cy="0"/>
            </a:xfrm>
            <a:custGeom>
              <a:avLst/>
              <a:gdLst>
                <a:gd name="T0" fmla="*/ 15 w 45"/>
                <a:gd name="T1" fmla="*/ 45 w 45"/>
                <a:gd name="T2" fmla="*/ 0 w 45"/>
                <a:gd name="T3" fmla="*/ 15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15" y="0"/>
                  </a:moveTo>
                  <a:lnTo>
                    <a:pt x="4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5" name="Freeform 154"/>
            <p:cNvSpPr>
              <a:spLocks/>
            </p:cNvSpPr>
            <p:nvPr/>
          </p:nvSpPr>
          <p:spPr bwMode="auto">
            <a:xfrm>
              <a:off x="9253538" y="1768475"/>
              <a:ext cx="193675" cy="23813"/>
            </a:xfrm>
            <a:custGeom>
              <a:avLst/>
              <a:gdLst>
                <a:gd name="T0" fmla="*/ 0 w 122"/>
                <a:gd name="T1" fmla="*/ 15 h 15"/>
                <a:gd name="T2" fmla="*/ 91 w 122"/>
                <a:gd name="T3" fmla="*/ 15 h 15"/>
                <a:gd name="T4" fmla="*/ 122 w 122"/>
                <a:gd name="T5" fmla="*/ 0 h 15"/>
                <a:gd name="T6" fmla="*/ 0 w 122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15">
                  <a:moveTo>
                    <a:pt x="0" y="15"/>
                  </a:moveTo>
                  <a:lnTo>
                    <a:pt x="91" y="15"/>
                  </a:lnTo>
                  <a:lnTo>
                    <a:pt x="122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6" name="Freeform 155"/>
            <p:cNvSpPr>
              <a:spLocks/>
            </p:cNvSpPr>
            <p:nvPr/>
          </p:nvSpPr>
          <p:spPr bwMode="auto">
            <a:xfrm>
              <a:off x="9423401" y="4310063"/>
              <a:ext cx="47625" cy="23813"/>
            </a:xfrm>
            <a:custGeom>
              <a:avLst/>
              <a:gdLst>
                <a:gd name="T0" fmla="*/ 30 w 30"/>
                <a:gd name="T1" fmla="*/ 15 h 15"/>
                <a:gd name="T2" fmla="*/ 30 w 30"/>
                <a:gd name="T3" fmla="*/ 0 h 15"/>
                <a:gd name="T4" fmla="*/ 0 w 30"/>
                <a:gd name="T5" fmla="*/ 15 h 15"/>
                <a:gd name="T6" fmla="*/ 30 w 30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5">
                  <a:moveTo>
                    <a:pt x="30" y="15"/>
                  </a:moveTo>
                  <a:lnTo>
                    <a:pt x="30" y="0"/>
                  </a:lnTo>
                  <a:lnTo>
                    <a:pt x="0" y="15"/>
                  </a:lnTo>
                  <a:lnTo>
                    <a:pt x="3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7" name="Rectangle 156"/>
            <p:cNvSpPr>
              <a:spLocks noChangeArrowheads="1"/>
            </p:cNvSpPr>
            <p:nvPr/>
          </p:nvSpPr>
          <p:spPr bwMode="auto">
            <a:xfrm>
              <a:off x="9229726" y="3917950"/>
              <a:ext cx="19367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8" name="Freeform 157"/>
            <p:cNvSpPr>
              <a:spLocks/>
            </p:cNvSpPr>
            <p:nvPr/>
          </p:nvSpPr>
          <p:spPr bwMode="auto">
            <a:xfrm>
              <a:off x="9350376" y="5580063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9" name="Rectangle 158"/>
            <p:cNvSpPr>
              <a:spLocks noChangeArrowheads="1"/>
            </p:cNvSpPr>
            <p:nvPr/>
          </p:nvSpPr>
          <p:spPr bwMode="auto">
            <a:xfrm>
              <a:off x="9180513" y="5434013"/>
              <a:ext cx="21748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0" name="Freeform 159"/>
            <p:cNvSpPr>
              <a:spLocks/>
            </p:cNvSpPr>
            <p:nvPr/>
          </p:nvSpPr>
          <p:spPr bwMode="auto">
            <a:xfrm>
              <a:off x="9229726" y="5507038"/>
              <a:ext cx="47625" cy="23813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1" name="Freeform 160"/>
            <p:cNvSpPr>
              <a:spLocks/>
            </p:cNvSpPr>
            <p:nvPr/>
          </p:nvSpPr>
          <p:spPr bwMode="auto">
            <a:xfrm>
              <a:off x="9277351" y="5507038"/>
              <a:ext cx="120650" cy="23813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0 h 1"/>
                <a:gd name="T4" fmla="*/ 5 w 5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3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2" name="Rectangle 161"/>
            <p:cNvSpPr>
              <a:spLocks noChangeArrowheads="1"/>
            </p:cNvSpPr>
            <p:nvPr/>
          </p:nvSpPr>
          <p:spPr bwMode="auto">
            <a:xfrm>
              <a:off x="8793163" y="1865313"/>
              <a:ext cx="5572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3" name="Freeform 162"/>
            <p:cNvSpPr>
              <a:spLocks/>
            </p:cNvSpPr>
            <p:nvPr/>
          </p:nvSpPr>
          <p:spPr bwMode="auto">
            <a:xfrm>
              <a:off x="9277351" y="2330450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4" name="Freeform 163"/>
            <p:cNvSpPr>
              <a:spLocks/>
            </p:cNvSpPr>
            <p:nvPr/>
          </p:nvSpPr>
          <p:spPr bwMode="auto">
            <a:xfrm>
              <a:off x="9301163" y="3649663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5" name="Freeform 164"/>
            <p:cNvSpPr>
              <a:spLocks/>
            </p:cNvSpPr>
            <p:nvPr/>
          </p:nvSpPr>
          <p:spPr bwMode="auto">
            <a:xfrm>
              <a:off x="9277351" y="2500313"/>
              <a:ext cx="23813" cy="0"/>
            </a:xfrm>
            <a:custGeom>
              <a:avLst/>
              <a:gdLst>
                <a:gd name="T0" fmla="*/ 15 w 15"/>
                <a:gd name="T1" fmla="*/ 0 w 15"/>
                <a:gd name="T2" fmla="*/ 15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6" name="Freeform 165"/>
            <p:cNvSpPr>
              <a:spLocks/>
            </p:cNvSpPr>
            <p:nvPr/>
          </p:nvSpPr>
          <p:spPr bwMode="auto">
            <a:xfrm>
              <a:off x="8915401" y="3087688"/>
              <a:ext cx="411163" cy="23813"/>
            </a:xfrm>
            <a:custGeom>
              <a:avLst/>
              <a:gdLst>
                <a:gd name="T0" fmla="*/ 14 w 17"/>
                <a:gd name="T1" fmla="*/ 1 h 1"/>
                <a:gd name="T2" fmla="*/ 17 w 17"/>
                <a:gd name="T3" fmla="*/ 0 h 1"/>
                <a:gd name="T4" fmla="*/ 0 w 17"/>
                <a:gd name="T5" fmla="*/ 0 h 1"/>
                <a:gd name="T6" fmla="*/ 14 w 17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">
                  <a:moveTo>
                    <a:pt x="14" y="1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1" y="0"/>
                    <a:pt x="5" y="0"/>
                    <a:pt x="0" y="0"/>
                  </a:cubicBezTo>
                  <a:cubicBezTo>
                    <a:pt x="4" y="0"/>
                    <a:pt x="10" y="1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7" name="Rectangle 166"/>
            <p:cNvSpPr>
              <a:spLocks noChangeArrowheads="1"/>
            </p:cNvSpPr>
            <p:nvPr/>
          </p:nvSpPr>
          <p:spPr bwMode="auto">
            <a:xfrm>
              <a:off x="9253538" y="4016375"/>
              <a:ext cx="730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8" name="Freeform 167"/>
            <p:cNvSpPr>
              <a:spLocks/>
            </p:cNvSpPr>
            <p:nvPr/>
          </p:nvSpPr>
          <p:spPr bwMode="auto">
            <a:xfrm>
              <a:off x="9156701" y="5335588"/>
              <a:ext cx="144463" cy="25400"/>
            </a:xfrm>
            <a:custGeom>
              <a:avLst/>
              <a:gdLst>
                <a:gd name="T0" fmla="*/ 6 w 6"/>
                <a:gd name="T1" fmla="*/ 1 h 1"/>
                <a:gd name="T2" fmla="*/ 0 w 6"/>
                <a:gd name="T3" fmla="*/ 1 h 1"/>
                <a:gd name="T4" fmla="*/ 6 w 6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">
                  <a:moveTo>
                    <a:pt x="6" y="1"/>
                  </a:moveTo>
                  <a:cubicBezTo>
                    <a:pt x="4" y="1"/>
                    <a:pt x="1" y="0"/>
                    <a:pt x="0" y="1"/>
                  </a:cubicBezTo>
                  <a:lnTo>
                    <a:pt x="6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9" name="Freeform 168"/>
            <p:cNvSpPr>
              <a:spLocks/>
            </p:cNvSpPr>
            <p:nvPr/>
          </p:nvSpPr>
          <p:spPr bwMode="auto">
            <a:xfrm>
              <a:off x="9229726" y="2403475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0" name="Freeform 169"/>
            <p:cNvSpPr>
              <a:spLocks/>
            </p:cNvSpPr>
            <p:nvPr/>
          </p:nvSpPr>
          <p:spPr bwMode="auto">
            <a:xfrm>
              <a:off x="9180513" y="1816100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1" name="Freeform 170"/>
            <p:cNvSpPr>
              <a:spLocks/>
            </p:cNvSpPr>
            <p:nvPr/>
          </p:nvSpPr>
          <p:spPr bwMode="auto">
            <a:xfrm>
              <a:off x="9180513" y="5629275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2" name="Rectangle 171"/>
            <p:cNvSpPr>
              <a:spLocks noChangeArrowheads="1"/>
            </p:cNvSpPr>
            <p:nvPr/>
          </p:nvSpPr>
          <p:spPr bwMode="auto">
            <a:xfrm>
              <a:off x="8866188" y="1890713"/>
              <a:ext cx="3143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3" name="Freeform 172"/>
            <p:cNvSpPr>
              <a:spLocks/>
            </p:cNvSpPr>
            <p:nvPr/>
          </p:nvSpPr>
          <p:spPr bwMode="auto">
            <a:xfrm>
              <a:off x="9132888" y="2330450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4" name="Rectangle 173"/>
            <p:cNvSpPr>
              <a:spLocks noChangeArrowheads="1"/>
            </p:cNvSpPr>
            <p:nvPr/>
          </p:nvSpPr>
          <p:spPr bwMode="auto">
            <a:xfrm>
              <a:off x="9059863" y="3917950"/>
              <a:ext cx="1206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5" name="Freeform 174"/>
            <p:cNvSpPr>
              <a:spLocks/>
            </p:cNvSpPr>
            <p:nvPr/>
          </p:nvSpPr>
          <p:spPr bwMode="auto">
            <a:xfrm>
              <a:off x="9012238" y="1816100"/>
              <a:ext cx="144463" cy="25400"/>
            </a:xfrm>
            <a:custGeom>
              <a:avLst/>
              <a:gdLst>
                <a:gd name="T0" fmla="*/ 4 w 6"/>
                <a:gd name="T1" fmla="*/ 0 h 1"/>
                <a:gd name="T2" fmla="*/ 0 w 6"/>
                <a:gd name="T3" fmla="*/ 0 h 1"/>
                <a:gd name="T4" fmla="*/ 4 w 6"/>
                <a:gd name="T5" fmla="*/ 0 h 1"/>
                <a:gd name="T6" fmla="*/ 3 w 6"/>
                <a:gd name="T7" fmla="*/ 1 h 1"/>
                <a:gd name="T8" fmla="*/ 6 w 6"/>
                <a:gd name="T9" fmla="*/ 0 h 1"/>
                <a:gd name="T10" fmla="*/ 5 w 6"/>
                <a:gd name="T11" fmla="*/ 0 h 1"/>
                <a:gd name="T12" fmla="*/ 4 w 6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5" y="1"/>
                    <a:pt x="5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6" name="Freeform 175"/>
            <p:cNvSpPr>
              <a:spLocks/>
            </p:cNvSpPr>
            <p:nvPr/>
          </p:nvSpPr>
          <p:spPr bwMode="auto">
            <a:xfrm>
              <a:off x="9059863" y="164623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7" name="Rectangle 176"/>
            <p:cNvSpPr>
              <a:spLocks noChangeArrowheads="1"/>
            </p:cNvSpPr>
            <p:nvPr/>
          </p:nvSpPr>
          <p:spPr bwMode="auto">
            <a:xfrm>
              <a:off x="9036051" y="5360988"/>
              <a:ext cx="730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8" name="Freeform 177"/>
            <p:cNvSpPr>
              <a:spLocks/>
            </p:cNvSpPr>
            <p:nvPr/>
          </p:nvSpPr>
          <p:spPr bwMode="auto">
            <a:xfrm>
              <a:off x="8915401" y="1792288"/>
              <a:ext cx="144463" cy="23813"/>
            </a:xfrm>
            <a:custGeom>
              <a:avLst/>
              <a:gdLst>
                <a:gd name="T0" fmla="*/ 0 w 6"/>
                <a:gd name="T1" fmla="*/ 1 h 1"/>
                <a:gd name="T2" fmla="*/ 6 w 6"/>
                <a:gd name="T3" fmla="*/ 1 h 1"/>
                <a:gd name="T4" fmla="*/ 3 w 6"/>
                <a:gd name="T5" fmla="*/ 1 h 1"/>
                <a:gd name="T6" fmla="*/ 3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9" name="Freeform 178"/>
            <p:cNvSpPr>
              <a:spLocks/>
            </p:cNvSpPr>
            <p:nvPr/>
          </p:nvSpPr>
          <p:spPr bwMode="auto">
            <a:xfrm>
              <a:off x="8986838" y="2403475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0" name="Rectangle 179"/>
            <p:cNvSpPr>
              <a:spLocks noChangeArrowheads="1"/>
            </p:cNvSpPr>
            <p:nvPr/>
          </p:nvSpPr>
          <p:spPr bwMode="auto">
            <a:xfrm>
              <a:off x="8963026" y="2671763"/>
              <a:ext cx="9683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1" name="Freeform 180"/>
            <p:cNvSpPr>
              <a:spLocks/>
            </p:cNvSpPr>
            <p:nvPr/>
          </p:nvSpPr>
          <p:spPr bwMode="auto">
            <a:xfrm>
              <a:off x="8575676" y="2720975"/>
              <a:ext cx="460375" cy="49213"/>
            </a:xfrm>
            <a:custGeom>
              <a:avLst/>
              <a:gdLst>
                <a:gd name="T0" fmla="*/ 0 w 19"/>
                <a:gd name="T1" fmla="*/ 1 h 2"/>
                <a:gd name="T2" fmla="*/ 5 w 19"/>
                <a:gd name="T3" fmla="*/ 2 h 2"/>
                <a:gd name="T4" fmla="*/ 19 w 19"/>
                <a:gd name="T5" fmla="*/ 1 h 2"/>
                <a:gd name="T6" fmla="*/ 0 w 19"/>
                <a:gd name="T7" fmla="*/ 0 h 2"/>
                <a:gd name="T8" fmla="*/ 0 w 19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">
                  <a:moveTo>
                    <a:pt x="0" y="1"/>
                  </a:moveTo>
                  <a:cubicBezTo>
                    <a:pt x="2" y="0"/>
                    <a:pt x="4" y="1"/>
                    <a:pt x="5" y="2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4" y="0"/>
                    <a:pt x="6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2" name="Rectangle 181"/>
            <p:cNvSpPr>
              <a:spLocks noChangeArrowheads="1"/>
            </p:cNvSpPr>
            <p:nvPr/>
          </p:nvSpPr>
          <p:spPr bwMode="auto">
            <a:xfrm>
              <a:off x="8939213" y="3917950"/>
              <a:ext cx="730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3" name="Freeform 182"/>
            <p:cNvSpPr>
              <a:spLocks/>
            </p:cNvSpPr>
            <p:nvPr/>
          </p:nvSpPr>
          <p:spPr bwMode="auto">
            <a:xfrm>
              <a:off x="8721726" y="3111500"/>
              <a:ext cx="265113" cy="25400"/>
            </a:xfrm>
            <a:custGeom>
              <a:avLst/>
              <a:gdLst>
                <a:gd name="T0" fmla="*/ 152 w 167"/>
                <a:gd name="T1" fmla="*/ 0 h 16"/>
                <a:gd name="T2" fmla="*/ 152 w 167"/>
                <a:gd name="T3" fmla="*/ 16 h 16"/>
                <a:gd name="T4" fmla="*/ 0 w 167"/>
                <a:gd name="T5" fmla="*/ 16 h 16"/>
                <a:gd name="T6" fmla="*/ 167 w 167"/>
                <a:gd name="T7" fmla="*/ 16 h 16"/>
                <a:gd name="T8" fmla="*/ 152 w 16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16">
                  <a:moveTo>
                    <a:pt x="152" y="0"/>
                  </a:moveTo>
                  <a:lnTo>
                    <a:pt x="152" y="16"/>
                  </a:lnTo>
                  <a:lnTo>
                    <a:pt x="0" y="16"/>
                  </a:lnTo>
                  <a:lnTo>
                    <a:pt x="167" y="16"/>
                  </a:lnTo>
                  <a:lnTo>
                    <a:pt x="152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4" name="Freeform 183"/>
            <p:cNvSpPr>
              <a:spLocks/>
            </p:cNvSpPr>
            <p:nvPr/>
          </p:nvSpPr>
          <p:spPr bwMode="auto">
            <a:xfrm>
              <a:off x="8624888" y="3111500"/>
              <a:ext cx="96838" cy="25400"/>
            </a:xfrm>
            <a:custGeom>
              <a:avLst/>
              <a:gdLst>
                <a:gd name="T0" fmla="*/ 0 w 4"/>
                <a:gd name="T1" fmla="*/ 1 h 1"/>
                <a:gd name="T2" fmla="*/ 4 w 4"/>
                <a:gd name="T3" fmla="*/ 1 h 1"/>
                <a:gd name="T4" fmla="*/ 0 w 4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0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5" name="Freeform 184"/>
            <p:cNvSpPr>
              <a:spLocks/>
            </p:cNvSpPr>
            <p:nvPr/>
          </p:nvSpPr>
          <p:spPr bwMode="auto">
            <a:xfrm>
              <a:off x="8818563" y="2671763"/>
              <a:ext cx="120650" cy="0"/>
            </a:xfrm>
            <a:custGeom>
              <a:avLst/>
              <a:gdLst>
                <a:gd name="T0" fmla="*/ 0 w 76"/>
                <a:gd name="T1" fmla="*/ 0 w 76"/>
                <a:gd name="T2" fmla="*/ 76 w 76"/>
                <a:gd name="T3" fmla="*/ 0 w 7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6">
                  <a:moveTo>
                    <a:pt x="0" y="0"/>
                  </a:moveTo>
                  <a:lnTo>
                    <a:pt x="0" y="0"/>
                  </a:lnTo>
                  <a:lnTo>
                    <a:pt x="7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6" name="Freeform 185"/>
            <p:cNvSpPr>
              <a:spLocks/>
            </p:cNvSpPr>
            <p:nvPr/>
          </p:nvSpPr>
          <p:spPr bwMode="auto">
            <a:xfrm>
              <a:off x="8866188" y="2452688"/>
              <a:ext cx="49213" cy="23813"/>
            </a:xfrm>
            <a:custGeom>
              <a:avLst/>
              <a:gdLst>
                <a:gd name="T0" fmla="*/ 0 w 31"/>
                <a:gd name="T1" fmla="*/ 0 h 15"/>
                <a:gd name="T2" fmla="*/ 15 w 31"/>
                <a:gd name="T3" fmla="*/ 15 h 15"/>
                <a:gd name="T4" fmla="*/ 31 w 31"/>
                <a:gd name="T5" fmla="*/ 0 h 15"/>
                <a:gd name="T6" fmla="*/ 0 w 31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0" y="0"/>
                  </a:moveTo>
                  <a:lnTo>
                    <a:pt x="15" y="15"/>
                  </a:ln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7" name="Freeform 186"/>
            <p:cNvSpPr>
              <a:spLocks/>
            </p:cNvSpPr>
            <p:nvPr/>
          </p:nvSpPr>
          <p:spPr bwMode="auto">
            <a:xfrm>
              <a:off x="8793163" y="5481638"/>
              <a:ext cx="122238" cy="0"/>
            </a:xfrm>
            <a:custGeom>
              <a:avLst/>
              <a:gdLst>
                <a:gd name="T0" fmla="*/ 5 w 5"/>
                <a:gd name="T1" fmla="*/ 0 w 5"/>
                <a:gd name="T2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5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8" name="Freeform 187"/>
            <p:cNvSpPr>
              <a:spLocks/>
            </p:cNvSpPr>
            <p:nvPr/>
          </p:nvSpPr>
          <p:spPr bwMode="auto">
            <a:xfrm>
              <a:off x="8745538" y="1792288"/>
              <a:ext cx="144463" cy="49213"/>
            </a:xfrm>
            <a:custGeom>
              <a:avLst/>
              <a:gdLst>
                <a:gd name="T0" fmla="*/ 0 w 6"/>
                <a:gd name="T1" fmla="*/ 1 h 2"/>
                <a:gd name="T2" fmla="*/ 6 w 6"/>
                <a:gd name="T3" fmla="*/ 1 h 2"/>
                <a:gd name="T4" fmla="*/ 2 w 6"/>
                <a:gd name="T5" fmla="*/ 1 h 2"/>
                <a:gd name="T6" fmla="*/ 4 w 6"/>
                <a:gd name="T7" fmla="*/ 0 h 2"/>
                <a:gd name="T8" fmla="*/ 0 w 6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0" y="1"/>
                  </a:moveTo>
                  <a:cubicBezTo>
                    <a:pt x="1" y="2"/>
                    <a:pt x="5" y="2"/>
                    <a:pt x="6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9" name="Freeform 188"/>
            <p:cNvSpPr>
              <a:spLocks/>
            </p:cNvSpPr>
            <p:nvPr/>
          </p:nvSpPr>
          <p:spPr bwMode="auto">
            <a:xfrm>
              <a:off x="8818563" y="3062288"/>
              <a:ext cx="71438" cy="0"/>
            </a:xfrm>
            <a:custGeom>
              <a:avLst/>
              <a:gdLst>
                <a:gd name="T0" fmla="*/ 30 w 45"/>
                <a:gd name="T1" fmla="*/ 45 w 45"/>
                <a:gd name="T2" fmla="*/ 0 w 45"/>
                <a:gd name="T3" fmla="*/ 30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30" y="0"/>
                  </a:moveTo>
                  <a:lnTo>
                    <a:pt x="45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0" name="Freeform 189"/>
            <p:cNvSpPr>
              <a:spLocks/>
            </p:cNvSpPr>
            <p:nvPr/>
          </p:nvSpPr>
          <p:spPr bwMode="auto">
            <a:xfrm>
              <a:off x="8745538" y="2697163"/>
              <a:ext cx="120650" cy="23813"/>
            </a:xfrm>
            <a:custGeom>
              <a:avLst/>
              <a:gdLst>
                <a:gd name="T0" fmla="*/ 0 w 76"/>
                <a:gd name="T1" fmla="*/ 15 h 15"/>
                <a:gd name="T2" fmla="*/ 76 w 76"/>
                <a:gd name="T3" fmla="*/ 0 h 15"/>
                <a:gd name="T4" fmla="*/ 0 w 76"/>
                <a:gd name="T5" fmla="*/ 15 h 15"/>
                <a:gd name="T6" fmla="*/ 0 w 76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5">
                  <a:moveTo>
                    <a:pt x="0" y="15"/>
                  </a:moveTo>
                  <a:lnTo>
                    <a:pt x="76" y="0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1" name="Freeform 190"/>
            <p:cNvSpPr>
              <a:spLocks/>
            </p:cNvSpPr>
            <p:nvPr/>
          </p:nvSpPr>
          <p:spPr bwMode="auto">
            <a:xfrm>
              <a:off x="8624888" y="5360988"/>
              <a:ext cx="265113" cy="23813"/>
            </a:xfrm>
            <a:custGeom>
              <a:avLst/>
              <a:gdLst>
                <a:gd name="T0" fmla="*/ 11 w 11"/>
                <a:gd name="T1" fmla="*/ 0 h 1"/>
                <a:gd name="T2" fmla="*/ 0 w 11"/>
                <a:gd name="T3" fmla="*/ 0 h 1"/>
                <a:gd name="T4" fmla="*/ 0 w 11"/>
                <a:gd name="T5" fmla="*/ 1 h 1"/>
                <a:gd name="T6" fmla="*/ 11 w 1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0"/>
                    <a:pt x="7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2" name="Freeform 191"/>
            <p:cNvSpPr>
              <a:spLocks/>
            </p:cNvSpPr>
            <p:nvPr/>
          </p:nvSpPr>
          <p:spPr bwMode="auto">
            <a:xfrm>
              <a:off x="7994651" y="3087688"/>
              <a:ext cx="871538" cy="23813"/>
            </a:xfrm>
            <a:custGeom>
              <a:avLst/>
              <a:gdLst>
                <a:gd name="T0" fmla="*/ 36 w 36"/>
                <a:gd name="T1" fmla="*/ 0 h 1"/>
                <a:gd name="T2" fmla="*/ 0 w 36"/>
                <a:gd name="T3" fmla="*/ 0 h 1"/>
                <a:gd name="T4" fmla="*/ 0 w 36"/>
                <a:gd name="T5" fmla="*/ 0 h 1"/>
                <a:gd name="T6" fmla="*/ 0 w 36"/>
                <a:gd name="T7" fmla="*/ 0 h 1"/>
                <a:gd name="T8" fmla="*/ 17 w 36"/>
                <a:gd name="T9" fmla="*/ 1 h 1"/>
                <a:gd name="T10" fmla="*/ 17 w 36"/>
                <a:gd name="T11" fmla="*/ 1 h 1"/>
                <a:gd name="T12" fmla="*/ 36 w 36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">
                  <a:moveTo>
                    <a:pt x="36" y="0"/>
                  </a:moveTo>
                  <a:cubicBezTo>
                    <a:pt x="24" y="0"/>
                    <a:pt x="13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1"/>
                    <a:pt x="12" y="0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3" y="0"/>
                    <a:pt x="29" y="1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3" name="Freeform 192"/>
            <p:cNvSpPr>
              <a:spLocks/>
            </p:cNvSpPr>
            <p:nvPr/>
          </p:nvSpPr>
          <p:spPr bwMode="auto">
            <a:xfrm>
              <a:off x="7947026" y="3087688"/>
              <a:ext cx="4762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4" name="Rectangle 193"/>
            <p:cNvSpPr>
              <a:spLocks noChangeArrowheads="1"/>
            </p:cNvSpPr>
            <p:nvPr/>
          </p:nvSpPr>
          <p:spPr bwMode="auto">
            <a:xfrm>
              <a:off x="8721726" y="2452688"/>
              <a:ext cx="1206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5" name="Freeform 194"/>
            <p:cNvSpPr>
              <a:spLocks/>
            </p:cNvSpPr>
            <p:nvPr/>
          </p:nvSpPr>
          <p:spPr bwMode="auto">
            <a:xfrm>
              <a:off x="8769351" y="1352550"/>
              <a:ext cx="49213" cy="0"/>
            </a:xfrm>
            <a:custGeom>
              <a:avLst/>
              <a:gdLst>
                <a:gd name="T0" fmla="*/ 15 w 31"/>
                <a:gd name="T1" fmla="*/ 31 w 31"/>
                <a:gd name="T2" fmla="*/ 0 w 31"/>
                <a:gd name="T3" fmla="*/ 15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15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6" name="Freeform 195"/>
            <p:cNvSpPr>
              <a:spLocks/>
            </p:cNvSpPr>
            <p:nvPr/>
          </p:nvSpPr>
          <p:spPr bwMode="auto">
            <a:xfrm>
              <a:off x="8721726" y="5434013"/>
              <a:ext cx="96838" cy="0"/>
            </a:xfrm>
            <a:custGeom>
              <a:avLst/>
              <a:gdLst>
                <a:gd name="T0" fmla="*/ 15 w 61"/>
                <a:gd name="T1" fmla="*/ 61 w 61"/>
                <a:gd name="T2" fmla="*/ 0 w 61"/>
                <a:gd name="T3" fmla="*/ 15 w 6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1">
                  <a:moveTo>
                    <a:pt x="15" y="0"/>
                  </a:moveTo>
                  <a:lnTo>
                    <a:pt x="61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7" name="Rectangle 196"/>
            <p:cNvSpPr>
              <a:spLocks noChangeArrowheads="1"/>
            </p:cNvSpPr>
            <p:nvPr/>
          </p:nvSpPr>
          <p:spPr bwMode="auto">
            <a:xfrm>
              <a:off x="8721726" y="1425575"/>
              <a:ext cx="476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8" name="Freeform 197"/>
            <p:cNvSpPr>
              <a:spLocks/>
            </p:cNvSpPr>
            <p:nvPr/>
          </p:nvSpPr>
          <p:spPr bwMode="auto">
            <a:xfrm>
              <a:off x="8721726" y="2378075"/>
              <a:ext cx="47625" cy="0"/>
            </a:xfrm>
            <a:custGeom>
              <a:avLst/>
              <a:gdLst>
                <a:gd name="T0" fmla="*/ 15 w 30"/>
                <a:gd name="T1" fmla="*/ 30 w 30"/>
                <a:gd name="T2" fmla="*/ 0 w 30"/>
                <a:gd name="T3" fmla="*/ 15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15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9" name="Freeform 198"/>
            <p:cNvSpPr>
              <a:spLocks/>
            </p:cNvSpPr>
            <p:nvPr/>
          </p:nvSpPr>
          <p:spPr bwMode="auto">
            <a:xfrm>
              <a:off x="8745538" y="2500313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0" name="Freeform 199"/>
            <p:cNvSpPr>
              <a:spLocks/>
            </p:cNvSpPr>
            <p:nvPr/>
          </p:nvSpPr>
          <p:spPr bwMode="auto">
            <a:xfrm>
              <a:off x="8721726" y="2403475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1" name="Rectangle 200"/>
            <p:cNvSpPr>
              <a:spLocks noChangeArrowheads="1"/>
            </p:cNvSpPr>
            <p:nvPr/>
          </p:nvSpPr>
          <p:spPr bwMode="auto">
            <a:xfrm>
              <a:off x="8624888" y="2012950"/>
              <a:ext cx="71438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2" name="Freeform 201"/>
            <p:cNvSpPr>
              <a:spLocks/>
            </p:cNvSpPr>
            <p:nvPr/>
          </p:nvSpPr>
          <p:spPr bwMode="auto">
            <a:xfrm>
              <a:off x="8599488" y="2403475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3" name="Freeform 202"/>
            <p:cNvSpPr>
              <a:spLocks/>
            </p:cNvSpPr>
            <p:nvPr/>
          </p:nvSpPr>
          <p:spPr bwMode="auto">
            <a:xfrm>
              <a:off x="8502651" y="1425575"/>
              <a:ext cx="122238" cy="0"/>
            </a:xfrm>
            <a:custGeom>
              <a:avLst/>
              <a:gdLst>
                <a:gd name="T0" fmla="*/ 0 w 77"/>
                <a:gd name="T1" fmla="*/ 16 w 77"/>
                <a:gd name="T2" fmla="*/ 77 w 77"/>
                <a:gd name="T3" fmla="*/ 0 w 7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7">
                  <a:moveTo>
                    <a:pt x="0" y="0"/>
                  </a:moveTo>
                  <a:lnTo>
                    <a:pt x="16" y="0"/>
                  </a:lnTo>
                  <a:lnTo>
                    <a:pt x="7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4" name="Freeform 203"/>
            <p:cNvSpPr>
              <a:spLocks/>
            </p:cNvSpPr>
            <p:nvPr/>
          </p:nvSpPr>
          <p:spPr bwMode="auto">
            <a:xfrm>
              <a:off x="8455026" y="2500313"/>
              <a:ext cx="169863" cy="25400"/>
            </a:xfrm>
            <a:custGeom>
              <a:avLst/>
              <a:gdLst>
                <a:gd name="T0" fmla="*/ 7 w 7"/>
                <a:gd name="T1" fmla="*/ 1 h 1"/>
                <a:gd name="T2" fmla="*/ 7 w 7"/>
                <a:gd name="T3" fmla="*/ 0 h 1"/>
                <a:gd name="T4" fmla="*/ 0 w 7"/>
                <a:gd name="T5" fmla="*/ 0 h 1"/>
                <a:gd name="T6" fmla="*/ 7 w 7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">
                  <a:moveTo>
                    <a:pt x="7" y="1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4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5" name="Freeform 204"/>
            <p:cNvSpPr>
              <a:spLocks/>
            </p:cNvSpPr>
            <p:nvPr/>
          </p:nvSpPr>
          <p:spPr bwMode="auto">
            <a:xfrm>
              <a:off x="8502651" y="2378075"/>
              <a:ext cx="96838" cy="25400"/>
            </a:xfrm>
            <a:custGeom>
              <a:avLst/>
              <a:gdLst>
                <a:gd name="T0" fmla="*/ 31 w 61"/>
                <a:gd name="T1" fmla="*/ 16 h 16"/>
                <a:gd name="T2" fmla="*/ 61 w 61"/>
                <a:gd name="T3" fmla="*/ 0 h 16"/>
                <a:gd name="T4" fmla="*/ 0 w 61"/>
                <a:gd name="T5" fmla="*/ 16 h 16"/>
                <a:gd name="T6" fmla="*/ 31 w 61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16">
                  <a:moveTo>
                    <a:pt x="31" y="16"/>
                  </a:moveTo>
                  <a:lnTo>
                    <a:pt x="61" y="0"/>
                  </a:lnTo>
                  <a:lnTo>
                    <a:pt x="0" y="16"/>
                  </a:lnTo>
                  <a:lnTo>
                    <a:pt x="31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6" name="Freeform 206"/>
            <p:cNvSpPr>
              <a:spLocks/>
            </p:cNvSpPr>
            <p:nvPr/>
          </p:nvSpPr>
          <p:spPr bwMode="auto">
            <a:xfrm>
              <a:off x="8308976" y="1620838"/>
              <a:ext cx="266700" cy="25400"/>
            </a:xfrm>
            <a:custGeom>
              <a:avLst/>
              <a:gdLst>
                <a:gd name="T0" fmla="*/ 168 w 168"/>
                <a:gd name="T1" fmla="*/ 16 h 16"/>
                <a:gd name="T2" fmla="*/ 0 w 168"/>
                <a:gd name="T3" fmla="*/ 0 h 16"/>
                <a:gd name="T4" fmla="*/ 16 w 168"/>
                <a:gd name="T5" fmla="*/ 16 h 16"/>
                <a:gd name="T6" fmla="*/ 168 w 168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16">
                  <a:moveTo>
                    <a:pt x="168" y="16"/>
                  </a:moveTo>
                  <a:lnTo>
                    <a:pt x="0" y="0"/>
                  </a:lnTo>
                  <a:lnTo>
                    <a:pt x="16" y="16"/>
                  </a:lnTo>
                  <a:lnTo>
                    <a:pt x="168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7" name="Rectangle 207"/>
            <p:cNvSpPr>
              <a:spLocks noChangeArrowheads="1"/>
            </p:cNvSpPr>
            <p:nvPr/>
          </p:nvSpPr>
          <p:spPr bwMode="auto">
            <a:xfrm>
              <a:off x="8478838" y="5580063"/>
              <a:ext cx="73025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8" name="Freeform 208"/>
            <p:cNvSpPr>
              <a:spLocks/>
            </p:cNvSpPr>
            <p:nvPr/>
          </p:nvSpPr>
          <p:spPr bwMode="auto">
            <a:xfrm>
              <a:off x="8431213" y="4040188"/>
              <a:ext cx="71438" cy="0"/>
            </a:xfrm>
            <a:custGeom>
              <a:avLst/>
              <a:gdLst>
                <a:gd name="T0" fmla="*/ 0 w 45"/>
                <a:gd name="T1" fmla="*/ 15 w 45"/>
                <a:gd name="T2" fmla="*/ 45 w 45"/>
                <a:gd name="T3" fmla="*/ 0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0" y="0"/>
                  </a:moveTo>
                  <a:lnTo>
                    <a:pt x="15" y="0"/>
                  </a:lnTo>
                  <a:lnTo>
                    <a:pt x="4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9" name="Rectangle 209"/>
            <p:cNvSpPr>
              <a:spLocks noChangeArrowheads="1"/>
            </p:cNvSpPr>
            <p:nvPr/>
          </p:nvSpPr>
          <p:spPr bwMode="auto">
            <a:xfrm>
              <a:off x="8140701" y="5311775"/>
              <a:ext cx="265113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0" name="Freeform 210"/>
            <p:cNvSpPr>
              <a:spLocks/>
            </p:cNvSpPr>
            <p:nvPr/>
          </p:nvSpPr>
          <p:spPr bwMode="auto">
            <a:xfrm>
              <a:off x="8164513" y="3136900"/>
              <a:ext cx="241300" cy="23813"/>
            </a:xfrm>
            <a:custGeom>
              <a:avLst/>
              <a:gdLst>
                <a:gd name="T0" fmla="*/ 10 w 10"/>
                <a:gd name="T1" fmla="*/ 0 h 1"/>
                <a:gd name="T2" fmla="*/ 0 w 10"/>
                <a:gd name="T3" fmla="*/ 0 h 1"/>
                <a:gd name="T4" fmla="*/ 8 w 10"/>
                <a:gd name="T5" fmla="*/ 1 h 1"/>
                <a:gd name="T6" fmla="*/ 1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6" y="0"/>
                    <a:pt x="8" y="1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1" name="Freeform 211"/>
            <p:cNvSpPr>
              <a:spLocks/>
            </p:cNvSpPr>
            <p:nvPr/>
          </p:nvSpPr>
          <p:spPr bwMode="auto">
            <a:xfrm>
              <a:off x="8308976" y="1963738"/>
              <a:ext cx="49213" cy="0"/>
            </a:xfrm>
            <a:custGeom>
              <a:avLst/>
              <a:gdLst>
                <a:gd name="T0" fmla="*/ 16 w 31"/>
                <a:gd name="T1" fmla="*/ 31 w 31"/>
                <a:gd name="T2" fmla="*/ 0 w 31"/>
                <a:gd name="T3" fmla="*/ 16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16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2" name="Freeform 212"/>
            <p:cNvSpPr>
              <a:spLocks/>
            </p:cNvSpPr>
            <p:nvPr/>
          </p:nvSpPr>
          <p:spPr bwMode="auto">
            <a:xfrm>
              <a:off x="8261351" y="1328738"/>
              <a:ext cx="73025" cy="23813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3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3" name="Rectangle 213"/>
            <p:cNvSpPr>
              <a:spLocks noChangeArrowheads="1"/>
            </p:cNvSpPr>
            <p:nvPr/>
          </p:nvSpPr>
          <p:spPr bwMode="auto">
            <a:xfrm>
              <a:off x="8115301" y="1620838"/>
              <a:ext cx="169863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4" name="Freeform 214"/>
            <p:cNvSpPr>
              <a:spLocks/>
            </p:cNvSpPr>
            <p:nvPr/>
          </p:nvSpPr>
          <p:spPr bwMode="auto">
            <a:xfrm>
              <a:off x="8140701" y="1938338"/>
              <a:ext cx="71438" cy="25400"/>
            </a:xfrm>
            <a:custGeom>
              <a:avLst/>
              <a:gdLst>
                <a:gd name="T0" fmla="*/ 0 w 45"/>
                <a:gd name="T1" fmla="*/ 16 h 16"/>
                <a:gd name="T2" fmla="*/ 30 w 45"/>
                <a:gd name="T3" fmla="*/ 16 h 16"/>
                <a:gd name="T4" fmla="*/ 45 w 45"/>
                <a:gd name="T5" fmla="*/ 0 h 16"/>
                <a:gd name="T6" fmla="*/ 0 w 45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6">
                  <a:moveTo>
                    <a:pt x="0" y="16"/>
                  </a:moveTo>
                  <a:lnTo>
                    <a:pt x="30" y="16"/>
                  </a:lnTo>
                  <a:lnTo>
                    <a:pt x="45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5" name="Rectangle 215"/>
            <p:cNvSpPr>
              <a:spLocks noChangeArrowheads="1"/>
            </p:cNvSpPr>
            <p:nvPr/>
          </p:nvSpPr>
          <p:spPr bwMode="auto">
            <a:xfrm>
              <a:off x="8140701" y="1328738"/>
              <a:ext cx="476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6" name="Rectangle 216"/>
            <p:cNvSpPr>
              <a:spLocks noChangeArrowheads="1"/>
            </p:cNvSpPr>
            <p:nvPr/>
          </p:nvSpPr>
          <p:spPr bwMode="auto">
            <a:xfrm>
              <a:off x="7874001" y="3917950"/>
              <a:ext cx="266700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7" name="Freeform 217"/>
            <p:cNvSpPr>
              <a:spLocks/>
            </p:cNvSpPr>
            <p:nvPr/>
          </p:nvSpPr>
          <p:spPr bwMode="auto">
            <a:xfrm>
              <a:off x="8043863" y="3136900"/>
              <a:ext cx="71438" cy="0"/>
            </a:xfrm>
            <a:custGeom>
              <a:avLst/>
              <a:gdLst>
                <a:gd name="T0" fmla="*/ 45 w 45"/>
                <a:gd name="T1" fmla="*/ 45 w 45"/>
                <a:gd name="T2" fmla="*/ 0 w 45"/>
                <a:gd name="T3" fmla="*/ 45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45" y="0"/>
                  </a:moveTo>
                  <a:lnTo>
                    <a:pt x="45" y="0"/>
                  </a:lnTo>
                  <a:lnTo>
                    <a:pt x="0" y="0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8" name="Freeform 218"/>
            <p:cNvSpPr>
              <a:spLocks/>
            </p:cNvSpPr>
            <p:nvPr/>
          </p:nvSpPr>
          <p:spPr bwMode="auto">
            <a:xfrm>
              <a:off x="8018463" y="3111500"/>
              <a:ext cx="73025" cy="0"/>
            </a:xfrm>
            <a:custGeom>
              <a:avLst/>
              <a:gdLst>
                <a:gd name="T0" fmla="*/ 0 w 46"/>
                <a:gd name="T1" fmla="*/ 31 w 46"/>
                <a:gd name="T2" fmla="*/ 46 w 46"/>
                <a:gd name="T3" fmla="*/ 0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0" y="0"/>
                  </a:moveTo>
                  <a:lnTo>
                    <a:pt x="31" y="0"/>
                  </a:lnTo>
                  <a:lnTo>
                    <a:pt x="4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9" name="Rectangle 219"/>
            <p:cNvSpPr>
              <a:spLocks noChangeArrowheads="1"/>
            </p:cNvSpPr>
            <p:nvPr/>
          </p:nvSpPr>
          <p:spPr bwMode="auto">
            <a:xfrm>
              <a:off x="7947026" y="3136900"/>
              <a:ext cx="71438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0" name="Freeform 220"/>
            <p:cNvSpPr>
              <a:spLocks/>
            </p:cNvSpPr>
            <p:nvPr/>
          </p:nvSpPr>
          <p:spPr bwMode="auto">
            <a:xfrm>
              <a:off x="7897813" y="1303338"/>
              <a:ext cx="73025" cy="49213"/>
            </a:xfrm>
            <a:custGeom>
              <a:avLst/>
              <a:gdLst>
                <a:gd name="T0" fmla="*/ 0 w 3"/>
                <a:gd name="T1" fmla="*/ 1 h 2"/>
                <a:gd name="T2" fmla="*/ 3 w 3"/>
                <a:gd name="T3" fmla="*/ 1 h 2"/>
                <a:gd name="T4" fmla="*/ 0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1"/>
                    <a:pt x="3" y="2"/>
                    <a:pt x="3" y="1"/>
                  </a:cubicBezTo>
                  <a:cubicBezTo>
                    <a:pt x="2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1" name="Rectangle 221"/>
            <p:cNvSpPr>
              <a:spLocks noChangeArrowheads="1"/>
            </p:cNvSpPr>
            <p:nvPr/>
          </p:nvSpPr>
          <p:spPr bwMode="auto">
            <a:xfrm>
              <a:off x="7897813" y="1620838"/>
              <a:ext cx="730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2" name="Freeform 222"/>
            <p:cNvSpPr>
              <a:spLocks/>
            </p:cNvSpPr>
            <p:nvPr/>
          </p:nvSpPr>
          <p:spPr bwMode="auto">
            <a:xfrm>
              <a:off x="7486651" y="1646238"/>
              <a:ext cx="23813" cy="23813"/>
            </a:xfrm>
            <a:custGeom>
              <a:avLst/>
              <a:gdLst>
                <a:gd name="T0" fmla="*/ 0 w 15"/>
                <a:gd name="T1" fmla="*/ 15 h 15"/>
                <a:gd name="T2" fmla="*/ 15 w 15"/>
                <a:gd name="T3" fmla="*/ 15 h 15"/>
                <a:gd name="T4" fmla="*/ 15 w 15"/>
                <a:gd name="T5" fmla="*/ 0 h 15"/>
                <a:gd name="T6" fmla="*/ 0 w 15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5">
                  <a:moveTo>
                    <a:pt x="0" y="15"/>
                  </a:moveTo>
                  <a:lnTo>
                    <a:pt x="15" y="15"/>
                  </a:lnTo>
                  <a:lnTo>
                    <a:pt x="15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3" name="Freeform 223"/>
            <p:cNvSpPr>
              <a:spLocks/>
            </p:cNvSpPr>
            <p:nvPr/>
          </p:nvSpPr>
          <p:spPr bwMode="auto">
            <a:xfrm>
              <a:off x="6543676" y="1670050"/>
              <a:ext cx="192088" cy="49213"/>
            </a:xfrm>
            <a:custGeom>
              <a:avLst/>
              <a:gdLst>
                <a:gd name="T0" fmla="*/ 4 w 8"/>
                <a:gd name="T1" fmla="*/ 1 h 2"/>
                <a:gd name="T2" fmla="*/ 0 w 8"/>
                <a:gd name="T3" fmla="*/ 1 h 2"/>
                <a:gd name="T4" fmla="*/ 8 w 8"/>
                <a:gd name="T5" fmla="*/ 0 h 2"/>
                <a:gd name="T6" fmla="*/ 4 w 8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2">
                  <a:moveTo>
                    <a:pt x="4" y="1"/>
                  </a:moveTo>
                  <a:cubicBezTo>
                    <a:pt x="4" y="1"/>
                    <a:pt x="0" y="1"/>
                    <a:pt x="0" y="1"/>
                  </a:cubicBezTo>
                  <a:cubicBezTo>
                    <a:pt x="2" y="1"/>
                    <a:pt x="7" y="2"/>
                    <a:pt x="8" y="0"/>
                  </a:cubicBezTo>
                  <a:cubicBezTo>
                    <a:pt x="5" y="0"/>
                    <a:pt x="6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4" name="Freeform 224"/>
            <p:cNvSpPr>
              <a:spLocks/>
            </p:cNvSpPr>
            <p:nvPr/>
          </p:nvSpPr>
          <p:spPr bwMode="auto">
            <a:xfrm>
              <a:off x="6470651" y="1547813"/>
              <a:ext cx="217488" cy="23813"/>
            </a:xfrm>
            <a:custGeom>
              <a:avLst/>
              <a:gdLst>
                <a:gd name="T0" fmla="*/ 0 w 9"/>
                <a:gd name="T1" fmla="*/ 1 h 1"/>
                <a:gd name="T2" fmla="*/ 9 w 9"/>
                <a:gd name="T3" fmla="*/ 1 h 1"/>
                <a:gd name="T4" fmla="*/ 0 w 9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">
                  <a:moveTo>
                    <a:pt x="0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6" y="1"/>
                    <a:pt x="2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5" name="Freeform 225"/>
            <p:cNvSpPr>
              <a:spLocks/>
            </p:cNvSpPr>
            <p:nvPr/>
          </p:nvSpPr>
          <p:spPr bwMode="auto">
            <a:xfrm>
              <a:off x="6300788" y="1670050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6" name="Freeform 226"/>
            <p:cNvSpPr>
              <a:spLocks/>
            </p:cNvSpPr>
            <p:nvPr/>
          </p:nvSpPr>
          <p:spPr bwMode="auto">
            <a:xfrm>
              <a:off x="6083301" y="1646238"/>
              <a:ext cx="169863" cy="73025"/>
            </a:xfrm>
            <a:custGeom>
              <a:avLst/>
              <a:gdLst>
                <a:gd name="T0" fmla="*/ 0 w 7"/>
                <a:gd name="T1" fmla="*/ 1 h 3"/>
                <a:gd name="T2" fmla="*/ 1 w 7"/>
                <a:gd name="T3" fmla="*/ 2 h 3"/>
                <a:gd name="T4" fmla="*/ 7 w 7"/>
                <a:gd name="T5" fmla="*/ 1 h 3"/>
                <a:gd name="T6" fmla="*/ 0 w 7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0" y="1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3" y="2"/>
                    <a:pt x="7" y="3"/>
                    <a:pt x="7" y="1"/>
                  </a:cubicBezTo>
                  <a:cubicBezTo>
                    <a:pt x="4" y="0"/>
                    <a:pt x="3" y="3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7" name="Rectangle 227"/>
            <p:cNvSpPr>
              <a:spLocks noChangeArrowheads="1"/>
            </p:cNvSpPr>
            <p:nvPr/>
          </p:nvSpPr>
          <p:spPr bwMode="auto">
            <a:xfrm>
              <a:off x="5429251" y="1254125"/>
              <a:ext cx="1206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8" name="Freeform 228"/>
            <p:cNvSpPr>
              <a:spLocks/>
            </p:cNvSpPr>
            <p:nvPr/>
          </p:nvSpPr>
          <p:spPr bwMode="auto">
            <a:xfrm>
              <a:off x="5067301" y="5507038"/>
              <a:ext cx="71438" cy="0"/>
            </a:xfrm>
            <a:custGeom>
              <a:avLst/>
              <a:gdLst>
                <a:gd name="T0" fmla="*/ 3 w 3"/>
                <a:gd name="T1" fmla="*/ 0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9" name="Freeform 229"/>
            <p:cNvSpPr>
              <a:spLocks/>
            </p:cNvSpPr>
            <p:nvPr/>
          </p:nvSpPr>
          <p:spPr bwMode="auto">
            <a:xfrm>
              <a:off x="4630738" y="1670050"/>
              <a:ext cx="49213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1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0" name="Freeform 230"/>
            <p:cNvSpPr>
              <a:spLocks/>
            </p:cNvSpPr>
            <p:nvPr/>
          </p:nvSpPr>
          <p:spPr bwMode="auto">
            <a:xfrm>
              <a:off x="4437063" y="5653088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1" name="Freeform 231"/>
            <p:cNvSpPr>
              <a:spLocks/>
            </p:cNvSpPr>
            <p:nvPr/>
          </p:nvSpPr>
          <p:spPr bwMode="auto">
            <a:xfrm>
              <a:off x="2792413" y="5213350"/>
              <a:ext cx="47625" cy="0"/>
            </a:xfrm>
            <a:custGeom>
              <a:avLst/>
              <a:gdLst>
                <a:gd name="T0" fmla="*/ 30 w 30"/>
                <a:gd name="T1" fmla="*/ 0 w 30"/>
                <a:gd name="T2" fmla="*/ 3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2" name="Freeform 232"/>
            <p:cNvSpPr>
              <a:spLocks/>
            </p:cNvSpPr>
            <p:nvPr/>
          </p:nvSpPr>
          <p:spPr bwMode="auto">
            <a:xfrm>
              <a:off x="2670176" y="50911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3" name="Freeform 233"/>
            <p:cNvSpPr>
              <a:spLocks/>
            </p:cNvSpPr>
            <p:nvPr/>
          </p:nvSpPr>
          <p:spPr bwMode="auto">
            <a:xfrm>
              <a:off x="2573338" y="4872038"/>
              <a:ext cx="25400" cy="23813"/>
            </a:xfrm>
            <a:custGeom>
              <a:avLst/>
              <a:gdLst>
                <a:gd name="T0" fmla="*/ 16 w 16"/>
                <a:gd name="T1" fmla="*/ 0 h 15"/>
                <a:gd name="T2" fmla="*/ 0 w 16"/>
                <a:gd name="T3" fmla="*/ 15 h 15"/>
                <a:gd name="T4" fmla="*/ 16 w 16"/>
                <a:gd name="T5" fmla="*/ 15 h 15"/>
                <a:gd name="T6" fmla="*/ 16 w 16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5">
                  <a:moveTo>
                    <a:pt x="16" y="0"/>
                  </a:moveTo>
                  <a:lnTo>
                    <a:pt x="0" y="15"/>
                  </a:lnTo>
                  <a:lnTo>
                    <a:pt x="16" y="15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4" name="Freeform 234"/>
            <p:cNvSpPr>
              <a:spLocks/>
            </p:cNvSpPr>
            <p:nvPr/>
          </p:nvSpPr>
          <p:spPr bwMode="auto">
            <a:xfrm>
              <a:off x="2211388" y="5238750"/>
              <a:ext cx="387350" cy="47625"/>
            </a:xfrm>
            <a:custGeom>
              <a:avLst/>
              <a:gdLst>
                <a:gd name="T0" fmla="*/ 16 w 16"/>
                <a:gd name="T1" fmla="*/ 0 h 2"/>
                <a:gd name="T2" fmla="*/ 6 w 16"/>
                <a:gd name="T3" fmla="*/ 1 h 2"/>
                <a:gd name="T4" fmla="*/ 6 w 16"/>
                <a:gd name="T5" fmla="*/ 1 h 2"/>
                <a:gd name="T6" fmla="*/ 0 w 16"/>
                <a:gd name="T7" fmla="*/ 2 h 2"/>
                <a:gd name="T8" fmla="*/ 1 w 16"/>
                <a:gd name="T9" fmla="*/ 2 h 2"/>
                <a:gd name="T10" fmla="*/ 2 w 16"/>
                <a:gd name="T11" fmla="*/ 2 h 2"/>
                <a:gd name="T12" fmla="*/ 16 w 1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">
                  <a:moveTo>
                    <a:pt x="16" y="0"/>
                  </a:moveTo>
                  <a:cubicBezTo>
                    <a:pt x="12" y="0"/>
                    <a:pt x="9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5" name="Freeform 235"/>
            <p:cNvSpPr>
              <a:spLocks/>
            </p:cNvSpPr>
            <p:nvPr/>
          </p:nvSpPr>
          <p:spPr bwMode="auto">
            <a:xfrm>
              <a:off x="2428876" y="5164138"/>
              <a:ext cx="144463" cy="25400"/>
            </a:xfrm>
            <a:custGeom>
              <a:avLst/>
              <a:gdLst>
                <a:gd name="T0" fmla="*/ 91 w 91"/>
                <a:gd name="T1" fmla="*/ 0 h 16"/>
                <a:gd name="T2" fmla="*/ 0 w 91"/>
                <a:gd name="T3" fmla="*/ 16 h 16"/>
                <a:gd name="T4" fmla="*/ 61 w 91"/>
                <a:gd name="T5" fmla="*/ 16 h 16"/>
                <a:gd name="T6" fmla="*/ 91 w 91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16">
                  <a:moveTo>
                    <a:pt x="91" y="0"/>
                  </a:moveTo>
                  <a:lnTo>
                    <a:pt x="0" y="16"/>
                  </a:lnTo>
                  <a:lnTo>
                    <a:pt x="61" y="16"/>
                  </a:lnTo>
                  <a:lnTo>
                    <a:pt x="9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6" name="Rectangle 236"/>
            <p:cNvSpPr>
              <a:spLocks noChangeArrowheads="1"/>
            </p:cNvSpPr>
            <p:nvPr/>
          </p:nvSpPr>
          <p:spPr bwMode="auto">
            <a:xfrm>
              <a:off x="2235201" y="5311775"/>
              <a:ext cx="476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7" name="Freeform 237"/>
            <p:cNvSpPr>
              <a:spLocks/>
            </p:cNvSpPr>
            <p:nvPr/>
          </p:nvSpPr>
          <p:spPr bwMode="auto">
            <a:xfrm>
              <a:off x="2211388" y="5018088"/>
              <a:ext cx="47625" cy="0"/>
            </a:xfrm>
            <a:custGeom>
              <a:avLst/>
              <a:gdLst>
                <a:gd name="T0" fmla="*/ 0 w 30"/>
                <a:gd name="T1" fmla="*/ 15 w 30"/>
                <a:gd name="T2" fmla="*/ 30 w 30"/>
                <a:gd name="T3" fmla="*/ 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0" y="0"/>
                  </a:moveTo>
                  <a:lnTo>
                    <a:pt x="15" y="0"/>
                  </a:lnTo>
                  <a:lnTo>
                    <a:pt x="3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8" name="Rectangle 238"/>
            <p:cNvSpPr>
              <a:spLocks noChangeArrowheads="1"/>
            </p:cNvSpPr>
            <p:nvPr/>
          </p:nvSpPr>
          <p:spPr bwMode="auto">
            <a:xfrm>
              <a:off x="2162176" y="4994275"/>
              <a:ext cx="492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9" name="Freeform 239"/>
            <p:cNvSpPr>
              <a:spLocks/>
            </p:cNvSpPr>
            <p:nvPr/>
          </p:nvSpPr>
          <p:spPr bwMode="auto">
            <a:xfrm>
              <a:off x="2065338" y="4994275"/>
              <a:ext cx="49213" cy="23813"/>
            </a:xfrm>
            <a:custGeom>
              <a:avLst/>
              <a:gdLst>
                <a:gd name="T0" fmla="*/ 0 w 31"/>
                <a:gd name="T1" fmla="*/ 15 h 15"/>
                <a:gd name="T2" fmla="*/ 15 w 31"/>
                <a:gd name="T3" fmla="*/ 15 h 15"/>
                <a:gd name="T4" fmla="*/ 31 w 31"/>
                <a:gd name="T5" fmla="*/ 0 h 15"/>
                <a:gd name="T6" fmla="*/ 0 w 3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0" y="15"/>
                  </a:moveTo>
                  <a:lnTo>
                    <a:pt x="15" y="15"/>
                  </a:lnTo>
                  <a:lnTo>
                    <a:pt x="31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0" name="Freeform 240"/>
            <p:cNvSpPr>
              <a:spLocks/>
            </p:cNvSpPr>
            <p:nvPr/>
          </p:nvSpPr>
          <p:spPr bwMode="auto">
            <a:xfrm>
              <a:off x="1920876" y="5286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1" name="Freeform 241"/>
            <p:cNvSpPr>
              <a:spLocks/>
            </p:cNvSpPr>
            <p:nvPr/>
          </p:nvSpPr>
          <p:spPr bwMode="auto">
            <a:xfrm>
              <a:off x="1847851" y="5286375"/>
              <a:ext cx="23813" cy="2540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2" name="Freeform 242"/>
            <p:cNvSpPr>
              <a:spLocks/>
            </p:cNvSpPr>
            <p:nvPr/>
          </p:nvSpPr>
          <p:spPr bwMode="auto">
            <a:xfrm>
              <a:off x="1871663" y="5286375"/>
              <a:ext cx="49213" cy="25400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1 h 1"/>
                <a:gd name="T4" fmla="*/ 2 w 2"/>
                <a:gd name="T5" fmla="*/ 1 h 1"/>
                <a:gd name="T6" fmla="*/ 2 w 2"/>
                <a:gd name="T7" fmla="*/ 0 h 1"/>
                <a:gd name="T8" fmla="*/ 1 w 2"/>
                <a:gd name="T9" fmla="*/ 1 h 1"/>
                <a:gd name="T10" fmla="*/ 0 w 2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3" name="Freeform 243"/>
            <p:cNvSpPr>
              <a:spLocks/>
            </p:cNvSpPr>
            <p:nvPr/>
          </p:nvSpPr>
          <p:spPr bwMode="auto">
            <a:xfrm>
              <a:off x="1920876" y="5286375"/>
              <a:ext cx="168275" cy="25400"/>
            </a:xfrm>
            <a:custGeom>
              <a:avLst/>
              <a:gdLst>
                <a:gd name="T0" fmla="*/ 7 w 7"/>
                <a:gd name="T1" fmla="*/ 0 h 1"/>
                <a:gd name="T2" fmla="*/ 0 w 7"/>
                <a:gd name="T3" fmla="*/ 0 h 1"/>
                <a:gd name="T4" fmla="*/ 7 w 7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">
                  <a:moveTo>
                    <a:pt x="7" y="0"/>
                  </a:moveTo>
                  <a:cubicBezTo>
                    <a:pt x="5" y="0"/>
                    <a:pt x="2" y="0"/>
                    <a:pt x="0" y="0"/>
                  </a:cubicBezTo>
                  <a:cubicBezTo>
                    <a:pt x="2" y="1"/>
                    <a:pt x="5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4" name="Freeform 244"/>
            <p:cNvSpPr>
              <a:spLocks/>
            </p:cNvSpPr>
            <p:nvPr/>
          </p:nvSpPr>
          <p:spPr bwMode="auto">
            <a:xfrm>
              <a:off x="1944688" y="5311775"/>
              <a:ext cx="120650" cy="23813"/>
            </a:xfrm>
            <a:custGeom>
              <a:avLst/>
              <a:gdLst>
                <a:gd name="T0" fmla="*/ 76 w 76"/>
                <a:gd name="T1" fmla="*/ 0 h 15"/>
                <a:gd name="T2" fmla="*/ 0 w 76"/>
                <a:gd name="T3" fmla="*/ 15 h 15"/>
                <a:gd name="T4" fmla="*/ 61 w 76"/>
                <a:gd name="T5" fmla="*/ 15 h 15"/>
                <a:gd name="T6" fmla="*/ 76 w 76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5">
                  <a:moveTo>
                    <a:pt x="76" y="0"/>
                  </a:moveTo>
                  <a:lnTo>
                    <a:pt x="0" y="15"/>
                  </a:lnTo>
                  <a:lnTo>
                    <a:pt x="61" y="15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5" name="Freeform 245"/>
            <p:cNvSpPr>
              <a:spLocks/>
            </p:cNvSpPr>
            <p:nvPr/>
          </p:nvSpPr>
          <p:spPr bwMode="auto">
            <a:xfrm>
              <a:off x="1920876" y="5018088"/>
              <a:ext cx="71438" cy="0"/>
            </a:xfrm>
            <a:custGeom>
              <a:avLst/>
              <a:gdLst>
                <a:gd name="T0" fmla="*/ 0 w 45"/>
                <a:gd name="T1" fmla="*/ 30 w 45"/>
                <a:gd name="T2" fmla="*/ 45 w 45"/>
                <a:gd name="T3" fmla="*/ 0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0" y="0"/>
                  </a:moveTo>
                  <a:lnTo>
                    <a:pt x="30" y="0"/>
                  </a:lnTo>
                  <a:lnTo>
                    <a:pt x="4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6" name="Freeform 246"/>
            <p:cNvSpPr>
              <a:spLocks/>
            </p:cNvSpPr>
            <p:nvPr/>
          </p:nvSpPr>
          <p:spPr bwMode="auto">
            <a:xfrm>
              <a:off x="1895476" y="5238750"/>
              <a:ext cx="96838" cy="23813"/>
            </a:xfrm>
            <a:custGeom>
              <a:avLst/>
              <a:gdLst>
                <a:gd name="T0" fmla="*/ 31 w 61"/>
                <a:gd name="T1" fmla="*/ 15 h 15"/>
                <a:gd name="T2" fmla="*/ 61 w 61"/>
                <a:gd name="T3" fmla="*/ 0 h 15"/>
                <a:gd name="T4" fmla="*/ 0 w 61"/>
                <a:gd name="T5" fmla="*/ 15 h 15"/>
                <a:gd name="T6" fmla="*/ 31 w 6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15">
                  <a:moveTo>
                    <a:pt x="31" y="15"/>
                  </a:moveTo>
                  <a:lnTo>
                    <a:pt x="61" y="0"/>
                  </a:lnTo>
                  <a:lnTo>
                    <a:pt x="0" y="15"/>
                  </a:lnTo>
                  <a:lnTo>
                    <a:pt x="31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7" name="Rectangle 247"/>
            <p:cNvSpPr>
              <a:spLocks noChangeArrowheads="1"/>
            </p:cNvSpPr>
            <p:nvPr/>
          </p:nvSpPr>
          <p:spPr bwMode="auto">
            <a:xfrm>
              <a:off x="1847851" y="5018088"/>
              <a:ext cx="476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8" name="Rectangle 248"/>
            <p:cNvSpPr>
              <a:spLocks noChangeArrowheads="1"/>
            </p:cNvSpPr>
            <p:nvPr/>
          </p:nvSpPr>
          <p:spPr bwMode="auto">
            <a:xfrm>
              <a:off x="1774826" y="4846638"/>
              <a:ext cx="492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9" name="Freeform 249"/>
            <p:cNvSpPr>
              <a:spLocks/>
            </p:cNvSpPr>
            <p:nvPr/>
          </p:nvSpPr>
          <p:spPr bwMode="auto">
            <a:xfrm>
              <a:off x="1677988" y="5311775"/>
              <a:ext cx="96838" cy="23813"/>
            </a:xfrm>
            <a:custGeom>
              <a:avLst/>
              <a:gdLst>
                <a:gd name="T0" fmla="*/ 4 w 4"/>
                <a:gd name="T1" fmla="*/ 0 h 1"/>
                <a:gd name="T2" fmla="*/ 0 w 4"/>
                <a:gd name="T3" fmla="*/ 0 h 1"/>
                <a:gd name="T4" fmla="*/ 4 w 4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3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0" name="Freeform 250"/>
            <p:cNvSpPr>
              <a:spLocks/>
            </p:cNvSpPr>
            <p:nvPr/>
          </p:nvSpPr>
          <p:spPr bwMode="auto">
            <a:xfrm>
              <a:off x="1701801" y="5018088"/>
              <a:ext cx="49213" cy="23813"/>
            </a:xfrm>
            <a:custGeom>
              <a:avLst/>
              <a:gdLst>
                <a:gd name="T0" fmla="*/ 0 w 31"/>
                <a:gd name="T1" fmla="*/ 15 h 15"/>
                <a:gd name="T2" fmla="*/ 31 w 31"/>
                <a:gd name="T3" fmla="*/ 15 h 15"/>
                <a:gd name="T4" fmla="*/ 31 w 31"/>
                <a:gd name="T5" fmla="*/ 0 h 15"/>
                <a:gd name="T6" fmla="*/ 0 w 3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0" y="15"/>
                  </a:moveTo>
                  <a:lnTo>
                    <a:pt x="31" y="15"/>
                  </a:lnTo>
                  <a:lnTo>
                    <a:pt x="31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1" name="Freeform 251"/>
            <p:cNvSpPr>
              <a:spLocks/>
            </p:cNvSpPr>
            <p:nvPr/>
          </p:nvSpPr>
          <p:spPr bwMode="auto">
            <a:xfrm>
              <a:off x="1581151" y="4846638"/>
              <a:ext cx="120650" cy="0"/>
            </a:xfrm>
            <a:custGeom>
              <a:avLst/>
              <a:gdLst>
                <a:gd name="T0" fmla="*/ 31 w 76"/>
                <a:gd name="T1" fmla="*/ 76 w 76"/>
                <a:gd name="T2" fmla="*/ 0 w 76"/>
                <a:gd name="T3" fmla="*/ 31 w 7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6">
                  <a:moveTo>
                    <a:pt x="31" y="0"/>
                  </a:moveTo>
                  <a:lnTo>
                    <a:pt x="7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2" name="Freeform 252"/>
            <p:cNvSpPr>
              <a:spLocks/>
            </p:cNvSpPr>
            <p:nvPr/>
          </p:nvSpPr>
          <p:spPr bwMode="auto">
            <a:xfrm>
              <a:off x="1557338" y="5067300"/>
              <a:ext cx="73025" cy="0"/>
            </a:xfrm>
            <a:custGeom>
              <a:avLst/>
              <a:gdLst>
                <a:gd name="T0" fmla="*/ 30 w 46"/>
                <a:gd name="T1" fmla="*/ 46 w 46"/>
                <a:gd name="T2" fmla="*/ 0 w 46"/>
                <a:gd name="T3" fmla="*/ 30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0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3" name="Freeform 253"/>
            <p:cNvSpPr>
              <a:spLocks/>
            </p:cNvSpPr>
            <p:nvPr/>
          </p:nvSpPr>
          <p:spPr bwMode="auto">
            <a:xfrm>
              <a:off x="1533526" y="5091113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4" name="Freeform 254"/>
            <p:cNvSpPr>
              <a:spLocks/>
            </p:cNvSpPr>
            <p:nvPr/>
          </p:nvSpPr>
          <p:spPr bwMode="auto">
            <a:xfrm>
              <a:off x="1557338" y="5213350"/>
              <a:ext cx="23813" cy="0"/>
            </a:xfrm>
            <a:custGeom>
              <a:avLst/>
              <a:gdLst>
                <a:gd name="T0" fmla="*/ 15 w 15"/>
                <a:gd name="T1" fmla="*/ 0 w 15"/>
                <a:gd name="T2" fmla="*/ 15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5" name="Freeform 255"/>
            <p:cNvSpPr>
              <a:spLocks/>
            </p:cNvSpPr>
            <p:nvPr/>
          </p:nvSpPr>
          <p:spPr bwMode="auto">
            <a:xfrm>
              <a:off x="1387476" y="5018088"/>
              <a:ext cx="122238" cy="49213"/>
            </a:xfrm>
            <a:custGeom>
              <a:avLst/>
              <a:gdLst>
                <a:gd name="T0" fmla="*/ 1 w 5"/>
                <a:gd name="T1" fmla="*/ 1 h 2"/>
                <a:gd name="T2" fmla="*/ 5 w 5"/>
                <a:gd name="T3" fmla="*/ 1 h 2"/>
                <a:gd name="T4" fmla="*/ 0 w 5"/>
                <a:gd name="T5" fmla="*/ 0 h 2"/>
                <a:gd name="T6" fmla="*/ 1 w 5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1" y="1"/>
                  </a:moveTo>
                  <a:cubicBezTo>
                    <a:pt x="2" y="1"/>
                    <a:pt x="4" y="2"/>
                    <a:pt x="5" y="1"/>
                  </a:cubicBezTo>
                  <a:cubicBezTo>
                    <a:pt x="3" y="1"/>
                    <a:pt x="1" y="1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6" name="Freeform 256"/>
            <p:cNvSpPr>
              <a:spLocks/>
            </p:cNvSpPr>
            <p:nvPr/>
          </p:nvSpPr>
          <p:spPr bwMode="auto">
            <a:xfrm>
              <a:off x="1316038" y="4895850"/>
              <a:ext cx="71438" cy="0"/>
            </a:xfrm>
            <a:custGeom>
              <a:avLst/>
              <a:gdLst>
                <a:gd name="T0" fmla="*/ 45 w 45"/>
                <a:gd name="T1" fmla="*/ 0 w 45"/>
                <a:gd name="T2" fmla="*/ 30 w 45"/>
                <a:gd name="T3" fmla="*/ 45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45" y="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7" name="Freeform 257"/>
            <p:cNvSpPr>
              <a:spLocks/>
            </p:cNvSpPr>
            <p:nvPr/>
          </p:nvSpPr>
          <p:spPr bwMode="auto">
            <a:xfrm>
              <a:off x="612776" y="4357688"/>
              <a:ext cx="49213" cy="0"/>
            </a:xfrm>
            <a:custGeom>
              <a:avLst/>
              <a:gdLst>
                <a:gd name="T0" fmla="*/ 0 w 31"/>
                <a:gd name="T1" fmla="*/ 16 w 31"/>
                <a:gd name="T2" fmla="*/ 31 w 31"/>
                <a:gd name="T3" fmla="*/ 0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0" y="0"/>
                  </a:moveTo>
                  <a:lnTo>
                    <a:pt x="16" y="0"/>
                  </a:ln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8" name="Freeform 258"/>
            <p:cNvSpPr>
              <a:spLocks/>
            </p:cNvSpPr>
            <p:nvPr/>
          </p:nvSpPr>
          <p:spPr bwMode="auto">
            <a:xfrm>
              <a:off x="419101" y="3259138"/>
              <a:ext cx="122238" cy="0"/>
            </a:xfrm>
            <a:custGeom>
              <a:avLst/>
              <a:gdLst>
                <a:gd name="T0" fmla="*/ 0 w 77"/>
                <a:gd name="T1" fmla="*/ 0 w 77"/>
                <a:gd name="T2" fmla="*/ 77 w 77"/>
                <a:gd name="T3" fmla="*/ 0 w 7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7">
                  <a:moveTo>
                    <a:pt x="0" y="0"/>
                  </a:moveTo>
                  <a:lnTo>
                    <a:pt x="0" y="0"/>
                  </a:lnTo>
                  <a:lnTo>
                    <a:pt x="7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9" name="Rectangle 259"/>
            <p:cNvSpPr>
              <a:spLocks noChangeArrowheads="1"/>
            </p:cNvSpPr>
            <p:nvPr/>
          </p:nvSpPr>
          <p:spPr bwMode="auto">
            <a:xfrm>
              <a:off x="395288" y="3233738"/>
              <a:ext cx="492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60" name="Freeform 260"/>
            <p:cNvSpPr>
              <a:spLocks/>
            </p:cNvSpPr>
            <p:nvPr/>
          </p:nvSpPr>
          <p:spPr bwMode="auto">
            <a:xfrm>
              <a:off x="201613" y="2281238"/>
              <a:ext cx="49213" cy="23813"/>
            </a:xfrm>
            <a:custGeom>
              <a:avLst/>
              <a:gdLst>
                <a:gd name="T0" fmla="*/ 0 w 31"/>
                <a:gd name="T1" fmla="*/ 15 h 15"/>
                <a:gd name="T2" fmla="*/ 31 w 31"/>
                <a:gd name="T3" fmla="*/ 15 h 15"/>
                <a:gd name="T4" fmla="*/ 31 w 31"/>
                <a:gd name="T5" fmla="*/ 0 h 15"/>
                <a:gd name="T6" fmla="*/ 0 w 3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0" y="15"/>
                  </a:moveTo>
                  <a:lnTo>
                    <a:pt x="31" y="15"/>
                  </a:lnTo>
                  <a:lnTo>
                    <a:pt x="31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92" b="100000" l="0" r="100000">
                        <a14:foregroundMark x1="62333" y1="74670" x2="70333" y2="99472"/>
                        <a14:foregroundMark x1="18000" y1="62797" x2="16333" y2="66227"/>
                        <a14:backgroundMark x1="7333" y1="34565" x2="26000" y2="5277"/>
                        <a14:backgroundMark x1="14667" y1="97889" x2="14667" y2="84697"/>
                        <a14:backgroundMark x1="20667" y1="96570" x2="20000" y2="83905"/>
                        <a14:backgroundMark x1="81333" y1="96570" x2="74000" y2="84697"/>
                        <a14:backgroundMark x1="48000" y1="6069" x2="69667" y2="5805"/>
                        <a14:backgroundMark x1="46333" y1="7916" x2="52667" y2="6069"/>
                        <a14:backgroundMark x1="70333" y1="14512" x2="64333" y2="5277"/>
                        <a14:backgroundMark x1="2000" y1="57256" x2="333" y2="66227"/>
                        <a14:backgroundMark x1="61000" y1="7652" x2="61000" y2="7652"/>
                        <a14:backgroundMark x1="62000" y1="7388" x2="65667" y2="7652"/>
                        <a14:backgroundMark x1="65000" y1="8443" x2="66000" y2="10290"/>
                        <a14:backgroundMark x1="66333" y1="10818" x2="68667" y2="12929"/>
                        <a14:backgroundMark x1="68667" y1="15567" x2="70333" y2="18997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4952" y="159972"/>
            <a:ext cx="3949576" cy="4989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1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234" b="97984" l="3455" r="91171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39320" y="339502"/>
            <a:ext cx="825402" cy="784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49948" y="1563638"/>
            <a:ext cx="41167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对同志和人民们充满热情。他常说，共产党员应该在群众最困难的时候，出现在群众的面前；在群众最需要帮助的时候，去关心群众、帮助群众</a:t>
            </a:r>
            <a:r>
              <a:rPr lang="zh-CN" altLang="en-US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。</a:t>
            </a:r>
            <a:endParaRPr lang="en-US" altLang="zh-CN" dirty="0" smtClean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53919" y="558273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C000"/>
                </a:solidFill>
                <a:latin typeface="汉仪力量黑简" panose="00020600040101010101" pitchFamily="18" charset="-122"/>
                <a:ea typeface="汉仪力量黑简" panose="00020600040101010101" pitchFamily="18" charset="-122"/>
              </a:rPr>
              <a:t>焦裕禄</a:t>
            </a:r>
            <a:endParaRPr lang="zh-CN" altLang="en-US" sz="3200" dirty="0">
              <a:solidFill>
                <a:srgbClr val="FFC000"/>
              </a:solidFill>
              <a:latin typeface="汉仪力量黑简" panose="00020600040101010101" pitchFamily="18" charset="-122"/>
              <a:ea typeface="汉仪力量黑简" panose="00020600040101010101" pitchFamily="18" charset="-122"/>
            </a:endParaRPr>
          </a:p>
        </p:txBody>
      </p:sp>
      <p:sp>
        <p:nvSpPr>
          <p:cNvPr id="262" name="TextBox 261"/>
          <p:cNvSpPr txBox="1"/>
          <p:nvPr/>
        </p:nvSpPr>
        <p:spPr>
          <a:xfrm>
            <a:off x="2590036" y="588604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中共优秀党员</a:t>
            </a:r>
            <a:endParaRPr lang="en-US" altLang="zh-CN" sz="1400" dirty="0" smtClean="0">
              <a:solidFill>
                <a:schemeClr val="bg1">
                  <a:lumMod val="95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63" name="TextBox 262"/>
          <p:cNvSpPr txBox="1"/>
          <p:nvPr/>
        </p:nvSpPr>
        <p:spPr>
          <a:xfrm>
            <a:off x="2590036" y="819889"/>
            <a:ext cx="1261884" cy="283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" dirty="0" smtClean="0">
                <a:solidFill>
                  <a:schemeClr val="bg1">
                    <a:lumMod val="9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干部的楷模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64" name="TextBox 263"/>
          <p:cNvSpPr txBox="1"/>
          <p:nvPr/>
        </p:nvSpPr>
        <p:spPr>
          <a:xfrm>
            <a:off x="1049948" y="2787774"/>
            <a:ext cx="4116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他</a:t>
            </a:r>
            <a:r>
              <a:rPr lang="zh-CN" altLang="en-US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清正廉洁，无私奉献，为人民利益鞠躬尽瘁，死而后已。</a:t>
            </a:r>
          </a:p>
        </p:txBody>
      </p:sp>
    </p:spTree>
    <p:extLst>
      <p:ext uri="{BB962C8B-B14F-4D97-AF65-F5344CB8AC3E}">
        <p14:creationId xmlns:p14="http://schemas.microsoft.com/office/powerpoint/2010/main" val="2554769468"/>
      </p:ext>
    </p:extLst>
  </p:cSld>
  <p:clrMapOvr>
    <a:masterClrMapping/>
  </p:clrMapOvr>
  <p:transition spd="slow" advClick="0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62" grpId="0"/>
      <p:bldP spid="263" grpId="0"/>
      <p:bldP spid="26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" name="Picture 2"/>
          <p:cNvPicPr>
            <a:picLocks noChangeAspect="1" noChangeArrowheads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35"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49231">
                        <a14:foregroundMark x1="17308" y1="64972" x2="18654" y2="70339"/>
                        <a14:foregroundMark x1="33269" y1="28249" x2="32500" y2="38136"/>
                        <a14:backgroundMark x1="38654" y1="33051" x2="38654" y2="42090"/>
                        <a14:backgroundMark x1="3846" y1="38418" x2="962" y2="31921"/>
                        <a14:backgroundMark x1="25385" y1="62147" x2="30577" y2="68079"/>
                        <a14:backgroundMark x1="35000" y1="87006" x2="46346" y2="92938"/>
                        <a14:backgroundMark x1="41923" y1="33333" x2="48654" y2="27684"/>
                      </a14:backgroundRemoval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9535"/>
          <a:stretch/>
        </p:blipFill>
        <p:spPr bwMode="auto">
          <a:xfrm>
            <a:off x="0" y="0"/>
            <a:ext cx="9100216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0" name="Freeform 5"/>
          <p:cNvSpPr>
            <a:spLocks noEditPoints="1"/>
          </p:cNvSpPr>
          <p:nvPr/>
        </p:nvSpPr>
        <p:spPr bwMode="auto">
          <a:xfrm>
            <a:off x="1" y="3536871"/>
            <a:ext cx="9144000" cy="2080937"/>
          </a:xfrm>
          <a:custGeom>
            <a:avLst/>
            <a:gdLst>
              <a:gd name="T0" fmla="*/ 2708 w 3126"/>
              <a:gd name="T1" fmla="*/ 681 h 709"/>
              <a:gd name="T2" fmla="*/ 2518 w 3126"/>
              <a:gd name="T3" fmla="*/ 615 h 709"/>
              <a:gd name="T4" fmla="*/ 2299 w 3126"/>
              <a:gd name="T5" fmla="*/ 623 h 709"/>
              <a:gd name="T6" fmla="*/ 2822 w 3126"/>
              <a:gd name="T7" fmla="*/ 569 h 709"/>
              <a:gd name="T8" fmla="*/ 2696 w 3126"/>
              <a:gd name="T9" fmla="*/ 543 h 709"/>
              <a:gd name="T10" fmla="*/ 2666 w 3126"/>
              <a:gd name="T11" fmla="*/ 470 h 709"/>
              <a:gd name="T12" fmla="*/ 2356 w 3126"/>
              <a:gd name="T13" fmla="*/ 472 h 709"/>
              <a:gd name="T14" fmla="*/ 1845 w 3126"/>
              <a:gd name="T15" fmla="*/ 445 h 709"/>
              <a:gd name="T16" fmla="*/ 1282 w 3126"/>
              <a:gd name="T17" fmla="*/ 426 h 709"/>
              <a:gd name="T18" fmla="*/ 347 w 3126"/>
              <a:gd name="T19" fmla="*/ 413 h 709"/>
              <a:gd name="T20" fmla="*/ 552 w 3126"/>
              <a:gd name="T21" fmla="*/ 378 h 709"/>
              <a:gd name="T22" fmla="*/ 989 w 3126"/>
              <a:gd name="T23" fmla="*/ 289 h 709"/>
              <a:gd name="T24" fmla="*/ 989 w 3126"/>
              <a:gd name="T25" fmla="*/ 272 h 709"/>
              <a:gd name="T26" fmla="*/ 1409 w 3126"/>
              <a:gd name="T27" fmla="*/ 237 h 709"/>
              <a:gd name="T28" fmla="*/ 886 w 3126"/>
              <a:gd name="T29" fmla="*/ 217 h 709"/>
              <a:gd name="T30" fmla="*/ 660 w 3126"/>
              <a:gd name="T31" fmla="*/ 217 h 709"/>
              <a:gd name="T32" fmla="*/ 1344 w 3126"/>
              <a:gd name="T33" fmla="*/ 146 h 709"/>
              <a:gd name="T34" fmla="*/ 1276 w 3126"/>
              <a:gd name="T35" fmla="*/ 122 h 709"/>
              <a:gd name="T36" fmla="*/ 785 w 3126"/>
              <a:gd name="T37" fmla="*/ 22 h 709"/>
              <a:gd name="T38" fmla="*/ 1780 w 3126"/>
              <a:gd name="T39" fmla="*/ 668 h 709"/>
              <a:gd name="T40" fmla="*/ 2300 w 3126"/>
              <a:gd name="T41" fmla="*/ 603 h 709"/>
              <a:gd name="T42" fmla="*/ 2577 w 3126"/>
              <a:gd name="T43" fmla="*/ 539 h 709"/>
              <a:gd name="T44" fmla="*/ 2219 w 3126"/>
              <a:gd name="T45" fmla="*/ 479 h 709"/>
              <a:gd name="T46" fmla="*/ 1565 w 3126"/>
              <a:gd name="T47" fmla="*/ 452 h 709"/>
              <a:gd name="T48" fmla="*/ 1398 w 3126"/>
              <a:gd name="T49" fmla="*/ 523 h 709"/>
              <a:gd name="T50" fmla="*/ 1213 w 3126"/>
              <a:gd name="T51" fmla="*/ 385 h 709"/>
              <a:gd name="T52" fmla="*/ 1362 w 3126"/>
              <a:gd name="T53" fmla="*/ 350 h 709"/>
              <a:gd name="T54" fmla="*/ 1121 w 3126"/>
              <a:gd name="T55" fmla="*/ 355 h 709"/>
              <a:gd name="T56" fmla="*/ 267 w 3126"/>
              <a:gd name="T57" fmla="*/ 487 h 709"/>
              <a:gd name="T58" fmla="*/ 337 w 3126"/>
              <a:gd name="T59" fmla="*/ 402 h 709"/>
              <a:gd name="T60" fmla="*/ 530 w 3126"/>
              <a:gd name="T61" fmla="*/ 326 h 709"/>
              <a:gd name="T62" fmla="*/ 603 w 3126"/>
              <a:gd name="T63" fmla="*/ 247 h 709"/>
              <a:gd name="T64" fmla="*/ 923 w 3126"/>
              <a:gd name="T65" fmla="*/ 134 h 709"/>
              <a:gd name="T66" fmla="*/ 961 w 3126"/>
              <a:gd name="T67" fmla="*/ 70 h 709"/>
              <a:gd name="T68" fmla="*/ 792 w 3126"/>
              <a:gd name="T69" fmla="*/ 53 h 709"/>
              <a:gd name="T70" fmla="*/ 2345 w 3126"/>
              <a:gd name="T71" fmla="*/ 675 h 709"/>
              <a:gd name="T72" fmla="*/ 1998 w 3126"/>
              <a:gd name="T73" fmla="*/ 642 h 709"/>
              <a:gd name="T74" fmla="*/ 2101 w 3126"/>
              <a:gd name="T75" fmla="*/ 643 h 709"/>
              <a:gd name="T76" fmla="*/ 920 w 3126"/>
              <a:gd name="T77" fmla="*/ 104 h 709"/>
              <a:gd name="T78" fmla="*/ 448 w 3126"/>
              <a:gd name="T79" fmla="*/ 346 h 709"/>
              <a:gd name="T80" fmla="*/ 106 w 3126"/>
              <a:gd name="T81" fmla="*/ 486 h 709"/>
              <a:gd name="T82" fmla="*/ 39 w 3126"/>
              <a:gd name="T83" fmla="*/ 486 h 709"/>
              <a:gd name="T84" fmla="*/ 159 w 3126"/>
              <a:gd name="T85" fmla="*/ 459 h 709"/>
              <a:gd name="T86" fmla="*/ 983 w 3126"/>
              <a:gd name="T87" fmla="*/ 440 h 709"/>
              <a:gd name="T88" fmla="*/ 1108 w 3126"/>
              <a:gd name="T89" fmla="*/ 575 h 709"/>
              <a:gd name="T90" fmla="*/ 1469 w 3126"/>
              <a:gd name="T91" fmla="*/ 555 h 709"/>
              <a:gd name="T92" fmla="*/ 1657 w 3126"/>
              <a:gd name="T93" fmla="*/ 565 h 709"/>
              <a:gd name="T94" fmla="*/ 1792 w 3126"/>
              <a:gd name="T95" fmla="*/ 462 h 709"/>
              <a:gd name="T96" fmla="*/ 2049 w 3126"/>
              <a:gd name="T97" fmla="*/ 589 h 709"/>
              <a:gd name="T98" fmla="*/ 2784 w 3126"/>
              <a:gd name="T99" fmla="*/ 454 h 709"/>
              <a:gd name="T100" fmla="*/ 2570 w 3126"/>
              <a:gd name="T101" fmla="*/ 642 h 709"/>
              <a:gd name="T102" fmla="*/ 2737 w 3126"/>
              <a:gd name="T103" fmla="*/ 535 h 709"/>
              <a:gd name="T104" fmla="*/ 2562 w 3126"/>
              <a:gd name="T105" fmla="*/ 479 h 709"/>
              <a:gd name="T106" fmla="*/ 1481 w 3126"/>
              <a:gd name="T107" fmla="*/ 392 h 709"/>
              <a:gd name="T108" fmla="*/ 765 w 3126"/>
              <a:gd name="T109" fmla="*/ 320 h 709"/>
              <a:gd name="T110" fmla="*/ 1771 w 3126"/>
              <a:gd name="T111" fmla="*/ 185 h 709"/>
              <a:gd name="T112" fmla="*/ 1068 w 3126"/>
              <a:gd name="T113" fmla="*/ 144 h 709"/>
              <a:gd name="T114" fmla="*/ 3039 w 3126"/>
              <a:gd name="T115" fmla="*/ 611 h 709"/>
              <a:gd name="T116" fmla="*/ 2835 w 3126"/>
              <a:gd name="T117" fmla="*/ 608 h 709"/>
              <a:gd name="T118" fmla="*/ 2973 w 3126"/>
              <a:gd name="T119" fmla="*/ 559 h 709"/>
              <a:gd name="T120" fmla="*/ 2668 w 3126"/>
              <a:gd name="T121" fmla="*/ 546 h 709"/>
              <a:gd name="T122" fmla="*/ 855 w 3126"/>
              <a:gd name="T123" fmla="*/ 333 h 709"/>
              <a:gd name="T124" fmla="*/ 1215 w 3126"/>
              <a:gd name="T125" fmla="*/ 124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26" h="709">
                <a:moveTo>
                  <a:pt x="2926" y="709"/>
                </a:moveTo>
                <a:cubicBezTo>
                  <a:pt x="2925" y="704"/>
                  <a:pt x="2934" y="709"/>
                  <a:pt x="2932" y="703"/>
                </a:cubicBezTo>
                <a:cubicBezTo>
                  <a:pt x="2922" y="702"/>
                  <a:pt x="2917" y="701"/>
                  <a:pt x="2910" y="698"/>
                </a:cubicBezTo>
                <a:cubicBezTo>
                  <a:pt x="2904" y="698"/>
                  <a:pt x="2903" y="703"/>
                  <a:pt x="2898" y="705"/>
                </a:cubicBezTo>
                <a:cubicBezTo>
                  <a:pt x="2899" y="706"/>
                  <a:pt x="2899" y="708"/>
                  <a:pt x="2899" y="709"/>
                </a:cubicBezTo>
                <a:lnTo>
                  <a:pt x="2926" y="709"/>
                </a:lnTo>
                <a:close/>
                <a:moveTo>
                  <a:pt x="2821" y="709"/>
                </a:moveTo>
                <a:cubicBezTo>
                  <a:pt x="2818" y="705"/>
                  <a:pt x="2814" y="701"/>
                  <a:pt x="2808" y="705"/>
                </a:cubicBezTo>
                <a:cubicBezTo>
                  <a:pt x="2808" y="707"/>
                  <a:pt x="2807" y="708"/>
                  <a:pt x="2807" y="709"/>
                </a:cubicBezTo>
                <a:lnTo>
                  <a:pt x="2821" y="709"/>
                </a:lnTo>
                <a:close/>
                <a:moveTo>
                  <a:pt x="3042" y="709"/>
                </a:moveTo>
                <a:cubicBezTo>
                  <a:pt x="3043" y="708"/>
                  <a:pt x="3043" y="707"/>
                  <a:pt x="3043" y="707"/>
                </a:cubicBezTo>
                <a:cubicBezTo>
                  <a:pt x="3038" y="708"/>
                  <a:pt x="3035" y="705"/>
                  <a:pt x="3033" y="707"/>
                </a:cubicBezTo>
                <a:cubicBezTo>
                  <a:pt x="3032" y="708"/>
                  <a:pt x="3033" y="708"/>
                  <a:pt x="3033" y="709"/>
                </a:cubicBezTo>
                <a:lnTo>
                  <a:pt x="3042" y="709"/>
                </a:lnTo>
                <a:close/>
                <a:moveTo>
                  <a:pt x="2983" y="709"/>
                </a:moveTo>
                <a:cubicBezTo>
                  <a:pt x="2982" y="706"/>
                  <a:pt x="2979" y="705"/>
                  <a:pt x="2976" y="706"/>
                </a:cubicBezTo>
                <a:cubicBezTo>
                  <a:pt x="2976" y="707"/>
                  <a:pt x="2977" y="708"/>
                  <a:pt x="2979" y="709"/>
                </a:cubicBezTo>
                <a:lnTo>
                  <a:pt x="2983" y="709"/>
                </a:lnTo>
                <a:close/>
                <a:moveTo>
                  <a:pt x="2782" y="701"/>
                </a:moveTo>
                <a:cubicBezTo>
                  <a:pt x="2784" y="704"/>
                  <a:pt x="2788" y="706"/>
                  <a:pt x="2790" y="708"/>
                </a:cubicBezTo>
                <a:cubicBezTo>
                  <a:pt x="2791" y="708"/>
                  <a:pt x="2792" y="707"/>
                  <a:pt x="2793" y="707"/>
                </a:cubicBezTo>
                <a:cubicBezTo>
                  <a:pt x="2793" y="704"/>
                  <a:pt x="2793" y="704"/>
                  <a:pt x="2793" y="704"/>
                </a:cubicBezTo>
                <a:cubicBezTo>
                  <a:pt x="2790" y="704"/>
                  <a:pt x="2787" y="703"/>
                  <a:pt x="2785" y="702"/>
                </a:cubicBezTo>
                <a:cubicBezTo>
                  <a:pt x="2790" y="699"/>
                  <a:pt x="2784" y="699"/>
                  <a:pt x="2784" y="694"/>
                </a:cubicBezTo>
                <a:cubicBezTo>
                  <a:pt x="2775" y="697"/>
                  <a:pt x="2778" y="687"/>
                  <a:pt x="2776" y="686"/>
                </a:cubicBezTo>
                <a:cubicBezTo>
                  <a:pt x="2777" y="686"/>
                  <a:pt x="2768" y="695"/>
                  <a:pt x="2772" y="686"/>
                </a:cubicBezTo>
                <a:cubicBezTo>
                  <a:pt x="2765" y="686"/>
                  <a:pt x="2754" y="684"/>
                  <a:pt x="2747" y="687"/>
                </a:cubicBezTo>
                <a:cubicBezTo>
                  <a:pt x="2752" y="700"/>
                  <a:pt x="2770" y="704"/>
                  <a:pt x="2782" y="701"/>
                </a:cubicBezTo>
                <a:close/>
                <a:moveTo>
                  <a:pt x="3117" y="691"/>
                </a:moveTo>
                <a:cubicBezTo>
                  <a:pt x="3117" y="695"/>
                  <a:pt x="3122" y="694"/>
                  <a:pt x="3125" y="693"/>
                </a:cubicBezTo>
                <a:cubicBezTo>
                  <a:pt x="3126" y="688"/>
                  <a:pt x="3119" y="689"/>
                  <a:pt x="3117" y="691"/>
                </a:cubicBezTo>
                <a:close/>
                <a:moveTo>
                  <a:pt x="2868" y="681"/>
                </a:moveTo>
                <a:cubicBezTo>
                  <a:pt x="2853" y="679"/>
                  <a:pt x="2851" y="682"/>
                  <a:pt x="2839" y="682"/>
                </a:cubicBezTo>
                <a:cubicBezTo>
                  <a:pt x="2837" y="687"/>
                  <a:pt x="2844" y="682"/>
                  <a:pt x="2843" y="686"/>
                </a:cubicBezTo>
                <a:cubicBezTo>
                  <a:pt x="2843" y="690"/>
                  <a:pt x="2841" y="685"/>
                  <a:pt x="2838" y="686"/>
                </a:cubicBezTo>
                <a:cubicBezTo>
                  <a:pt x="2838" y="688"/>
                  <a:pt x="2840" y="693"/>
                  <a:pt x="2836" y="691"/>
                </a:cubicBezTo>
                <a:cubicBezTo>
                  <a:pt x="2839" y="695"/>
                  <a:pt x="2837" y="697"/>
                  <a:pt x="2840" y="701"/>
                </a:cubicBezTo>
                <a:cubicBezTo>
                  <a:pt x="2848" y="694"/>
                  <a:pt x="2858" y="696"/>
                  <a:pt x="2869" y="691"/>
                </a:cubicBezTo>
                <a:cubicBezTo>
                  <a:pt x="2869" y="689"/>
                  <a:pt x="2865" y="691"/>
                  <a:pt x="2865" y="687"/>
                </a:cubicBezTo>
                <a:cubicBezTo>
                  <a:pt x="2865" y="685"/>
                  <a:pt x="2870" y="687"/>
                  <a:pt x="2872" y="686"/>
                </a:cubicBezTo>
                <a:cubicBezTo>
                  <a:pt x="2872" y="684"/>
                  <a:pt x="2870" y="685"/>
                  <a:pt x="2869" y="685"/>
                </a:cubicBezTo>
                <a:cubicBezTo>
                  <a:pt x="2866" y="684"/>
                  <a:pt x="2871" y="682"/>
                  <a:pt x="2868" y="681"/>
                </a:cubicBezTo>
                <a:close/>
                <a:moveTo>
                  <a:pt x="2914" y="687"/>
                </a:moveTo>
                <a:cubicBezTo>
                  <a:pt x="2911" y="686"/>
                  <a:pt x="2907" y="685"/>
                  <a:pt x="2907" y="690"/>
                </a:cubicBezTo>
                <a:cubicBezTo>
                  <a:pt x="2910" y="690"/>
                  <a:pt x="2914" y="691"/>
                  <a:pt x="2914" y="687"/>
                </a:cubicBezTo>
                <a:close/>
                <a:moveTo>
                  <a:pt x="2614" y="695"/>
                </a:moveTo>
                <a:cubicBezTo>
                  <a:pt x="2605" y="692"/>
                  <a:pt x="2610" y="684"/>
                  <a:pt x="2598" y="684"/>
                </a:cubicBezTo>
                <a:cubicBezTo>
                  <a:pt x="2594" y="692"/>
                  <a:pt x="2603" y="700"/>
                  <a:pt x="2614" y="695"/>
                </a:cubicBezTo>
                <a:close/>
                <a:moveTo>
                  <a:pt x="2050" y="709"/>
                </a:moveTo>
                <a:cubicBezTo>
                  <a:pt x="2048" y="707"/>
                  <a:pt x="2047" y="708"/>
                  <a:pt x="2047" y="709"/>
                </a:cubicBezTo>
                <a:lnTo>
                  <a:pt x="2050" y="709"/>
                </a:lnTo>
                <a:close/>
                <a:moveTo>
                  <a:pt x="2538" y="691"/>
                </a:moveTo>
                <a:cubicBezTo>
                  <a:pt x="2534" y="689"/>
                  <a:pt x="2526" y="685"/>
                  <a:pt x="2523" y="686"/>
                </a:cubicBezTo>
                <a:cubicBezTo>
                  <a:pt x="2523" y="694"/>
                  <a:pt x="2533" y="692"/>
                  <a:pt x="2538" y="691"/>
                </a:cubicBezTo>
                <a:close/>
                <a:moveTo>
                  <a:pt x="2542" y="682"/>
                </a:moveTo>
                <a:cubicBezTo>
                  <a:pt x="2543" y="683"/>
                  <a:pt x="2546" y="684"/>
                  <a:pt x="2550" y="684"/>
                </a:cubicBezTo>
                <a:cubicBezTo>
                  <a:pt x="2550" y="687"/>
                  <a:pt x="2545" y="689"/>
                  <a:pt x="2549" y="692"/>
                </a:cubicBezTo>
                <a:cubicBezTo>
                  <a:pt x="2550" y="691"/>
                  <a:pt x="2550" y="689"/>
                  <a:pt x="2553" y="689"/>
                </a:cubicBezTo>
                <a:cubicBezTo>
                  <a:pt x="2554" y="683"/>
                  <a:pt x="2550" y="682"/>
                  <a:pt x="2549" y="677"/>
                </a:cubicBezTo>
                <a:cubicBezTo>
                  <a:pt x="2547" y="683"/>
                  <a:pt x="2548" y="679"/>
                  <a:pt x="2543" y="677"/>
                </a:cubicBezTo>
                <a:cubicBezTo>
                  <a:pt x="2543" y="679"/>
                  <a:pt x="2543" y="681"/>
                  <a:pt x="2542" y="682"/>
                </a:cubicBezTo>
                <a:close/>
                <a:moveTo>
                  <a:pt x="2728" y="681"/>
                </a:moveTo>
                <a:cubicBezTo>
                  <a:pt x="2728" y="679"/>
                  <a:pt x="2727" y="678"/>
                  <a:pt x="2725" y="677"/>
                </a:cubicBezTo>
                <a:cubicBezTo>
                  <a:pt x="2720" y="677"/>
                  <a:pt x="2726" y="679"/>
                  <a:pt x="2723" y="682"/>
                </a:cubicBezTo>
                <a:cubicBezTo>
                  <a:pt x="2717" y="681"/>
                  <a:pt x="2716" y="681"/>
                  <a:pt x="2708" y="681"/>
                </a:cubicBezTo>
                <a:cubicBezTo>
                  <a:pt x="2710" y="688"/>
                  <a:pt x="2722" y="682"/>
                  <a:pt x="2728" y="681"/>
                </a:cubicBezTo>
                <a:close/>
                <a:moveTo>
                  <a:pt x="2504" y="686"/>
                </a:moveTo>
                <a:cubicBezTo>
                  <a:pt x="2504" y="688"/>
                  <a:pt x="2506" y="687"/>
                  <a:pt x="2508" y="687"/>
                </a:cubicBezTo>
                <a:cubicBezTo>
                  <a:pt x="2508" y="680"/>
                  <a:pt x="2508" y="680"/>
                  <a:pt x="2508" y="680"/>
                </a:cubicBezTo>
                <a:cubicBezTo>
                  <a:pt x="2502" y="678"/>
                  <a:pt x="2507" y="686"/>
                  <a:pt x="2504" y="686"/>
                </a:cubicBezTo>
                <a:close/>
                <a:moveTo>
                  <a:pt x="2501" y="685"/>
                </a:moveTo>
                <a:cubicBezTo>
                  <a:pt x="2498" y="681"/>
                  <a:pt x="2495" y="679"/>
                  <a:pt x="2489" y="679"/>
                </a:cubicBezTo>
                <a:cubicBezTo>
                  <a:pt x="2490" y="683"/>
                  <a:pt x="2496" y="684"/>
                  <a:pt x="2501" y="685"/>
                </a:cubicBezTo>
                <a:close/>
                <a:moveTo>
                  <a:pt x="2714" y="663"/>
                </a:moveTo>
                <a:cubicBezTo>
                  <a:pt x="2715" y="668"/>
                  <a:pt x="2720" y="669"/>
                  <a:pt x="2722" y="672"/>
                </a:cubicBezTo>
                <a:cubicBezTo>
                  <a:pt x="2724" y="671"/>
                  <a:pt x="2727" y="671"/>
                  <a:pt x="2729" y="669"/>
                </a:cubicBezTo>
                <a:cubicBezTo>
                  <a:pt x="2728" y="662"/>
                  <a:pt x="2726" y="656"/>
                  <a:pt x="2721" y="651"/>
                </a:cubicBezTo>
                <a:cubicBezTo>
                  <a:pt x="2716" y="654"/>
                  <a:pt x="2720" y="663"/>
                  <a:pt x="2714" y="663"/>
                </a:cubicBezTo>
                <a:close/>
                <a:moveTo>
                  <a:pt x="2703" y="668"/>
                </a:moveTo>
                <a:cubicBezTo>
                  <a:pt x="2707" y="669"/>
                  <a:pt x="2710" y="669"/>
                  <a:pt x="2713" y="666"/>
                </a:cubicBezTo>
                <a:cubicBezTo>
                  <a:pt x="2713" y="661"/>
                  <a:pt x="2701" y="663"/>
                  <a:pt x="2703" y="668"/>
                </a:cubicBezTo>
                <a:close/>
                <a:moveTo>
                  <a:pt x="2647" y="670"/>
                </a:moveTo>
                <a:cubicBezTo>
                  <a:pt x="2651" y="669"/>
                  <a:pt x="2648" y="665"/>
                  <a:pt x="2646" y="663"/>
                </a:cubicBezTo>
                <a:cubicBezTo>
                  <a:pt x="2643" y="664"/>
                  <a:pt x="2646" y="669"/>
                  <a:pt x="2647" y="670"/>
                </a:cubicBezTo>
                <a:close/>
                <a:moveTo>
                  <a:pt x="2545" y="662"/>
                </a:moveTo>
                <a:cubicBezTo>
                  <a:pt x="2556" y="666"/>
                  <a:pt x="2567" y="675"/>
                  <a:pt x="2569" y="657"/>
                </a:cubicBezTo>
                <a:cubicBezTo>
                  <a:pt x="2559" y="654"/>
                  <a:pt x="2554" y="656"/>
                  <a:pt x="2544" y="656"/>
                </a:cubicBezTo>
                <a:lnTo>
                  <a:pt x="2545" y="662"/>
                </a:lnTo>
                <a:close/>
                <a:moveTo>
                  <a:pt x="2466" y="663"/>
                </a:moveTo>
                <a:cubicBezTo>
                  <a:pt x="2466" y="660"/>
                  <a:pt x="2460" y="663"/>
                  <a:pt x="2457" y="662"/>
                </a:cubicBezTo>
                <a:cubicBezTo>
                  <a:pt x="2457" y="670"/>
                  <a:pt x="2457" y="670"/>
                  <a:pt x="2457" y="670"/>
                </a:cubicBezTo>
                <a:cubicBezTo>
                  <a:pt x="2463" y="667"/>
                  <a:pt x="2473" y="673"/>
                  <a:pt x="2473" y="666"/>
                </a:cubicBezTo>
                <a:cubicBezTo>
                  <a:pt x="2470" y="668"/>
                  <a:pt x="2462" y="667"/>
                  <a:pt x="2466" y="663"/>
                </a:cubicBezTo>
                <a:close/>
                <a:moveTo>
                  <a:pt x="2578" y="657"/>
                </a:moveTo>
                <a:cubicBezTo>
                  <a:pt x="2575" y="658"/>
                  <a:pt x="2578" y="664"/>
                  <a:pt x="2579" y="665"/>
                </a:cubicBezTo>
                <a:cubicBezTo>
                  <a:pt x="2583" y="664"/>
                  <a:pt x="2580" y="659"/>
                  <a:pt x="2578" y="657"/>
                </a:cubicBezTo>
                <a:close/>
                <a:moveTo>
                  <a:pt x="2432" y="654"/>
                </a:moveTo>
                <a:cubicBezTo>
                  <a:pt x="2432" y="657"/>
                  <a:pt x="2427" y="657"/>
                  <a:pt x="2428" y="661"/>
                </a:cubicBezTo>
                <a:cubicBezTo>
                  <a:pt x="2434" y="660"/>
                  <a:pt x="2435" y="664"/>
                  <a:pt x="2437" y="667"/>
                </a:cubicBezTo>
                <a:cubicBezTo>
                  <a:pt x="2440" y="667"/>
                  <a:pt x="2436" y="653"/>
                  <a:pt x="2446" y="659"/>
                </a:cubicBezTo>
                <a:cubicBezTo>
                  <a:pt x="2447" y="654"/>
                  <a:pt x="2448" y="656"/>
                  <a:pt x="2451" y="654"/>
                </a:cubicBezTo>
                <a:cubicBezTo>
                  <a:pt x="2445" y="652"/>
                  <a:pt x="2440" y="655"/>
                  <a:pt x="2432" y="654"/>
                </a:cubicBezTo>
                <a:close/>
                <a:moveTo>
                  <a:pt x="2459" y="658"/>
                </a:moveTo>
                <a:cubicBezTo>
                  <a:pt x="2462" y="659"/>
                  <a:pt x="2463" y="657"/>
                  <a:pt x="2465" y="657"/>
                </a:cubicBezTo>
                <a:cubicBezTo>
                  <a:pt x="2464" y="652"/>
                  <a:pt x="2462" y="651"/>
                  <a:pt x="2460" y="649"/>
                </a:cubicBezTo>
                <a:cubicBezTo>
                  <a:pt x="2458" y="651"/>
                  <a:pt x="2461" y="654"/>
                  <a:pt x="2459" y="658"/>
                </a:cubicBezTo>
                <a:close/>
                <a:moveTo>
                  <a:pt x="2028" y="665"/>
                </a:moveTo>
                <a:cubicBezTo>
                  <a:pt x="2025" y="667"/>
                  <a:pt x="2020" y="667"/>
                  <a:pt x="2017" y="668"/>
                </a:cubicBezTo>
                <a:cubicBezTo>
                  <a:pt x="2022" y="673"/>
                  <a:pt x="2035" y="678"/>
                  <a:pt x="2039" y="669"/>
                </a:cubicBezTo>
                <a:cubicBezTo>
                  <a:pt x="2034" y="669"/>
                  <a:pt x="2027" y="674"/>
                  <a:pt x="2028" y="665"/>
                </a:cubicBezTo>
                <a:close/>
                <a:moveTo>
                  <a:pt x="2714" y="644"/>
                </a:moveTo>
                <a:cubicBezTo>
                  <a:pt x="2720" y="640"/>
                  <a:pt x="2704" y="637"/>
                  <a:pt x="2706" y="644"/>
                </a:cubicBezTo>
                <a:cubicBezTo>
                  <a:pt x="2707" y="643"/>
                  <a:pt x="2714" y="641"/>
                  <a:pt x="2714" y="644"/>
                </a:cubicBezTo>
                <a:close/>
                <a:moveTo>
                  <a:pt x="2740" y="633"/>
                </a:moveTo>
                <a:cubicBezTo>
                  <a:pt x="2732" y="629"/>
                  <a:pt x="2718" y="633"/>
                  <a:pt x="2709" y="634"/>
                </a:cubicBezTo>
                <a:cubicBezTo>
                  <a:pt x="2711" y="640"/>
                  <a:pt x="2721" y="630"/>
                  <a:pt x="2722" y="638"/>
                </a:cubicBezTo>
                <a:cubicBezTo>
                  <a:pt x="2723" y="633"/>
                  <a:pt x="2733" y="634"/>
                  <a:pt x="2740" y="633"/>
                </a:cubicBezTo>
                <a:close/>
                <a:moveTo>
                  <a:pt x="2599" y="640"/>
                </a:moveTo>
                <a:cubicBezTo>
                  <a:pt x="2602" y="640"/>
                  <a:pt x="2604" y="642"/>
                  <a:pt x="2609" y="641"/>
                </a:cubicBezTo>
                <a:cubicBezTo>
                  <a:pt x="2608" y="639"/>
                  <a:pt x="2598" y="635"/>
                  <a:pt x="2599" y="640"/>
                </a:cubicBezTo>
                <a:close/>
                <a:moveTo>
                  <a:pt x="1767" y="673"/>
                </a:moveTo>
                <a:cubicBezTo>
                  <a:pt x="1768" y="672"/>
                  <a:pt x="1769" y="671"/>
                  <a:pt x="1771" y="671"/>
                </a:cubicBezTo>
                <a:cubicBezTo>
                  <a:pt x="1771" y="669"/>
                  <a:pt x="1769" y="668"/>
                  <a:pt x="1769" y="666"/>
                </a:cubicBezTo>
                <a:cubicBezTo>
                  <a:pt x="1765" y="666"/>
                  <a:pt x="1765" y="666"/>
                  <a:pt x="1765" y="666"/>
                </a:cubicBezTo>
                <a:cubicBezTo>
                  <a:pt x="1765" y="669"/>
                  <a:pt x="1766" y="671"/>
                  <a:pt x="1767" y="673"/>
                </a:cubicBezTo>
                <a:close/>
                <a:moveTo>
                  <a:pt x="2535" y="602"/>
                </a:moveTo>
                <a:cubicBezTo>
                  <a:pt x="2536" y="599"/>
                  <a:pt x="2542" y="601"/>
                  <a:pt x="2545" y="600"/>
                </a:cubicBezTo>
                <a:cubicBezTo>
                  <a:pt x="2543" y="594"/>
                  <a:pt x="2532" y="599"/>
                  <a:pt x="2528" y="596"/>
                </a:cubicBezTo>
                <a:cubicBezTo>
                  <a:pt x="2522" y="597"/>
                  <a:pt x="2531" y="603"/>
                  <a:pt x="2523" y="603"/>
                </a:cubicBezTo>
                <a:cubicBezTo>
                  <a:pt x="2525" y="607"/>
                  <a:pt x="2526" y="614"/>
                  <a:pt x="2518" y="612"/>
                </a:cubicBezTo>
                <a:cubicBezTo>
                  <a:pt x="2519" y="613"/>
                  <a:pt x="2520" y="615"/>
                  <a:pt x="2518" y="615"/>
                </a:cubicBezTo>
                <a:cubicBezTo>
                  <a:pt x="2521" y="619"/>
                  <a:pt x="2525" y="614"/>
                  <a:pt x="2527" y="620"/>
                </a:cubicBezTo>
                <a:cubicBezTo>
                  <a:pt x="2527" y="623"/>
                  <a:pt x="2520" y="620"/>
                  <a:pt x="2523" y="624"/>
                </a:cubicBezTo>
                <a:cubicBezTo>
                  <a:pt x="2530" y="626"/>
                  <a:pt x="2535" y="630"/>
                  <a:pt x="2539" y="634"/>
                </a:cubicBezTo>
                <a:cubicBezTo>
                  <a:pt x="2543" y="631"/>
                  <a:pt x="2547" y="627"/>
                  <a:pt x="2551" y="623"/>
                </a:cubicBezTo>
                <a:cubicBezTo>
                  <a:pt x="2543" y="618"/>
                  <a:pt x="2540" y="608"/>
                  <a:pt x="2535" y="602"/>
                </a:cubicBezTo>
                <a:close/>
                <a:moveTo>
                  <a:pt x="2658" y="620"/>
                </a:moveTo>
                <a:cubicBezTo>
                  <a:pt x="2653" y="615"/>
                  <a:pt x="2639" y="619"/>
                  <a:pt x="2635" y="623"/>
                </a:cubicBezTo>
                <a:cubicBezTo>
                  <a:pt x="2639" y="632"/>
                  <a:pt x="2645" y="624"/>
                  <a:pt x="2649" y="628"/>
                </a:cubicBezTo>
                <a:cubicBezTo>
                  <a:pt x="2653" y="626"/>
                  <a:pt x="2654" y="621"/>
                  <a:pt x="2658" y="620"/>
                </a:cubicBezTo>
                <a:close/>
                <a:moveTo>
                  <a:pt x="2585" y="627"/>
                </a:moveTo>
                <a:cubicBezTo>
                  <a:pt x="2575" y="622"/>
                  <a:pt x="2575" y="633"/>
                  <a:pt x="2585" y="627"/>
                </a:cubicBezTo>
                <a:close/>
                <a:moveTo>
                  <a:pt x="2424" y="622"/>
                </a:moveTo>
                <a:cubicBezTo>
                  <a:pt x="2420" y="618"/>
                  <a:pt x="2422" y="625"/>
                  <a:pt x="2417" y="625"/>
                </a:cubicBezTo>
                <a:cubicBezTo>
                  <a:pt x="2417" y="629"/>
                  <a:pt x="2420" y="630"/>
                  <a:pt x="2422" y="633"/>
                </a:cubicBezTo>
                <a:cubicBezTo>
                  <a:pt x="2424" y="629"/>
                  <a:pt x="2420" y="625"/>
                  <a:pt x="2424" y="622"/>
                </a:cubicBezTo>
                <a:close/>
                <a:moveTo>
                  <a:pt x="1893" y="635"/>
                </a:moveTo>
                <a:cubicBezTo>
                  <a:pt x="1890" y="647"/>
                  <a:pt x="1868" y="644"/>
                  <a:pt x="1862" y="643"/>
                </a:cubicBezTo>
                <a:cubicBezTo>
                  <a:pt x="1862" y="650"/>
                  <a:pt x="1862" y="650"/>
                  <a:pt x="1862" y="650"/>
                </a:cubicBezTo>
                <a:cubicBezTo>
                  <a:pt x="1881" y="650"/>
                  <a:pt x="1907" y="652"/>
                  <a:pt x="1926" y="652"/>
                </a:cubicBezTo>
                <a:cubicBezTo>
                  <a:pt x="1925" y="648"/>
                  <a:pt x="1923" y="645"/>
                  <a:pt x="1927" y="643"/>
                </a:cubicBezTo>
                <a:cubicBezTo>
                  <a:pt x="1919" y="634"/>
                  <a:pt x="1906" y="641"/>
                  <a:pt x="1893" y="635"/>
                </a:cubicBezTo>
                <a:close/>
                <a:moveTo>
                  <a:pt x="2660" y="614"/>
                </a:moveTo>
                <a:cubicBezTo>
                  <a:pt x="2662" y="618"/>
                  <a:pt x="2659" y="618"/>
                  <a:pt x="2659" y="621"/>
                </a:cubicBezTo>
                <a:cubicBezTo>
                  <a:pt x="2666" y="618"/>
                  <a:pt x="2672" y="620"/>
                  <a:pt x="2680" y="620"/>
                </a:cubicBezTo>
                <a:cubicBezTo>
                  <a:pt x="2679" y="615"/>
                  <a:pt x="2679" y="611"/>
                  <a:pt x="2683" y="610"/>
                </a:cubicBezTo>
                <a:cubicBezTo>
                  <a:pt x="2683" y="606"/>
                  <a:pt x="2669" y="608"/>
                  <a:pt x="2673" y="603"/>
                </a:cubicBezTo>
                <a:cubicBezTo>
                  <a:pt x="2668" y="602"/>
                  <a:pt x="2662" y="604"/>
                  <a:pt x="2650" y="602"/>
                </a:cubicBezTo>
                <a:cubicBezTo>
                  <a:pt x="2650" y="608"/>
                  <a:pt x="2650" y="606"/>
                  <a:pt x="2651" y="612"/>
                </a:cubicBezTo>
                <a:cubicBezTo>
                  <a:pt x="2655" y="612"/>
                  <a:pt x="2656" y="614"/>
                  <a:pt x="2660" y="614"/>
                </a:cubicBezTo>
                <a:close/>
                <a:moveTo>
                  <a:pt x="1798" y="647"/>
                </a:moveTo>
                <a:cubicBezTo>
                  <a:pt x="1794" y="648"/>
                  <a:pt x="1800" y="650"/>
                  <a:pt x="1799" y="654"/>
                </a:cubicBezTo>
                <a:cubicBezTo>
                  <a:pt x="1802" y="655"/>
                  <a:pt x="1822" y="657"/>
                  <a:pt x="1824" y="650"/>
                </a:cubicBezTo>
                <a:cubicBezTo>
                  <a:pt x="1818" y="649"/>
                  <a:pt x="1804" y="654"/>
                  <a:pt x="1798" y="647"/>
                </a:cubicBezTo>
                <a:close/>
                <a:moveTo>
                  <a:pt x="1933" y="641"/>
                </a:moveTo>
                <a:cubicBezTo>
                  <a:pt x="1929" y="641"/>
                  <a:pt x="1926" y="645"/>
                  <a:pt x="1930" y="648"/>
                </a:cubicBezTo>
                <a:cubicBezTo>
                  <a:pt x="1934" y="648"/>
                  <a:pt x="1934" y="645"/>
                  <a:pt x="1933" y="641"/>
                </a:cubicBezTo>
                <a:close/>
                <a:moveTo>
                  <a:pt x="2219" y="634"/>
                </a:moveTo>
                <a:cubicBezTo>
                  <a:pt x="2217" y="629"/>
                  <a:pt x="2211" y="630"/>
                  <a:pt x="2205" y="630"/>
                </a:cubicBezTo>
                <a:cubicBezTo>
                  <a:pt x="2206" y="633"/>
                  <a:pt x="2212" y="633"/>
                  <a:pt x="2219" y="634"/>
                </a:cubicBezTo>
                <a:close/>
                <a:moveTo>
                  <a:pt x="2438" y="604"/>
                </a:moveTo>
                <a:cubicBezTo>
                  <a:pt x="2431" y="606"/>
                  <a:pt x="2414" y="609"/>
                  <a:pt x="2412" y="599"/>
                </a:cubicBezTo>
                <a:cubicBezTo>
                  <a:pt x="2410" y="601"/>
                  <a:pt x="2410" y="604"/>
                  <a:pt x="2410" y="608"/>
                </a:cubicBezTo>
                <a:cubicBezTo>
                  <a:pt x="2406" y="608"/>
                  <a:pt x="2406" y="605"/>
                  <a:pt x="2401" y="607"/>
                </a:cubicBezTo>
                <a:cubicBezTo>
                  <a:pt x="2399" y="605"/>
                  <a:pt x="2397" y="604"/>
                  <a:pt x="2397" y="600"/>
                </a:cubicBezTo>
                <a:cubicBezTo>
                  <a:pt x="2389" y="604"/>
                  <a:pt x="2383" y="610"/>
                  <a:pt x="2375" y="615"/>
                </a:cubicBezTo>
                <a:cubicBezTo>
                  <a:pt x="2371" y="614"/>
                  <a:pt x="2370" y="610"/>
                  <a:pt x="2365" y="611"/>
                </a:cubicBezTo>
                <a:cubicBezTo>
                  <a:pt x="2371" y="615"/>
                  <a:pt x="2368" y="619"/>
                  <a:pt x="2367" y="626"/>
                </a:cubicBezTo>
                <a:cubicBezTo>
                  <a:pt x="2370" y="624"/>
                  <a:pt x="2375" y="623"/>
                  <a:pt x="2379" y="627"/>
                </a:cubicBezTo>
                <a:cubicBezTo>
                  <a:pt x="2382" y="626"/>
                  <a:pt x="2382" y="624"/>
                  <a:pt x="2381" y="622"/>
                </a:cubicBezTo>
                <a:cubicBezTo>
                  <a:pt x="2390" y="623"/>
                  <a:pt x="2388" y="618"/>
                  <a:pt x="2398" y="618"/>
                </a:cubicBezTo>
                <a:cubicBezTo>
                  <a:pt x="2397" y="614"/>
                  <a:pt x="2395" y="612"/>
                  <a:pt x="2400" y="612"/>
                </a:cubicBezTo>
                <a:cubicBezTo>
                  <a:pt x="2403" y="612"/>
                  <a:pt x="2401" y="618"/>
                  <a:pt x="2403" y="619"/>
                </a:cubicBezTo>
                <a:cubicBezTo>
                  <a:pt x="2407" y="617"/>
                  <a:pt x="2407" y="620"/>
                  <a:pt x="2410" y="620"/>
                </a:cubicBezTo>
                <a:cubicBezTo>
                  <a:pt x="2409" y="616"/>
                  <a:pt x="2411" y="615"/>
                  <a:pt x="2411" y="612"/>
                </a:cubicBezTo>
                <a:cubicBezTo>
                  <a:pt x="2424" y="613"/>
                  <a:pt x="2433" y="617"/>
                  <a:pt x="2441" y="610"/>
                </a:cubicBezTo>
                <a:cubicBezTo>
                  <a:pt x="2439" y="609"/>
                  <a:pt x="2439" y="605"/>
                  <a:pt x="2438" y="604"/>
                </a:cubicBezTo>
                <a:close/>
                <a:moveTo>
                  <a:pt x="2693" y="611"/>
                </a:moveTo>
                <a:cubicBezTo>
                  <a:pt x="2708" y="611"/>
                  <a:pt x="2708" y="611"/>
                  <a:pt x="2708" y="611"/>
                </a:cubicBezTo>
                <a:cubicBezTo>
                  <a:pt x="2707" y="603"/>
                  <a:pt x="2697" y="613"/>
                  <a:pt x="2695" y="606"/>
                </a:cubicBezTo>
                <a:cubicBezTo>
                  <a:pt x="2693" y="607"/>
                  <a:pt x="2693" y="609"/>
                  <a:pt x="2693" y="611"/>
                </a:cubicBezTo>
                <a:close/>
                <a:moveTo>
                  <a:pt x="2295" y="614"/>
                </a:moveTo>
                <a:cubicBezTo>
                  <a:pt x="2295" y="612"/>
                  <a:pt x="2296" y="610"/>
                  <a:pt x="2297" y="609"/>
                </a:cubicBezTo>
                <a:cubicBezTo>
                  <a:pt x="2296" y="603"/>
                  <a:pt x="2293" y="615"/>
                  <a:pt x="2291" y="609"/>
                </a:cubicBezTo>
                <a:cubicBezTo>
                  <a:pt x="2287" y="608"/>
                  <a:pt x="2292" y="615"/>
                  <a:pt x="2288" y="614"/>
                </a:cubicBezTo>
                <a:cubicBezTo>
                  <a:pt x="2291" y="616"/>
                  <a:pt x="2295" y="617"/>
                  <a:pt x="2299" y="618"/>
                </a:cubicBezTo>
                <a:cubicBezTo>
                  <a:pt x="2299" y="622"/>
                  <a:pt x="2297" y="621"/>
                  <a:pt x="2299" y="623"/>
                </a:cubicBezTo>
                <a:cubicBezTo>
                  <a:pt x="2305" y="622"/>
                  <a:pt x="2306" y="625"/>
                  <a:pt x="2312" y="624"/>
                </a:cubicBezTo>
                <a:cubicBezTo>
                  <a:pt x="2311" y="620"/>
                  <a:pt x="2312" y="618"/>
                  <a:pt x="2313" y="615"/>
                </a:cubicBezTo>
                <a:cubicBezTo>
                  <a:pt x="2309" y="613"/>
                  <a:pt x="2300" y="610"/>
                  <a:pt x="2299" y="617"/>
                </a:cubicBezTo>
                <a:cubicBezTo>
                  <a:pt x="2298" y="616"/>
                  <a:pt x="2298" y="614"/>
                  <a:pt x="2295" y="614"/>
                </a:cubicBezTo>
                <a:close/>
                <a:moveTo>
                  <a:pt x="2349" y="621"/>
                </a:moveTo>
                <a:cubicBezTo>
                  <a:pt x="2357" y="621"/>
                  <a:pt x="2357" y="621"/>
                  <a:pt x="2357" y="621"/>
                </a:cubicBezTo>
                <a:cubicBezTo>
                  <a:pt x="2357" y="616"/>
                  <a:pt x="2351" y="618"/>
                  <a:pt x="2350" y="614"/>
                </a:cubicBezTo>
                <a:cubicBezTo>
                  <a:pt x="2347" y="614"/>
                  <a:pt x="2350" y="619"/>
                  <a:pt x="2349" y="621"/>
                </a:cubicBezTo>
                <a:close/>
                <a:moveTo>
                  <a:pt x="2618" y="609"/>
                </a:moveTo>
                <a:cubicBezTo>
                  <a:pt x="2620" y="606"/>
                  <a:pt x="2628" y="609"/>
                  <a:pt x="2630" y="606"/>
                </a:cubicBezTo>
                <a:cubicBezTo>
                  <a:pt x="2623" y="604"/>
                  <a:pt x="2617" y="606"/>
                  <a:pt x="2607" y="602"/>
                </a:cubicBezTo>
                <a:cubicBezTo>
                  <a:pt x="2607" y="608"/>
                  <a:pt x="2617" y="604"/>
                  <a:pt x="2618" y="609"/>
                </a:cubicBezTo>
                <a:close/>
                <a:moveTo>
                  <a:pt x="1732" y="624"/>
                </a:moveTo>
                <a:cubicBezTo>
                  <a:pt x="1729" y="627"/>
                  <a:pt x="1730" y="628"/>
                  <a:pt x="1726" y="629"/>
                </a:cubicBezTo>
                <a:cubicBezTo>
                  <a:pt x="1729" y="632"/>
                  <a:pt x="1735" y="633"/>
                  <a:pt x="1741" y="633"/>
                </a:cubicBezTo>
                <a:cubicBezTo>
                  <a:pt x="1738" y="637"/>
                  <a:pt x="1743" y="639"/>
                  <a:pt x="1747" y="640"/>
                </a:cubicBezTo>
                <a:cubicBezTo>
                  <a:pt x="1745" y="641"/>
                  <a:pt x="1744" y="643"/>
                  <a:pt x="1743" y="644"/>
                </a:cubicBezTo>
                <a:cubicBezTo>
                  <a:pt x="1743" y="646"/>
                  <a:pt x="1746" y="645"/>
                  <a:pt x="1746" y="647"/>
                </a:cubicBezTo>
                <a:cubicBezTo>
                  <a:pt x="1751" y="648"/>
                  <a:pt x="1748" y="641"/>
                  <a:pt x="1754" y="642"/>
                </a:cubicBezTo>
                <a:cubicBezTo>
                  <a:pt x="1751" y="638"/>
                  <a:pt x="1749" y="636"/>
                  <a:pt x="1745" y="636"/>
                </a:cubicBezTo>
                <a:cubicBezTo>
                  <a:pt x="1747" y="633"/>
                  <a:pt x="1756" y="635"/>
                  <a:pt x="1759" y="633"/>
                </a:cubicBezTo>
                <a:cubicBezTo>
                  <a:pt x="1753" y="630"/>
                  <a:pt x="1745" y="628"/>
                  <a:pt x="1742" y="632"/>
                </a:cubicBezTo>
                <a:cubicBezTo>
                  <a:pt x="1739" y="629"/>
                  <a:pt x="1736" y="626"/>
                  <a:pt x="1732" y="624"/>
                </a:cubicBezTo>
                <a:close/>
                <a:moveTo>
                  <a:pt x="2450" y="613"/>
                </a:moveTo>
                <a:cubicBezTo>
                  <a:pt x="2452" y="607"/>
                  <a:pt x="2446" y="610"/>
                  <a:pt x="2445" y="607"/>
                </a:cubicBezTo>
                <a:cubicBezTo>
                  <a:pt x="2441" y="609"/>
                  <a:pt x="2448" y="612"/>
                  <a:pt x="2450" y="613"/>
                </a:cubicBezTo>
                <a:close/>
                <a:moveTo>
                  <a:pt x="2566" y="595"/>
                </a:moveTo>
                <a:cubicBezTo>
                  <a:pt x="2564" y="598"/>
                  <a:pt x="2563" y="601"/>
                  <a:pt x="2562" y="605"/>
                </a:cubicBezTo>
                <a:cubicBezTo>
                  <a:pt x="2565" y="605"/>
                  <a:pt x="2566" y="606"/>
                  <a:pt x="2567" y="607"/>
                </a:cubicBezTo>
                <a:cubicBezTo>
                  <a:pt x="2571" y="605"/>
                  <a:pt x="2567" y="600"/>
                  <a:pt x="2566" y="595"/>
                </a:cubicBezTo>
                <a:close/>
                <a:moveTo>
                  <a:pt x="1805" y="635"/>
                </a:moveTo>
                <a:cubicBezTo>
                  <a:pt x="1802" y="633"/>
                  <a:pt x="1799" y="630"/>
                  <a:pt x="1795" y="630"/>
                </a:cubicBezTo>
                <a:cubicBezTo>
                  <a:pt x="1796" y="634"/>
                  <a:pt x="1799" y="636"/>
                  <a:pt x="1805" y="635"/>
                </a:cubicBezTo>
                <a:close/>
                <a:moveTo>
                  <a:pt x="1783" y="631"/>
                </a:moveTo>
                <a:cubicBezTo>
                  <a:pt x="1780" y="627"/>
                  <a:pt x="1775" y="629"/>
                  <a:pt x="1769" y="629"/>
                </a:cubicBezTo>
                <a:cubicBezTo>
                  <a:pt x="1771" y="634"/>
                  <a:pt x="1778" y="633"/>
                  <a:pt x="1783" y="631"/>
                </a:cubicBezTo>
                <a:close/>
                <a:moveTo>
                  <a:pt x="2502" y="594"/>
                </a:moveTo>
                <a:cubicBezTo>
                  <a:pt x="2501" y="590"/>
                  <a:pt x="2497" y="595"/>
                  <a:pt x="2494" y="594"/>
                </a:cubicBezTo>
                <a:cubicBezTo>
                  <a:pt x="2495" y="599"/>
                  <a:pt x="2501" y="596"/>
                  <a:pt x="2502" y="594"/>
                </a:cubicBezTo>
                <a:close/>
                <a:moveTo>
                  <a:pt x="2692" y="587"/>
                </a:moveTo>
                <a:cubicBezTo>
                  <a:pt x="2696" y="583"/>
                  <a:pt x="2703" y="577"/>
                  <a:pt x="2709" y="578"/>
                </a:cubicBezTo>
                <a:cubicBezTo>
                  <a:pt x="2708" y="571"/>
                  <a:pt x="2696" y="576"/>
                  <a:pt x="2690" y="575"/>
                </a:cubicBezTo>
                <a:cubicBezTo>
                  <a:pt x="2697" y="578"/>
                  <a:pt x="2690" y="577"/>
                  <a:pt x="2690" y="583"/>
                </a:cubicBezTo>
                <a:cubicBezTo>
                  <a:pt x="2684" y="583"/>
                  <a:pt x="2681" y="585"/>
                  <a:pt x="2678" y="586"/>
                </a:cubicBezTo>
                <a:cubicBezTo>
                  <a:pt x="2684" y="589"/>
                  <a:pt x="2685" y="585"/>
                  <a:pt x="2692" y="587"/>
                </a:cubicBezTo>
                <a:close/>
                <a:moveTo>
                  <a:pt x="2059" y="610"/>
                </a:moveTo>
                <a:cubicBezTo>
                  <a:pt x="2061" y="609"/>
                  <a:pt x="2060" y="607"/>
                  <a:pt x="2062" y="607"/>
                </a:cubicBezTo>
                <a:cubicBezTo>
                  <a:pt x="2065" y="607"/>
                  <a:pt x="2062" y="613"/>
                  <a:pt x="2065" y="613"/>
                </a:cubicBezTo>
                <a:cubicBezTo>
                  <a:pt x="2068" y="613"/>
                  <a:pt x="2068" y="610"/>
                  <a:pt x="2067" y="607"/>
                </a:cubicBezTo>
                <a:cubicBezTo>
                  <a:pt x="2065" y="606"/>
                  <a:pt x="2057" y="603"/>
                  <a:pt x="2059" y="610"/>
                </a:cubicBezTo>
                <a:close/>
                <a:moveTo>
                  <a:pt x="2410" y="589"/>
                </a:moveTo>
                <a:cubicBezTo>
                  <a:pt x="2399" y="589"/>
                  <a:pt x="2399" y="589"/>
                  <a:pt x="2399" y="589"/>
                </a:cubicBezTo>
                <a:cubicBezTo>
                  <a:pt x="2405" y="587"/>
                  <a:pt x="2399" y="583"/>
                  <a:pt x="2400" y="582"/>
                </a:cubicBezTo>
                <a:cubicBezTo>
                  <a:pt x="2386" y="580"/>
                  <a:pt x="2376" y="586"/>
                  <a:pt x="2363" y="583"/>
                </a:cubicBezTo>
                <a:cubicBezTo>
                  <a:pt x="2361" y="587"/>
                  <a:pt x="2371" y="591"/>
                  <a:pt x="2364" y="592"/>
                </a:cubicBezTo>
                <a:cubicBezTo>
                  <a:pt x="2365" y="595"/>
                  <a:pt x="2372" y="592"/>
                  <a:pt x="2375" y="593"/>
                </a:cubicBezTo>
                <a:cubicBezTo>
                  <a:pt x="2376" y="589"/>
                  <a:pt x="2373" y="589"/>
                  <a:pt x="2374" y="586"/>
                </a:cubicBezTo>
                <a:cubicBezTo>
                  <a:pt x="2380" y="588"/>
                  <a:pt x="2392" y="583"/>
                  <a:pt x="2393" y="593"/>
                </a:cubicBezTo>
                <a:cubicBezTo>
                  <a:pt x="2401" y="592"/>
                  <a:pt x="2406" y="598"/>
                  <a:pt x="2409" y="598"/>
                </a:cubicBezTo>
                <a:cubicBezTo>
                  <a:pt x="2409" y="592"/>
                  <a:pt x="2409" y="597"/>
                  <a:pt x="2410" y="589"/>
                </a:cubicBezTo>
                <a:close/>
                <a:moveTo>
                  <a:pt x="2811" y="571"/>
                </a:moveTo>
                <a:cubicBezTo>
                  <a:pt x="2812" y="577"/>
                  <a:pt x="2805" y="575"/>
                  <a:pt x="2805" y="581"/>
                </a:cubicBezTo>
                <a:cubicBezTo>
                  <a:pt x="2813" y="575"/>
                  <a:pt x="2825" y="579"/>
                  <a:pt x="2831" y="577"/>
                </a:cubicBezTo>
                <a:cubicBezTo>
                  <a:pt x="2829" y="569"/>
                  <a:pt x="2833" y="571"/>
                  <a:pt x="2836" y="570"/>
                </a:cubicBezTo>
                <a:cubicBezTo>
                  <a:pt x="2837" y="564"/>
                  <a:pt x="2830" y="566"/>
                  <a:pt x="2830" y="562"/>
                </a:cubicBezTo>
                <a:cubicBezTo>
                  <a:pt x="2826" y="563"/>
                  <a:pt x="2823" y="565"/>
                  <a:pt x="2822" y="569"/>
                </a:cubicBezTo>
                <a:cubicBezTo>
                  <a:pt x="2819" y="567"/>
                  <a:pt x="2816" y="565"/>
                  <a:pt x="2814" y="563"/>
                </a:cubicBezTo>
                <a:cubicBezTo>
                  <a:pt x="2814" y="561"/>
                  <a:pt x="2816" y="561"/>
                  <a:pt x="2818" y="561"/>
                </a:cubicBezTo>
                <a:cubicBezTo>
                  <a:pt x="2815" y="540"/>
                  <a:pt x="2842" y="554"/>
                  <a:pt x="2853" y="546"/>
                </a:cubicBezTo>
                <a:cubicBezTo>
                  <a:pt x="2851" y="539"/>
                  <a:pt x="2843" y="541"/>
                  <a:pt x="2849" y="537"/>
                </a:cubicBezTo>
                <a:cubicBezTo>
                  <a:pt x="2839" y="540"/>
                  <a:pt x="2840" y="530"/>
                  <a:pt x="2842" y="525"/>
                </a:cubicBezTo>
                <a:cubicBezTo>
                  <a:pt x="2845" y="524"/>
                  <a:pt x="2845" y="527"/>
                  <a:pt x="2849" y="526"/>
                </a:cubicBezTo>
                <a:cubicBezTo>
                  <a:pt x="2844" y="521"/>
                  <a:pt x="2841" y="517"/>
                  <a:pt x="2833" y="521"/>
                </a:cubicBezTo>
                <a:cubicBezTo>
                  <a:pt x="2833" y="525"/>
                  <a:pt x="2836" y="524"/>
                  <a:pt x="2838" y="525"/>
                </a:cubicBezTo>
                <a:cubicBezTo>
                  <a:pt x="2830" y="538"/>
                  <a:pt x="2821" y="520"/>
                  <a:pt x="2809" y="526"/>
                </a:cubicBezTo>
                <a:cubicBezTo>
                  <a:pt x="2812" y="534"/>
                  <a:pt x="2823" y="533"/>
                  <a:pt x="2827" y="538"/>
                </a:cubicBezTo>
                <a:cubicBezTo>
                  <a:pt x="2823" y="543"/>
                  <a:pt x="2823" y="548"/>
                  <a:pt x="2817" y="546"/>
                </a:cubicBezTo>
                <a:cubicBezTo>
                  <a:pt x="2815" y="549"/>
                  <a:pt x="2815" y="555"/>
                  <a:pt x="2811" y="556"/>
                </a:cubicBezTo>
                <a:cubicBezTo>
                  <a:pt x="2813" y="559"/>
                  <a:pt x="2808" y="564"/>
                  <a:pt x="2814" y="565"/>
                </a:cubicBezTo>
                <a:cubicBezTo>
                  <a:pt x="2811" y="571"/>
                  <a:pt x="2805" y="567"/>
                  <a:pt x="2800" y="566"/>
                </a:cubicBezTo>
                <a:cubicBezTo>
                  <a:pt x="2802" y="569"/>
                  <a:pt x="2805" y="572"/>
                  <a:pt x="2811" y="571"/>
                </a:cubicBezTo>
                <a:close/>
                <a:moveTo>
                  <a:pt x="2834" y="574"/>
                </a:moveTo>
                <a:cubicBezTo>
                  <a:pt x="2835" y="579"/>
                  <a:pt x="2848" y="581"/>
                  <a:pt x="2848" y="575"/>
                </a:cubicBezTo>
                <a:cubicBezTo>
                  <a:pt x="2845" y="572"/>
                  <a:pt x="2839" y="574"/>
                  <a:pt x="2834" y="574"/>
                </a:cubicBezTo>
                <a:close/>
                <a:moveTo>
                  <a:pt x="3031" y="570"/>
                </a:moveTo>
                <a:cubicBezTo>
                  <a:pt x="3030" y="567"/>
                  <a:pt x="3025" y="565"/>
                  <a:pt x="3022" y="568"/>
                </a:cubicBezTo>
                <a:cubicBezTo>
                  <a:pt x="3023" y="572"/>
                  <a:pt x="3027" y="571"/>
                  <a:pt x="3031" y="570"/>
                </a:cubicBezTo>
                <a:close/>
                <a:moveTo>
                  <a:pt x="2851" y="577"/>
                </a:moveTo>
                <a:cubicBezTo>
                  <a:pt x="2853" y="576"/>
                  <a:pt x="2858" y="578"/>
                  <a:pt x="2858" y="575"/>
                </a:cubicBezTo>
                <a:cubicBezTo>
                  <a:pt x="2859" y="571"/>
                  <a:pt x="2847" y="572"/>
                  <a:pt x="2851" y="577"/>
                </a:cubicBezTo>
                <a:close/>
                <a:moveTo>
                  <a:pt x="1858" y="619"/>
                </a:moveTo>
                <a:cubicBezTo>
                  <a:pt x="1862" y="617"/>
                  <a:pt x="1860" y="611"/>
                  <a:pt x="1859" y="608"/>
                </a:cubicBezTo>
                <a:cubicBezTo>
                  <a:pt x="1856" y="609"/>
                  <a:pt x="1859" y="615"/>
                  <a:pt x="1858" y="619"/>
                </a:cubicBezTo>
                <a:close/>
                <a:moveTo>
                  <a:pt x="2527" y="589"/>
                </a:moveTo>
                <a:cubicBezTo>
                  <a:pt x="2531" y="588"/>
                  <a:pt x="2532" y="585"/>
                  <a:pt x="2533" y="582"/>
                </a:cubicBezTo>
                <a:cubicBezTo>
                  <a:pt x="2530" y="583"/>
                  <a:pt x="2526" y="584"/>
                  <a:pt x="2527" y="589"/>
                </a:cubicBezTo>
                <a:close/>
                <a:moveTo>
                  <a:pt x="2544" y="588"/>
                </a:moveTo>
                <a:cubicBezTo>
                  <a:pt x="2549" y="583"/>
                  <a:pt x="2537" y="582"/>
                  <a:pt x="2537" y="582"/>
                </a:cubicBezTo>
                <a:cubicBezTo>
                  <a:pt x="2533" y="586"/>
                  <a:pt x="2543" y="586"/>
                  <a:pt x="2544" y="588"/>
                </a:cubicBezTo>
                <a:close/>
                <a:moveTo>
                  <a:pt x="2406" y="586"/>
                </a:moveTo>
                <a:cubicBezTo>
                  <a:pt x="2410" y="586"/>
                  <a:pt x="2412" y="584"/>
                  <a:pt x="2413" y="580"/>
                </a:cubicBezTo>
                <a:cubicBezTo>
                  <a:pt x="2411" y="582"/>
                  <a:pt x="2409" y="582"/>
                  <a:pt x="2408" y="579"/>
                </a:cubicBezTo>
                <a:cubicBezTo>
                  <a:pt x="2405" y="580"/>
                  <a:pt x="2406" y="583"/>
                  <a:pt x="2406" y="586"/>
                </a:cubicBezTo>
                <a:close/>
                <a:moveTo>
                  <a:pt x="2429" y="577"/>
                </a:moveTo>
                <a:cubicBezTo>
                  <a:pt x="2426" y="577"/>
                  <a:pt x="2423" y="578"/>
                  <a:pt x="2423" y="576"/>
                </a:cubicBezTo>
                <a:cubicBezTo>
                  <a:pt x="2420" y="577"/>
                  <a:pt x="2419" y="582"/>
                  <a:pt x="2421" y="584"/>
                </a:cubicBezTo>
                <a:cubicBezTo>
                  <a:pt x="2425" y="584"/>
                  <a:pt x="2428" y="581"/>
                  <a:pt x="2429" y="577"/>
                </a:cubicBezTo>
                <a:close/>
                <a:moveTo>
                  <a:pt x="3033" y="555"/>
                </a:moveTo>
                <a:cubicBezTo>
                  <a:pt x="3032" y="552"/>
                  <a:pt x="3028" y="553"/>
                  <a:pt x="3024" y="553"/>
                </a:cubicBezTo>
                <a:cubicBezTo>
                  <a:pt x="3023" y="558"/>
                  <a:pt x="3030" y="555"/>
                  <a:pt x="3033" y="555"/>
                </a:cubicBezTo>
                <a:close/>
                <a:moveTo>
                  <a:pt x="1986" y="597"/>
                </a:moveTo>
                <a:cubicBezTo>
                  <a:pt x="1982" y="592"/>
                  <a:pt x="1974" y="595"/>
                  <a:pt x="1973" y="595"/>
                </a:cubicBezTo>
                <a:cubicBezTo>
                  <a:pt x="1969" y="599"/>
                  <a:pt x="1982" y="596"/>
                  <a:pt x="1986" y="597"/>
                </a:cubicBezTo>
                <a:close/>
                <a:moveTo>
                  <a:pt x="2622" y="567"/>
                </a:moveTo>
                <a:cubicBezTo>
                  <a:pt x="2624" y="565"/>
                  <a:pt x="2629" y="566"/>
                  <a:pt x="2632" y="565"/>
                </a:cubicBezTo>
                <a:cubicBezTo>
                  <a:pt x="2632" y="556"/>
                  <a:pt x="2620" y="568"/>
                  <a:pt x="2619" y="559"/>
                </a:cubicBezTo>
                <a:cubicBezTo>
                  <a:pt x="2614" y="562"/>
                  <a:pt x="2621" y="565"/>
                  <a:pt x="2622" y="567"/>
                </a:cubicBezTo>
                <a:close/>
                <a:moveTo>
                  <a:pt x="1954" y="586"/>
                </a:moveTo>
                <a:cubicBezTo>
                  <a:pt x="1952" y="583"/>
                  <a:pt x="1949" y="582"/>
                  <a:pt x="1946" y="581"/>
                </a:cubicBezTo>
                <a:cubicBezTo>
                  <a:pt x="1945" y="582"/>
                  <a:pt x="1945" y="583"/>
                  <a:pt x="1943" y="584"/>
                </a:cubicBezTo>
                <a:cubicBezTo>
                  <a:pt x="1944" y="588"/>
                  <a:pt x="1950" y="586"/>
                  <a:pt x="1954" y="586"/>
                </a:cubicBezTo>
                <a:close/>
                <a:moveTo>
                  <a:pt x="2348" y="563"/>
                </a:moveTo>
                <a:cubicBezTo>
                  <a:pt x="2348" y="566"/>
                  <a:pt x="2350" y="568"/>
                  <a:pt x="2354" y="568"/>
                </a:cubicBezTo>
                <a:cubicBezTo>
                  <a:pt x="2352" y="564"/>
                  <a:pt x="2353" y="564"/>
                  <a:pt x="2356" y="563"/>
                </a:cubicBezTo>
                <a:cubicBezTo>
                  <a:pt x="2353" y="562"/>
                  <a:pt x="2355" y="557"/>
                  <a:pt x="2351" y="557"/>
                </a:cubicBezTo>
                <a:cubicBezTo>
                  <a:pt x="2350" y="560"/>
                  <a:pt x="2352" y="564"/>
                  <a:pt x="2348" y="563"/>
                </a:cubicBezTo>
                <a:close/>
                <a:moveTo>
                  <a:pt x="2687" y="540"/>
                </a:moveTo>
                <a:cubicBezTo>
                  <a:pt x="2687" y="534"/>
                  <a:pt x="2696" y="542"/>
                  <a:pt x="2695" y="534"/>
                </a:cubicBezTo>
                <a:cubicBezTo>
                  <a:pt x="2689" y="534"/>
                  <a:pt x="2685" y="535"/>
                  <a:pt x="2681" y="537"/>
                </a:cubicBezTo>
                <a:cubicBezTo>
                  <a:pt x="2684" y="547"/>
                  <a:pt x="2702" y="547"/>
                  <a:pt x="2710" y="547"/>
                </a:cubicBezTo>
                <a:cubicBezTo>
                  <a:pt x="2705" y="542"/>
                  <a:pt x="2704" y="541"/>
                  <a:pt x="2701" y="534"/>
                </a:cubicBezTo>
                <a:cubicBezTo>
                  <a:pt x="2698" y="535"/>
                  <a:pt x="2698" y="540"/>
                  <a:pt x="2696" y="543"/>
                </a:cubicBezTo>
                <a:cubicBezTo>
                  <a:pt x="2693" y="540"/>
                  <a:pt x="2692" y="542"/>
                  <a:pt x="2687" y="540"/>
                </a:cubicBezTo>
                <a:close/>
                <a:moveTo>
                  <a:pt x="2611" y="547"/>
                </a:moveTo>
                <a:cubicBezTo>
                  <a:pt x="2613" y="548"/>
                  <a:pt x="2614" y="549"/>
                  <a:pt x="2617" y="548"/>
                </a:cubicBezTo>
                <a:cubicBezTo>
                  <a:pt x="2612" y="544"/>
                  <a:pt x="2615" y="537"/>
                  <a:pt x="2611" y="535"/>
                </a:cubicBezTo>
                <a:cubicBezTo>
                  <a:pt x="2609" y="535"/>
                  <a:pt x="2610" y="538"/>
                  <a:pt x="2610" y="539"/>
                </a:cubicBezTo>
                <a:cubicBezTo>
                  <a:pt x="2606" y="539"/>
                  <a:pt x="2606" y="539"/>
                  <a:pt x="2606" y="539"/>
                </a:cubicBezTo>
                <a:cubicBezTo>
                  <a:pt x="2608" y="541"/>
                  <a:pt x="2613" y="540"/>
                  <a:pt x="2611" y="547"/>
                </a:cubicBezTo>
                <a:close/>
                <a:moveTo>
                  <a:pt x="2426" y="555"/>
                </a:moveTo>
                <a:cubicBezTo>
                  <a:pt x="2432" y="555"/>
                  <a:pt x="2432" y="555"/>
                  <a:pt x="2432" y="555"/>
                </a:cubicBezTo>
                <a:cubicBezTo>
                  <a:pt x="2431" y="552"/>
                  <a:pt x="2429" y="551"/>
                  <a:pt x="2433" y="550"/>
                </a:cubicBezTo>
                <a:cubicBezTo>
                  <a:pt x="2428" y="546"/>
                  <a:pt x="2426" y="555"/>
                  <a:pt x="2426" y="547"/>
                </a:cubicBezTo>
                <a:cubicBezTo>
                  <a:pt x="2421" y="548"/>
                  <a:pt x="2425" y="553"/>
                  <a:pt x="2426" y="555"/>
                </a:cubicBezTo>
                <a:close/>
                <a:moveTo>
                  <a:pt x="2803" y="533"/>
                </a:moveTo>
                <a:cubicBezTo>
                  <a:pt x="2800" y="534"/>
                  <a:pt x="2796" y="535"/>
                  <a:pt x="2796" y="539"/>
                </a:cubicBezTo>
                <a:cubicBezTo>
                  <a:pt x="2799" y="537"/>
                  <a:pt x="2802" y="537"/>
                  <a:pt x="2803" y="533"/>
                </a:cubicBezTo>
                <a:close/>
                <a:moveTo>
                  <a:pt x="2797" y="528"/>
                </a:moveTo>
                <a:cubicBezTo>
                  <a:pt x="2800" y="528"/>
                  <a:pt x="2805" y="531"/>
                  <a:pt x="2805" y="525"/>
                </a:cubicBezTo>
                <a:cubicBezTo>
                  <a:pt x="2802" y="526"/>
                  <a:pt x="2796" y="523"/>
                  <a:pt x="2797" y="528"/>
                </a:cubicBezTo>
                <a:close/>
                <a:moveTo>
                  <a:pt x="2700" y="527"/>
                </a:moveTo>
                <a:cubicBezTo>
                  <a:pt x="2699" y="531"/>
                  <a:pt x="2704" y="529"/>
                  <a:pt x="2704" y="532"/>
                </a:cubicBezTo>
                <a:cubicBezTo>
                  <a:pt x="2707" y="529"/>
                  <a:pt x="2707" y="528"/>
                  <a:pt x="2713" y="529"/>
                </a:cubicBezTo>
                <a:cubicBezTo>
                  <a:pt x="2717" y="526"/>
                  <a:pt x="2716" y="523"/>
                  <a:pt x="2710" y="522"/>
                </a:cubicBezTo>
                <a:cubicBezTo>
                  <a:pt x="2710" y="528"/>
                  <a:pt x="2701" y="520"/>
                  <a:pt x="2700" y="527"/>
                </a:cubicBezTo>
                <a:close/>
                <a:moveTo>
                  <a:pt x="2577" y="537"/>
                </a:moveTo>
                <a:cubicBezTo>
                  <a:pt x="2575" y="534"/>
                  <a:pt x="2577" y="535"/>
                  <a:pt x="2577" y="531"/>
                </a:cubicBezTo>
                <a:cubicBezTo>
                  <a:pt x="2575" y="531"/>
                  <a:pt x="2574" y="531"/>
                  <a:pt x="2574" y="530"/>
                </a:cubicBezTo>
                <a:cubicBezTo>
                  <a:pt x="2571" y="530"/>
                  <a:pt x="2574" y="535"/>
                  <a:pt x="2573" y="537"/>
                </a:cubicBezTo>
                <a:lnTo>
                  <a:pt x="2577" y="537"/>
                </a:lnTo>
                <a:close/>
                <a:moveTo>
                  <a:pt x="2599" y="517"/>
                </a:moveTo>
                <a:cubicBezTo>
                  <a:pt x="2598" y="522"/>
                  <a:pt x="2593" y="524"/>
                  <a:pt x="2592" y="529"/>
                </a:cubicBezTo>
                <a:cubicBezTo>
                  <a:pt x="2590" y="534"/>
                  <a:pt x="2596" y="530"/>
                  <a:pt x="2594" y="534"/>
                </a:cubicBezTo>
                <a:cubicBezTo>
                  <a:pt x="2597" y="532"/>
                  <a:pt x="2595" y="526"/>
                  <a:pt x="2598" y="525"/>
                </a:cubicBezTo>
                <a:cubicBezTo>
                  <a:pt x="2601" y="525"/>
                  <a:pt x="2604" y="527"/>
                  <a:pt x="2606" y="524"/>
                </a:cubicBezTo>
                <a:cubicBezTo>
                  <a:pt x="2606" y="522"/>
                  <a:pt x="2602" y="524"/>
                  <a:pt x="2602" y="522"/>
                </a:cubicBezTo>
                <a:cubicBezTo>
                  <a:pt x="2603" y="519"/>
                  <a:pt x="2609" y="522"/>
                  <a:pt x="2608" y="526"/>
                </a:cubicBezTo>
                <a:cubicBezTo>
                  <a:pt x="2611" y="524"/>
                  <a:pt x="2617" y="525"/>
                  <a:pt x="2615" y="519"/>
                </a:cubicBezTo>
                <a:cubicBezTo>
                  <a:pt x="2611" y="518"/>
                  <a:pt x="2606" y="518"/>
                  <a:pt x="2599" y="517"/>
                </a:cubicBezTo>
                <a:close/>
                <a:moveTo>
                  <a:pt x="2789" y="524"/>
                </a:moveTo>
                <a:cubicBezTo>
                  <a:pt x="2790" y="519"/>
                  <a:pt x="2785" y="520"/>
                  <a:pt x="2782" y="519"/>
                </a:cubicBezTo>
                <a:cubicBezTo>
                  <a:pt x="2782" y="523"/>
                  <a:pt x="2785" y="525"/>
                  <a:pt x="2789" y="524"/>
                </a:cubicBezTo>
                <a:close/>
                <a:moveTo>
                  <a:pt x="1320" y="580"/>
                </a:moveTo>
                <a:cubicBezTo>
                  <a:pt x="1319" y="577"/>
                  <a:pt x="1316" y="576"/>
                  <a:pt x="1311" y="577"/>
                </a:cubicBezTo>
                <a:cubicBezTo>
                  <a:pt x="1313" y="579"/>
                  <a:pt x="1317" y="584"/>
                  <a:pt x="1320" y="580"/>
                </a:cubicBezTo>
                <a:close/>
                <a:moveTo>
                  <a:pt x="2594" y="520"/>
                </a:moveTo>
                <a:cubicBezTo>
                  <a:pt x="2593" y="518"/>
                  <a:pt x="2592" y="517"/>
                  <a:pt x="2592" y="516"/>
                </a:cubicBezTo>
                <a:cubicBezTo>
                  <a:pt x="2586" y="516"/>
                  <a:pt x="2586" y="516"/>
                  <a:pt x="2586" y="516"/>
                </a:cubicBezTo>
                <a:cubicBezTo>
                  <a:pt x="2587" y="517"/>
                  <a:pt x="2587" y="519"/>
                  <a:pt x="2587" y="521"/>
                </a:cubicBezTo>
                <a:cubicBezTo>
                  <a:pt x="2591" y="522"/>
                  <a:pt x="2591" y="519"/>
                  <a:pt x="2594" y="520"/>
                </a:cubicBezTo>
                <a:close/>
                <a:moveTo>
                  <a:pt x="1507" y="544"/>
                </a:moveTo>
                <a:cubicBezTo>
                  <a:pt x="1510" y="542"/>
                  <a:pt x="1509" y="541"/>
                  <a:pt x="1514" y="542"/>
                </a:cubicBezTo>
                <a:cubicBezTo>
                  <a:pt x="1512" y="535"/>
                  <a:pt x="1509" y="539"/>
                  <a:pt x="1503" y="537"/>
                </a:cubicBezTo>
                <a:cubicBezTo>
                  <a:pt x="1502" y="541"/>
                  <a:pt x="1506" y="540"/>
                  <a:pt x="1507" y="544"/>
                </a:cubicBezTo>
                <a:close/>
                <a:moveTo>
                  <a:pt x="956" y="563"/>
                </a:moveTo>
                <a:cubicBezTo>
                  <a:pt x="953" y="564"/>
                  <a:pt x="950" y="563"/>
                  <a:pt x="945" y="565"/>
                </a:cubicBezTo>
                <a:cubicBezTo>
                  <a:pt x="946" y="569"/>
                  <a:pt x="956" y="567"/>
                  <a:pt x="956" y="563"/>
                </a:cubicBezTo>
                <a:close/>
                <a:moveTo>
                  <a:pt x="2700" y="481"/>
                </a:moveTo>
                <a:cubicBezTo>
                  <a:pt x="2691" y="481"/>
                  <a:pt x="2691" y="481"/>
                  <a:pt x="2691" y="481"/>
                </a:cubicBezTo>
                <a:cubicBezTo>
                  <a:pt x="2692" y="487"/>
                  <a:pt x="2701" y="488"/>
                  <a:pt x="2700" y="481"/>
                </a:cubicBezTo>
                <a:close/>
                <a:moveTo>
                  <a:pt x="2810" y="475"/>
                </a:moveTo>
                <a:cubicBezTo>
                  <a:pt x="2806" y="471"/>
                  <a:pt x="2801" y="473"/>
                  <a:pt x="2798" y="475"/>
                </a:cubicBezTo>
                <a:cubicBezTo>
                  <a:pt x="2800" y="480"/>
                  <a:pt x="2803" y="476"/>
                  <a:pt x="2808" y="478"/>
                </a:cubicBezTo>
                <a:cubicBezTo>
                  <a:pt x="2808" y="476"/>
                  <a:pt x="2809" y="475"/>
                  <a:pt x="2810" y="475"/>
                </a:cubicBezTo>
                <a:close/>
                <a:moveTo>
                  <a:pt x="1061" y="553"/>
                </a:moveTo>
                <a:cubicBezTo>
                  <a:pt x="1068" y="552"/>
                  <a:pt x="1068" y="546"/>
                  <a:pt x="1067" y="540"/>
                </a:cubicBezTo>
                <a:cubicBezTo>
                  <a:pt x="1059" y="539"/>
                  <a:pt x="1058" y="548"/>
                  <a:pt x="1061" y="553"/>
                </a:cubicBezTo>
                <a:close/>
                <a:moveTo>
                  <a:pt x="2666" y="470"/>
                </a:moveTo>
                <a:cubicBezTo>
                  <a:pt x="2665" y="468"/>
                  <a:pt x="2663" y="468"/>
                  <a:pt x="2659" y="468"/>
                </a:cubicBezTo>
                <a:cubicBezTo>
                  <a:pt x="2658" y="472"/>
                  <a:pt x="2659" y="472"/>
                  <a:pt x="2661" y="475"/>
                </a:cubicBezTo>
                <a:cubicBezTo>
                  <a:pt x="2664" y="474"/>
                  <a:pt x="2663" y="471"/>
                  <a:pt x="2666" y="470"/>
                </a:cubicBezTo>
                <a:close/>
                <a:moveTo>
                  <a:pt x="1635" y="508"/>
                </a:moveTo>
                <a:cubicBezTo>
                  <a:pt x="1639" y="515"/>
                  <a:pt x="1631" y="515"/>
                  <a:pt x="1634" y="519"/>
                </a:cubicBezTo>
                <a:cubicBezTo>
                  <a:pt x="1639" y="520"/>
                  <a:pt x="1640" y="508"/>
                  <a:pt x="1635" y="508"/>
                </a:cubicBezTo>
                <a:close/>
                <a:moveTo>
                  <a:pt x="2601" y="476"/>
                </a:moveTo>
                <a:cubicBezTo>
                  <a:pt x="2597" y="473"/>
                  <a:pt x="2600" y="469"/>
                  <a:pt x="2594" y="468"/>
                </a:cubicBezTo>
                <a:cubicBezTo>
                  <a:pt x="2594" y="471"/>
                  <a:pt x="2594" y="475"/>
                  <a:pt x="2596" y="476"/>
                </a:cubicBezTo>
                <a:lnTo>
                  <a:pt x="2601" y="476"/>
                </a:lnTo>
                <a:close/>
                <a:moveTo>
                  <a:pt x="2604" y="468"/>
                </a:moveTo>
                <a:cubicBezTo>
                  <a:pt x="2602" y="468"/>
                  <a:pt x="2602" y="470"/>
                  <a:pt x="2600" y="471"/>
                </a:cubicBezTo>
                <a:cubicBezTo>
                  <a:pt x="2600" y="472"/>
                  <a:pt x="2602" y="472"/>
                  <a:pt x="2604" y="472"/>
                </a:cubicBezTo>
                <a:cubicBezTo>
                  <a:pt x="2604" y="473"/>
                  <a:pt x="2603" y="473"/>
                  <a:pt x="2603" y="473"/>
                </a:cubicBezTo>
                <a:cubicBezTo>
                  <a:pt x="2606" y="478"/>
                  <a:pt x="2606" y="468"/>
                  <a:pt x="2604" y="468"/>
                </a:cubicBezTo>
                <a:close/>
                <a:moveTo>
                  <a:pt x="2690" y="468"/>
                </a:moveTo>
                <a:cubicBezTo>
                  <a:pt x="2688" y="464"/>
                  <a:pt x="2671" y="469"/>
                  <a:pt x="2667" y="469"/>
                </a:cubicBezTo>
                <a:cubicBezTo>
                  <a:pt x="2672" y="471"/>
                  <a:pt x="2685" y="472"/>
                  <a:pt x="2690" y="468"/>
                </a:cubicBezTo>
                <a:close/>
                <a:moveTo>
                  <a:pt x="2560" y="463"/>
                </a:moveTo>
                <a:cubicBezTo>
                  <a:pt x="2557" y="455"/>
                  <a:pt x="2546" y="452"/>
                  <a:pt x="2541" y="457"/>
                </a:cubicBezTo>
                <a:cubicBezTo>
                  <a:pt x="2542" y="460"/>
                  <a:pt x="2544" y="461"/>
                  <a:pt x="2545" y="464"/>
                </a:cubicBezTo>
                <a:cubicBezTo>
                  <a:pt x="2545" y="465"/>
                  <a:pt x="2543" y="466"/>
                  <a:pt x="2543" y="468"/>
                </a:cubicBezTo>
                <a:cubicBezTo>
                  <a:pt x="2537" y="469"/>
                  <a:pt x="2532" y="464"/>
                  <a:pt x="2529" y="467"/>
                </a:cubicBezTo>
                <a:cubicBezTo>
                  <a:pt x="2530" y="478"/>
                  <a:pt x="2537" y="467"/>
                  <a:pt x="2544" y="469"/>
                </a:cubicBezTo>
                <a:cubicBezTo>
                  <a:pt x="2547" y="469"/>
                  <a:pt x="2547" y="472"/>
                  <a:pt x="2547" y="476"/>
                </a:cubicBezTo>
                <a:cubicBezTo>
                  <a:pt x="2554" y="474"/>
                  <a:pt x="2553" y="465"/>
                  <a:pt x="2560" y="463"/>
                </a:cubicBezTo>
                <a:close/>
                <a:moveTo>
                  <a:pt x="2725" y="468"/>
                </a:moveTo>
                <a:cubicBezTo>
                  <a:pt x="2726" y="463"/>
                  <a:pt x="2718" y="467"/>
                  <a:pt x="2720" y="461"/>
                </a:cubicBezTo>
                <a:cubicBezTo>
                  <a:pt x="2712" y="461"/>
                  <a:pt x="2706" y="462"/>
                  <a:pt x="2705" y="467"/>
                </a:cubicBezTo>
                <a:cubicBezTo>
                  <a:pt x="2709" y="470"/>
                  <a:pt x="2719" y="467"/>
                  <a:pt x="2725" y="468"/>
                </a:cubicBezTo>
                <a:close/>
                <a:moveTo>
                  <a:pt x="1468" y="514"/>
                </a:moveTo>
                <a:cubicBezTo>
                  <a:pt x="1464" y="515"/>
                  <a:pt x="1463" y="516"/>
                  <a:pt x="1463" y="520"/>
                </a:cubicBezTo>
                <a:cubicBezTo>
                  <a:pt x="1466" y="519"/>
                  <a:pt x="1466" y="522"/>
                  <a:pt x="1469" y="521"/>
                </a:cubicBezTo>
                <a:cubicBezTo>
                  <a:pt x="1470" y="518"/>
                  <a:pt x="1467" y="518"/>
                  <a:pt x="1468" y="514"/>
                </a:cubicBezTo>
                <a:close/>
                <a:moveTo>
                  <a:pt x="1435" y="514"/>
                </a:moveTo>
                <a:cubicBezTo>
                  <a:pt x="1435" y="511"/>
                  <a:pt x="1442" y="513"/>
                  <a:pt x="1440" y="509"/>
                </a:cubicBezTo>
                <a:cubicBezTo>
                  <a:pt x="1435" y="507"/>
                  <a:pt x="1429" y="510"/>
                  <a:pt x="1421" y="510"/>
                </a:cubicBezTo>
                <a:cubicBezTo>
                  <a:pt x="1423" y="511"/>
                  <a:pt x="1431" y="515"/>
                  <a:pt x="1424" y="516"/>
                </a:cubicBezTo>
                <a:cubicBezTo>
                  <a:pt x="1430" y="518"/>
                  <a:pt x="1439" y="515"/>
                  <a:pt x="1445" y="517"/>
                </a:cubicBezTo>
                <a:cubicBezTo>
                  <a:pt x="1443" y="513"/>
                  <a:pt x="1439" y="513"/>
                  <a:pt x="1435" y="514"/>
                </a:cubicBezTo>
                <a:close/>
                <a:moveTo>
                  <a:pt x="2451" y="464"/>
                </a:moveTo>
                <a:cubicBezTo>
                  <a:pt x="2450" y="461"/>
                  <a:pt x="2447" y="461"/>
                  <a:pt x="2446" y="458"/>
                </a:cubicBezTo>
                <a:cubicBezTo>
                  <a:pt x="2444" y="460"/>
                  <a:pt x="2443" y="463"/>
                  <a:pt x="2443" y="467"/>
                </a:cubicBezTo>
                <a:cubicBezTo>
                  <a:pt x="2445" y="468"/>
                  <a:pt x="2447" y="470"/>
                  <a:pt x="2448" y="472"/>
                </a:cubicBezTo>
                <a:cubicBezTo>
                  <a:pt x="2456" y="470"/>
                  <a:pt x="2440" y="464"/>
                  <a:pt x="2451" y="464"/>
                </a:cubicBezTo>
                <a:close/>
                <a:moveTo>
                  <a:pt x="2485" y="470"/>
                </a:moveTo>
                <a:cubicBezTo>
                  <a:pt x="2484" y="467"/>
                  <a:pt x="2480" y="468"/>
                  <a:pt x="2477" y="468"/>
                </a:cubicBezTo>
                <a:cubicBezTo>
                  <a:pt x="2477" y="471"/>
                  <a:pt x="2481" y="470"/>
                  <a:pt x="2485" y="470"/>
                </a:cubicBezTo>
                <a:close/>
                <a:moveTo>
                  <a:pt x="2523" y="455"/>
                </a:moveTo>
                <a:cubicBezTo>
                  <a:pt x="2519" y="456"/>
                  <a:pt x="2520" y="451"/>
                  <a:pt x="2516" y="454"/>
                </a:cubicBezTo>
                <a:cubicBezTo>
                  <a:pt x="2517" y="459"/>
                  <a:pt x="2520" y="463"/>
                  <a:pt x="2521" y="467"/>
                </a:cubicBezTo>
                <a:cubicBezTo>
                  <a:pt x="2526" y="467"/>
                  <a:pt x="2523" y="459"/>
                  <a:pt x="2523" y="455"/>
                </a:cubicBezTo>
                <a:close/>
                <a:moveTo>
                  <a:pt x="2592" y="457"/>
                </a:moveTo>
                <a:cubicBezTo>
                  <a:pt x="2591" y="458"/>
                  <a:pt x="2589" y="458"/>
                  <a:pt x="2588" y="456"/>
                </a:cubicBezTo>
                <a:cubicBezTo>
                  <a:pt x="2585" y="459"/>
                  <a:pt x="2586" y="464"/>
                  <a:pt x="2591" y="464"/>
                </a:cubicBezTo>
                <a:cubicBezTo>
                  <a:pt x="2590" y="460"/>
                  <a:pt x="2593" y="461"/>
                  <a:pt x="2592" y="457"/>
                </a:cubicBezTo>
                <a:close/>
                <a:moveTo>
                  <a:pt x="2628" y="463"/>
                </a:moveTo>
                <a:cubicBezTo>
                  <a:pt x="2632" y="459"/>
                  <a:pt x="2622" y="458"/>
                  <a:pt x="2619" y="458"/>
                </a:cubicBezTo>
                <a:cubicBezTo>
                  <a:pt x="2619" y="463"/>
                  <a:pt x="2626" y="460"/>
                  <a:pt x="2628" y="463"/>
                </a:cubicBezTo>
                <a:close/>
                <a:moveTo>
                  <a:pt x="2809" y="448"/>
                </a:moveTo>
                <a:cubicBezTo>
                  <a:pt x="2805" y="448"/>
                  <a:pt x="2803" y="448"/>
                  <a:pt x="2803" y="452"/>
                </a:cubicBezTo>
                <a:cubicBezTo>
                  <a:pt x="2805" y="450"/>
                  <a:pt x="2806" y="451"/>
                  <a:pt x="2806" y="453"/>
                </a:cubicBezTo>
                <a:cubicBezTo>
                  <a:pt x="2810" y="454"/>
                  <a:pt x="2808" y="450"/>
                  <a:pt x="2809" y="448"/>
                </a:cubicBezTo>
                <a:close/>
                <a:moveTo>
                  <a:pt x="2370" y="470"/>
                </a:moveTo>
                <a:cubicBezTo>
                  <a:pt x="2369" y="462"/>
                  <a:pt x="2361" y="470"/>
                  <a:pt x="2357" y="466"/>
                </a:cubicBezTo>
                <a:cubicBezTo>
                  <a:pt x="2356" y="468"/>
                  <a:pt x="2356" y="470"/>
                  <a:pt x="2356" y="472"/>
                </a:cubicBezTo>
                <a:cubicBezTo>
                  <a:pt x="2359" y="468"/>
                  <a:pt x="2365" y="469"/>
                  <a:pt x="2370" y="470"/>
                </a:cubicBezTo>
                <a:close/>
                <a:moveTo>
                  <a:pt x="3016" y="438"/>
                </a:moveTo>
                <a:cubicBezTo>
                  <a:pt x="3012" y="436"/>
                  <a:pt x="2999" y="438"/>
                  <a:pt x="2999" y="441"/>
                </a:cubicBezTo>
                <a:cubicBezTo>
                  <a:pt x="3005" y="442"/>
                  <a:pt x="3011" y="441"/>
                  <a:pt x="3016" y="438"/>
                </a:cubicBezTo>
                <a:close/>
                <a:moveTo>
                  <a:pt x="1884" y="479"/>
                </a:moveTo>
                <a:cubicBezTo>
                  <a:pt x="1884" y="475"/>
                  <a:pt x="1880" y="476"/>
                  <a:pt x="1876" y="476"/>
                </a:cubicBezTo>
                <a:cubicBezTo>
                  <a:pt x="1876" y="470"/>
                  <a:pt x="1876" y="470"/>
                  <a:pt x="1876" y="470"/>
                </a:cubicBezTo>
                <a:cubicBezTo>
                  <a:pt x="1876" y="468"/>
                  <a:pt x="1878" y="471"/>
                  <a:pt x="1880" y="470"/>
                </a:cubicBezTo>
                <a:cubicBezTo>
                  <a:pt x="1884" y="468"/>
                  <a:pt x="1874" y="464"/>
                  <a:pt x="1881" y="463"/>
                </a:cubicBezTo>
                <a:cubicBezTo>
                  <a:pt x="1880" y="460"/>
                  <a:pt x="1874" y="461"/>
                  <a:pt x="1871" y="460"/>
                </a:cubicBezTo>
                <a:cubicBezTo>
                  <a:pt x="1871" y="463"/>
                  <a:pt x="1868" y="463"/>
                  <a:pt x="1867" y="465"/>
                </a:cubicBezTo>
                <a:cubicBezTo>
                  <a:pt x="1867" y="469"/>
                  <a:pt x="1870" y="468"/>
                  <a:pt x="1870" y="471"/>
                </a:cubicBezTo>
                <a:cubicBezTo>
                  <a:pt x="1871" y="473"/>
                  <a:pt x="1869" y="474"/>
                  <a:pt x="1869" y="476"/>
                </a:cubicBezTo>
                <a:cubicBezTo>
                  <a:pt x="1864" y="477"/>
                  <a:pt x="1862" y="473"/>
                  <a:pt x="1857" y="474"/>
                </a:cubicBezTo>
                <a:cubicBezTo>
                  <a:pt x="1859" y="479"/>
                  <a:pt x="1863" y="475"/>
                  <a:pt x="1864" y="483"/>
                </a:cubicBezTo>
                <a:cubicBezTo>
                  <a:pt x="1873" y="483"/>
                  <a:pt x="1878" y="484"/>
                  <a:pt x="1884" y="479"/>
                </a:cubicBezTo>
                <a:close/>
                <a:moveTo>
                  <a:pt x="2787" y="443"/>
                </a:moveTo>
                <a:cubicBezTo>
                  <a:pt x="2785" y="441"/>
                  <a:pt x="2782" y="439"/>
                  <a:pt x="2778" y="438"/>
                </a:cubicBezTo>
                <a:cubicBezTo>
                  <a:pt x="2777" y="444"/>
                  <a:pt x="2782" y="444"/>
                  <a:pt x="2787" y="443"/>
                </a:cubicBezTo>
                <a:close/>
                <a:moveTo>
                  <a:pt x="1429" y="500"/>
                </a:moveTo>
                <a:cubicBezTo>
                  <a:pt x="1431" y="502"/>
                  <a:pt x="1435" y="502"/>
                  <a:pt x="1439" y="502"/>
                </a:cubicBezTo>
                <a:cubicBezTo>
                  <a:pt x="1439" y="497"/>
                  <a:pt x="1431" y="497"/>
                  <a:pt x="1429" y="500"/>
                </a:cubicBezTo>
                <a:close/>
                <a:moveTo>
                  <a:pt x="1845" y="483"/>
                </a:moveTo>
                <a:cubicBezTo>
                  <a:pt x="1842" y="481"/>
                  <a:pt x="1839" y="478"/>
                  <a:pt x="1835" y="476"/>
                </a:cubicBezTo>
                <a:cubicBezTo>
                  <a:pt x="1837" y="480"/>
                  <a:pt x="1834" y="480"/>
                  <a:pt x="1834" y="483"/>
                </a:cubicBezTo>
                <a:cubicBezTo>
                  <a:pt x="1838" y="484"/>
                  <a:pt x="1842" y="484"/>
                  <a:pt x="1845" y="483"/>
                </a:cubicBezTo>
                <a:close/>
                <a:moveTo>
                  <a:pt x="1897" y="467"/>
                </a:moveTo>
                <a:cubicBezTo>
                  <a:pt x="1904" y="466"/>
                  <a:pt x="1911" y="465"/>
                  <a:pt x="1916" y="463"/>
                </a:cubicBezTo>
                <a:cubicBezTo>
                  <a:pt x="1910" y="460"/>
                  <a:pt x="1906" y="453"/>
                  <a:pt x="1895" y="455"/>
                </a:cubicBezTo>
                <a:cubicBezTo>
                  <a:pt x="1896" y="459"/>
                  <a:pt x="1890" y="465"/>
                  <a:pt x="1896" y="467"/>
                </a:cubicBezTo>
                <a:cubicBezTo>
                  <a:pt x="1894" y="469"/>
                  <a:pt x="1892" y="472"/>
                  <a:pt x="1891" y="475"/>
                </a:cubicBezTo>
                <a:cubicBezTo>
                  <a:pt x="1894" y="477"/>
                  <a:pt x="1892" y="477"/>
                  <a:pt x="1893" y="482"/>
                </a:cubicBezTo>
                <a:cubicBezTo>
                  <a:pt x="1898" y="479"/>
                  <a:pt x="1894" y="475"/>
                  <a:pt x="1902" y="473"/>
                </a:cubicBezTo>
                <a:cubicBezTo>
                  <a:pt x="1902" y="469"/>
                  <a:pt x="1898" y="470"/>
                  <a:pt x="1897" y="467"/>
                </a:cubicBezTo>
                <a:close/>
                <a:moveTo>
                  <a:pt x="1914" y="477"/>
                </a:moveTo>
                <a:cubicBezTo>
                  <a:pt x="1917" y="475"/>
                  <a:pt x="1920" y="474"/>
                  <a:pt x="1922" y="472"/>
                </a:cubicBezTo>
                <a:cubicBezTo>
                  <a:pt x="1922" y="468"/>
                  <a:pt x="1913" y="470"/>
                  <a:pt x="1911" y="471"/>
                </a:cubicBezTo>
                <a:cubicBezTo>
                  <a:pt x="1912" y="473"/>
                  <a:pt x="1913" y="475"/>
                  <a:pt x="1914" y="477"/>
                </a:cubicBezTo>
                <a:close/>
                <a:moveTo>
                  <a:pt x="1989" y="467"/>
                </a:moveTo>
                <a:cubicBezTo>
                  <a:pt x="1980" y="460"/>
                  <a:pt x="1961" y="451"/>
                  <a:pt x="1948" y="462"/>
                </a:cubicBezTo>
                <a:cubicBezTo>
                  <a:pt x="1948" y="464"/>
                  <a:pt x="1950" y="464"/>
                  <a:pt x="1950" y="467"/>
                </a:cubicBezTo>
                <a:cubicBezTo>
                  <a:pt x="1946" y="468"/>
                  <a:pt x="1943" y="464"/>
                  <a:pt x="1942" y="469"/>
                </a:cubicBezTo>
                <a:cubicBezTo>
                  <a:pt x="1949" y="476"/>
                  <a:pt x="1969" y="464"/>
                  <a:pt x="1979" y="471"/>
                </a:cubicBezTo>
                <a:cubicBezTo>
                  <a:pt x="1982" y="467"/>
                  <a:pt x="1982" y="465"/>
                  <a:pt x="1989" y="467"/>
                </a:cubicBezTo>
                <a:close/>
                <a:moveTo>
                  <a:pt x="1729" y="478"/>
                </a:moveTo>
                <a:cubicBezTo>
                  <a:pt x="1729" y="475"/>
                  <a:pt x="1720" y="475"/>
                  <a:pt x="1719" y="477"/>
                </a:cubicBezTo>
                <a:cubicBezTo>
                  <a:pt x="1718" y="482"/>
                  <a:pt x="1728" y="479"/>
                  <a:pt x="1729" y="478"/>
                </a:cubicBezTo>
                <a:close/>
                <a:moveTo>
                  <a:pt x="2558" y="443"/>
                </a:moveTo>
                <a:cubicBezTo>
                  <a:pt x="2556" y="438"/>
                  <a:pt x="2555" y="439"/>
                  <a:pt x="2556" y="433"/>
                </a:cubicBezTo>
                <a:cubicBezTo>
                  <a:pt x="2553" y="433"/>
                  <a:pt x="2552" y="436"/>
                  <a:pt x="2548" y="435"/>
                </a:cubicBezTo>
                <a:cubicBezTo>
                  <a:pt x="2549" y="437"/>
                  <a:pt x="2552" y="438"/>
                  <a:pt x="2551" y="443"/>
                </a:cubicBezTo>
                <a:lnTo>
                  <a:pt x="2558" y="443"/>
                </a:lnTo>
                <a:close/>
                <a:moveTo>
                  <a:pt x="2004" y="465"/>
                </a:moveTo>
                <a:cubicBezTo>
                  <a:pt x="2003" y="462"/>
                  <a:pt x="2000" y="461"/>
                  <a:pt x="1996" y="461"/>
                </a:cubicBezTo>
                <a:cubicBezTo>
                  <a:pt x="1995" y="462"/>
                  <a:pt x="1994" y="463"/>
                  <a:pt x="1995" y="465"/>
                </a:cubicBezTo>
                <a:cubicBezTo>
                  <a:pt x="1998" y="466"/>
                  <a:pt x="2000" y="466"/>
                  <a:pt x="2004" y="465"/>
                </a:cubicBezTo>
                <a:close/>
                <a:moveTo>
                  <a:pt x="1567" y="476"/>
                </a:moveTo>
                <a:cubicBezTo>
                  <a:pt x="1571" y="480"/>
                  <a:pt x="1577" y="479"/>
                  <a:pt x="1584" y="478"/>
                </a:cubicBezTo>
                <a:cubicBezTo>
                  <a:pt x="1581" y="472"/>
                  <a:pt x="1573" y="475"/>
                  <a:pt x="1567" y="476"/>
                </a:cubicBezTo>
                <a:close/>
                <a:moveTo>
                  <a:pt x="2133" y="449"/>
                </a:moveTo>
                <a:cubicBezTo>
                  <a:pt x="2129" y="447"/>
                  <a:pt x="2124" y="451"/>
                  <a:pt x="2121" y="451"/>
                </a:cubicBezTo>
                <a:cubicBezTo>
                  <a:pt x="2122" y="455"/>
                  <a:pt x="2135" y="455"/>
                  <a:pt x="2133" y="449"/>
                </a:cubicBezTo>
                <a:close/>
                <a:moveTo>
                  <a:pt x="1848" y="453"/>
                </a:moveTo>
                <a:cubicBezTo>
                  <a:pt x="1851" y="454"/>
                  <a:pt x="1855" y="454"/>
                  <a:pt x="1860" y="453"/>
                </a:cubicBezTo>
                <a:cubicBezTo>
                  <a:pt x="1856" y="449"/>
                  <a:pt x="1862" y="444"/>
                  <a:pt x="1860" y="441"/>
                </a:cubicBezTo>
                <a:cubicBezTo>
                  <a:pt x="1853" y="441"/>
                  <a:pt x="1848" y="442"/>
                  <a:pt x="1845" y="445"/>
                </a:cubicBezTo>
                <a:cubicBezTo>
                  <a:pt x="1844" y="449"/>
                  <a:pt x="1849" y="448"/>
                  <a:pt x="1848" y="453"/>
                </a:cubicBezTo>
                <a:close/>
                <a:moveTo>
                  <a:pt x="1835" y="446"/>
                </a:moveTo>
                <a:cubicBezTo>
                  <a:pt x="1831" y="445"/>
                  <a:pt x="1823" y="445"/>
                  <a:pt x="1819" y="447"/>
                </a:cubicBezTo>
                <a:cubicBezTo>
                  <a:pt x="1824" y="448"/>
                  <a:pt x="1834" y="455"/>
                  <a:pt x="1835" y="446"/>
                </a:cubicBezTo>
                <a:close/>
                <a:moveTo>
                  <a:pt x="1868" y="449"/>
                </a:moveTo>
                <a:cubicBezTo>
                  <a:pt x="1871" y="449"/>
                  <a:pt x="1869" y="445"/>
                  <a:pt x="1872" y="445"/>
                </a:cubicBezTo>
                <a:cubicBezTo>
                  <a:pt x="1872" y="442"/>
                  <a:pt x="1868" y="442"/>
                  <a:pt x="1865" y="442"/>
                </a:cubicBezTo>
                <a:cubicBezTo>
                  <a:pt x="1864" y="445"/>
                  <a:pt x="1868" y="448"/>
                  <a:pt x="1868" y="445"/>
                </a:cubicBezTo>
                <a:cubicBezTo>
                  <a:pt x="1870" y="446"/>
                  <a:pt x="1867" y="447"/>
                  <a:pt x="1868" y="449"/>
                </a:cubicBezTo>
                <a:close/>
                <a:moveTo>
                  <a:pt x="1873" y="441"/>
                </a:moveTo>
                <a:cubicBezTo>
                  <a:pt x="1873" y="435"/>
                  <a:pt x="1877" y="435"/>
                  <a:pt x="1877" y="430"/>
                </a:cubicBezTo>
                <a:cubicBezTo>
                  <a:pt x="1875" y="430"/>
                  <a:pt x="1874" y="430"/>
                  <a:pt x="1874" y="428"/>
                </a:cubicBezTo>
                <a:cubicBezTo>
                  <a:pt x="1870" y="428"/>
                  <a:pt x="1875" y="436"/>
                  <a:pt x="1872" y="435"/>
                </a:cubicBezTo>
                <a:cubicBezTo>
                  <a:pt x="1869" y="433"/>
                  <a:pt x="1873" y="431"/>
                  <a:pt x="1869" y="430"/>
                </a:cubicBezTo>
                <a:cubicBezTo>
                  <a:pt x="1867" y="430"/>
                  <a:pt x="1867" y="433"/>
                  <a:pt x="1869" y="433"/>
                </a:cubicBezTo>
                <a:cubicBezTo>
                  <a:pt x="1867" y="434"/>
                  <a:pt x="1865" y="435"/>
                  <a:pt x="1866" y="440"/>
                </a:cubicBezTo>
                <a:cubicBezTo>
                  <a:pt x="1870" y="439"/>
                  <a:pt x="1869" y="442"/>
                  <a:pt x="1873" y="441"/>
                </a:cubicBezTo>
                <a:close/>
                <a:moveTo>
                  <a:pt x="1854" y="436"/>
                </a:moveTo>
                <a:cubicBezTo>
                  <a:pt x="1855" y="439"/>
                  <a:pt x="1861" y="436"/>
                  <a:pt x="1863" y="437"/>
                </a:cubicBezTo>
                <a:cubicBezTo>
                  <a:pt x="1863" y="431"/>
                  <a:pt x="1856" y="433"/>
                  <a:pt x="1854" y="436"/>
                </a:cubicBezTo>
                <a:close/>
                <a:moveTo>
                  <a:pt x="1468" y="453"/>
                </a:moveTo>
                <a:cubicBezTo>
                  <a:pt x="1476" y="453"/>
                  <a:pt x="1476" y="453"/>
                  <a:pt x="1476" y="453"/>
                </a:cubicBezTo>
                <a:cubicBezTo>
                  <a:pt x="1476" y="448"/>
                  <a:pt x="1466" y="447"/>
                  <a:pt x="1468" y="453"/>
                </a:cubicBezTo>
                <a:close/>
                <a:moveTo>
                  <a:pt x="1519" y="446"/>
                </a:moveTo>
                <a:cubicBezTo>
                  <a:pt x="1519" y="451"/>
                  <a:pt x="1524" y="451"/>
                  <a:pt x="1530" y="451"/>
                </a:cubicBezTo>
                <a:cubicBezTo>
                  <a:pt x="1527" y="446"/>
                  <a:pt x="1535" y="444"/>
                  <a:pt x="1539" y="442"/>
                </a:cubicBezTo>
                <a:cubicBezTo>
                  <a:pt x="1540" y="436"/>
                  <a:pt x="1533" y="440"/>
                  <a:pt x="1532" y="437"/>
                </a:cubicBezTo>
                <a:cubicBezTo>
                  <a:pt x="1528" y="440"/>
                  <a:pt x="1527" y="446"/>
                  <a:pt x="1519" y="446"/>
                </a:cubicBezTo>
                <a:close/>
                <a:moveTo>
                  <a:pt x="1722" y="423"/>
                </a:moveTo>
                <a:cubicBezTo>
                  <a:pt x="1718" y="423"/>
                  <a:pt x="1714" y="418"/>
                  <a:pt x="1710" y="422"/>
                </a:cubicBezTo>
                <a:cubicBezTo>
                  <a:pt x="1711" y="427"/>
                  <a:pt x="1720" y="424"/>
                  <a:pt x="1720" y="430"/>
                </a:cubicBezTo>
                <a:cubicBezTo>
                  <a:pt x="1724" y="431"/>
                  <a:pt x="1722" y="426"/>
                  <a:pt x="1722" y="423"/>
                </a:cubicBezTo>
                <a:close/>
                <a:moveTo>
                  <a:pt x="1280" y="439"/>
                </a:moveTo>
                <a:cubicBezTo>
                  <a:pt x="1276" y="436"/>
                  <a:pt x="1272" y="433"/>
                  <a:pt x="1265" y="433"/>
                </a:cubicBezTo>
                <a:cubicBezTo>
                  <a:pt x="1265" y="436"/>
                  <a:pt x="1264" y="439"/>
                  <a:pt x="1261" y="440"/>
                </a:cubicBezTo>
                <a:cubicBezTo>
                  <a:pt x="1268" y="443"/>
                  <a:pt x="1271" y="441"/>
                  <a:pt x="1280" y="439"/>
                </a:cubicBezTo>
                <a:close/>
                <a:moveTo>
                  <a:pt x="1843" y="411"/>
                </a:moveTo>
                <a:cubicBezTo>
                  <a:pt x="1844" y="419"/>
                  <a:pt x="1848" y="414"/>
                  <a:pt x="1854" y="414"/>
                </a:cubicBezTo>
                <a:cubicBezTo>
                  <a:pt x="1852" y="409"/>
                  <a:pt x="1848" y="410"/>
                  <a:pt x="1843" y="411"/>
                </a:cubicBezTo>
                <a:close/>
                <a:moveTo>
                  <a:pt x="225" y="471"/>
                </a:moveTo>
                <a:cubicBezTo>
                  <a:pt x="218" y="471"/>
                  <a:pt x="212" y="471"/>
                  <a:pt x="209" y="474"/>
                </a:cubicBezTo>
                <a:cubicBezTo>
                  <a:pt x="211" y="484"/>
                  <a:pt x="220" y="486"/>
                  <a:pt x="230" y="487"/>
                </a:cubicBezTo>
                <a:cubicBezTo>
                  <a:pt x="231" y="484"/>
                  <a:pt x="225" y="477"/>
                  <a:pt x="225" y="471"/>
                </a:cubicBezTo>
                <a:close/>
                <a:moveTo>
                  <a:pt x="1533" y="426"/>
                </a:moveTo>
                <a:cubicBezTo>
                  <a:pt x="1545" y="426"/>
                  <a:pt x="1545" y="426"/>
                  <a:pt x="1545" y="426"/>
                </a:cubicBezTo>
                <a:cubicBezTo>
                  <a:pt x="1543" y="423"/>
                  <a:pt x="1533" y="418"/>
                  <a:pt x="1533" y="426"/>
                </a:cubicBezTo>
                <a:close/>
                <a:moveTo>
                  <a:pt x="1616" y="417"/>
                </a:moveTo>
                <a:cubicBezTo>
                  <a:pt x="1617" y="421"/>
                  <a:pt x="1622" y="419"/>
                  <a:pt x="1626" y="419"/>
                </a:cubicBezTo>
                <a:cubicBezTo>
                  <a:pt x="1625" y="416"/>
                  <a:pt x="1619" y="414"/>
                  <a:pt x="1616" y="417"/>
                </a:cubicBezTo>
                <a:close/>
                <a:moveTo>
                  <a:pt x="1509" y="418"/>
                </a:moveTo>
                <a:cubicBezTo>
                  <a:pt x="1516" y="419"/>
                  <a:pt x="1507" y="413"/>
                  <a:pt x="1512" y="412"/>
                </a:cubicBezTo>
                <a:cubicBezTo>
                  <a:pt x="1517" y="412"/>
                  <a:pt x="1515" y="420"/>
                  <a:pt x="1519" y="421"/>
                </a:cubicBezTo>
                <a:cubicBezTo>
                  <a:pt x="1526" y="420"/>
                  <a:pt x="1521" y="409"/>
                  <a:pt x="1525" y="405"/>
                </a:cubicBezTo>
                <a:cubicBezTo>
                  <a:pt x="1519" y="397"/>
                  <a:pt x="1510" y="401"/>
                  <a:pt x="1500" y="398"/>
                </a:cubicBezTo>
                <a:cubicBezTo>
                  <a:pt x="1499" y="400"/>
                  <a:pt x="1497" y="402"/>
                  <a:pt x="1498" y="407"/>
                </a:cubicBezTo>
                <a:cubicBezTo>
                  <a:pt x="1502" y="411"/>
                  <a:pt x="1510" y="409"/>
                  <a:pt x="1509" y="418"/>
                </a:cubicBezTo>
                <a:close/>
                <a:moveTo>
                  <a:pt x="287" y="468"/>
                </a:moveTo>
                <a:cubicBezTo>
                  <a:pt x="284" y="470"/>
                  <a:pt x="288" y="474"/>
                  <a:pt x="291" y="473"/>
                </a:cubicBezTo>
                <a:cubicBezTo>
                  <a:pt x="291" y="468"/>
                  <a:pt x="288" y="469"/>
                  <a:pt x="287" y="468"/>
                </a:cubicBezTo>
                <a:close/>
                <a:moveTo>
                  <a:pt x="187" y="469"/>
                </a:moveTo>
                <a:cubicBezTo>
                  <a:pt x="184" y="466"/>
                  <a:pt x="179" y="470"/>
                  <a:pt x="178" y="473"/>
                </a:cubicBezTo>
                <a:cubicBezTo>
                  <a:pt x="178" y="476"/>
                  <a:pt x="181" y="476"/>
                  <a:pt x="183" y="474"/>
                </a:cubicBezTo>
                <a:cubicBezTo>
                  <a:pt x="184" y="474"/>
                  <a:pt x="184" y="476"/>
                  <a:pt x="184" y="477"/>
                </a:cubicBezTo>
                <a:cubicBezTo>
                  <a:pt x="190" y="476"/>
                  <a:pt x="184" y="472"/>
                  <a:pt x="187" y="469"/>
                </a:cubicBezTo>
                <a:close/>
                <a:moveTo>
                  <a:pt x="1267" y="424"/>
                </a:moveTo>
                <a:cubicBezTo>
                  <a:pt x="1271" y="429"/>
                  <a:pt x="1278" y="427"/>
                  <a:pt x="1282" y="426"/>
                </a:cubicBezTo>
                <a:cubicBezTo>
                  <a:pt x="1278" y="424"/>
                  <a:pt x="1272" y="422"/>
                  <a:pt x="1267" y="424"/>
                </a:cubicBezTo>
                <a:close/>
                <a:moveTo>
                  <a:pt x="1631" y="404"/>
                </a:moveTo>
                <a:cubicBezTo>
                  <a:pt x="1631" y="401"/>
                  <a:pt x="1629" y="400"/>
                  <a:pt x="1625" y="400"/>
                </a:cubicBezTo>
                <a:cubicBezTo>
                  <a:pt x="1625" y="396"/>
                  <a:pt x="1630" y="396"/>
                  <a:pt x="1629" y="391"/>
                </a:cubicBezTo>
                <a:cubicBezTo>
                  <a:pt x="1624" y="388"/>
                  <a:pt x="1621" y="394"/>
                  <a:pt x="1621" y="399"/>
                </a:cubicBezTo>
                <a:cubicBezTo>
                  <a:pt x="1625" y="400"/>
                  <a:pt x="1625" y="405"/>
                  <a:pt x="1631" y="404"/>
                </a:cubicBezTo>
                <a:close/>
                <a:moveTo>
                  <a:pt x="1558" y="406"/>
                </a:moveTo>
                <a:cubicBezTo>
                  <a:pt x="1563" y="407"/>
                  <a:pt x="1560" y="400"/>
                  <a:pt x="1559" y="399"/>
                </a:cubicBezTo>
                <a:cubicBezTo>
                  <a:pt x="1554" y="401"/>
                  <a:pt x="1558" y="402"/>
                  <a:pt x="1558" y="406"/>
                </a:cubicBezTo>
                <a:close/>
                <a:moveTo>
                  <a:pt x="352" y="446"/>
                </a:moveTo>
                <a:cubicBezTo>
                  <a:pt x="345" y="445"/>
                  <a:pt x="348" y="455"/>
                  <a:pt x="340" y="451"/>
                </a:cubicBezTo>
                <a:cubicBezTo>
                  <a:pt x="342" y="462"/>
                  <a:pt x="353" y="452"/>
                  <a:pt x="358" y="453"/>
                </a:cubicBezTo>
                <a:cubicBezTo>
                  <a:pt x="358" y="448"/>
                  <a:pt x="350" y="453"/>
                  <a:pt x="352" y="446"/>
                </a:cubicBezTo>
                <a:close/>
                <a:moveTo>
                  <a:pt x="281" y="445"/>
                </a:moveTo>
                <a:cubicBezTo>
                  <a:pt x="277" y="444"/>
                  <a:pt x="277" y="447"/>
                  <a:pt x="274" y="447"/>
                </a:cubicBezTo>
                <a:cubicBezTo>
                  <a:pt x="277" y="456"/>
                  <a:pt x="282" y="454"/>
                  <a:pt x="293" y="454"/>
                </a:cubicBezTo>
                <a:cubicBezTo>
                  <a:pt x="289" y="445"/>
                  <a:pt x="283" y="454"/>
                  <a:pt x="281" y="445"/>
                </a:cubicBezTo>
                <a:close/>
                <a:moveTo>
                  <a:pt x="1295" y="407"/>
                </a:moveTo>
                <a:cubicBezTo>
                  <a:pt x="1295" y="403"/>
                  <a:pt x="1283" y="403"/>
                  <a:pt x="1284" y="409"/>
                </a:cubicBezTo>
                <a:cubicBezTo>
                  <a:pt x="1288" y="412"/>
                  <a:pt x="1291" y="407"/>
                  <a:pt x="1295" y="407"/>
                </a:cubicBezTo>
                <a:close/>
                <a:moveTo>
                  <a:pt x="1553" y="393"/>
                </a:moveTo>
                <a:cubicBezTo>
                  <a:pt x="1551" y="389"/>
                  <a:pt x="1548" y="388"/>
                  <a:pt x="1547" y="384"/>
                </a:cubicBezTo>
                <a:cubicBezTo>
                  <a:pt x="1543" y="387"/>
                  <a:pt x="1546" y="390"/>
                  <a:pt x="1546" y="396"/>
                </a:cubicBezTo>
                <a:cubicBezTo>
                  <a:pt x="1551" y="397"/>
                  <a:pt x="1550" y="393"/>
                  <a:pt x="1553" y="393"/>
                </a:cubicBezTo>
                <a:close/>
                <a:moveTo>
                  <a:pt x="223" y="451"/>
                </a:moveTo>
                <a:cubicBezTo>
                  <a:pt x="220" y="445"/>
                  <a:pt x="221" y="446"/>
                  <a:pt x="222" y="440"/>
                </a:cubicBezTo>
                <a:cubicBezTo>
                  <a:pt x="218" y="441"/>
                  <a:pt x="215" y="437"/>
                  <a:pt x="213" y="440"/>
                </a:cubicBezTo>
                <a:cubicBezTo>
                  <a:pt x="215" y="444"/>
                  <a:pt x="216" y="451"/>
                  <a:pt x="223" y="451"/>
                </a:cubicBezTo>
                <a:close/>
                <a:moveTo>
                  <a:pt x="1497" y="390"/>
                </a:moveTo>
                <a:cubicBezTo>
                  <a:pt x="1493" y="388"/>
                  <a:pt x="1484" y="386"/>
                  <a:pt x="1483" y="392"/>
                </a:cubicBezTo>
                <a:cubicBezTo>
                  <a:pt x="1486" y="393"/>
                  <a:pt x="1495" y="390"/>
                  <a:pt x="1497" y="390"/>
                </a:cubicBezTo>
                <a:close/>
                <a:moveTo>
                  <a:pt x="1542" y="388"/>
                </a:moveTo>
                <a:cubicBezTo>
                  <a:pt x="1538" y="386"/>
                  <a:pt x="1533" y="389"/>
                  <a:pt x="1531" y="383"/>
                </a:cubicBezTo>
                <a:cubicBezTo>
                  <a:pt x="1527" y="387"/>
                  <a:pt x="1538" y="395"/>
                  <a:pt x="1542" y="388"/>
                </a:cubicBezTo>
                <a:close/>
                <a:moveTo>
                  <a:pt x="280" y="439"/>
                </a:moveTo>
                <a:cubicBezTo>
                  <a:pt x="279" y="436"/>
                  <a:pt x="277" y="434"/>
                  <a:pt x="272" y="435"/>
                </a:cubicBezTo>
                <a:cubicBezTo>
                  <a:pt x="272" y="437"/>
                  <a:pt x="270" y="438"/>
                  <a:pt x="271" y="440"/>
                </a:cubicBezTo>
                <a:cubicBezTo>
                  <a:pt x="275" y="441"/>
                  <a:pt x="277" y="439"/>
                  <a:pt x="280" y="439"/>
                </a:cubicBezTo>
                <a:close/>
                <a:moveTo>
                  <a:pt x="1479" y="373"/>
                </a:moveTo>
                <a:cubicBezTo>
                  <a:pt x="1478" y="376"/>
                  <a:pt x="1478" y="379"/>
                  <a:pt x="1477" y="383"/>
                </a:cubicBezTo>
                <a:cubicBezTo>
                  <a:pt x="1479" y="382"/>
                  <a:pt x="1479" y="379"/>
                  <a:pt x="1483" y="380"/>
                </a:cubicBezTo>
                <a:cubicBezTo>
                  <a:pt x="1483" y="373"/>
                  <a:pt x="1479" y="374"/>
                  <a:pt x="1481" y="367"/>
                </a:cubicBezTo>
                <a:cubicBezTo>
                  <a:pt x="1487" y="368"/>
                  <a:pt x="1489" y="373"/>
                  <a:pt x="1491" y="377"/>
                </a:cubicBezTo>
                <a:cubicBezTo>
                  <a:pt x="1494" y="376"/>
                  <a:pt x="1493" y="373"/>
                  <a:pt x="1497" y="374"/>
                </a:cubicBezTo>
                <a:cubicBezTo>
                  <a:pt x="1494" y="370"/>
                  <a:pt x="1492" y="368"/>
                  <a:pt x="1491" y="363"/>
                </a:cubicBezTo>
                <a:cubicBezTo>
                  <a:pt x="1479" y="362"/>
                  <a:pt x="1470" y="364"/>
                  <a:pt x="1460" y="367"/>
                </a:cubicBezTo>
                <a:cubicBezTo>
                  <a:pt x="1463" y="376"/>
                  <a:pt x="1470" y="371"/>
                  <a:pt x="1479" y="373"/>
                </a:cubicBezTo>
                <a:close/>
                <a:moveTo>
                  <a:pt x="1550" y="364"/>
                </a:moveTo>
                <a:cubicBezTo>
                  <a:pt x="1550" y="370"/>
                  <a:pt x="1555" y="370"/>
                  <a:pt x="1554" y="376"/>
                </a:cubicBezTo>
                <a:cubicBezTo>
                  <a:pt x="1557" y="377"/>
                  <a:pt x="1556" y="374"/>
                  <a:pt x="1559" y="374"/>
                </a:cubicBezTo>
                <a:cubicBezTo>
                  <a:pt x="1558" y="372"/>
                  <a:pt x="1556" y="373"/>
                  <a:pt x="1556" y="371"/>
                </a:cubicBezTo>
                <a:cubicBezTo>
                  <a:pt x="1556" y="370"/>
                  <a:pt x="1557" y="370"/>
                  <a:pt x="1557" y="368"/>
                </a:cubicBezTo>
                <a:cubicBezTo>
                  <a:pt x="1564" y="370"/>
                  <a:pt x="1576" y="369"/>
                  <a:pt x="1581" y="363"/>
                </a:cubicBezTo>
                <a:cubicBezTo>
                  <a:pt x="1586" y="365"/>
                  <a:pt x="1592" y="364"/>
                  <a:pt x="1598" y="364"/>
                </a:cubicBezTo>
                <a:cubicBezTo>
                  <a:pt x="1586" y="355"/>
                  <a:pt x="1572" y="365"/>
                  <a:pt x="1559" y="356"/>
                </a:cubicBezTo>
                <a:cubicBezTo>
                  <a:pt x="1555" y="357"/>
                  <a:pt x="1556" y="364"/>
                  <a:pt x="1550" y="364"/>
                </a:cubicBezTo>
                <a:close/>
                <a:moveTo>
                  <a:pt x="1606" y="367"/>
                </a:moveTo>
                <a:cubicBezTo>
                  <a:pt x="1603" y="368"/>
                  <a:pt x="1603" y="365"/>
                  <a:pt x="1599" y="366"/>
                </a:cubicBezTo>
                <a:cubicBezTo>
                  <a:pt x="1599" y="368"/>
                  <a:pt x="1599" y="369"/>
                  <a:pt x="1598" y="369"/>
                </a:cubicBezTo>
                <a:cubicBezTo>
                  <a:pt x="1598" y="372"/>
                  <a:pt x="1602" y="370"/>
                  <a:pt x="1602" y="373"/>
                </a:cubicBezTo>
                <a:cubicBezTo>
                  <a:pt x="1604" y="372"/>
                  <a:pt x="1606" y="371"/>
                  <a:pt x="1606" y="367"/>
                </a:cubicBezTo>
                <a:close/>
                <a:moveTo>
                  <a:pt x="347" y="413"/>
                </a:moveTo>
                <a:cubicBezTo>
                  <a:pt x="347" y="411"/>
                  <a:pt x="348" y="413"/>
                  <a:pt x="351" y="412"/>
                </a:cubicBezTo>
                <a:cubicBezTo>
                  <a:pt x="348" y="406"/>
                  <a:pt x="346" y="414"/>
                  <a:pt x="340" y="413"/>
                </a:cubicBezTo>
                <a:cubicBezTo>
                  <a:pt x="344" y="416"/>
                  <a:pt x="346" y="421"/>
                  <a:pt x="353" y="422"/>
                </a:cubicBezTo>
                <a:cubicBezTo>
                  <a:pt x="353" y="416"/>
                  <a:pt x="348" y="417"/>
                  <a:pt x="347" y="413"/>
                </a:cubicBezTo>
                <a:close/>
                <a:moveTo>
                  <a:pt x="1608" y="363"/>
                </a:moveTo>
                <a:cubicBezTo>
                  <a:pt x="1609" y="357"/>
                  <a:pt x="1602" y="360"/>
                  <a:pt x="1600" y="362"/>
                </a:cubicBezTo>
                <a:cubicBezTo>
                  <a:pt x="1601" y="365"/>
                  <a:pt x="1606" y="363"/>
                  <a:pt x="1608" y="363"/>
                </a:cubicBezTo>
                <a:close/>
                <a:moveTo>
                  <a:pt x="434" y="405"/>
                </a:moveTo>
                <a:cubicBezTo>
                  <a:pt x="434" y="403"/>
                  <a:pt x="431" y="404"/>
                  <a:pt x="429" y="404"/>
                </a:cubicBezTo>
                <a:cubicBezTo>
                  <a:pt x="429" y="405"/>
                  <a:pt x="431" y="405"/>
                  <a:pt x="432" y="405"/>
                </a:cubicBezTo>
                <a:cubicBezTo>
                  <a:pt x="431" y="407"/>
                  <a:pt x="428" y="406"/>
                  <a:pt x="426" y="406"/>
                </a:cubicBezTo>
                <a:cubicBezTo>
                  <a:pt x="426" y="409"/>
                  <a:pt x="429" y="410"/>
                  <a:pt x="426" y="410"/>
                </a:cubicBezTo>
                <a:cubicBezTo>
                  <a:pt x="429" y="413"/>
                  <a:pt x="435" y="413"/>
                  <a:pt x="437" y="410"/>
                </a:cubicBezTo>
                <a:cubicBezTo>
                  <a:pt x="438" y="408"/>
                  <a:pt x="431" y="406"/>
                  <a:pt x="434" y="405"/>
                </a:cubicBezTo>
                <a:close/>
                <a:moveTo>
                  <a:pt x="379" y="404"/>
                </a:moveTo>
                <a:cubicBezTo>
                  <a:pt x="371" y="405"/>
                  <a:pt x="371" y="405"/>
                  <a:pt x="371" y="405"/>
                </a:cubicBezTo>
                <a:cubicBezTo>
                  <a:pt x="370" y="410"/>
                  <a:pt x="373" y="411"/>
                  <a:pt x="375" y="413"/>
                </a:cubicBezTo>
                <a:cubicBezTo>
                  <a:pt x="378" y="411"/>
                  <a:pt x="380" y="409"/>
                  <a:pt x="379" y="404"/>
                </a:cubicBezTo>
                <a:close/>
                <a:moveTo>
                  <a:pt x="274" y="413"/>
                </a:moveTo>
                <a:cubicBezTo>
                  <a:pt x="276" y="413"/>
                  <a:pt x="277" y="411"/>
                  <a:pt x="276" y="408"/>
                </a:cubicBezTo>
                <a:cubicBezTo>
                  <a:pt x="272" y="408"/>
                  <a:pt x="272" y="408"/>
                  <a:pt x="272" y="408"/>
                </a:cubicBezTo>
                <a:cubicBezTo>
                  <a:pt x="272" y="411"/>
                  <a:pt x="273" y="411"/>
                  <a:pt x="274" y="413"/>
                </a:cubicBezTo>
                <a:close/>
                <a:moveTo>
                  <a:pt x="1588" y="349"/>
                </a:moveTo>
                <a:cubicBezTo>
                  <a:pt x="1587" y="350"/>
                  <a:pt x="1586" y="352"/>
                  <a:pt x="1586" y="355"/>
                </a:cubicBezTo>
                <a:cubicBezTo>
                  <a:pt x="1591" y="355"/>
                  <a:pt x="1590" y="352"/>
                  <a:pt x="1594" y="353"/>
                </a:cubicBezTo>
                <a:cubicBezTo>
                  <a:pt x="1595" y="349"/>
                  <a:pt x="1590" y="350"/>
                  <a:pt x="1588" y="349"/>
                </a:cubicBezTo>
                <a:close/>
                <a:moveTo>
                  <a:pt x="1434" y="356"/>
                </a:moveTo>
                <a:cubicBezTo>
                  <a:pt x="1434" y="353"/>
                  <a:pt x="1439" y="351"/>
                  <a:pt x="1436" y="348"/>
                </a:cubicBezTo>
                <a:cubicBezTo>
                  <a:pt x="1435" y="351"/>
                  <a:pt x="1429" y="354"/>
                  <a:pt x="1434" y="356"/>
                </a:cubicBezTo>
                <a:close/>
                <a:moveTo>
                  <a:pt x="1440" y="349"/>
                </a:moveTo>
                <a:cubicBezTo>
                  <a:pt x="1439" y="355"/>
                  <a:pt x="1444" y="353"/>
                  <a:pt x="1446" y="356"/>
                </a:cubicBezTo>
                <a:cubicBezTo>
                  <a:pt x="1448" y="354"/>
                  <a:pt x="1444" y="348"/>
                  <a:pt x="1440" y="349"/>
                </a:cubicBezTo>
                <a:close/>
                <a:moveTo>
                  <a:pt x="372" y="397"/>
                </a:moveTo>
                <a:cubicBezTo>
                  <a:pt x="375" y="397"/>
                  <a:pt x="378" y="398"/>
                  <a:pt x="379" y="400"/>
                </a:cubicBezTo>
                <a:cubicBezTo>
                  <a:pt x="385" y="398"/>
                  <a:pt x="380" y="391"/>
                  <a:pt x="377" y="388"/>
                </a:cubicBezTo>
                <a:cubicBezTo>
                  <a:pt x="373" y="389"/>
                  <a:pt x="372" y="392"/>
                  <a:pt x="372" y="397"/>
                </a:cubicBezTo>
                <a:close/>
                <a:moveTo>
                  <a:pt x="443" y="381"/>
                </a:moveTo>
                <a:cubicBezTo>
                  <a:pt x="437" y="382"/>
                  <a:pt x="436" y="376"/>
                  <a:pt x="429" y="378"/>
                </a:cubicBezTo>
                <a:cubicBezTo>
                  <a:pt x="429" y="385"/>
                  <a:pt x="429" y="385"/>
                  <a:pt x="429" y="385"/>
                </a:cubicBezTo>
                <a:cubicBezTo>
                  <a:pt x="435" y="384"/>
                  <a:pt x="436" y="388"/>
                  <a:pt x="439" y="390"/>
                </a:cubicBezTo>
                <a:cubicBezTo>
                  <a:pt x="443" y="387"/>
                  <a:pt x="440" y="385"/>
                  <a:pt x="443" y="381"/>
                </a:cubicBezTo>
                <a:close/>
                <a:moveTo>
                  <a:pt x="972" y="360"/>
                </a:moveTo>
                <a:cubicBezTo>
                  <a:pt x="971" y="362"/>
                  <a:pt x="967" y="361"/>
                  <a:pt x="968" y="365"/>
                </a:cubicBezTo>
                <a:cubicBezTo>
                  <a:pt x="971" y="364"/>
                  <a:pt x="971" y="366"/>
                  <a:pt x="974" y="366"/>
                </a:cubicBezTo>
                <a:cubicBezTo>
                  <a:pt x="974" y="363"/>
                  <a:pt x="973" y="362"/>
                  <a:pt x="972" y="360"/>
                </a:cubicBezTo>
                <a:close/>
                <a:moveTo>
                  <a:pt x="659" y="374"/>
                </a:moveTo>
                <a:cubicBezTo>
                  <a:pt x="664" y="373"/>
                  <a:pt x="666" y="369"/>
                  <a:pt x="666" y="378"/>
                </a:cubicBezTo>
                <a:cubicBezTo>
                  <a:pt x="673" y="378"/>
                  <a:pt x="673" y="378"/>
                  <a:pt x="673" y="378"/>
                </a:cubicBezTo>
                <a:cubicBezTo>
                  <a:pt x="674" y="374"/>
                  <a:pt x="670" y="376"/>
                  <a:pt x="667" y="375"/>
                </a:cubicBezTo>
                <a:cubicBezTo>
                  <a:pt x="665" y="369"/>
                  <a:pt x="672" y="370"/>
                  <a:pt x="672" y="366"/>
                </a:cubicBezTo>
                <a:cubicBezTo>
                  <a:pt x="670" y="365"/>
                  <a:pt x="660" y="366"/>
                  <a:pt x="657" y="366"/>
                </a:cubicBezTo>
                <a:cubicBezTo>
                  <a:pt x="656" y="371"/>
                  <a:pt x="660" y="370"/>
                  <a:pt x="659" y="374"/>
                </a:cubicBezTo>
                <a:close/>
                <a:moveTo>
                  <a:pt x="1438" y="338"/>
                </a:moveTo>
                <a:cubicBezTo>
                  <a:pt x="1440" y="341"/>
                  <a:pt x="1444" y="341"/>
                  <a:pt x="1449" y="341"/>
                </a:cubicBezTo>
                <a:cubicBezTo>
                  <a:pt x="1446" y="338"/>
                  <a:pt x="1442" y="336"/>
                  <a:pt x="1438" y="338"/>
                </a:cubicBezTo>
                <a:close/>
                <a:moveTo>
                  <a:pt x="834" y="361"/>
                </a:moveTo>
                <a:cubicBezTo>
                  <a:pt x="835" y="372"/>
                  <a:pt x="844" y="361"/>
                  <a:pt x="847" y="363"/>
                </a:cubicBezTo>
                <a:cubicBezTo>
                  <a:pt x="851" y="358"/>
                  <a:pt x="836" y="356"/>
                  <a:pt x="834" y="361"/>
                </a:cubicBezTo>
                <a:close/>
                <a:moveTo>
                  <a:pt x="918" y="355"/>
                </a:moveTo>
                <a:cubicBezTo>
                  <a:pt x="921" y="350"/>
                  <a:pt x="927" y="360"/>
                  <a:pt x="927" y="352"/>
                </a:cubicBezTo>
                <a:cubicBezTo>
                  <a:pt x="915" y="352"/>
                  <a:pt x="915" y="352"/>
                  <a:pt x="915" y="352"/>
                </a:cubicBezTo>
                <a:cubicBezTo>
                  <a:pt x="916" y="356"/>
                  <a:pt x="913" y="356"/>
                  <a:pt x="914" y="359"/>
                </a:cubicBezTo>
                <a:cubicBezTo>
                  <a:pt x="919" y="360"/>
                  <a:pt x="921" y="364"/>
                  <a:pt x="928" y="362"/>
                </a:cubicBezTo>
                <a:cubicBezTo>
                  <a:pt x="926" y="358"/>
                  <a:pt x="922" y="357"/>
                  <a:pt x="918" y="355"/>
                </a:cubicBezTo>
                <a:close/>
                <a:moveTo>
                  <a:pt x="1074" y="355"/>
                </a:moveTo>
                <a:cubicBezTo>
                  <a:pt x="1079" y="353"/>
                  <a:pt x="1082" y="357"/>
                  <a:pt x="1084" y="354"/>
                </a:cubicBezTo>
                <a:cubicBezTo>
                  <a:pt x="1082" y="352"/>
                  <a:pt x="1073" y="348"/>
                  <a:pt x="1074" y="355"/>
                </a:cubicBezTo>
                <a:close/>
                <a:moveTo>
                  <a:pt x="555" y="375"/>
                </a:moveTo>
                <a:cubicBezTo>
                  <a:pt x="553" y="370"/>
                  <a:pt x="543" y="374"/>
                  <a:pt x="540" y="372"/>
                </a:cubicBezTo>
                <a:cubicBezTo>
                  <a:pt x="540" y="378"/>
                  <a:pt x="549" y="375"/>
                  <a:pt x="552" y="378"/>
                </a:cubicBezTo>
                <a:cubicBezTo>
                  <a:pt x="554" y="377"/>
                  <a:pt x="553" y="375"/>
                  <a:pt x="555" y="375"/>
                </a:cubicBezTo>
                <a:close/>
                <a:moveTo>
                  <a:pt x="614" y="368"/>
                </a:moveTo>
                <a:cubicBezTo>
                  <a:pt x="619" y="371"/>
                  <a:pt x="618" y="367"/>
                  <a:pt x="622" y="365"/>
                </a:cubicBezTo>
                <a:cubicBezTo>
                  <a:pt x="621" y="362"/>
                  <a:pt x="612" y="364"/>
                  <a:pt x="614" y="368"/>
                </a:cubicBezTo>
                <a:close/>
                <a:moveTo>
                  <a:pt x="730" y="359"/>
                </a:moveTo>
                <a:cubicBezTo>
                  <a:pt x="730" y="363"/>
                  <a:pt x="731" y="365"/>
                  <a:pt x="734" y="364"/>
                </a:cubicBezTo>
                <a:cubicBezTo>
                  <a:pt x="735" y="361"/>
                  <a:pt x="734" y="358"/>
                  <a:pt x="730" y="359"/>
                </a:cubicBezTo>
                <a:close/>
                <a:moveTo>
                  <a:pt x="777" y="357"/>
                </a:moveTo>
                <a:cubicBezTo>
                  <a:pt x="777" y="359"/>
                  <a:pt x="779" y="360"/>
                  <a:pt x="779" y="362"/>
                </a:cubicBezTo>
                <a:cubicBezTo>
                  <a:pt x="784" y="362"/>
                  <a:pt x="787" y="361"/>
                  <a:pt x="791" y="359"/>
                </a:cubicBezTo>
                <a:cubicBezTo>
                  <a:pt x="787" y="354"/>
                  <a:pt x="784" y="356"/>
                  <a:pt x="777" y="357"/>
                </a:cubicBezTo>
                <a:close/>
                <a:moveTo>
                  <a:pt x="898" y="353"/>
                </a:moveTo>
                <a:cubicBezTo>
                  <a:pt x="893" y="353"/>
                  <a:pt x="885" y="349"/>
                  <a:pt x="886" y="356"/>
                </a:cubicBezTo>
                <a:cubicBezTo>
                  <a:pt x="892" y="354"/>
                  <a:pt x="897" y="360"/>
                  <a:pt x="898" y="353"/>
                </a:cubicBezTo>
                <a:close/>
                <a:moveTo>
                  <a:pt x="1073" y="344"/>
                </a:moveTo>
                <a:cubicBezTo>
                  <a:pt x="1080" y="342"/>
                  <a:pt x="1088" y="350"/>
                  <a:pt x="1095" y="344"/>
                </a:cubicBezTo>
                <a:cubicBezTo>
                  <a:pt x="1095" y="338"/>
                  <a:pt x="1082" y="348"/>
                  <a:pt x="1082" y="339"/>
                </a:cubicBezTo>
                <a:cubicBezTo>
                  <a:pt x="1081" y="343"/>
                  <a:pt x="1072" y="338"/>
                  <a:pt x="1073" y="344"/>
                </a:cubicBezTo>
                <a:close/>
                <a:moveTo>
                  <a:pt x="1563" y="315"/>
                </a:moveTo>
                <a:cubicBezTo>
                  <a:pt x="1562" y="311"/>
                  <a:pt x="1555" y="312"/>
                  <a:pt x="1555" y="315"/>
                </a:cubicBezTo>
                <a:cubicBezTo>
                  <a:pt x="1554" y="321"/>
                  <a:pt x="1558" y="321"/>
                  <a:pt x="1558" y="325"/>
                </a:cubicBezTo>
                <a:cubicBezTo>
                  <a:pt x="1562" y="321"/>
                  <a:pt x="1559" y="317"/>
                  <a:pt x="1563" y="315"/>
                </a:cubicBezTo>
                <a:close/>
                <a:moveTo>
                  <a:pt x="1077" y="335"/>
                </a:moveTo>
                <a:cubicBezTo>
                  <a:pt x="1073" y="337"/>
                  <a:pt x="1070" y="338"/>
                  <a:pt x="1071" y="332"/>
                </a:cubicBezTo>
                <a:cubicBezTo>
                  <a:pt x="1068" y="335"/>
                  <a:pt x="1067" y="340"/>
                  <a:pt x="1066" y="345"/>
                </a:cubicBezTo>
                <a:cubicBezTo>
                  <a:pt x="1072" y="345"/>
                  <a:pt x="1072" y="345"/>
                  <a:pt x="1072" y="345"/>
                </a:cubicBezTo>
                <a:cubicBezTo>
                  <a:pt x="1067" y="342"/>
                  <a:pt x="1072" y="341"/>
                  <a:pt x="1070" y="340"/>
                </a:cubicBezTo>
                <a:cubicBezTo>
                  <a:pt x="1070" y="337"/>
                  <a:pt x="1074" y="341"/>
                  <a:pt x="1077" y="340"/>
                </a:cubicBezTo>
                <a:lnTo>
                  <a:pt x="1077" y="335"/>
                </a:lnTo>
                <a:close/>
                <a:moveTo>
                  <a:pt x="507" y="360"/>
                </a:moveTo>
                <a:cubicBezTo>
                  <a:pt x="507" y="363"/>
                  <a:pt x="511" y="362"/>
                  <a:pt x="512" y="365"/>
                </a:cubicBezTo>
                <a:cubicBezTo>
                  <a:pt x="513" y="360"/>
                  <a:pt x="510" y="358"/>
                  <a:pt x="515" y="352"/>
                </a:cubicBezTo>
                <a:cubicBezTo>
                  <a:pt x="510" y="354"/>
                  <a:pt x="512" y="349"/>
                  <a:pt x="508" y="350"/>
                </a:cubicBezTo>
                <a:cubicBezTo>
                  <a:pt x="507" y="353"/>
                  <a:pt x="510" y="359"/>
                  <a:pt x="507" y="360"/>
                </a:cubicBezTo>
                <a:close/>
                <a:moveTo>
                  <a:pt x="1456" y="319"/>
                </a:moveTo>
                <a:cubicBezTo>
                  <a:pt x="1452" y="316"/>
                  <a:pt x="1451" y="310"/>
                  <a:pt x="1442" y="311"/>
                </a:cubicBezTo>
                <a:cubicBezTo>
                  <a:pt x="1443" y="314"/>
                  <a:pt x="1450" y="312"/>
                  <a:pt x="1448" y="318"/>
                </a:cubicBezTo>
                <a:cubicBezTo>
                  <a:pt x="1452" y="316"/>
                  <a:pt x="1452" y="320"/>
                  <a:pt x="1456" y="319"/>
                </a:cubicBezTo>
                <a:close/>
                <a:moveTo>
                  <a:pt x="1122" y="316"/>
                </a:moveTo>
                <a:cubicBezTo>
                  <a:pt x="1117" y="316"/>
                  <a:pt x="1114" y="317"/>
                  <a:pt x="1114" y="322"/>
                </a:cubicBezTo>
                <a:cubicBezTo>
                  <a:pt x="1119" y="323"/>
                  <a:pt x="1119" y="321"/>
                  <a:pt x="1124" y="323"/>
                </a:cubicBezTo>
                <a:cubicBezTo>
                  <a:pt x="1124" y="319"/>
                  <a:pt x="1121" y="320"/>
                  <a:pt x="1122" y="316"/>
                </a:cubicBezTo>
                <a:close/>
                <a:moveTo>
                  <a:pt x="1073" y="318"/>
                </a:moveTo>
                <a:cubicBezTo>
                  <a:pt x="1071" y="315"/>
                  <a:pt x="1066" y="315"/>
                  <a:pt x="1061" y="316"/>
                </a:cubicBezTo>
                <a:cubicBezTo>
                  <a:pt x="1061" y="318"/>
                  <a:pt x="1061" y="320"/>
                  <a:pt x="1060" y="320"/>
                </a:cubicBezTo>
                <a:cubicBezTo>
                  <a:pt x="1064" y="323"/>
                  <a:pt x="1066" y="318"/>
                  <a:pt x="1073" y="318"/>
                </a:cubicBezTo>
                <a:close/>
                <a:moveTo>
                  <a:pt x="1442" y="298"/>
                </a:moveTo>
                <a:cubicBezTo>
                  <a:pt x="1440" y="303"/>
                  <a:pt x="1450" y="305"/>
                  <a:pt x="1449" y="299"/>
                </a:cubicBezTo>
                <a:cubicBezTo>
                  <a:pt x="1445" y="299"/>
                  <a:pt x="1446" y="296"/>
                  <a:pt x="1442" y="298"/>
                </a:cubicBezTo>
                <a:close/>
                <a:moveTo>
                  <a:pt x="1515" y="298"/>
                </a:moveTo>
                <a:cubicBezTo>
                  <a:pt x="1513" y="295"/>
                  <a:pt x="1506" y="297"/>
                  <a:pt x="1505" y="292"/>
                </a:cubicBezTo>
                <a:cubicBezTo>
                  <a:pt x="1501" y="296"/>
                  <a:pt x="1511" y="303"/>
                  <a:pt x="1515" y="298"/>
                </a:cubicBezTo>
                <a:close/>
                <a:moveTo>
                  <a:pt x="940" y="313"/>
                </a:moveTo>
                <a:cubicBezTo>
                  <a:pt x="941" y="312"/>
                  <a:pt x="942" y="309"/>
                  <a:pt x="941" y="306"/>
                </a:cubicBezTo>
                <a:cubicBezTo>
                  <a:pt x="940" y="308"/>
                  <a:pt x="939" y="308"/>
                  <a:pt x="939" y="305"/>
                </a:cubicBezTo>
                <a:cubicBezTo>
                  <a:pt x="935" y="303"/>
                  <a:pt x="932" y="309"/>
                  <a:pt x="931" y="305"/>
                </a:cubicBezTo>
                <a:cubicBezTo>
                  <a:pt x="928" y="315"/>
                  <a:pt x="938" y="322"/>
                  <a:pt x="947" y="316"/>
                </a:cubicBezTo>
                <a:cubicBezTo>
                  <a:pt x="946" y="314"/>
                  <a:pt x="944" y="313"/>
                  <a:pt x="940" y="313"/>
                </a:cubicBezTo>
                <a:close/>
                <a:moveTo>
                  <a:pt x="1012" y="315"/>
                </a:moveTo>
                <a:cubicBezTo>
                  <a:pt x="1016" y="313"/>
                  <a:pt x="1016" y="312"/>
                  <a:pt x="1015" y="308"/>
                </a:cubicBezTo>
                <a:cubicBezTo>
                  <a:pt x="1014" y="309"/>
                  <a:pt x="1013" y="310"/>
                  <a:pt x="1011" y="310"/>
                </a:cubicBezTo>
                <a:cubicBezTo>
                  <a:pt x="1012" y="311"/>
                  <a:pt x="1012" y="313"/>
                  <a:pt x="1012" y="315"/>
                </a:cubicBezTo>
                <a:close/>
                <a:moveTo>
                  <a:pt x="987" y="287"/>
                </a:moveTo>
                <a:cubicBezTo>
                  <a:pt x="988" y="287"/>
                  <a:pt x="988" y="288"/>
                  <a:pt x="989" y="289"/>
                </a:cubicBezTo>
                <a:cubicBezTo>
                  <a:pt x="989" y="288"/>
                  <a:pt x="988" y="287"/>
                  <a:pt x="987" y="287"/>
                </a:cubicBezTo>
                <a:close/>
                <a:moveTo>
                  <a:pt x="989" y="289"/>
                </a:moveTo>
                <a:cubicBezTo>
                  <a:pt x="991" y="293"/>
                  <a:pt x="985" y="299"/>
                  <a:pt x="982" y="295"/>
                </a:cubicBezTo>
                <a:cubicBezTo>
                  <a:pt x="981" y="299"/>
                  <a:pt x="983" y="302"/>
                  <a:pt x="981" y="306"/>
                </a:cubicBezTo>
                <a:cubicBezTo>
                  <a:pt x="989" y="308"/>
                  <a:pt x="994" y="314"/>
                  <a:pt x="1004" y="314"/>
                </a:cubicBezTo>
                <a:cubicBezTo>
                  <a:pt x="1004" y="312"/>
                  <a:pt x="1006" y="311"/>
                  <a:pt x="1005" y="309"/>
                </a:cubicBezTo>
                <a:cubicBezTo>
                  <a:pt x="996" y="306"/>
                  <a:pt x="996" y="296"/>
                  <a:pt x="989" y="289"/>
                </a:cubicBezTo>
                <a:close/>
                <a:moveTo>
                  <a:pt x="1066" y="312"/>
                </a:moveTo>
                <a:cubicBezTo>
                  <a:pt x="1066" y="303"/>
                  <a:pt x="1066" y="303"/>
                  <a:pt x="1066" y="303"/>
                </a:cubicBezTo>
                <a:cubicBezTo>
                  <a:pt x="1061" y="299"/>
                  <a:pt x="1059" y="304"/>
                  <a:pt x="1052" y="304"/>
                </a:cubicBezTo>
                <a:cubicBezTo>
                  <a:pt x="1056" y="307"/>
                  <a:pt x="1059" y="312"/>
                  <a:pt x="1066" y="312"/>
                </a:cubicBezTo>
                <a:close/>
                <a:moveTo>
                  <a:pt x="1493" y="284"/>
                </a:moveTo>
                <a:cubicBezTo>
                  <a:pt x="1494" y="287"/>
                  <a:pt x="1496" y="289"/>
                  <a:pt x="1497" y="291"/>
                </a:cubicBezTo>
                <a:cubicBezTo>
                  <a:pt x="1500" y="289"/>
                  <a:pt x="1497" y="282"/>
                  <a:pt x="1493" y="284"/>
                </a:cubicBezTo>
                <a:close/>
                <a:moveTo>
                  <a:pt x="1178" y="300"/>
                </a:moveTo>
                <a:cubicBezTo>
                  <a:pt x="1178" y="304"/>
                  <a:pt x="1184" y="301"/>
                  <a:pt x="1185" y="304"/>
                </a:cubicBezTo>
                <a:cubicBezTo>
                  <a:pt x="1188" y="299"/>
                  <a:pt x="1183" y="300"/>
                  <a:pt x="1178" y="300"/>
                </a:cubicBezTo>
                <a:close/>
                <a:moveTo>
                  <a:pt x="1609" y="285"/>
                </a:moveTo>
                <a:cubicBezTo>
                  <a:pt x="1608" y="281"/>
                  <a:pt x="1604" y="277"/>
                  <a:pt x="1601" y="281"/>
                </a:cubicBezTo>
                <a:cubicBezTo>
                  <a:pt x="1602" y="284"/>
                  <a:pt x="1604" y="286"/>
                  <a:pt x="1609" y="285"/>
                </a:cubicBezTo>
                <a:close/>
                <a:moveTo>
                  <a:pt x="1526" y="278"/>
                </a:moveTo>
                <a:cubicBezTo>
                  <a:pt x="1522" y="278"/>
                  <a:pt x="1520" y="281"/>
                  <a:pt x="1520" y="285"/>
                </a:cubicBezTo>
                <a:cubicBezTo>
                  <a:pt x="1522" y="284"/>
                  <a:pt x="1522" y="286"/>
                  <a:pt x="1523" y="287"/>
                </a:cubicBezTo>
                <a:cubicBezTo>
                  <a:pt x="1528" y="288"/>
                  <a:pt x="1526" y="282"/>
                  <a:pt x="1526" y="278"/>
                </a:cubicBezTo>
                <a:close/>
                <a:moveTo>
                  <a:pt x="1101" y="301"/>
                </a:moveTo>
                <a:cubicBezTo>
                  <a:pt x="1100" y="306"/>
                  <a:pt x="1106" y="304"/>
                  <a:pt x="1111" y="304"/>
                </a:cubicBezTo>
                <a:cubicBezTo>
                  <a:pt x="1110" y="297"/>
                  <a:pt x="1105" y="304"/>
                  <a:pt x="1101" y="301"/>
                </a:cubicBezTo>
                <a:close/>
                <a:moveTo>
                  <a:pt x="1439" y="290"/>
                </a:moveTo>
                <a:cubicBezTo>
                  <a:pt x="1446" y="289"/>
                  <a:pt x="1450" y="289"/>
                  <a:pt x="1454" y="288"/>
                </a:cubicBezTo>
                <a:cubicBezTo>
                  <a:pt x="1451" y="282"/>
                  <a:pt x="1447" y="279"/>
                  <a:pt x="1440" y="279"/>
                </a:cubicBezTo>
                <a:cubicBezTo>
                  <a:pt x="1437" y="283"/>
                  <a:pt x="1440" y="284"/>
                  <a:pt x="1439" y="290"/>
                </a:cubicBezTo>
                <a:close/>
                <a:moveTo>
                  <a:pt x="1486" y="283"/>
                </a:moveTo>
                <a:cubicBezTo>
                  <a:pt x="1485" y="282"/>
                  <a:pt x="1482" y="282"/>
                  <a:pt x="1482" y="284"/>
                </a:cubicBezTo>
                <a:cubicBezTo>
                  <a:pt x="1480" y="284"/>
                  <a:pt x="1481" y="282"/>
                  <a:pt x="1480" y="281"/>
                </a:cubicBezTo>
                <a:cubicBezTo>
                  <a:pt x="1479" y="281"/>
                  <a:pt x="1478" y="283"/>
                  <a:pt x="1476" y="284"/>
                </a:cubicBezTo>
                <a:cubicBezTo>
                  <a:pt x="1477" y="289"/>
                  <a:pt x="1484" y="286"/>
                  <a:pt x="1486" y="283"/>
                </a:cubicBezTo>
                <a:close/>
                <a:moveTo>
                  <a:pt x="1209" y="294"/>
                </a:moveTo>
                <a:cubicBezTo>
                  <a:pt x="1210" y="299"/>
                  <a:pt x="1214" y="296"/>
                  <a:pt x="1217" y="295"/>
                </a:cubicBezTo>
                <a:cubicBezTo>
                  <a:pt x="1214" y="293"/>
                  <a:pt x="1212" y="293"/>
                  <a:pt x="1209" y="294"/>
                </a:cubicBezTo>
                <a:close/>
                <a:moveTo>
                  <a:pt x="636" y="310"/>
                </a:moveTo>
                <a:cubicBezTo>
                  <a:pt x="636" y="317"/>
                  <a:pt x="642" y="317"/>
                  <a:pt x="644" y="321"/>
                </a:cubicBezTo>
                <a:cubicBezTo>
                  <a:pt x="650" y="316"/>
                  <a:pt x="644" y="305"/>
                  <a:pt x="636" y="310"/>
                </a:cubicBezTo>
                <a:close/>
                <a:moveTo>
                  <a:pt x="1306" y="281"/>
                </a:moveTo>
                <a:cubicBezTo>
                  <a:pt x="1304" y="276"/>
                  <a:pt x="1301" y="275"/>
                  <a:pt x="1307" y="272"/>
                </a:cubicBezTo>
                <a:cubicBezTo>
                  <a:pt x="1311" y="273"/>
                  <a:pt x="1304" y="275"/>
                  <a:pt x="1306" y="278"/>
                </a:cubicBezTo>
                <a:cubicBezTo>
                  <a:pt x="1310" y="279"/>
                  <a:pt x="1311" y="283"/>
                  <a:pt x="1318" y="281"/>
                </a:cubicBezTo>
                <a:cubicBezTo>
                  <a:pt x="1317" y="276"/>
                  <a:pt x="1312" y="276"/>
                  <a:pt x="1311" y="271"/>
                </a:cubicBezTo>
                <a:cubicBezTo>
                  <a:pt x="1318" y="266"/>
                  <a:pt x="1320" y="273"/>
                  <a:pt x="1322" y="279"/>
                </a:cubicBezTo>
                <a:cubicBezTo>
                  <a:pt x="1328" y="278"/>
                  <a:pt x="1326" y="274"/>
                  <a:pt x="1327" y="272"/>
                </a:cubicBezTo>
                <a:cubicBezTo>
                  <a:pt x="1330" y="271"/>
                  <a:pt x="1330" y="273"/>
                  <a:pt x="1330" y="275"/>
                </a:cubicBezTo>
                <a:cubicBezTo>
                  <a:pt x="1333" y="273"/>
                  <a:pt x="1333" y="267"/>
                  <a:pt x="1340" y="268"/>
                </a:cubicBezTo>
                <a:cubicBezTo>
                  <a:pt x="1336" y="260"/>
                  <a:pt x="1316" y="267"/>
                  <a:pt x="1313" y="255"/>
                </a:cubicBezTo>
                <a:cubicBezTo>
                  <a:pt x="1310" y="257"/>
                  <a:pt x="1310" y="254"/>
                  <a:pt x="1306" y="255"/>
                </a:cubicBezTo>
                <a:cubicBezTo>
                  <a:pt x="1307" y="256"/>
                  <a:pt x="1307" y="259"/>
                  <a:pt x="1309" y="259"/>
                </a:cubicBezTo>
                <a:cubicBezTo>
                  <a:pt x="1308" y="260"/>
                  <a:pt x="1306" y="260"/>
                  <a:pt x="1306" y="263"/>
                </a:cubicBezTo>
                <a:cubicBezTo>
                  <a:pt x="1301" y="265"/>
                  <a:pt x="1302" y="260"/>
                  <a:pt x="1298" y="261"/>
                </a:cubicBezTo>
                <a:cubicBezTo>
                  <a:pt x="1299" y="266"/>
                  <a:pt x="1295" y="261"/>
                  <a:pt x="1293" y="262"/>
                </a:cubicBezTo>
                <a:cubicBezTo>
                  <a:pt x="1291" y="268"/>
                  <a:pt x="1288" y="272"/>
                  <a:pt x="1288" y="279"/>
                </a:cubicBezTo>
                <a:cubicBezTo>
                  <a:pt x="1293" y="280"/>
                  <a:pt x="1301" y="283"/>
                  <a:pt x="1306" y="281"/>
                </a:cubicBezTo>
                <a:close/>
                <a:moveTo>
                  <a:pt x="983" y="265"/>
                </a:moveTo>
                <a:cubicBezTo>
                  <a:pt x="978" y="266"/>
                  <a:pt x="979" y="269"/>
                  <a:pt x="982" y="272"/>
                </a:cubicBezTo>
                <a:cubicBezTo>
                  <a:pt x="978" y="273"/>
                  <a:pt x="978" y="270"/>
                  <a:pt x="975" y="271"/>
                </a:cubicBezTo>
                <a:cubicBezTo>
                  <a:pt x="976" y="274"/>
                  <a:pt x="977" y="276"/>
                  <a:pt x="978" y="279"/>
                </a:cubicBezTo>
                <a:cubicBezTo>
                  <a:pt x="976" y="283"/>
                  <a:pt x="969" y="282"/>
                  <a:pt x="970" y="289"/>
                </a:cubicBezTo>
                <a:cubicBezTo>
                  <a:pt x="976" y="288"/>
                  <a:pt x="978" y="294"/>
                  <a:pt x="983" y="290"/>
                </a:cubicBezTo>
                <a:cubicBezTo>
                  <a:pt x="982" y="279"/>
                  <a:pt x="982" y="279"/>
                  <a:pt x="982" y="279"/>
                </a:cubicBezTo>
                <a:cubicBezTo>
                  <a:pt x="985" y="278"/>
                  <a:pt x="985" y="281"/>
                  <a:pt x="989" y="280"/>
                </a:cubicBezTo>
                <a:cubicBezTo>
                  <a:pt x="989" y="272"/>
                  <a:pt x="989" y="272"/>
                  <a:pt x="989" y="272"/>
                </a:cubicBezTo>
                <a:cubicBezTo>
                  <a:pt x="983" y="273"/>
                  <a:pt x="984" y="268"/>
                  <a:pt x="983" y="265"/>
                </a:cubicBezTo>
                <a:close/>
                <a:moveTo>
                  <a:pt x="990" y="280"/>
                </a:moveTo>
                <a:cubicBezTo>
                  <a:pt x="992" y="287"/>
                  <a:pt x="1000" y="288"/>
                  <a:pt x="1007" y="290"/>
                </a:cubicBezTo>
                <a:cubicBezTo>
                  <a:pt x="1009" y="288"/>
                  <a:pt x="1008" y="283"/>
                  <a:pt x="1008" y="279"/>
                </a:cubicBezTo>
                <a:cubicBezTo>
                  <a:pt x="1004" y="278"/>
                  <a:pt x="1002" y="276"/>
                  <a:pt x="1001" y="273"/>
                </a:cubicBezTo>
                <a:cubicBezTo>
                  <a:pt x="998" y="278"/>
                  <a:pt x="994" y="275"/>
                  <a:pt x="990" y="280"/>
                </a:cubicBezTo>
                <a:close/>
                <a:moveTo>
                  <a:pt x="770" y="292"/>
                </a:moveTo>
                <a:cubicBezTo>
                  <a:pt x="772" y="298"/>
                  <a:pt x="781" y="299"/>
                  <a:pt x="780" y="289"/>
                </a:cubicBezTo>
                <a:cubicBezTo>
                  <a:pt x="774" y="288"/>
                  <a:pt x="775" y="292"/>
                  <a:pt x="770" y="292"/>
                </a:cubicBezTo>
                <a:close/>
                <a:moveTo>
                  <a:pt x="808" y="296"/>
                </a:moveTo>
                <a:cubicBezTo>
                  <a:pt x="804" y="292"/>
                  <a:pt x="811" y="292"/>
                  <a:pt x="811" y="288"/>
                </a:cubicBezTo>
                <a:cubicBezTo>
                  <a:pt x="805" y="286"/>
                  <a:pt x="803" y="288"/>
                  <a:pt x="797" y="288"/>
                </a:cubicBezTo>
                <a:cubicBezTo>
                  <a:pt x="799" y="293"/>
                  <a:pt x="801" y="298"/>
                  <a:pt x="808" y="296"/>
                </a:cubicBezTo>
                <a:close/>
                <a:moveTo>
                  <a:pt x="1758" y="250"/>
                </a:moveTo>
                <a:cubicBezTo>
                  <a:pt x="1756" y="248"/>
                  <a:pt x="1753" y="247"/>
                  <a:pt x="1749" y="247"/>
                </a:cubicBezTo>
                <a:cubicBezTo>
                  <a:pt x="1749" y="251"/>
                  <a:pt x="1757" y="251"/>
                  <a:pt x="1758" y="250"/>
                </a:cubicBezTo>
                <a:close/>
                <a:moveTo>
                  <a:pt x="694" y="274"/>
                </a:moveTo>
                <a:cubicBezTo>
                  <a:pt x="689" y="274"/>
                  <a:pt x="688" y="270"/>
                  <a:pt x="683" y="270"/>
                </a:cubicBezTo>
                <a:cubicBezTo>
                  <a:pt x="677" y="275"/>
                  <a:pt x="673" y="283"/>
                  <a:pt x="680" y="290"/>
                </a:cubicBezTo>
                <a:cubicBezTo>
                  <a:pt x="682" y="289"/>
                  <a:pt x="689" y="291"/>
                  <a:pt x="689" y="288"/>
                </a:cubicBezTo>
                <a:cubicBezTo>
                  <a:pt x="692" y="294"/>
                  <a:pt x="700" y="295"/>
                  <a:pt x="707" y="296"/>
                </a:cubicBezTo>
                <a:cubicBezTo>
                  <a:pt x="708" y="288"/>
                  <a:pt x="710" y="288"/>
                  <a:pt x="709" y="277"/>
                </a:cubicBezTo>
                <a:cubicBezTo>
                  <a:pt x="701" y="276"/>
                  <a:pt x="698" y="280"/>
                  <a:pt x="694" y="284"/>
                </a:cubicBezTo>
                <a:cubicBezTo>
                  <a:pt x="688" y="282"/>
                  <a:pt x="695" y="279"/>
                  <a:pt x="694" y="274"/>
                </a:cubicBezTo>
                <a:close/>
                <a:moveTo>
                  <a:pt x="1133" y="269"/>
                </a:moveTo>
                <a:cubicBezTo>
                  <a:pt x="1131" y="269"/>
                  <a:pt x="1131" y="271"/>
                  <a:pt x="1129" y="271"/>
                </a:cubicBezTo>
                <a:cubicBezTo>
                  <a:pt x="1129" y="274"/>
                  <a:pt x="1129" y="274"/>
                  <a:pt x="1129" y="274"/>
                </a:cubicBezTo>
                <a:cubicBezTo>
                  <a:pt x="1133" y="274"/>
                  <a:pt x="1135" y="276"/>
                  <a:pt x="1138" y="273"/>
                </a:cubicBezTo>
                <a:cubicBezTo>
                  <a:pt x="1138" y="270"/>
                  <a:pt x="1131" y="274"/>
                  <a:pt x="1133" y="269"/>
                </a:cubicBezTo>
                <a:close/>
                <a:moveTo>
                  <a:pt x="1042" y="276"/>
                </a:moveTo>
                <a:cubicBezTo>
                  <a:pt x="1041" y="274"/>
                  <a:pt x="1043" y="273"/>
                  <a:pt x="1043" y="271"/>
                </a:cubicBezTo>
                <a:cubicBezTo>
                  <a:pt x="1033" y="275"/>
                  <a:pt x="1030" y="265"/>
                  <a:pt x="1023" y="258"/>
                </a:cubicBezTo>
                <a:cubicBezTo>
                  <a:pt x="1023" y="263"/>
                  <a:pt x="1021" y="266"/>
                  <a:pt x="1022" y="272"/>
                </a:cubicBezTo>
                <a:cubicBezTo>
                  <a:pt x="1028" y="274"/>
                  <a:pt x="1034" y="276"/>
                  <a:pt x="1042" y="276"/>
                </a:cubicBezTo>
                <a:close/>
                <a:moveTo>
                  <a:pt x="902" y="273"/>
                </a:moveTo>
                <a:cubicBezTo>
                  <a:pt x="901" y="278"/>
                  <a:pt x="905" y="277"/>
                  <a:pt x="906" y="279"/>
                </a:cubicBezTo>
                <a:cubicBezTo>
                  <a:pt x="909" y="278"/>
                  <a:pt x="909" y="275"/>
                  <a:pt x="909" y="271"/>
                </a:cubicBezTo>
                <a:cubicBezTo>
                  <a:pt x="906" y="271"/>
                  <a:pt x="906" y="274"/>
                  <a:pt x="902" y="273"/>
                </a:cubicBezTo>
                <a:close/>
                <a:moveTo>
                  <a:pt x="1787" y="233"/>
                </a:moveTo>
                <a:cubicBezTo>
                  <a:pt x="1785" y="235"/>
                  <a:pt x="1785" y="238"/>
                  <a:pt x="1784" y="240"/>
                </a:cubicBezTo>
                <a:cubicBezTo>
                  <a:pt x="1787" y="240"/>
                  <a:pt x="1787" y="236"/>
                  <a:pt x="1791" y="237"/>
                </a:cubicBezTo>
                <a:cubicBezTo>
                  <a:pt x="1791" y="234"/>
                  <a:pt x="1787" y="236"/>
                  <a:pt x="1787" y="233"/>
                </a:cubicBezTo>
                <a:close/>
                <a:moveTo>
                  <a:pt x="1296" y="253"/>
                </a:moveTo>
                <a:cubicBezTo>
                  <a:pt x="1298" y="247"/>
                  <a:pt x="1292" y="246"/>
                  <a:pt x="1289" y="249"/>
                </a:cubicBezTo>
                <a:cubicBezTo>
                  <a:pt x="1291" y="251"/>
                  <a:pt x="1292" y="253"/>
                  <a:pt x="1296" y="253"/>
                </a:cubicBezTo>
                <a:close/>
                <a:moveTo>
                  <a:pt x="770" y="265"/>
                </a:moveTo>
                <a:cubicBezTo>
                  <a:pt x="769" y="266"/>
                  <a:pt x="766" y="267"/>
                  <a:pt x="767" y="271"/>
                </a:cubicBezTo>
                <a:cubicBezTo>
                  <a:pt x="772" y="271"/>
                  <a:pt x="772" y="271"/>
                  <a:pt x="772" y="271"/>
                </a:cubicBezTo>
                <a:cubicBezTo>
                  <a:pt x="771" y="269"/>
                  <a:pt x="770" y="268"/>
                  <a:pt x="770" y="265"/>
                </a:cubicBezTo>
                <a:close/>
                <a:moveTo>
                  <a:pt x="678" y="257"/>
                </a:moveTo>
                <a:cubicBezTo>
                  <a:pt x="671" y="256"/>
                  <a:pt x="666" y="258"/>
                  <a:pt x="660" y="254"/>
                </a:cubicBezTo>
                <a:cubicBezTo>
                  <a:pt x="646" y="265"/>
                  <a:pt x="667" y="280"/>
                  <a:pt x="677" y="272"/>
                </a:cubicBezTo>
                <a:cubicBezTo>
                  <a:pt x="677" y="272"/>
                  <a:pt x="676" y="265"/>
                  <a:pt x="683" y="269"/>
                </a:cubicBezTo>
                <a:cubicBezTo>
                  <a:pt x="681" y="265"/>
                  <a:pt x="677" y="264"/>
                  <a:pt x="678" y="257"/>
                </a:cubicBezTo>
                <a:close/>
                <a:moveTo>
                  <a:pt x="705" y="264"/>
                </a:moveTo>
                <a:cubicBezTo>
                  <a:pt x="706" y="266"/>
                  <a:pt x="705" y="266"/>
                  <a:pt x="704" y="267"/>
                </a:cubicBezTo>
                <a:cubicBezTo>
                  <a:pt x="705" y="270"/>
                  <a:pt x="714" y="272"/>
                  <a:pt x="717" y="269"/>
                </a:cubicBezTo>
                <a:cubicBezTo>
                  <a:pt x="715" y="266"/>
                  <a:pt x="711" y="265"/>
                  <a:pt x="705" y="264"/>
                </a:cubicBezTo>
                <a:close/>
                <a:moveTo>
                  <a:pt x="1432" y="238"/>
                </a:moveTo>
                <a:cubicBezTo>
                  <a:pt x="1432" y="235"/>
                  <a:pt x="1435" y="235"/>
                  <a:pt x="1433" y="232"/>
                </a:cubicBezTo>
                <a:cubicBezTo>
                  <a:pt x="1427" y="231"/>
                  <a:pt x="1427" y="231"/>
                  <a:pt x="1421" y="231"/>
                </a:cubicBezTo>
                <a:cubicBezTo>
                  <a:pt x="1424" y="234"/>
                  <a:pt x="1425" y="240"/>
                  <a:pt x="1432" y="238"/>
                </a:cubicBezTo>
                <a:close/>
                <a:moveTo>
                  <a:pt x="1424" y="221"/>
                </a:moveTo>
                <a:cubicBezTo>
                  <a:pt x="1421" y="213"/>
                  <a:pt x="1415" y="221"/>
                  <a:pt x="1410" y="222"/>
                </a:cubicBezTo>
                <a:cubicBezTo>
                  <a:pt x="1412" y="232"/>
                  <a:pt x="1406" y="227"/>
                  <a:pt x="1404" y="233"/>
                </a:cubicBezTo>
                <a:cubicBezTo>
                  <a:pt x="1403" y="237"/>
                  <a:pt x="1409" y="234"/>
                  <a:pt x="1409" y="237"/>
                </a:cubicBezTo>
                <a:cubicBezTo>
                  <a:pt x="1420" y="235"/>
                  <a:pt x="1413" y="217"/>
                  <a:pt x="1424" y="221"/>
                </a:cubicBezTo>
                <a:close/>
                <a:moveTo>
                  <a:pt x="1458" y="228"/>
                </a:moveTo>
                <a:cubicBezTo>
                  <a:pt x="1454" y="228"/>
                  <a:pt x="1454" y="230"/>
                  <a:pt x="1451" y="231"/>
                </a:cubicBezTo>
                <a:cubicBezTo>
                  <a:pt x="1454" y="234"/>
                  <a:pt x="1457" y="235"/>
                  <a:pt x="1463" y="234"/>
                </a:cubicBezTo>
                <a:cubicBezTo>
                  <a:pt x="1462" y="229"/>
                  <a:pt x="1458" y="231"/>
                  <a:pt x="1458" y="228"/>
                </a:cubicBezTo>
                <a:close/>
                <a:moveTo>
                  <a:pt x="1347" y="235"/>
                </a:moveTo>
                <a:cubicBezTo>
                  <a:pt x="1347" y="230"/>
                  <a:pt x="1340" y="232"/>
                  <a:pt x="1335" y="232"/>
                </a:cubicBezTo>
                <a:cubicBezTo>
                  <a:pt x="1339" y="236"/>
                  <a:pt x="1340" y="234"/>
                  <a:pt x="1347" y="235"/>
                </a:cubicBezTo>
                <a:close/>
                <a:moveTo>
                  <a:pt x="1447" y="226"/>
                </a:moveTo>
                <a:cubicBezTo>
                  <a:pt x="1440" y="220"/>
                  <a:pt x="1443" y="237"/>
                  <a:pt x="1448" y="230"/>
                </a:cubicBezTo>
                <a:cubicBezTo>
                  <a:pt x="1449" y="228"/>
                  <a:pt x="1443" y="227"/>
                  <a:pt x="1447" y="226"/>
                </a:cubicBezTo>
                <a:close/>
                <a:moveTo>
                  <a:pt x="1834" y="211"/>
                </a:moveTo>
                <a:cubicBezTo>
                  <a:pt x="1837" y="214"/>
                  <a:pt x="1842" y="214"/>
                  <a:pt x="1847" y="213"/>
                </a:cubicBezTo>
                <a:cubicBezTo>
                  <a:pt x="1843" y="209"/>
                  <a:pt x="1841" y="212"/>
                  <a:pt x="1834" y="211"/>
                </a:cubicBezTo>
                <a:close/>
                <a:moveTo>
                  <a:pt x="1860" y="203"/>
                </a:moveTo>
                <a:cubicBezTo>
                  <a:pt x="1857" y="197"/>
                  <a:pt x="1843" y="201"/>
                  <a:pt x="1845" y="194"/>
                </a:cubicBezTo>
                <a:cubicBezTo>
                  <a:pt x="1840" y="196"/>
                  <a:pt x="1839" y="193"/>
                  <a:pt x="1835" y="193"/>
                </a:cubicBezTo>
                <a:cubicBezTo>
                  <a:pt x="1840" y="200"/>
                  <a:pt x="1848" y="203"/>
                  <a:pt x="1860" y="203"/>
                </a:cubicBezTo>
                <a:close/>
                <a:moveTo>
                  <a:pt x="1642" y="201"/>
                </a:moveTo>
                <a:cubicBezTo>
                  <a:pt x="1648" y="198"/>
                  <a:pt x="1654" y="203"/>
                  <a:pt x="1653" y="208"/>
                </a:cubicBezTo>
                <a:cubicBezTo>
                  <a:pt x="1656" y="208"/>
                  <a:pt x="1656" y="208"/>
                  <a:pt x="1656" y="208"/>
                </a:cubicBezTo>
                <a:cubicBezTo>
                  <a:pt x="1655" y="207"/>
                  <a:pt x="1656" y="207"/>
                  <a:pt x="1657" y="207"/>
                </a:cubicBezTo>
                <a:cubicBezTo>
                  <a:pt x="1650" y="203"/>
                  <a:pt x="1661" y="205"/>
                  <a:pt x="1661" y="200"/>
                </a:cubicBezTo>
                <a:cubicBezTo>
                  <a:pt x="1651" y="204"/>
                  <a:pt x="1644" y="192"/>
                  <a:pt x="1642" y="201"/>
                </a:cubicBezTo>
                <a:close/>
                <a:moveTo>
                  <a:pt x="1491" y="213"/>
                </a:moveTo>
                <a:cubicBezTo>
                  <a:pt x="1489" y="206"/>
                  <a:pt x="1478" y="208"/>
                  <a:pt x="1473" y="204"/>
                </a:cubicBezTo>
                <a:cubicBezTo>
                  <a:pt x="1473" y="206"/>
                  <a:pt x="1477" y="205"/>
                  <a:pt x="1476" y="209"/>
                </a:cubicBezTo>
                <a:cubicBezTo>
                  <a:pt x="1483" y="208"/>
                  <a:pt x="1482" y="215"/>
                  <a:pt x="1491" y="213"/>
                </a:cubicBezTo>
                <a:close/>
                <a:moveTo>
                  <a:pt x="1459" y="202"/>
                </a:moveTo>
                <a:cubicBezTo>
                  <a:pt x="1461" y="200"/>
                  <a:pt x="1463" y="199"/>
                  <a:pt x="1463" y="195"/>
                </a:cubicBezTo>
                <a:cubicBezTo>
                  <a:pt x="1453" y="196"/>
                  <a:pt x="1453" y="196"/>
                  <a:pt x="1453" y="196"/>
                </a:cubicBezTo>
                <a:cubicBezTo>
                  <a:pt x="1454" y="197"/>
                  <a:pt x="1455" y="196"/>
                  <a:pt x="1456" y="197"/>
                </a:cubicBezTo>
                <a:cubicBezTo>
                  <a:pt x="1457" y="201"/>
                  <a:pt x="1452" y="201"/>
                  <a:pt x="1454" y="206"/>
                </a:cubicBezTo>
                <a:cubicBezTo>
                  <a:pt x="1454" y="208"/>
                  <a:pt x="1451" y="207"/>
                  <a:pt x="1451" y="209"/>
                </a:cubicBezTo>
                <a:cubicBezTo>
                  <a:pt x="1444" y="210"/>
                  <a:pt x="1447" y="199"/>
                  <a:pt x="1439" y="200"/>
                </a:cubicBezTo>
                <a:cubicBezTo>
                  <a:pt x="1441" y="213"/>
                  <a:pt x="1454" y="211"/>
                  <a:pt x="1462" y="210"/>
                </a:cubicBezTo>
                <a:cubicBezTo>
                  <a:pt x="1463" y="208"/>
                  <a:pt x="1466" y="206"/>
                  <a:pt x="1466" y="203"/>
                </a:cubicBezTo>
                <a:cubicBezTo>
                  <a:pt x="1463" y="204"/>
                  <a:pt x="1461" y="203"/>
                  <a:pt x="1459" y="202"/>
                </a:cubicBezTo>
                <a:close/>
                <a:moveTo>
                  <a:pt x="1397" y="205"/>
                </a:moveTo>
                <a:cubicBezTo>
                  <a:pt x="1404" y="209"/>
                  <a:pt x="1416" y="211"/>
                  <a:pt x="1428" y="212"/>
                </a:cubicBezTo>
                <a:cubicBezTo>
                  <a:pt x="1428" y="210"/>
                  <a:pt x="1425" y="207"/>
                  <a:pt x="1430" y="207"/>
                </a:cubicBezTo>
                <a:cubicBezTo>
                  <a:pt x="1429" y="204"/>
                  <a:pt x="1428" y="201"/>
                  <a:pt x="1424" y="201"/>
                </a:cubicBezTo>
                <a:cubicBezTo>
                  <a:pt x="1422" y="203"/>
                  <a:pt x="1423" y="206"/>
                  <a:pt x="1423" y="209"/>
                </a:cubicBezTo>
                <a:cubicBezTo>
                  <a:pt x="1415" y="210"/>
                  <a:pt x="1412" y="205"/>
                  <a:pt x="1408" y="200"/>
                </a:cubicBezTo>
                <a:cubicBezTo>
                  <a:pt x="1404" y="202"/>
                  <a:pt x="1402" y="205"/>
                  <a:pt x="1397" y="205"/>
                </a:cubicBezTo>
                <a:close/>
                <a:moveTo>
                  <a:pt x="854" y="229"/>
                </a:moveTo>
                <a:cubicBezTo>
                  <a:pt x="849" y="228"/>
                  <a:pt x="849" y="233"/>
                  <a:pt x="846" y="233"/>
                </a:cubicBezTo>
                <a:cubicBezTo>
                  <a:pt x="848" y="236"/>
                  <a:pt x="852" y="236"/>
                  <a:pt x="856" y="236"/>
                </a:cubicBezTo>
                <a:cubicBezTo>
                  <a:pt x="856" y="232"/>
                  <a:pt x="853" y="233"/>
                  <a:pt x="854" y="229"/>
                </a:cubicBezTo>
                <a:close/>
                <a:moveTo>
                  <a:pt x="1351" y="206"/>
                </a:moveTo>
                <a:cubicBezTo>
                  <a:pt x="1349" y="208"/>
                  <a:pt x="1352" y="209"/>
                  <a:pt x="1353" y="212"/>
                </a:cubicBezTo>
                <a:cubicBezTo>
                  <a:pt x="1355" y="212"/>
                  <a:pt x="1355" y="208"/>
                  <a:pt x="1358" y="208"/>
                </a:cubicBezTo>
                <a:cubicBezTo>
                  <a:pt x="1358" y="206"/>
                  <a:pt x="1355" y="207"/>
                  <a:pt x="1355" y="208"/>
                </a:cubicBezTo>
                <a:cubicBezTo>
                  <a:pt x="1354" y="207"/>
                  <a:pt x="1354" y="205"/>
                  <a:pt x="1351" y="206"/>
                </a:cubicBezTo>
                <a:close/>
                <a:moveTo>
                  <a:pt x="1380" y="207"/>
                </a:moveTo>
                <a:cubicBezTo>
                  <a:pt x="1382" y="209"/>
                  <a:pt x="1387" y="209"/>
                  <a:pt x="1386" y="204"/>
                </a:cubicBezTo>
                <a:cubicBezTo>
                  <a:pt x="1384" y="202"/>
                  <a:pt x="1379" y="203"/>
                  <a:pt x="1380" y="207"/>
                </a:cubicBezTo>
                <a:close/>
                <a:moveTo>
                  <a:pt x="1811" y="177"/>
                </a:moveTo>
                <a:cubicBezTo>
                  <a:pt x="1810" y="177"/>
                  <a:pt x="1810" y="180"/>
                  <a:pt x="1809" y="180"/>
                </a:cubicBezTo>
                <a:cubicBezTo>
                  <a:pt x="1810" y="184"/>
                  <a:pt x="1813" y="186"/>
                  <a:pt x="1816" y="189"/>
                </a:cubicBezTo>
                <a:cubicBezTo>
                  <a:pt x="1822" y="185"/>
                  <a:pt x="1810" y="183"/>
                  <a:pt x="1811" y="177"/>
                </a:cubicBezTo>
                <a:close/>
                <a:moveTo>
                  <a:pt x="1363" y="206"/>
                </a:moveTo>
                <a:cubicBezTo>
                  <a:pt x="1365" y="207"/>
                  <a:pt x="1366" y="208"/>
                  <a:pt x="1369" y="207"/>
                </a:cubicBezTo>
                <a:cubicBezTo>
                  <a:pt x="1369" y="203"/>
                  <a:pt x="1369" y="203"/>
                  <a:pt x="1369" y="203"/>
                </a:cubicBezTo>
                <a:cubicBezTo>
                  <a:pt x="1366" y="204"/>
                  <a:pt x="1362" y="202"/>
                  <a:pt x="1363" y="206"/>
                </a:cubicBezTo>
                <a:close/>
                <a:moveTo>
                  <a:pt x="886" y="217"/>
                </a:moveTo>
                <a:cubicBezTo>
                  <a:pt x="884" y="212"/>
                  <a:pt x="883" y="220"/>
                  <a:pt x="879" y="218"/>
                </a:cubicBezTo>
                <a:cubicBezTo>
                  <a:pt x="880" y="224"/>
                  <a:pt x="880" y="224"/>
                  <a:pt x="880" y="224"/>
                </a:cubicBezTo>
                <a:cubicBezTo>
                  <a:pt x="883" y="225"/>
                  <a:pt x="882" y="224"/>
                  <a:pt x="886" y="225"/>
                </a:cubicBezTo>
                <a:cubicBezTo>
                  <a:pt x="888" y="221"/>
                  <a:pt x="882" y="219"/>
                  <a:pt x="886" y="217"/>
                </a:cubicBezTo>
                <a:close/>
                <a:moveTo>
                  <a:pt x="690" y="219"/>
                </a:moveTo>
                <a:cubicBezTo>
                  <a:pt x="688" y="221"/>
                  <a:pt x="687" y="225"/>
                  <a:pt x="688" y="230"/>
                </a:cubicBezTo>
                <a:cubicBezTo>
                  <a:pt x="694" y="234"/>
                  <a:pt x="699" y="230"/>
                  <a:pt x="704" y="228"/>
                </a:cubicBezTo>
                <a:cubicBezTo>
                  <a:pt x="701" y="222"/>
                  <a:pt x="696" y="220"/>
                  <a:pt x="690" y="219"/>
                </a:cubicBezTo>
                <a:close/>
                <a:moveTo>
                  <a:pt x="877" y="224"/>
                </a:moveTo>
                <a:cubicBezTo>
                  <a:pt x="876" y="220"/>
                  <a:pt x="878" y="219"/>
                  <a:pt x="878" y="216"/>
                </a:cubicBezTo>
                <a:cubicBezTo>
                  <a:pt x="873" y="214"/>
                  <a:pt x="869" y="213"/>
                  <a:pt x="863" y="212"/>
                </a:cubicBezTo>
                <a:cubicBezTo>
                  <a:pt x="858" y="221"/>
                  <a:pt x="867" y="227"/>
                  <a:pt x="877" y="224"/>
                </a:cubicBezTo>
                <a:close/>
                <a:moveTo>
                  <a:pt x="1508" y="194"/>
                </a:moveTo>
                <a:cubicBezTo>
                  <a:pt x="1505" y="191"/>
                  <a:pt x="1503" y="187"/>
                  <a:pt x="1496" y="188"/>
                </a:cubicBezTo>
                <a:cubicBezTo>
                  <a:pt x="1498" y="192"/>
                  <a:pt x="1503" y="193"/>
                  <a:pt x="1508" y="194"/>
                </a:cubicBezTo>
                <a:close/>
                <a:moveTo>
                  <a:pt x="1403" y="176"/>
                </a:moveTo>
                <a:cubicBezTo>
                  <a:pt x="1399" y="176"/>
                  <a:pt x="1402" y="181"/>
                  <a:pt x="1399" y="182"/>
                </a:cubicBezTo>
                <a:cubicBezTo>
                  <a:pt x="1396" y="178"/>
                  <a:pt x="1395" y="172"/>
                  <a:pt x="1389" y="173"/>
                </a:cubicBezTo>
                <a:cubicBezTo>
                  <a:pt x="1391" y="170"/>
                  <a:pt x="1396" y="169"/>
                  <a:pt x="1393" y="164"/>
                </a:cubicBezTo>
                <a:cubicBezTo>
                  <a:pt x="1380" y="163"/>
                  <a:pt x="1373" y="155"/>
                  <a:pt x="1365" y="149"/>
                </a:cubicBezTo>
                <a:cubicBezTo>
                  <a:pt x="1363" y="152"/>
                  <a:pt x="1361" y="155"/>
                  <a:pt x="1361" y="160"/>
                </a:cubicBezTo>
                <a:cubicBezTo>
                  <a:pt x="1371" y="163"/>
                  <a:pt x="1373" y="172"/>
                  <a:pt x="1385" y="172"/>
                </a:cubicBezTo>
                <a:cubicBezTo>
                  <a:pt x="1384" y="174"/>
                  <a:pt x="1378" y="172"/>
                  <a:pt x="1380" y="177"/>
                </a:cubicBezTo>
                <a:cubicBezTo>
                  <a:pt x="1380" y="179"/>
                  <a:pt x="1383" y="182"/>
                  <a:pt x="1387" y="184"/>
                </a:cubicBezTo>
                <a:cubicBezTo>
                  <a:pt x="1383" y="187"/>
                  <a:pt x="1372" y="185"/>
                  <a:pt x="1374" y="177"/>
                </a:cubicBezTo>
                <a:cubicBezTo>
                  <a:pt x="1368" y="187"/>
                  <a:pt x="1363" y="182"/>
                  <a:pt x="1350" y="185"/>
                </a:cubicBezTo>
                <a:cubicBezTo>
                  <a:pt x="1370" y="192"/>
                  <a:pt x="1396" y="198"/>
                  <a:pt x="1417" y="196"/>
                </a:cubicBezTo>
                <a:cubicBezTo>
                  <a:pt x="1417" y="193"/>
                  <a:pt x="1415" y="193"/>
                  <a:pt x="1415" y="190"/>
                </a:cubicBezTo>
                <a:cubicBezTo>
                  <a:pt x="1409" y="192"/>
                  <a:pt x="1408" y="188"/>
                  <a:pt x="1402" y="188"/>
                </a:cubicBezTo>
                <a:cubicBezTo>
                  <a:pt x="1400" y="184"/>
                  <a:pt x="1405" y="186"/>
                  <a:pt x="1407" y="185"/>
                </a:cubicBezTo>
                <a:cubicBezTo>
                  <a:pt x="1407" y="180"/>
                  <a:pt x="1401" y="183"/>
                  <a:pt x="1403" y="176"/>
                </a:cubicBezTo>
                <a:close/>
                <a:moveTo>
                  <a:pt x="1399" y="187"/>
                </a:moveTo>
                <a:cubicBezTo>
                  <a:pt x="1395" y="187"/>
                  <a:pt x="1389" y="189"/>
                  <a:pt x="1388" y="185"/>
                </a:cubicBezTo>
                <a:cubicBezTo>
                  <a:pt x="1390" y="183"/>
                  <a:pt x="1398" y="184"/>
                  <a:pt x="1399" y="187"/>
                </a:cubicBezTo>
                <a:close/>
                <a:moveTo>
                  <a:pt x="556" y="229"/>
                </a:moveTo>
                <a:cubicBezTo>
                  <a:pt x="557" y="223"/>
                  <a:pt x="550" y="225"/>
                  <a:pt x="545" y="225"/>
                </a:cubicBezTo>
                <a:cubicBezTo>
                  <a:pt x="545" y="231"/>
                  <a:pt x="552" y="229"/>
                  <a:pt x="556" y="229"/>
                </a:cubicBezTo>
                <a:close/>
                <a:moveTo>
                  <a:pt x="1321" y="178"/>
                </a:moveTo>
                <a:cubicBezTo>
                  <a:pt x="1322" y="181"/>
                  <a:pt x="1325" y="189"/>
                  <a:pt x="1322" y="192"/>
                </a:cubicBezTo>
                <a:cubicBezTo>
                  <a:pt x="1330" y="196"/>
                  <a:pt x="1334" y="185"/>
                  <a:pt x="1345" y="187"/>
                </a:cubicBezTo>
                <a:cubicBezTo>
                  <a:pt x="1338" y="183"/>
                  <a:pt x="1329" y="177"/>
                  <a:pt x="1321" y="178"/>
                </a:cubicBezTo>
                <a:close/>
                <a:moveTo>
                  <a:pt x="588" y="218"/>
                </a:moveTo>
                <a:cubicBezTo>
                  <a:pt x="587" y="219"/>
                  <a:pt x="587" y="221"/>
                  <a:pt x="587" y="223"/>
                </a:cubicBezTo>
                <a:cubicBezTo>
                  <a:pt x="590" y="226"/>
                  <a:pt x="592" y="224"/>
                  <a:pt x="595" y="223"/>
                </a:cubicBezTo>
                <a:cubicBezTo>
                  <a:pt x="594" y="220"/>
                  <a:pt x="593" y="217"/>
                  <a:pt x="588" y="218"/>
                </a:cubicBezTo>
                <a:close/>
                <a:moveTo>
                  <a:pt x="1831" y="165"/>
                </a:moveTo>
                <a:cubicBezTo>
                  <a:pt x="1829" y="159"/>
                  <a:pt x="1819" y="168"/>
                  <a:pt x="1815" y="165"/>
                </a:cubicBezTo>
                <a:cubicBezTo>
                  <a:pt x="1818" y="174"/>
                  <a:pt x="1824" y="166"/>
                  <a:pt x="1831" y="165"/>
                </a:cubicBezTo>
                <a:close/>
                <a:moveTo>
                  <a:pt x="582" y="224"/>
                </a:moveTo>
                <a:cubicBezTo>
                  <a:pt x="583" y="217"/>
                  <a:pt x="575" y="215"/>
                  <a:pt x="571" y="219"/>
                </a:cubicBezTo>
                <a:cubicBezTo>
                  <a:pt x="573" y="222"/>
                  <a:pt x="576" y="224"/>
                  <a:pt x="582" y="224"/>
                </a:cubicBezTo>
                <a:close/>
                <a:moveTo>
                  <a:pt x="1739" y="169"/>
                </a:moveTo>
                <a:cubicBezTo>
                  <a:pt x="1737" y="150"/>
                  <a:pt x="1720" y="156"/>
                  <a:pt x="1706" y="149"/>
                </a:cubicBezTo>
                <a:cubicBezTo>
                  <a:pt x="1704" y="153"/>
                  <a:pt x="1711" y="155"/>
                  <a:pt x="1701" y="155"/>
                </a:cubicBezTo>
                <a:cubicBezTo>
                  <a:pt x="1702" y="158"/>
                  <a:pt x="1707" y="157"/>
                  <a:pt x="1709" y="158"/>
                </a:cubicBezTo>
                <a:cubicBezTo>
                  <a:pt x="1709" y="161"/>
                  <a:pt x="1705" y="160"/>
                  <a:pt x="1706" y="164"/>
                </a:cubicBezTo>
                <a:cubicBezTo>
                  <a:pt x="1700" y="164"/>
                  <a:pt x="1696" y="162"/>
                  <a:pt x="1693" y="159"/>
                </a:cubicBezTo>
                <a:cubicBezTo>
                  <a:pt x="1689" y="166"/>
                  <a:pt x="1707" y="162"/>
                  <a:pt x="1704" y="172"/>
                </a:cubicBezTo>
                <a:cubicBezTo>
                  <a:pt x="1706" y="172"/>
                  <a:pt x="1709" y="171"/>
                  <a:pt x="1710" y="173"/>
                </a:cubicBezTo>
                <a:cubicBezTo>
                  <a:pt x="1712" y="172"/>
                  <a:pt x="1712" y="168"/>
                  <a:pt x="1713" y="166"/>
                </a:cubicBezTo>
                <a:cubicBezTo>
                  <a:pt x="1724" y="165"/>
                  <a:pt x="1732" y="167"/>
                  <a:pt x="1739" y="169"/>
                </a:cubicBezTo>
                <a:close/>
                <a:moveTo>
                  <a:pt x="1250" y="187"/>
                </a:moveTo>
                <a:cubicBezTo>
                  <a:pt x="1252" y="190"/>
                  <a:pt x="1257" y="194"/>
                  <a:pt x="1261" y="191"/>
                </a:cubicBezTo>
                <a:cubicBezTo>
                  <a:pt x="1260" y="187"/>
                  <a:pt x="1254" y="184"/>
                  <a:pt x="1250" y="187"/>
                </a:cubicBezTo>
                <a:close/>
                <a:moveTo>
                  <a:pt x="638" y="214"/>
                </a:moveTo>
                <a:cubicBezTo>
                  <a:pt x="644" y="217"/>
                  <a:pt x="651" y="218"/>
                  <a:pt x="660" y="217"/>
                </a:cubicBezTo>
                <a:cubicBezTo>
                  <a:pt x="656" y="213"/>
                  <a:pt x="646" y="214"/>
                  <a:pt x="638" y="214"/>
                </a:cubicBezTo>
                <a:close/>
                <a:moveTo>
                  <a:pt x="1298" y="188"/>
                </a:moveTo>
                <a:cubicBezTo>
                  <a:pt x="1292" y="185"/>
                  <a:pt x="1287" y="179"/>
                  <a:pt x="1281" y="182"/>
                </a:cubicBezTo>
                <a:cubicBezTo>
                  <a:pt x="1284" y="188"/>
                  <a:pt x="1292" y="187"/>
                  <a:pt x="1298" y="188"/>
                </a:cubicBezTo>
                <a:close/>
                <a:moveTo>
                  <a:pt x="1581" y="170"/>
                </a:moveTo>
                <a:cubicBezTo>
                  <a:pt x="1591" y="171"/>
                  <a:pt x="1603" y="171"/>
                  <a:pt x="1616" y="172"/>
                </a:cubicBezTo>
                <a:cubicBezTo>
                  <a:pt x="1605" y="168"/>
                  <a:pt x="1592" y="168"/>
                  <a:pt x="1581" y="161"/>
                </a:cubicBezTo>
                <a:cubicBezTo>
                  <a:pt x="1579" y="165"/>
                  <a:pt x="1579" y="166"/>
                  <a:pt x="1581" y="170"/>
                </a:cubicBezTo>
                <a:close/>
                <a:moveTo>
                  <a:pt x="574" y="204"/>
                </a:moveTo>
                <a:cubicBezTo>
                  <a:pt x="574" y="206"/>
                  <a:pt x="575" y="207"/>
                  <a:pt x="573" y="208"/>
                </a:cubicBezTo>
                <a:cubicBezTo>
                  <a:pt x="575" y="213"/>
                  <a:pt x="582" y="213"/>
                  <a:pt x="590" y="212"/>
                </a:cubicBezTo>
                <a:cubicBezTo>
                  <a:pt x="587" y="207"/>
                  <a:pt x="580" y="205"/>
                  <a:pt x="574" y="204"/>
                </a:cubicBezTo>
                <a:close/>
                <a:moveTo>
                  <a:pt x="851" y="193"/>
                </a:moveTo>
                <a:cubicBezTo>
                  <a:pt x="849" y="194"/>
                  <a:pt x="844" y="197"/>
                  <a:pt x="847" y="200"/>
                </a:cubicBezTo>
                <a:cubicBezTo>
                  <a:pt x="852" y="200"/>
                  <a:pt x="852" y="196"/>
                  <a:pt x="851" y="193"/>
                </a:cubicBezTo>
                <a:close/>
                <a:moveTo>
                  <a:pt x="1216" y="175"/>
                </a:moveTo>
                <a:cubicBezTo>
                  <a:pt x="1217" y="180"/>
                  <a:pt x="1225" y="177"/>
                  <a:pt x="1228" y="180"/>
                </a:cubicBezTo>
                <a:cubicBezTo>
                  <a:pt x="1232" y="175"/>
                  <a:pt x="1222" y="174"/>
                  <a:pt x="1216" y="175"/>
                </a:cubicBezTo>
                <a:close/>
                <a:moveTo>
                  <a:pt x="1301" y="177"/>
                </a:moveTo>
                <a:cubicBezTo>
                  <a:pt x="1294" y="169"/>
                  <a:pt x="1281" y="174"/>
                  <a:pt x="1272" y="171"/>
                </a:cubicBezTo>
                <a:cubicBezTo>
                  <a:pt x="1279" y="182"/>
                  <a:pt x="1292" y="172"/>
                  <a:pt x="1301" y="177"/>
                </a:cubicBezTo>
                <a:close/>
                <a:moveTo>
                  <a:pt x="763" y="197"/>
                </a:moveTo>
                <a:cubicBezTo>
                  <a:pt x="767" y="195"/>
                  <a:pt x="768" y="198"/>
                  <a:pt x="772" y="198"/>
                </a:cubicBezTo>
                <a:cubicBezTo>
                  <a:pt x="769" y="194"/>
                  <a:pt x="765" y="192"/>
                  <a:pt x="760" y="190"/>
                </a:cubicBezTo>
                <a:cubicBezTo>
                  <a:pt x="760" y="193"/>
                  <a:pt x="763" y="194"/>
                  <a:pt x="763" y="197"/>
                </a:cubicBezTo>
                <a:close/>
                <a:moveTo>
                  <a:pt x="1173" y="178"/>
                </a:moveTo>
                <a:cubicBezTo>
                  <a:pt x="1177" y="175"/>
                  <a:pt x="1181" y="179"/>
                  <a:pt x="1182" y="172"/>
                </a:cubicBezTo>
                <a:cubicBezTo>
                  <a:pt x="1171" y="175"/>
                  <a:pt x="1171" y="164"/>
                  <a:pt x="1157" y="165"/>
                </a:cubicBezTo>
                <a:cubicBezTo>
                  <a:pt x="1159" y="167"/>
                  <a:pt x="1162" y="169"/>
                  <a:pt x="1164" y="171"/>
                </a:cubicBezTo>
                <a:cubicBezTo>
                  <a:pt x="1159" y="171"/>
                  <a:pt x="1149" y="173"/>
                  <a:pt x="1142" y="170"/>
                </a:cubicBezTo>
                <a:cubicBezTo>
                  <a:pt x="1145" y="176"/>
                  <a:pt x="1164" y="173"/>
                  <a:pt x="1173" y="178"/>
                </a:cubicBezTo>
                <a:close/>
                <a:moveTo>
                  <a:pt x="1271" y="159"/>
                </a:moveTo>
                <a:cubicBezTo>
                  <a:pt x="1266" y="159"/>
                  <a:pt x="1263" y="157"/>
                  <a:pt x="1258" y="157"/>
                </a:cubicBezTo>
                <a:cubicBezTo>
                  <a:pt x="1256" y="154"/>
                  <a:pt x="1253" y="153"/>
                  <a:pt x="1249" y="153"/>
                </a:cubicBezTo>
                <a:cubicBezTo>
                  <a:pt x="1251" y="160"/>
                  <a:pt x="1247" y="161"/>
                  <a:pt x="1241" y="160"/>
                </a:cubicBezTo>
                <a:cubicBezTo>
                  <a:pt x="1243" y="162"/>
                  <a:pt x="1246" y="169"/>
                  <a:pt x="1241" y="170"/>
                </a:cubicBezTo>
                <a:cubicBezTo>
                  <a:pt x="1249" y="174"/>
                  <a:pt x="1256" y="174"/>
                  <a:pt x="1266" y="174"/>
                </a:cubicBezTo>
                <a:cubicBezTo>
                  <a:pt x="1263" y="168"/>
                  <a:pt x="1255" y="169"/>
                  <a:pt x="1248" y="168"/>
                </a:cubicBezTo>
                <a:cubicBezTo>
                  <a:pt x="1250" y="164"/>
                  <a:pt x="1262" y="165"/>
                  <a:pt x="1254" y="160"/>
                </a:cubicBezTo>
                <a:cubicBezTo>
                  <a:pt x="1258" y="160"/>
                  <a:pt x="1279" y="161"/>
                  <a:pt x="1271" y="159"/>
                </a:cubicBezTo>
                <a:close/>
                <a:moveTo>
                  <a:pt x="1359" y="169"/>
                </a:moveTo>
                <a:cubicBezTo>
                  <a:pt x="1361" y="167"/>
                  <a:pt x="1366" y="168"/>
                  <a:pt x="1365" y="164"/>
                </a:cubicBezTo>
                <a:cubicBezTo>
                  <a:pt x="1361" y="164"/>
                  <a:pt x="1358" y="162"/>
                  <a:pt x="1359" y="169"/>
                </a:cubicBezTo>
                <a:close/>
                <a:moveTo>
                  <a:pt x="1476" y="150"/>
                </a:moveTo>
                <a:cubicBezTo>
                  <a:pt x="1477" y="148"/>
                  <a:pt x="1478" y="149"/>
                  <a:pt x="1483" y="148"/>
                </a:cubicBezTo>
                <a:cubicBezTo>
                  <a:pt x="1481" y="146"/>
                  <a:pt x="1472" y="143"/>
                  <a:pt x="1468" y="146"/>
                </a:cubicBezTo>
                <a:cubicBezTo>
                  <a:pt x="1469" y="149"/>
                  <a:pt x="1472" y="148"/>
                  <a:pt x="1474" y="150"/>
                </a:cubicBezTo>
                <a:cubicBezTo>
                  <a:pt x="1470" y="152"/>
                  <a:pt x="1474" y="154"/>
                  <a:pt x="1474" y="159"/>
                </a:cubicBezTo>
                <a:cubicBezTo>
                  <a:pt x="1478" y="159"/>
                  <a:pt x="1479" y="162"/>
                  <a:pt x="1482" y="159"/>
                </a:cubicBezTo>
                <a:cubicBezTo>
                  <a:pt x="1478" y="157"/>
                  <a:pt x="1478" y="153"/>
                  <a:pt x="1476" y="150"/>
                </a:cubicBezTo>
                <a:close/>
                <a:moveTo>
                  <a:pt x="1439" y="150"/>
                </a:moveTo>
                <a:cubicBezTo>
                  <a:pt x="1435" y="149"/>
                  <a:pt x="1434" y="152"/>
                  <a:pt x="1430" y="152"/>
                </a:cubicBezTo>
                <a:cubicBezTo>
                  <a:pt x="1430" y="157"/>
                  <a:pt x="1437" y="154"/>
                  <a:pt x="1440" y="157"/>
                </a:cubicBezTo>
                <a:cubicBezTo>
                  <a:pt x="1444" y="156"/>
                  <a:pt x="1441" y="152"/>
                  <a:pt x="1439" y="150"/>
                </a:cubicBezTo>
                <a:close/>
                <a:moveTo>
                  <a:pt x="1358" y="150"/>
                </a:moveTo>
                <a:cubicBezTo>
                  <a:pt x="1356" y="150"/>
                  <a:pt x="1353" y="151"/>
                  <a:pt x="1353" y="149"/>
                </a:cubicBezTo>
                <a:cubicBezTo>
                  <a:pt x="1349" y="151"/>
                  <a:pt x="1356" y="152"/>
                  <a:pt x="1356" y="155"/>
                </a:cubicBezTo>
                <a:cubicBezTo>
                  <a:pt x="1360" y="156"/>
                  <a:pt x="1358" y="152"/>
                  <a:pt x="1358" y="150"/>
                </a:cubicBezTo>
                <a:close/>
                <a:moveTo>
                  <a:pt x="1397" y="153"/>
                </a:moveTo>
                <a:cubicBezTo>
                  <a:pt x="1400" y="151"/>
                  <a:pt x="1397" y="148"/>
                  <a:pt x="1393" y="148"/>
                </a:cubicBezTo>
                <a:cubicBezTo>
                  <a:pt x="1393" y="152"/>
                  <a:pt x="1394" y="154"/>
                  <a:pt x="1397" y="153"/>
                </a:cubicBezTo>
                <a:close/>
                <a:moveTo>
                  <a:pt x="1241" y="154"/>
                </a:moveTo>
                <a:cubicBezTo>
                  <a:pt x="1241" y="155"/>
                  <a:pt x="1239" y="155"/>
                  <a:pt x="1238" y="155"/>
                </a:cubicBezTo>
                <a:cubicBezTo>
                  <a:pt x="1240" y="157"/>
                  <a:pt x="1242" y="159"/>
                  <a:pt x="1246" y="159"/>
                </a:cubicBezTo>
                <a:cubicBezTo>
                  <a:pt x="1246" y="155"/>
                  <a:pt x="1244" y="154"/>
                  <a:pt x="1241" y="154"/>
                </a:cubicBezTo>
                <a:close/>
                <a:moveTo>
                  <a:pt x="1344" y="146"/>
                </a:moveTo>
                <a:cubicBezTo>
                  <a:pt x="1339" y="147"/>
                  <a:pt x="1329" y="143"/>
                  <a:pt x="1323" y="145"/>
                </a:cubicBezTo>
                <a:cubicBezTo>
                  <a:pt x="1327" y="151"/>
                  <a:pt x="1338" y="151"/>
                  <a:pt x="1346" y="154"/>
                </a:cubicBezTo>
                <a:cubicBezTo>
                  <a:pt x="1347" y="150"/>
                  <a:pt x="1344" y="150"/>
                  <a:pt x="1344" y="146"/>
                </a:cubicBezTo>
                <a:close/>
                <a:moveTo>
                  <a:pt x="1388" y="147"/>
                </a:moveTo>
                <a:cubicBezTo>
                  <a:pt x="1384" y="146"/>
                  <a:pt x="1381" y="145"/>
                  <a:pt x="1377" y="145"/>
                </a:cubicBezTo>
                <a:cubicBezTo>
                  <a:pt x="1377" y="150"/>
                  <a:pt x="1384" y="149"/>
                  <a:pt x="1385" y="153"/>
                </a:cubicBezTo>
                <a:cubicBezTo>
                  <a:pt x="1388" y="152"/>
                  <a:pt x="1388" y="150"/>
                  <a:pt x="1388" y="147"/>
                </a:cubicBezTo>
                <a:close/>
                <a:moveTo>
                  <a:pt x="1757" y="136"/>
                </a:moveTo>
                <a:cubicBezTo>
                  <a:pt x="1756" y="133"/>
                  <a:pt x="1752" y="133"/>
                  <a:pt x="1751" y="129"/>
                </a:cubicBezTo>
                <a:cubicBezTo>
                  <a:pt x="1748" y="131"/>
                  <a:pt x="1752" y="138"/>
                  <a:pt x="1757" y="136"/>
                </a:cubicBezTo>
                <a:close/>
                <a:moveTo>
                  <a:pt x="1420" y="144"/>
                </a:moveTo>
                <a:cubicBezTo>
                  <a:pt x="1419" y="141"/>
                  <a:pt x="1413" y="141"/>
                  <a:pt x="1411" y="143"/>
                </a:cubicBezTo>
                <a:cubicBezTo>
                  <a:pt x="1411" y="145"/>
                  <a:pt x="1413" y="145"/>
                  <a:pt x="1413" y="147"/>
                </a:cubicBezTo>
                <a:cubicBezTo>
                  <a:pt x="1418" y="148"/>
                  <a:pt x="1416" y="143"/>
                  <a:pt x="1420" y="144"/>
                </a:cubicBezTo>
                <a:close/>
                <a:moveTo>
                  <a:pt x="1431" y="146"/>
                </a:moveTo>
                <a:cubicBezTo>
                  <a:pt x="1430" y="145"/>
                  <a:pt x="1429" y="144"/>
                  <a:pt x="1429" y="142"/>
                </a:cubicBezTo>
                <a:cubicBezTo>
                  <a:pt x="1425" y="144"/>
                  <a:pt x="1424" y="140"/>
                  <a:pt x="1421" y="143"/>
                </a:cubicBezTo>
                <a:cubicBezTo>
                  <a:pt x="1422" y="147"/>
                  <a:pt x="1428" y="145"/>
                  <a:pt x="1431" y="146"/>
                </a:cubicBezTo>
                <a:close/>
                <a:moveTo>
                  <a:pt x="899" y="167"/>
                </a:moveTo>
                <a:cubicBezTo>
                  <a:pt x="895" y="164"/>
                  <a:pt x="893" y="166"/>
                  <a:pt x="888" y="164"/>
                </a:cubicBezTo>
                <a:cubicBezTo>
                  <a:pt x="888" y="163"/>
                  <a:pt x="889" y="162"/>
                  <a:pt x="889" y="160"/>
                </a:cubicBezTo>
                <a:cubicBezTo>
                  <a:pt x="884" y="161"/>
                  <a:pt x="885" y="154"/>
                  <a:pt x="881" y="155"/>
                </a:cubicBezTo>
                <a:cubicBezTo>
                  <a:pt x="882" y="156"/>
                  <a:pt x="881" y="157"/>
                  <a:pt x="881" y="159"/>
                </a:cubicBezTo>
                <a:cubicBezTo>
                  <a:pt x="879" y="158"/>
                  <a:pt x="877" y="157"/>
                  <a:pt x="875" y="155"/>
                </a:cubicBezTo>
                <a:cubicBezTo>
                  <a:pt x="874" y="155"/>
                  <a:pt x="874" y="156"/>
                  <a:pt x="874" y="156"/>
                </a:cubicBezTo>
                <a:cubicBezTo>
                  <a:pt x="874" y="158"/>
                  <a:pt x="873" y="158"/>
                  <a:pt x="873" y="158"/>
                </a:cubicBezTo>
                <a:cubicBezTo>
                  <a:pt x="874" y="161"/>
                  <a:pt x="880" y="159"/>
                  <a:pt x="878" y="166"/>
                </a:cubicBezTo>
                <a:cubicBezTo>
                  <a:pt x="884" y="167"/>
                  <a:pt x="890" y="169"/>
                  <a:pt x="899" y="167"/>
                </a:cubicBezTo>
                <a:close/>
                <a:moveTo>
                  <a:pt x="1586" y="131"/>
                </a:moveTo>
                <a:cubicBezTo>
                  <a:pt x="1582" y="133"/>
                  <a:pt x="1583" y="132"/>
                  <a:pt x="1579" y="132"/>
                </a:cubicBezTo>
                <a:cubicBezTo>
                  <a:pt x="1580" y="134"/>
                  <a:pt x="1581" y="135"/>
                  <a:pt x="1582" y="137"/>
                </a:cubicBezTo>
                <a:cubicBezTo>
                  <a:pt x="1586" y="137"/>
                  <a:pt x="1586" y="135"/>
                  <a:pt x="1586" y="131"/>
                </a:cubicBezTo>
                <a:close/>
                <a:moveTo>
                  <a:pt x="743" y="173"/>
                </a:moveTo>
                <a:cubicBezTo>
                  <a:pt x="745" y="172"/>
                  <a:pt x="748" y="171"/>
                  <a:pt x="747" y="167"/>
                </a:cubicBezTo>
                <a:cubicBezTo>
                  <a:pt x="742" y="168"/>
                  <a:pt x="739" y="163"/>
                  <a:pt x="735" y="167"/>
                </a:cubicBezTo>
                <a:cubicBezTo>
                  <a:pt x="737" y="170"/>
                  <a:pt x="742" y="169"/>
                  <a:pt x="743" y="173"/>
                </a:cubicBezTo>
                <a:close/>
                <a:moveTo>
                  <a:pt x="914" y="144"/>
                </a:moveTo>
                <a:cubicBezTo>
                  <a:pt x="917" y="147"/>
                  <a:pt x="921" y="148"/>
                  <a:pt x="925" y="146"/>
                </a:cubicBezTo>
                <a:cubicBezTo>
                  <a:pt x="927" y="148"/>
                  <a:pt x="924" y="149"/>
                  <a:pt x="925" y="154"/>
                </a:cubicBezTo>
                <a:cubicBezTo>
                  <a:pt x="931" y="158"/>
                  <a:pt x="939" y="159"/>
                  <a:pt x="946" y="161"/>
                </a:cubicBezTo>
                <a:cubicBezTo>
                  <a:pt x="947" y="161"/>
                  <a:pt x="947" y="159"/>
                  <a:pt x="947" y="157"/>
                </a:cubicBezTo>
                <a:cubicBezTo>
                  <a:pt x="937" y="159"/>
                  <a:pt x="928" y="148"/>
                  <a:pt x="922" y="141"/>
                </a:cubicBezTo>
                <a:cubicBezTo>
                  <a:pt x="917" y="140"/>
                  <a:pt x="918" y="144"/>
                  <a:pt x="914" y="144"/>
                </a:cubicBezTo>
                <a:close/>
                <a:moveTo>
                  <a:pt x="1313" y="144"/>
                </a:moveTo>
                <a:cubicBezTo>
                  <a:pt x="1309" y="135"/>
                  <a:pt x="1299" y="133"/>
                  <a:pt x="1288" y="131"/>
                </a:cubicBezTo>
                <a:cubicBezTo>
                  <a:pt x="1291" y="139"/>
                  <a:pt x="1298" y="134"/>
                  <a:pt x="1306" y="137"/>
                </a:cubicBezTo>
                <a:cubicBezTo>
                  <a:pt x="1307" y="141"/>
                  <a:pt x="1302" y="141"/>
                  <a:pt x="1305" y="144"/>
                </a:cubicBezTo>
                <a:cubicBezTo>
                  <a:pt x="1310" y="143"/>
                  <a:pt x="1311" y="146"/>
                  <a:pt x="1316" y="145"/>
                </a:cubicBezTo>
                <a:cubicBezTo>
                  <a:pt x="1318" y="144"/>
                  <a:pt x="1315" y="143"/>
                  <a:pt x="1313" y="144"/>
                </a:cubicBezTo>
                <a:close/>
                <a:moveTo>
                  <a:pt x="918" y="149"/>
                </a:moveTo>
                <a:cubicBezTo>
                  <a:pt x="917" y="147"/>
                  <a:pt x="912" y="149"/>
                  <a:pt x="911" y="147"/>
                </a:cubicBezTo>
                <a:cubicBezTo>
                  <a:pt x="910" y="152"/>
                  <a:pt x="909" y="156"/>
                  <a:pt x="908" y="162"/>
                </a:cubicBezTo>
                <a:cubicBezTo>
                  <a:pt x="915" y="161"/>
                  <a:pt x="915" y="161"/>
                  <a:pt x="915" y="161"/>
                </a:cubicBezTo>
                <a:cubicBezTo>
                  <a:pt x="914" y="157"/>
                  <a:pt x="918" y="156"/>
                  <a:pt x="918" y="149"/>
                </a:cubicBezTo>
                <a:close/>
                <a:moveTo>
                  <a:pt x="1148" y="140"/>
                </a:moveTo>
                <a:cubicBezTo>
                  <a:pt x="1148" y="136"/>
                  <a:pt x="1142" y="138"/>
                  <a:pt x="1138" y="138"/>
                </a:cubicBezTo>
                <a:cubicBezTo>
                  <a:pt x="1139" y="142"/>
                  <a:pt x="1144" y="140"/>
                  <a:pt x="1148" y="140"/>
                </a:cubicBezTo>
                <a:close/>
                <a:moveTo>
                  <a:pt x="1161" y="140"/>
                </a:moveTo>
                <a:cubicBezTo>
                  <a:pt x="1162" y="139"/>
                  <a:pt x="1164" y="138"/>
                  <a:pt x="1165" y="138"/>
                </a:cubicBezTo>
                <a:cubicBezTo>
                  <a:pt x="1163" y="134"/>
                  <a:pt x="1158" y="132"/>
                  <a:pt x="1150" y="133"/>
                </a:cubicBezTo>
                <a:cubicBezTo>
                  <a:pt x="1153" y="137"/>
                  <a:pt x="1162" y="133"/>
                  <a:pt x="1161" y="140"/>
                </a:cubicBezTo>
                <a:close/>
                <a:moveTo>
                  <a:pt x="1296" y="123"/>
                </a:moveTo>
                <a:cubicBezTo>
                  <a:pt x="1292" y="118"/>
                  <a:pt x="1293" y="121"/>
                  <a:pt x="1294" y="115"/>
                </a:cubicBezTo>
                <a:cubicBezTo>
                  <a:pt x="1284" y="115"/>
                  <a:pt x="1281" y="108"/>
                  <a:pt x="1274" y="112"/>
                </a:cubicBezTo>
                <a:cubicBezTo>
                  <a:pt x="1277" y="116"/>
                  <a:pt x="1282" y="118"/>
                  <a:pt x="1288" y="120"/>
                </a:cubicBezTo>
                <a:cubicBezTo>
                  <a:pt x="1286" y="124"/>
                  <a:pt x="1279" y="124"/>
                  <a:pt x="1276" y="122"/>
                </a:cubicBezTo>
                <a:cubicBezTo>
                  <a:pt x="1275" y="129"/>
                  <a:pt x="1285" y="125"/>
                  <a:pt x="1287" y="129"/>
                </a:cubicBezTo>
                <a:cubicBezTo>
                  <a:pt x="1289" y="126"/>
                  <a:pt x="1289" y="121"/>
                  <a:pt x="1296" y="123"/>
                </a:cubicBezTo>
                <a:close/>
                <a:moveTo>
                  <a:pt x="1211" y="125"/>
                </a:moveTo>
                <a:cubicBezTo>
                  <a:pt x="1208" y="117"/>
                  <a:pt x="1196" y="123"/>
                  <a:pt x="1199" y="131"/>
                </a:cubicBezTo>
                <a:cubicBezTo>
                  <a:pt x="1206" y="131"/>
                  <a:pt x="1206" y="131"/>
                  <a:pt x="1206" y="131"/>
                </a:cubicBezTo>
                <a:cubicBezTo>
                  <a:pt x="1207" y="128"/>
                  <a:pt x="1203" y="122"/>
                  <a:pt x="1211" y="125"/>
                </a:cubicBezTo>
                <a:close/>
                <a:moveTo>
                  <a:pt x="1171" y="117"/>
                </a:moveTo>
                <a:cubicBezTo>
                  <a:pt x="1169" y="118"/>
                  <a:pt x="1168" y="120"/>
                  <a:pt x="1169" y="123"/>
                </a:cubicBezTo>
                <a:cubicBezTo>
                  <a:pt x="1170" y="124"/>
                  <a:pt x="1172" y="125"/>
                  <a:pt x="1176" y="124"/>
                </a:cubicBezTo>
                <a:cubicBezTo>
                  <a:pt x="1178" y="118"/>
                  <a:pt x="1170" y="122"/>
                  <a:pt x="1171" y="117"/>
                </a:cubicBezTo>
                <a:close/>
                <a:moveTo>
                  <a:pt x="1148" y="123"/>
                </a:moveTo>
                <a:cubicBezTo>
                  <a:pt x="1149" y="114"/>
                  <a:pt x="1138" y="116"/>
                  <a:pt x="1133" y="118"/>
                </a:cubicBezTo>
                <a:cubicBezTo>
                  <a:pt x="1139" y="120"/>
                  <a:pt x="1143" y="125"/>
                  <a:pt x="1148" y="123"/>
                </a:cubicBezTo>
                <a:close/>
                <a:moveTo>
                  <a:pt x="1272" y="110"/>
                </a:moveTo>
                <a:cubicBezTo>
                  <a:pt x="1269" y="110"/>
                  <a:pt x="1265" y="108"/>
                  <a:pt x="1259" y="108"/>
                </a:cubicBezTo>
                <a:cubicBezTo>
                  <a:pt x="1259" y="112"/>
                  <a:pt x="1259" y="112"/>
                  <a:pt x="1259" y="112"/>
                </a:cubicBezTo>
                <a:cubicBezTo>
                  <a:pt x="1264" y="115"/>
                  <a:pt x="1269" y="108"/>
                  <a:pt x="1269" y="116"/>
                </a:cubicBezTo>
                <a:cubicBezTo>
                  <a:pt x="1274" y="117"/>
                  <a:pt x="1267" y="111"/>
                  <a:pt x="1272" y="110"/>
                </a:cubicBezTo>
                <a:close/>
                <a:moveTo>
                  <a:pt x="1128" y="118"/>
                </a:moveTo>
                <a:cubicBezTo>
                  <a:pt x="1127" y="117"/>
                  <a:pt x="1126" y="116"/>
                  <a:pt x="1125" y="114"/>
                </a:cubicBezTo>
                <a:cubicBezTo>
                  <a:pt x="1121" y="116"/>
                  <a:pt x="1126" y="119"/>
                  <a:pt x="1127" y="121"/>
                </a:cubicBezTo>
                <a:cubicBezTo>
                  <a:pt x="1128" y="120"/>
                  <a:pt x="1128" y="119"/>
                  <a:pt x="1129" y="119"/>
                </a:cubicBezTo>
                <a:cubicBezTo>
                  <a:pt x="1129" y="117"/>
                  <a:pt x="1129" y="117"/>
                  <a:pt x="1129" y="117"/>
                </a:cubicBezTo>
                <a:cubicBezTo>
                  <a:pt x="1128" y="116"/>
                  <a:pt x="1128" y="117"/>
                  <a:pt x="1128" y="118"/>
                </a:cubicBezTo>
                <a:close/>
                <a:moveTo>
                  <a:pt x="1362" y="106"/>
                </a:moveTo>
                <a:cubicBezTo>
                  <a:pt x="1356" y="99"/>
                  <a:pt x="1345" y="98"/>
                  <a:pt x="1333" y="98"/>
                </a:cubicBezTo>
                <a:cubicBezTo>
                  <a:pt x="1342" y="101"/>
                  <a:pt x="1351" y="109"/>
                  <a:pt x="1362" y="106"/>
                </a:cubicBezTo>
                <a:close/>
                <a:moveTo>
                  <a:pt x="1134" y="111"/>
                </a:moveTo>
                <a:cubicBezTo>
                  <a:pt x="1130" y="112"/>
                  <a:pt x="1129" y="110"/>
                  <a:pt x="1126" y="110"/>
                </a:cubicBezTo>
                <a:cubicBezTo>
                  <a:pt x="1126" y="113"/>
                  <a:pt x="1135" y="117"/>
                  <a:pt x="1134" y="111"/>
                </a:cubicBezTo>
                <a:close/>
                <a:moveTo>
                  <a:pt x="1112" y="113"/>
                </a:moveTo>
                <a:cubicBezTo>
                  <a:pt x="1111" y="107"/>
                  <a:pt x="1101" y="110"/>
                  <a:pt x="1098" y="107"/>
                </a:cubicBezTo>
                <a:cubicBezTo>
                  <a:pt x="1099" y="114"/>
                  <a:pt x="1106" y="113"/>
                  <a:pt x="1112" y="113"/>
                </a:cubicBezTo>
                <a:close/>
                <a:moveTo>
                  <a:pt x="1241" y="102"/>
                </a:moveTo>
                <a:cubicBezTo>
                  <a:pt x="1242" y="95"/>
                  <a:pt x="1222" y="97"/>
                  <a:pt x="1221" y="87"/>
                </a:cubicBezTo>
                <a:cubicBezTo>
                  <a:pt x="1218" y="92"/>
                  <a:pt x="1215" y="91"/>
                  <a:pt x="1217" y="102"/>
                </a:cubicBezTo>
                <a:cubicBezTo>
                  <a:pt x="1221" y="102"/>
                  <a:pt x="1223" y="100"/>
                  <a:pt x="1224" y="97"/>
                </a:cubicBezTo>
                <a:cubicBezTo>
                  <a:pt x="1227" y="105"/>
                  <a:pt x="1236" y="97"/>
                  <a:pt x="1241" y="102"/>
                </a:cubicBezTo>
                <a:close/>
                <a:moveTo>
                  <a:pt x="1045" y="99"/>
                </a:moveTo>
                <a:cubicBezTo>
                  <a:pt x="1040" y="103"/>
                  <a:pt x="1049" y="104"/>
                  <a:pt x="1053" y="104"/>
                </a:cubicBezTo>
                <a:cubicBezTo>
                  <a:pt x="1053" y="101"/>
                  <a:pt x="1052" y="99"/>
                  <a:pt x="1051" y="97"/>
                </a:cubicBezTo>
                <a:cubicBezTo>
                  <a:pt x="1046" y="96"/>
                  <a:pt x="1047" y="105"/>
                  <a:pt x="1045" y="99"/>
                </a:cubicBezTo>
                <a:close/>
                <a:moveTo>
                  <a:pt x="1086" y="85"/>
                </a:moveTo>
                <a:cubicBezTo>
                  <a:pt x="1086" y="79"/>
                  <a:pt x="1086" y="79"/>
                  <a:pt x="1086" y="79"/>
                </a:cubicBezTo>
                <a:cubicBezTo>
                  <a:pt x="1074" y="79"/>
                  <a:pt x="1072" y="77"/>
                  <a:pt x="1064" y="75"/>
                </a:cubicBezTo>
                <a:cubicBezTo>
                  <a:pt x="1063" y="84"/>
                  <a:pt x="1078" y="82"/>
                  <a:pt x="1086" y="85"/>
                </a:cubicBezTo>
                <a:close/>
                <a:moveTo>
                  <a:pt x="1046" y="81"/>
                </a:moveTo>
                <a:cubicBezTo>
                  <a:pt x="1048" y="80"/>
                  <a:pt x="1048" y="78"/>
                  <a:pt x="1050" y="78"/>
                </a:cubicBezTo>
                <a:cubicBezTo>
                  <a:pt x="1048" y="73"/>
                  <a:pt x="1046" y="78"/>
                  <a:pt x="1042" y="76"/>
                </a:cubicBezTo>
                <a:cubicBezTo>
                  <a:pt x="1041" y="80"/>
                  <a:pt x="1047" y="77"/>
                  <a:pt x="1046" y="81"/>
                </a:cubicBezTo>
                <a:close/>
                <a:moveTo>
                  <a:pt x="1023" y="70"/>
                </a:moveTo>
                <a:cubicBezTo>
                  <a:pt x="1021" y="70"/>
                  <a:pt x="1020" y="77"/>
                  <a:pt x="1018" y="73"/>
                </a:cubicBezTo>
                <a:cubicBezTo>
                  <a:pt x="1014" y="78"/>
                  <a:pt x="1033" y="78"/>
                  <a:pt x="1035" y="76"/>
                </a:cubicBezTo>
                <a:cubicBezTo>
                  <a:pt x="1034" y="71"/>
                  <a:pt x="1024" y="79"/>
                  <a:pt x="1023" y="70"/>
                </a:cubicBezTo>
                <a:close/>
                <a:moveTo>
                  <a:pt x="1078" y="70"/>
                </a:moveTo>
                <a:cubicBezTo>
                  <a:pt x="1072" y="69"/>
                  <a:pt x="1065" y="65"/>
                  <a:pt x="1057" y="66"/>
                </a:cubicBezTo>
                <a:cubicBezTo>
                  <a:pt x="1055" y="72"/>
                  <a:pt x="1060" y="70"/>
                  <a:pt x="1061" y="74"/>
                </a:cubicBezTo>
                <a:cubicBezTo>
                  <a:pt x="1066" y="68"/>
                  <a:pt x="1072" y="72"/>
                  <a:pt x="1078" y="70"/>
                </a:cubicBezTo>
                <a:close/>
                <a:moveTo>
                  <a:pt x="902" y="21"/>
                </a:moveTo>
                <a:cubicBezTo>
                  <a:pt x="901" y="8"/>
                  <a:pt x="886" y="3"/>
                  <a:pt x="877" y="7"/>
                </a:cubicBezTo>
                <a:cubicBezTo>
                  <a:pt x="878" y="10"/>
                  <a:pt x="882" y="9"/>
                  <a:pt x="882" y="13"/>
                </a:cubicBezTo>
                <a:cubicBezTo>
                  <a:pt x="881" y="17"/>
                  <a:pt x="876" y="17"/>
                  <a:pt x="875" y="21"/>
                </a:cubicBezTo>
                <a:cubicBezTo>
                  <a:pt x="879" y="37"/>
                  <a:pt x="889" y="22"/>
                  <a:pt x="902" y="21"/>
                </a:cubicBezTo>
                <a:close/>
                <a:moveTo>
                  <a:pt x="814" y="22"/>
                </a:moveTo>
                <a:cubicBezTo>
                  <a:pt x="807" y="18"/>
                  <a:pt x="802" y="11"/>
                  <a:pt x="793" y="8"/>
                </a:cubicBezTo>
                <a:cubicBezTo>
                  <a:pt x="789" y="12"/>
                  <a:pt x="786" y="16"/>
                  <a:pt x="785" y="22"/>
                </a:cubicBezTo>
                <a:cubicBezTo>
                  <a:pt x="795" y="24"/>
                  <a:pt x="804" y="20"/>
                  <a:pt x="814" y="22"/>
                </a:cubicBezTo>
                <a:close/>
                <a:moveTo>
                  <a:pt x="866" y="5"/>
                </a:moveTo>
                <a:cubicBezTo>
                  <a:pt x="862" y="5"/>
                  <a:pt x="861" y="8"/>
                  <a:pt x="856" y="7"/>
                </a:cubicBezTo>
                <a:cubicBezTo>
                  <a:pt x="856" y="11"/>
                  <a:pt x="860" y="9"/>
                  <a:pt x="859" y="14"/>
                </a:cubicBezTo>
                <a:cubicBezTo>
                  <a:pt x="865" y="13"/>
                  <a:pt x="868" y="10"/>
                  <a:pt x="866" y="5"/>
                </a:cubicBezTo>
                <a:close/>
                <a:moveTo>
                  <a:pt x="0" y="370"/>
                </a:moveTo>
                <a:cubicBezTo>
                  <a:pt x="29" y="377"/>
                  <a:pt x="61" y="380"/>
                  <a:pt x="92" y="381"/>
                </a:cubicBezTo>
                <a:cubicBezTo>
                  <a:pt x="81" y="390"/>
                  <a:pt x="58" y="395"/>
                  <a:pt x="39" y="397"/>
                </a:cubicBezTo>
                <a:cubicBezTo>
                  <a:pt x="36" y="399"/>
                  <a:pt x="40" y="399"/>
                  <a:pt x="40" y="402"/>
                </a:cubicBezTo>
                <a:cubicBezTo>
                  <a:pt x="27" y="407"/>
                  <a:pt x="13" y="412"/>
                  <a:pt x="0" y="417"/>
                </a:cubicBezTo>
                <a:cubicBezTo>
                  <a:pt x="0" y="709"/>
                  <a:pt x="0" y="709"/>
                  <a:pt x="0" y="709"/>
                </a:cubicBezTo>
                <a:cubicBezTo>
                  <a:pt x="440" y="709"/>
                  <a:pt x="1799" y="709"/>
                  <a:pt x="1799" y="709"/>
                </a:cubicBezTo>
                <a:cubicBezTo>
                  <a:pt x="1799" y="708"/>
                  <a:pt x="1798" y="707"/>
                  <a:pt x="1798" y="707"/>
                </a:cubicBezTo>
                <a:cubicBezTo>
                  <a:pt x="1805" y="709"/>
                  <a:pt x="1802" y="702"/>
                  <a:pt x="1806" y="702"/>
                </a:cubicBezTo>
                <a:cubicBezTo>
                  <a:pt x="1808" y="704"/>
                  <a:pt x="1808" y="706"/>
                  <a:pt x="1809" y="709"/>
                </a:cubicBezTo>
                <a:cubicBezTo>
                  <a:pt x="1879" y="709"/>
                  <a:pt x="1879" y="709"/>
                  <a:pt x="1879" y="709"/>
                </a:cubicBezTo>
                <a:cubicBezTo>
                  <a:pt x="1877" y="708"/>
                  <a:pt x="1876" y="706"/>
                  <a:pt x="1875" y="703"/>
                </a:cubicBezTo>
                <a:cubicBezTo>
                  <a:pt x="1877" y="703"/>
                  <a:pt x="1877" y="702"/>
                  <a:pt x="1878" y="700"/>
                </a:cubicBezTo>
                <a:cubicBezTo>
                  <a:pt x="1882" y="699"/>
                  <a:pt x="1881" y="704"/>
                  <a:pt x="1886" y="703"/>
                </a:cubicBezTo>
                <a:cubicBezTo>
                  <a:pt x="1886" y="697"/>
                  <a:pt x="1886" y="697"/>
                  <a:pt x="1886" y="697"/>
                </a:cubicBezTo>
                <a:cubicBezTo>
                  <a:pt x="1890" y="699"/>
                  <a:pt x="1889" y="697"/>
                  <a:pt x="1894" y="697"/>
                </a:cubicBezTo>
                <a:cubicBezTo>
                  <a:pt x="1893" y="701"/>
                  <a:pt x="1896" y="702"/>
                  <a:pt x="1896" y="705"/>
                </a:cubicBezTo>
                <a:cubicBezTo>
                  <a:pt x="1891" y="705"/>
                  <a:pt x="1892" y="707"/>
                  <a:pt x="1893" y="709"/>
                </a:cubicBezTo>
                <a:cubicBezTo>
                  <a:pt x="1974" y="709"/>
                  <a:pt x="1974" y="709"/>
                  <a:pt x="1974" y="709"/>
                </a:cubicBezTo>
                <a:cubicBezTo>
                  <a:pt x="1973" y="707"/>
                  <a:pt x="1973" y="704"/>
                  <a:pt x="1973" y="702"/>
                </a:cubicBezTo>
                <a:cubicBezTo>
                  <a:pt x="1952" y="696"/>
                  <a:pt x="1990" y="674"/>
                  <a:pt x="1995" y="688"/>
                </a:cubicBezTo>
                <a:cubicBezTo>
                  <a:pt x="1997" y="688"/>
                  <a:pt x="2005" y="686"/>
                  <a:pt x="2007" y="684"/>
                </a:cubicBezTo>
                <a:cubicBezTo>
                  <a:pt x="2007" y="679"/>
                  <a:pt x="2002" y="681"/>
                  <a:pt x="2000" y="679"/>
                </a:cubicBezTo>
                <a:cubicBezTo>
                  <a:pt x="1990" y="685"/>
                  <a:pt x="1965" y="680"/>
                  <a:pt x="1950" y="685"/>
                </a:cubicBezTo>
                <a:cubicBezTo>
                  <a:pt x="1951" y="688"/>
                  <a:pt x="1954" y="687"/>
                  <a:pt x="1956" y="689"/>
                </a:cubicBezTo>
                <a:cubicBezTo>
                  <a:pt x="1954" y="693"/>
                  <a:pt x="1946" y="692"/>
                  <a:pt x="1942" y="691"/>
                </a:cubicBezTo>
                <a:cubicBezTo>
                  <a:pt x="1940" y="686"/>
                  <a:pt x="1948" y="690"/>
                  <a:pt x="1946" y="685"/>
                </a:cubicBezTo>
                <a:cubicBezTo>
                  <a:pt x="1938" y="685"/>
                  <a:pt x="1934" y="683"/>
                  <a:pt x="1923" y="683"/>
                </a:cubicBezTo>
                <a:cubicBezTo>
                  <a:pt x="1924" y="681"/>
                  <a:pt x="1924" y="678"/>
                  <a:pt x="1926" y="677"/>
                </a:cubicBezTo>
                <a:cubicBezTo>
                  <a:pt x="1924" y="676"/>
                  <a:pt x="1917" y="677"/>
                  <a:pt x="1915" y="673"/>
                </a:cubicBezTo>
                <a:cubicBezTo>
                  <a:pt x="1906" y="676"/>
                  <a:pt x="1901" y="682"/>
                  <a:pt x="1895" y="687"/>
                </a:cubicBezTo>
                <a:cubicBezTo>
                  <a:pt x="1893" y="687"/>
                  <a:pt x="1895" y="686"/>
                  <a:pt x="1895" y="683"/>
                </a:cubicBezTo>
                <a:cubicBezTo>
                  <a:pt x="1892" y="685"/>
                  <a:pt x="1891" y="688"/>
                  <a:pt x="1885" y="688"/>
                </a:cubicBezTo>
                <a:cubicBezTo>
                  <a:pt x="1881" y="688"/>
                  <a:pt x="1882" y="683"/>
                  <a:pt x="1877" y="684"/>
                </a:cubicBezTo>
                <a:cubicBezTo>
                  <a:pt x="1878" y="679"/>
                  <a:pt x="1886" y="685"/>
                  <a:pt x="1885" y="677"/>
                </a:cubicBezTo>
                <a:cubicBezTo>
                  <a:pt x="1878" y="677"/>
                  <a:pt x="1878" y="677"/>
                  <a:pt x="1878" y="677"/>
                </a:cubicBezTo>
                <a:cubicBezTo>
                  <a:pt x="1880" y="667"/>
                  <a:pt x="1872" y="666"/>
                  <a:pt x="1865" y="664"/>
                </a:cubicBezTo>
                <a:cubicBezTo>
                  <a:pt x="1861" y="673"/>
                  <a:pt x="1824" y="675"/>
                  <a:pt x="1828" y="665"/>
                </a:cubicBezTo>
                <a:cubicBezTo>
                  <a:pt x="1822" y="664"/>
                  <a:pt x="1826" y="671"/>
                  <a:pt x="1825" y="674"/>
                </a:cubicBezTo>
                <a:cubicBezTo>
                  <a:pt x="1827" y="673"/>
                  <a:pt x="1827" y="671"/>
                  <a:pt x="1829" y="671"/>
                </a:cubicBezTo>
                <a:cubicBezTo>
                  <a:pt x="1830" y="673"/>
                  <a:pt x="1825" y="681"/>
                  <a:pt x="1822" y="684"/>
                </a:cubicBezTo>
                <a:cubicBezTo>
                  <a:pt x="1811" y="683"/>
                  <a:pt x="1823" y="672"/>
                  <a:pt x="1814" y="671"/>
                </a:cubicBezTo>
                <a:cubicBezTo>
                  <a:pt x="1815" y="666"/>
                  <a:pt x="1818" y="671"/>
                  <a:pt x="1821" y="668"/>
                </a:cubicBezTo>
                <a:cubicBezTo>
                  <a:pt x="1816" y="665"/>
                  <a:pt x="1806" y="667"/>
                  <a:pt x="1801" y="665"/>
                </a:cubicBezTo>
                <a:cubicBezTo>
                  <a:pt x="1799" y="666"/>
                  <a:pt x="1798" y="668"/>
                  <a:pt x="1798" y="671"/>
                </a:cubicBezTo>
                <a:cubicBezTo>
                  <a:pt x="1802" y="666"/>
                  <a:pt x="1811" y="676"/>
                  <a:pt x="1808" y="670"/>
                </a:cubicBezTo>
                <a:cubicBezTo>
                  <a:pt x="1812" y="669"/>
                  <a:pt x="1809" y="679"/>
                  <a:pt x="1814" y="673"/>
                </a:cubicBezTo>
                <a:cubicBezTo>
                  <a:pt x="1813" y="675"/>
                  <a:pt x="1809" y="684"/>
                  <a:pt x="1816" y="683"/>
                </a:cubicBezTo>
                <a:cubicBezTo>
                  <a:pt x="1808" y="687"/>
                  <a:pt x="1797" y="680"/>
                  <a:pt x="1793" y="688"/>
                </a:cubicBezTo>
                <a:cubicBezTo>
                  <a:pt x="1796" y="689"/>
                  <a:pt x="1798" y="695"/>
                  <a:pt x="1797" y="697"/>
                </a:cubicBezTo>
                <a:cubicBezTo>
                  <a:pt x="1791" y="698"/>
                  <a:pt x="1791" y="693"/>
                  <a:pt x="1787" y="692"/>
                </a:cubicBezTo>
                <a:cubicBezTo>
                  <a:pt x="1785" y="697"/>
                  <a:pt x="1769" y="698"/>
                  <a:pt x="1760" y="696"/>
                </a:cubicBezTo>
                <a:cubicBezTo>
                  <a:pt x="1761" y="695"/>
                  <a:pt x="1762" y="694"/>
                  <a:pt x="1760" y="693"/>
                </a:cubicBezTo>
                <a:cubicBezTo>
                  <a:pt x="1765" y="690"/>
                  <a:pt x="1770" y="687"/>
                  <a:pt x="1774" y="683"/>
                </a:cubicBezTo>
                <a:cubicBezTo>
                  <a:pt x="1781" y="682"/>
                  <a:pt x="1783" y="687"/>
                  <a:pt x="1789" y="687"/>
                </a:cubicBezTo>
                <a:cubicBezTo>
                  <a:pt x="1791" y="682"/>
                  <a:pt x="1785" y="686"/>
                  <a:pt x="1786" y="681"/>
                </a:cubicBezTo>
                <a:cubicBezTo>
                  <a:pt x="1787" y="679"/>
                  <a:pt x="1797" y="675"/>
                  <a:pt x="1797" y="681"/>
                </a:cubicBezTo>
                <a:cubicBezTo>
                  <a:pt x="1802" y="681"/>
                  <a:pt x="1797" y="676"/>
                  <a:pt x="1800" y="675"/>
                </a:cubicBezTo>
                <a:cubicBezTo>
                  <a:pt x="1798" y="672"/>
                  <a:pt x="1793" y="675"/>
                  <a:pt x="1787" y="673"/>
                </a:cubicBezTo>
                <a:cubicBezTo>
                  <a:pt x="1788" y="671"/>
                  <a:pt x="1790" y="671"/>
                  <a:pt x="1793" y="670"/>
                </a:cubicBezTo>
                <a:cubicBezTo>
                  <a:pt x="1790" y="668"/>
                  <a:pt x="1785" y="668"/>
                  <a:pt x="1780" y="668"/>
                </a:cubicBezTo>
                <a:cubicBezTo>
                  <a:pt x="1779" y="669"/>
                  <a:pt x="1779" y="671"/>
                  <a:pt x="1779" y="674"/>
                </a:cubicBezTo>
                <a:cubicBezTo>
                  <a:pt x="1774" y="675"/>
                  <a:pt x="1777" y="669"/>
                  <a:pt x="1772" y="670"/>
                </a:cubicBezTo>
                <a:cubicBezTo>
                  <a:pt x="1773" y="671"/>
                  <a:pt x="1774" y="673"/>
                  <a:pt x="1774" y="675"/>
                </a:cubicBezTo>
                <a:cubicBezTo>
                  <a:pt x="1763" y="673"/>
                  <a:pt x="1760" y="676"/>
                  <a:pt x="1751" y="674"/>
                </a:cubicBezTo>
                <a:cubicBezTo>
                  <a:pt x="1751" y="669"/>
                  <a:pt x="1751" y="665"/>
                  <a:pt x="1753" y="663"/>
                </a:cubicBezTo>
                <a:cubicBezTo>
                  <a:pt x="1753" y="666"/>
                  <a:pt x="1758" y="668"/>
                  <a:pt x="1762" y="672"/>
                </a:cubicBezTo>
                <a:cubicBezTo>
                  <a:pt x="1765" y="671"/>
                  <a:pt x="1762" y="666"/>
                  <a:pt x="1761" y="665"/>
                </a:cubicBezTo>
                <a:cubicBezTo>
                  <a:pt x="1765" y="665"/>
                  <a:pt x="1771" y="663"/>
                  <a:pt x="1771" y="667"/>
                </a:cubicBezTo>
                <a:cubicBezTo>
                  <a:pt x="1775" y="663"/>
                  <a:pt x="1775" y="658"/>
                  <a:pt x="1774" y="654"/>
                </a:cubicBezTo>
                <a:cubicBezTo>
                  <a:pt x="1761" y="652"/>
                  <a:pt x="1740" y="655"/>
                  <a:pt x="1729" y="643"/>
                </a:cubicBezTo>
                <a:cubicBezTo>
                  <a:pt x="1725" y="646"/>
                  <a:pt x="1723" y="642"/>
                  <a:pt x="1720" y="645"/>
                </a:cubicBezTo>
                <a:cubicBezTo>
                  <a:pt x="1719" y="641"/>
                  <a:pt x="1721" y="640"/>
                  <a:pt x="1721" y="637"/>
                </a:cubicBezTo>
                <a:cubicBezTo>
                  <a:pt x="1717" y="641"/>
                  <a:pt x="1711" y="644"/>
                  <a:pt x="1705" y="646"/>
                </a:cubicBezTo>
                <a:cubicBezTo>
                  <a:pt x="1700" y="641"/>
                  <a:pt x="1692" y="643"/>
                  <a:pt x="1684" y="641"/>
                </a:cubicBezTo>
                <a:cubicBezTo>
                  <a:pt x="1684" y="637"/>
                  <a:pt x="1684" y="637"/>
                  <a:pt x="1684" y="637"/>
                </a:cubicBezTo>
                <a:cubicBezTo>
                  <a:pt x="1686" y="638"/>
                  <a:pt x="1698" y="630"/>
                  <a:pt x="1702" y="635"/>
                </a:cubicBezTo>
                <a:cubicBezTo>
                  <a:pt x="1705" y="635"/>
                  <a:pt x="1701" y="631"/>
                  <a:pt x="1700" y="631"/>
                </a:cubicBezTo>
                <a:cubicBezTo>
                  <a:pt x="1701" y="630"/>
                  <a:pt x="1703" y="630"/>
                  <a:pt x="1703" y="628"/>
                </a:cubicBezTo>
                <a:cubicBezTo>
                  <a:pt x="1712" y="629"/>
                  <a:pt x="1716" y="631"/>
                  <a:pt x="1726" y="629"/>
                </a:cubicBezTo>
                <a:cubicBezTo>
                  <a:pt x="1725" y="623"/>
                  <a:pt x="1721" y="627"/>
                  <a:pt x="1719" y="625"/>
                </a:cubicBezTo>
                <a:cubicBezTo>
                  <a:pt x="1744" y="617"/>
                  <a:pt x="1775" y="616"/>
                  <a:pt x="1805" y="616"/>
                </a:cubicBezTo>
                <a:cubicBezTo>
                  <a:pt x="1808" y="608"/>
                  <a:pt x="1815" y="612"/>
                  <a:pt x="1821" y="609"/>
                </a:cubicBezTo>
                <a:cubicBezTo>
                  <a:pt x="1820" y="608"/>
                  <a:pt x="1819" y="607"/>
                  <a:pt x="1821" y="607"/>
                </a:cubicBezTo>
                <a:cubicBezTo>
                  <a:pt x="1820" y="603"/>
                  <a:pt x="1813" y="606"/>
                  <a:pt x="1813" y="602"/>
                </a:cubicBezTo>
                <a:cubicBezTo>
                  <a:pt x="1820" y="593"/>
                  <a:pt x="1836" y="593"/>
                  <a:pt x="1844" y="602"/>
                </a:cubicBezTo>
                <a:cubicBezTo>
                  <a:pt x="1844" y="603"/>
                  <a:pt x="1840" y="604"/>
                  <a:pt x="1840" y="602"/>
                </a:cubicBezTo>
                <a:cubicBezTo>
                  <a:pt x="1835" y="607"/>
                  <a:pt x="1846" y="607"/>
                  <a:pt x="1848" y="610"/>
                </a:cubicBezTo>
                <a:cubicBezTo>
                  <a:pt x="1851" y="609"/>
                  <a:pt x="1851" y="605"/>
                  <a:pt x="1853" y="604"/>
                </a:cubicBezTo>
                <a:cubicBezTo>
                  <a:pt x="1858" y="604"/>
                  <a:pt x="1860" y="608"/>
                  <a:pt x="1864" y="609"/>
                </a:cubicBezTo>
                <a:cubicBezTo>
                  <a:pt x="1862" y="606"/>
                  <a:pt x="1865" y="607"/>
                  <a:pt x="1866" y="605"/>
                </a:cubicBezTo>
                <a:cubicBezTo>
                  <a:pt x="1899" y="605"/>
                  <a:pt x="1937" y="601"/>
                  <a:pt x="1971" y="597"/>
                </a:cubicBezTo>
                <a:cubicBezTo>
                  <a:pt x="1962" y="592"/>
                  <a:pt x="1954" y="598"/>
                  <a:pt x="1947" y="592"/>
                </a:cubicBezTo>
                <a:cubicBezTo>
                  <a:pt x="1946" y="599"/>
                  <a:pt x="1939" y="590"/>
                  <a:pt x="1935" y="591"/>
                </a:cubicBezTo>
                <a:cubicBezTo>
                  <a:pt x="1936" y="586"/>
                  <a:pt x="1945" y="585"/>
                  <a:pt x="1939" y="580"/>
                </a:cubicBezTo>
                <a:cubicBezTo>
                  <a:pt x="1951" y="574"/>
                  <a:pt x="1962" y="580"/>
                  <a:pt x="1973" y="586"/>
                </a:cubicBezTo>
                <a:cubicBezTo>
                  <a:pt x="1980" y="583"/>
                  <a:pt x="1988" y="585"/>
                  <a:pt x="1993" y="588"/>
                </a:cubicBezTo>
                <a:cubicBezTo>
                  <a:pt x="2001" y="584"/>
                  <a:pt x="2017" y="576"/>
                  <a:pt x="2022" y="587"/>
                </a:cubicBezTo>
                <a:cubicBezTo>
                  <a:pt x="2021" y="591"/>
                  <a:pt x="2013" y="588"/>
                  <a:pt x="2014" y="594"/>
                </a:cubicBezTo>
                <a:cubicBezTo>
                  <a:pt x="2037" y="594"/>
                  <a:pt x="2050" y="594"/>
                  <a:pt x="2069" y="596"/>
                </a:cubicBezTo>
                <a:cubicBezTo>
                  <a:pt x="2070" y="600"/>
                  <a:pt x="2071" y="601"/>
                  <a:pt x="2074" y="605"/>
                </a:cubicBezTo>
                <a:cubicBezTo>
                  <a:pt x="2077" y="603"/>
                  <a:pt x="2076" y="599"/>
                  <a:pt x="2080" y="599"/>
                </a:cubicBezTo>
                <a:cubicBezTo>
                  <a:pt x="2075" y="597"/>
                  <a:pt x="2082" y="595"/>
                  <a:pt x="2081" y="590"/>
                </a:cubicBezTo>
                <a:cubicBezTo>
                  <a:pt x="2086" y="593"/>
                  <a:pt x="2092" y="596"/>
                  <a:pt x="2099" y="596"/>
                </a:cubicBezTo>
                <a:cubicBezTo>
                  <a:pt x="2097" y="600"/>
                  <a:pt x="2100" y="601"/>
                  <a:pt x="2098" y="607"/>
                </a:cubicBezTo>
                <a:cubicBezTo>
                  <a:pt x="2104" y="605"/>
                  <a:pt x="2111" y="604"/>
                  <a:pt x="2110" y="597"/>
                </a:cubicBezTo>
                <a:cubicBezTo>
                  <a:pt x="2112" y="599"/>
                  <a:pt x="2118" y="596"/>
                  <a:pt x="2118" y="600"/>
                </a:cubicBezTo>
                <a:cubicBezTo>
                  <a:pt x="2118" y="604"/>
                  <a:pt x="2115" y="599"/>
                  <a:pt x="2113" y="601"/>
                </a:cubicBezTo>
                <a:cubicBezTo>
                  <a:pt x="2115" y="606"/>
                  <a:pt x="2113" y="604"/>
                  <a:pt x="2112" y="609"/>
                </a:cubicBezTo>
                <a:cubicBezTo>
                  <a:pt x="2117" y="609"/>
                  <a:pt x="2119" y="609"/>
                  <a:pt x="2123" y="607"/>
                </a:cubicBezTo>
                <a:cubicBezTo>
                  <a:pt x="2124" y="603"/>
                  <a:pt x="2116" y="608"/>
                  <a:pt x="2117" y="604"/>
                </a:cubicBezTo>
                <a:cubicBezTo>
                  <a:pt x="2118" y="602"/>
                  <a:pt x="2121" y="606"/>
                  <a:pt x="2120" y="600"/>
                </a:cubicBezTo>
                <a:cubicBezTo>
                  <a:pt x="2124" y="607"/>
                  <a:pt x="2135" y="597"/>
                  <a:pt x="2140" y="593"/>
                </a:cubicBezTo>
                <a:cubicBezTo>
                  <a:pt x="2147" y="594"/>
                  <a:pt x="2152" y="593"/>
                  <a:pt x="2159" y="592"/>
                </a:cubicBezTo>
                <a:cubicBezTo>
                  <a:pt x="2163" y="593"/>
                  <a:pt x="2159" y="594"/>
                  <a:pt x="2160" y="598"/>
                </a:cubicBezTo>
                <a:cubicBezTo>
                  <a:pt x="2169" y="594"/>
                  <a:pt x="2174" y="598"/>
                  <a:pt x="2182" y="599"/>
                </a:cubicBezTo>
                <a:cubicBezTo>
                  <a:pt x="2181" y="604"/>
                  <a:pt x="2179" y="607"/>
                  <a:pt x="2181" y="611"/>
                </a:cubicBezTo>
                <a:cubicBezTo>
                  <a:pt x="2189" y="610"/>
                  <a:pt x="2190" y="609"/>
                  <a:pt x="2196" y="608"/>
                </a:cubicBezTo>
                <a:cubicBezTo>
                  <a:pt x="2193" y="606"/>
                  <a:pt x="2188" y="606"/>
                  <a:pt x="2184" y="605"/>
                </a:cubicBezTo>
                <a:cubicBezTo>
                  <a:pt x="2183" y="600"/>
                  <a:pt x="2183" y="600"/>
                  <a:pt x="2183" y="600"/>
                </a:cubicBezTo>
                <a:cubicBezTo>
                  <a:pt x="2197" y="601"/>
                  <a:pt x="2214" y="600"/>
                  <a:pt x="2226" y="606"/>
                </a:cubicBezTo>
                <a:cubicBezTo>
                  <a:pt x="2229" y="611"/>
                  <a:pt x="2225" y="613"/>
                  <a:pt x="2231" y="614"/>
                </a:cubicBezTo>
                <a:cubicBezTo>
                  <a:pt x="2230" y="612"/>
                  <a:pt x="2230" y="611"/>
                  <a:pt x="2231" y="609"/>
                </a:cubicBezTo>
                <a:cubicBezTo>
                  <a:pt x="2249" y="609"/>
                  <a:pt x="2264" y="607"/>
                  <a:pt x="2274" y="606"/>
                </a:cubicBezTo>
                <a:cubicBezTo>
                  <a:pt x="2276" y="605"/>
                  <a:pt x="2275" y="602"/>
                  <a:pt x="2275" y="600"/>
                </a:cubicBezTo>
                <a:cubicBezTo>
                  <a:pt x="2277" y="600"/>
                  <a:pt x="2277" y="602"/>
                  <a:pt x="2277" y="604"/>
                </a:cubicBezTo>
                <a:cubicBezTo>
                  <a:pt x="2282" y="601"/>
                  <a:pt x="2290" y="604"/>
                  <a:pt x="2300" y="603"/>
                </a:cubicBezTo>
                <a:cubicBezTo>
                  <a:pt x="2305" y="603"/>
                  <a:pt x="2316" y="600"/>
                  <a:pt x="2319" y="597"/>
                </a:cubicBezTo>
                <a:cubicBezTo>
                  <a:pt x="2319" y="597"/>
                  <a:pt x="2318" y="590"/>
                  <a:pt x="2324" y="592"/>
                </a:cubicBezTo>
                <a:cubicBezTo>
                  <a:pt x="2320" y="588"/>
                  <a:pt x="2314" y="586"/>
                  <a:pt x="2306" y="587"/>
                </a:cubicBezTo>
                <a:cubicBezTo>
                  <a:pt x="2305" y="582"/>
                  <a:pt x="2308" y="582"/>
                  <a:pt x="2307" y="578"/>
                </a:cubicBezTo>
                <a:cubicBezTo>
                  <a:pt x="2303" y="580"/>
                  <a:pt x="2299" y="580"/>
                  <a:pt x="2296" y="576"/>
                </a:cubicBezTo>
                <a:cubicBezTo>
                  <a:pt x="2289" y="577"/>
                  <a:pt x="2292" y="582"/>
                  <a:pt x="2285" y="578"/>
                </a:cubicBezTo>
                <a:cubicBezTo>
                  <a:pt x="2284" y="581"/>
                  <a:pt x="2285" y="586"/>
                  <a:pt x="2280" y="586"/>
                </a:cubicBezTo>
                <a:cubicBezTo>
                  <a:pt x="2281" y="589"/>
                  <a:pt x="2282" y="585"/>
                  <a:pt x="2284" y="587"/>
                </a:cubicBezTo>
                <a:cubicBezTo>
                  <a:pt x="2276" y="593"/>
                  <a:pt x="2275" y="577"/>
                  <a:pt x="2266" y="575"/>
                </a:cubicBezTo>
                <a:cubicBezTo>
                  <a:pt x="2279" y="569"/>
                  <a:pt x="2299" y="572"/>
                  <a:pt x="2314" y="566"/>
                </a:cubicBezTo>
                <a:cubicBezTo>
                  <a:pt x="2310" y="562"/>
                  <a:pt x="2304" y="561"/>
                  <a:pt x="2302" y="564"/>
                </a:cubicBezTo>
                <a:cubicBezTo>
                  <a:pt x="2301" y="563"/>
                  <a:pt x="2300" y="563"/>
                  <a:pt x="2299" y="561"/>
                </a:cubicBezTo>
                <a:cubicBezTo>
                  <a:pt x="2304" y="557"/>
                  <a:pt x="2317" y="554"/>
                  <a:pt x="2323" y="552"/>
                </a:cubicBezTo>
                <a:cubicBezTo>
                  <a:pt x="2320" y="550"/>
                  <a:pt x="2319" y="547"/>
                  <a:pt x="2315" y="547"/>
                </a:cubicBezTo>
                <a:cubicBezTo>
                  <a:pt x="2315" y="552"/>
                  <a:pt x="2315" y="552"/>
                  <a:pt x="2315" y="552"/>
                </a:cubicBezTo>
                <a:cubicBezTo>
                  <a:pt x="2312" y="551"/>
                  <a:pt x="2315" y="543"/>
                  <a:pt x="2308" y="546"/>
                </a:cubicBezTo>
                <a:cubicBezTo>
                  <a:pt x="2310" y="541"/>
                  <a:pt x="2308" y="541"/>
                  <a:pt x="2308" y="536"/>
                </a:cubicBezTo>
                <a:cubicBezTo>
                  <a:pt x="2311" y="532"/>
                  <a:pt x="2315" y="536"/>
                  <a:pt x="2318" y="533"/>
                </a:cubicBezTo>
                <a:cubicBezTo>
                  <a:pt x="2321" y="539"/>
                  <a:pt x="2316" y="543"/>
                  <a:pt x="2320" y="548"/>
                </a:cubicBezTo>
                <a:cubicBezTo>
                  <a:pt x="2325" y="549"/>
                  <a:pt x="2323" y="544"/>
                  <a:pt x="2327" y="545"/>
                </a:cubicBezTo>
                <a:cubicBezTo>
                  <a:pt x="2335" y="551"/>
                  <a:pt x="2340" y="556"/>
                  <a:pt x="2353" y="555"/>
                </a:cubicBezTo>
                <a:cubicBezTo>
                  <a:pt x="2353" y="546"/>
                  <a:pt x="2364" y="548"/>
                  <a:pt x="2370" y="546"/>
                </a:cubicBezTo>
                <a:cubicBezTo>
                  <a:pt x="2368" y="543"/>
                  <a:pt x="2363" y="544"/>
                  <a:pt x="2363" y="538"/>
                </a:cubicBezTo>
                <a:cubicBezTo>
                  <a:pt x="2361" y="541"/>
                  <a:pt x="2359" y="542"/>
                  <a:pt x="2354" y="542"/>
                </a:cubicBezTo>
                <a:cubicBezTo>
                  <a:pt x="2352" y="537"/>
                  <a:pt x="2355" y="532"/>
                  <a:pt x="2363" y="530"/>
                </a:cubicBezTo>
                <a:cubicBezTo>
                  <a:pt x="2368" y="530"/>
                  <a:pt x="2365" y="536"/>
                  <a:pt x="2365" y="539"/>
                </a:cubicBezTo>
                <a:cubicBezTo>
                  <a:pt x="2375" y="537"/>
                  <a:pt x="2378" y="542"/>
                  <a:pt x="2384" y="544"/>
                </a:cubicBezTo>
                <a:cubicBezTo>
                  <a:pt x="2375" y="559"/>
                  <a:pt x="2400" y="553"/>
                  <a:pt x="2410" y="553"/>
                </a:cubicBezTo>
                <a:cubicBezTo>
                  <a:pt x="2404" y="549"/>
                  <a:pt x="2389" y="550"/>
                  <a:pt x="2387" y="549"/>
                </a:cubicBezTo>
                <a:cubicBezTo>
                  <a:pt x="2389" y="540"/>
                  <a:pt x="2388" y="538"/>
                  <a:pt x="2385" y="530"/>
                </a:cubicBezTo>
                <a:cubicBezTo>
                  <a:pt x="2393" y="523"/>
                  <a:pt x="2399" y="525"/>
                  <a:pt x="2406" y="532"/>
                </a:cubicBezTo>
                <a:cubicBezTo>
                  <a:pt x="2406" y="529"/>
                  <a:pt x="2400" y="523"/>
                  <a:pt x="2399" y="519"/>
                </a:cubicBezTo>
                <a:cubicBezTo>
                  <a:pt x="2402" y="515"/>
                  <a:pt x="2405" y="520"/>
                  <a:pt x="2410" y="518"/>
                </a:cubicBezTo>
                <a:cubicBezTo>
                  <a:pt x="2405" y="524"/>
                  <a:pt x="2410" y="524"/>
                  <a:pt x="2414" y="530"/>
                </a:cubicBezTo>
                <a:cubicBezTo>
                  <a:pt x="2415" y="533"/>
                  <a:pt x="2413" y="533"/>
                  <a:pt x="2410" y="533"/>
                </a:cubicBezTo>
                <a:cubicBezTo>
                  <a:pt x="2413" y="537"/>
                  <a:pt x="2410" y="538"/>
                  <a:pt x="2412" y="541"/>
                </a:cubicBezTo>
                <a:cubicBezTo>
                  <a:pt x="2427" y="540"/>
                  <a:pt x="2444" y="546"/>
                  <a:pt x="2451" y="558"/>
                </a:cubicBezTo>
                <a:cubicBezTo>
                  <a:pt x="2458" y="555"/>
                  <a:pt x="2470" y="558"/>
                  <a:pt x="2476" y="556"/>
                </a:cubicBezTo>
                <a:cubicBezTo>
                  <a:pt x="2478" y="550"/>
                  <a:pt x="2474" y="549"/>
                  <a:pt x="2472" y="547"/>
                </a:cubicBezTo>
                <a:cubicBezTo>
                  <a:pt x="2478" y="542"/>
                  <a:pt x="2486" y="547"/>
                  <a:pt x="2492" y="542"/>
                </a:cubicBezTo>
                <a:cubicBezTo>
                  <a:pt x="2495" y="542"/>
                  <a:pt x="2494" y="545"/>
                  <a:pt x="2497" y="544"/>
                </a:cubicBezTo>
                <a:cubicBezTo>
                  <a:pt x="2496" y="548"/>
                  <a:pt x="2498" y="552"/>
                  <a:pt x="2499" y="556"/>
                </a:cubicBezTo>
                <a:cubicBezTo>
                  <a:pt x="2503" y="556"/>
                  <a:pt x="2508" y="555"/>
                  <a:pt x="2510" y="557"/>
                </a:cubicBezTo>
                <a:cubicBezTo>
                  <a:pt x="2510" y="562"/>
                  <a:pt x="2509" y="564"/>
                  <a:pt x="2505" y="565"/>
                </a:cubicBezTo>
                <a:cubicBezTo>
                  <a:pt x="2512" y="569"/>
                  <a:pt x="2521" y="562"/>
                  <a:pt x="2526" y="569"/>
                </a:cubicBezTo>
                <a:cubicBezTo>
                  <a:pt x="2521" y="570"/>
                  <a:pt x="2510" y="574"/>
                  <a:pt x="2508" y="569"/>
                </a:cubicBezTo>
                <a:cubicBezTo>
                  <a:pt x="2511" y="577"/>
                  <a:pt x="2494" y="577"/>
                  <a:pt x="2492" y="576"/>
                </a:cubicBezTo>
                <a:cubicBezTo>
                  <a:pt x="2489" y="576"/>
                  <a:pt x="2494" y="578"/>
                  <a:pt x="2492" y="581"/>
                </a:cubicBezTo>
                <a:cubicBezTo>
                  <a:pt x="2500" y="579"/>
                  <a:pt x="2503" y="582"/>
                  <a:pt x="2504" y="589"/>
                </a:cubicBezTo>
                <a:cubicBezTo>
                  <a:pt x="2513" y="591"/>
                  <a:pt x="2511" y="588"/>
                  <a:pt x="2522" y="588"/>
                </a:cubicBezTo>
                <a:cubicBezTo>
                  <a:pt x="2520" y="585"/>
                  <a:pt x="2522" y="586"/>
                  <a:pt x="2522" y="582"/>
                </a:cubicBezTo>
                <a:cubicBezTo>
                  <a:pt x="2519" y="586"/>
                  <a:pt x="2516" y="581"/>
                  <a:pt x="2513" y="580"/>
                </a:cubicBezTo>
                <a:cubicBezTo>
                  <a:pt x="2522" y="575"/>
                  <a:pt x="2527" y="580"/>
                  <a:pt x="2538" y="576"/>
                </a:cubicBezTo>
                <a:cubicBezTo>
                  <a:pt x="2540" y="571"/>
                  <a:pt x="2539" y="563"/>
                  <a:pt x="2541" y="558"/>
                </a:cubicBezTo>
                <a:cubicBezTo>
                  <a:pt x="2551" y="562"/>
                  <a:pt x="2560" y="551"/>
                  <a:pt x="2568" y="557"/>
                </a:cubicBezTo>
                <a:cubicBezTo>
                  <a:pt x="2568" y="561"/>
                  <a:pt x="2570" y="568"/>
                  <a:pt x="2566" y="568"/>
                </a:cubicBezTo>
                <a:cubicBezTo>
                  <a:pt x="2567" y="571"/>
                  <a:pt x="2573" y="569"/>
                  <a:pt x="2572" y="565"/>
                </a:cubicBezTo>
                <a:cubicBezTo>
                  <a:pt x="2573" y="568"/>
                  <a:pt x="2576" y="569"/>
                  <a:pt x="2579" y="570"/>
                </a:cubicBezTo>
                <a:cubicBezTo>
                  <a:pt x="2583" y="568"/>
                  <a:pt x="2584" y="567"/>
                  <a:pt x="2586" y="567"/>
                </a:cubicBezTo>
                <a:cubicBezTo>
                  <a:pt x="2588" y="566"/>
                  <a:pt x="2592" y="557"/>
                  <a:pt x="2585" y="559"/>
                </a:cubicBezTo>
                <a:cubicBezTo>
                  <a:pt x="2593" y="553"/>
                  <a:pt x="2602" y="555"/>
                  <a:pt x="2612" y="553"/>
                </a:cubicBezTo>
                <a:cubicBezTo>
                  <a:pt x="2610" y="548"/>
                  <a:pt x="2607" y="549"/>
                  <a:pt x="2602" y="550"/>
                </a:cubicBezTo>
                <a:cubicBezTo>
                  <a:pt x="2601" y="543"/>
                  <a:pt x="2606" y="543"/>
                  <a:pt x="2601" y="538"/>
                </a:cubicBezTo>
                <a:cubicBezTo>
                  <a:pt x="2598" y="539"/>
                  <a:pt x="2596" y="541"/>
                  <a:pt x="2596" y="545"/>
                </a:cubicBezTo>
                <a:cubicBezTo>
                  <a:pt x="2591" y="544"/>
                  <a:pt x="2587" y="541"/>
                  <a:pt x="2584" y="546"/>
                </a:cubicBezTo>
                <a:cubicBezTo>
                  <a:pt x="2581" y="544"/>
                  <a:pt x="2578" y="543"/>
                  <a:pt x="2577" y="539"/>
                </a:cubicBezTo>
                <a:cubicBezTo>
                  <a:pt x="2566" y="541"/>
                  <a:pt x="2559" y="542"/>
                  <a:pt x="2551" y="538"/>
                </a:cubicBezTo>
                <a:cubicBezTo>
                  <a:pt x="2551" y="535"/>
                  <a:pt x="2555" y="536"/>
                  <a:pt x="2554" y="532"/>
                </a:cubicBezTo>
                <a:cubicBezTo>
                  <a:pt x="2551" y="532"/>
                  <a:pt x="2551" y="535"/>
                  <a:pt x="2547" y="534"/>
                </a:cubicBezTo>
                <a:cubicBezTo>
                  <a:pt x="2543" y="528"/>
                  <a:pt x="2540" y="523"/>
                  <a:pt x="2544" y="515"/>
                </a:cubicBezTo>
                <a:cubicBezTo>
                  <a:pt x="2554" y="518"/>
                  <a:pt x="2560" y="511"/>
                  <a:pt x="2567" y="515"/>
                </a:cubicBezTo>
                <a:cubicBezTo>
                  <a:pt x="2571" y="513"/>
                  <a:pt x="2562" y="512"/>
                  <a:pt x="2561" y="510"/>
                </a:cubicBezTo>
                <a:cubicBezTo>
                  <a:pt x="2561" y="509"/>
                  <a:pt x="2563" y="507"/>
                  <a:pt x="2565" y="507"/>
                </a:cubicBezTo>
                <a:cubicBezTo>
                  <a:pt x="2561" y="506"/>
                  <a:pt x="2556" y="499"/>
                  <a:pt x="2550" y="504"/>
                </a:cubicBezTo>
                <a:cubicBezTo>
                  <a:pt x="2548" y="495"/>
                  <a:pt x="2534" y="498"/>
                  <a:pt x="2537" y="488"/>
                </a:cubicBezTo>
                <a:cubicBezTo>
                  <a:pt x="2533" y="488"/>
                  <a:pt x="2525" y="491"/>
                  <a:pt x="2525" y="486"/>
                </a:cubicBezTo>
                <a:cubicBezTo>
                  <a:pt x="2526" y="484"/>
                  <a:pt x="2529" y="483"/>
                  <a:pt x="2533" y="483"/>
                </a:cubicBezTo>
                <a:cubicBezTo>
                  <a:pt x="2527" y="482"/>
                  <a:pt x="2526" y="477"/>
                  <a:pt x="2524" y="473"/>
                </a:cubicBezTo>
                <a:cubicBezTo>
                  <a:pt x="2521" y="475"/>
                  <a:pt x="2521" y="472"/>
                  <a:pt x="2519" y="474"/>
                </a:cubicBezTo>
                <a:cubicBezTo>
                  <a:pt x="2519" y="478"/>
                  <a:pt x="2522" y="479"/>
                  <a:pt x="2524" y="481"/>
                </a:cubicBezTo>
                <a:cubicBezTo>
                  <a:pt x="2519" y="486"/>
                  <a:pt x="2529" y="495"/>
                  <a:pt x="2527" y="505"/>
                </a:cubicBezTo>
                <a:cubicBezTo>
                  <a:pt x="2524" y="505"/>
                  <a:pt x="2519" y="503"/>
                  <a:pt x="2513" y="503"/>
                </a:cubicBezTo>
                <a:cubicBezTo>
                  <a:pt x="2513" y="497"/>
                  <a:pt x="2515" y="494"/>
                  <a:pt x="2520" y="493"/>
                </a:cubicBezTo>
                <a:cubicBezTo>
                  <a:pt x="2519" y="485"/>
                  <a:pt x="2519" y="485"/>
                  <a:pt x="2519" y="485"/>
                </a:cubicBezTo>
                <a:cubicBezTo>
                  <a:pt x="2513" y="486"/>
                  <a:pt x="2518" y="490"/>
                  <a:pt x="2513" y="492"/>
                </a:cubicBezTo>
                <a:cubicBezTo>
                  <a:pt x="2509" y="490"/>
                  <a:pt x="2510" y="482"/>
                  <a:pt x="2505" y="480"/>
                </a:cubicBezTo>
                <a:cubicBezTo>
                  <a:pt x="2504" y="482"/>
                  <a:pt x="2501" y="482"/>
                  <a:pt x="2497" y="482"/>
                </a:cubicBezTo>
                <a:cubicBezTo>
                  <a:pt x="2498" y="477"/>
                  <a:pt x="2505" y="479"/>
                  <a:pt x="2509" y="479"/>
                </a:cubicBezTo>
                <a:cubicBezTo>
                  <a:pt x="2512" y="473"/>
                  <a:pt x="2496" y="479"/>
                  <a:pt x="2502" y="474"/>
                </a:cubicBezTo>
                <a:cubicBezTo>
                  <a:pt x="2497" y="473"/>
                  <a:pt x="2487" y="469"/>
                  <a:pt x="2486" y="473"/>
                </a:cubicBezTo>
                <a:cubicBezTo>
                  <a:pt x="2490" y="473"/>
                  <a:pt x="2493" y="475"/>
                  <a:pt x="2496" y="479"/>
                </a:cubicBezTo>
                <a:cubicBezTo>
                  <a:pt x="2493" y="492"/>
                  <a:pt x="2477" y="483"/>
                  <a:pt x="2473" y="482"/>
                </a:cubicBezTo>
                <a:cubicBezTo>
                  <a:pt x="2471" y="476"/>
                  <a:pt x="2476" y="475"/>
                  <a:pt x="2478" y="473"/>
                </a:cubicBezTo>
                <a:cubicBezTo>
                  <a:pt x="2473" y="473"/>
                  <a:pt x="2470" y="468"/>
                  <a:pt x="2464" y="468"/>
                </a:cubicBezTo>
                <a:cubicBezTo>
                  <a:pt x="2465" y="472"/>
                  <a:pt x="2467" y="478"/>
                  <a:pt x="2464" y="483"/>
                </a:cubicBezTo>
                <a:cubicBezTo>
                  <a:pt x="2451" y="485"/>
                  <a:pt x="2443" y="480"/>
                  <a:pt x="2432" y="479"/>
                </a:cubicBezTo>
                <a:cubicBezTo>
                  <a:pt x="2432" y="477"/>
                  <a:pt x="2434" y="476"/>
                  <a:pt x="2433" y="474"/>
                </a:cubicBezTo>
                <a:cubicBezTo>
                  <a:pt x="2430" y="472"/>
                  <a:pt x="2426" y="471"/>
                  <a:pt x="2425" y="466"/>
                </a:cubicBezTo>
                <a:cubicBezTo>
                  <a:pt x="2418" y="470"/>
                  <a:pt x="2403" y="472"/>
                  <a:pt x="2404" y="479"/>
                </a:cubicBezTo>
                <a:cubicBezTo>
                  <a:pt x="2399" y="479"/>
                  <a:pt x="2400" y="472"/>
                  <a:pt x="2393" y="474"/>
                </a:cubicBezTo>
                <a:cubicBezTo>
                  <a:pt x="2392" y="479"/>
                  <a:pt x="2397" y="477"/>
                  <a:pt x="2396" y="481"/>
                </a:cubicBezTo>
                <a:cubicBezTo>
                  <a:pt x="2396" y="483"/>
                  <a:pt x="2394" y="483"/>
                  <a:pt x="2393" y="485"/>
                </a:cubicBezTo>
                <a:cubicBezTo>
                  <a:pt x="2390" y="484"/>
                  <a:pt x="2387" y="483"/>
                  <a:pt x="2385" y="480"/>
                </a:cubicBezTo>
                <a:cubicBezTo>
                  <a:pt x="2381" y="483"/>
                  <a:pt x="2378" y="481"/>
                  <a:pt x="2377" y="489"/>
                </a:cubicBezTo>
                <a:cubicBezTo>
                  <a:pt x="2362" y="489"/>
                  <a:pt x="2362" y="489"/>
                  <a:pt x="2362" y="489"/>
                </a:cubicBezTo>
                <a:cubicBezTo>
                  <a:pt x="2358" y="495"/>
                  <a:pt x="2363" y="498"/>
                  <a:pt x="2363" y="505"/>
                </a:cubicBezTo>
                <a:cubicBezTo>
                  <a:pt x="2354" y="508"/>
                  <a:pt x="2325" y="506"/>
                  <a:pt x="2329" y="525"/>
                </a:cubicBezTo>
                <a:cubicBezTo>
                  <a:pt x="2326" y="529"/>
                  <a:pt x="2322" y="525"/>
                  <a:pt x="2321" y="530"/>
                </a:cubicBezTo>
                <a:cubicBezTo>
                  <a:pt x="2316" y="531"/>
                  <a:pt x="2315" y="526"/>
                  <a:pt x="2311" y="525"/>
                </a:cubicBezTo>
                <a:cubicBezTo>
                  <a:pt x="2311" y="522"/>
                  <a:pt x="2320" y="526"/>
                  <a:pt x="2319" y="522"/>
                </a:cubicBezTo>
                <a:cubicBezTo>
                  <a:pt x="2317" y="518"/>
                  <a:pt x="2310" y="517"/>
                  <a:pt x="2307" y="519"/>
                </a:cubicBezTo>
                <a:cubicBezTo>
                  <a:pt x="2307" y="522"/>
                  <a:pt x="2310" y="524"/>
                  <a:pt x="2307" y="527"/>
                </a:cubicBezTo>
                <a:cubicBezTo>
                  <a:pt x="2305" y="527"/>
                  <a:pt x="2304" y="525"/>
                  <a:pt x="2302" y="526"/>
                </a:cubicBezTo>
                <a:cubicBezTo>
                  <a:pt x="2302" y="524"/>
                  <a:pt x="2305" y="525"/>
                  <a:pt x="2307" y="524"/>
                </a:cubicBezTo>
                <a:cubicBezTo>
                  <a:pt x="2300" y="524"/>
                  <a:pt x="2303" y="520"/>
                  <a:pt x="2299" y="518"/>
                </a:cubicBezTo>
                <a:cubicBezTo>
                  <a:pt x="2299" y="515"/>
                  <a:pt x="2304" y="517"/>
                  <a:pt x="2307" y="516"/>
                </a:cubicBezTo>
                <a:cubicBezTo>
                  <a:pt x="2306" y="508"/>
                  <a:pt x="2306" y="508"/>
                  <a:pt x="2306" y="508"/>
                </a:cubicBezTo>
                <a:cubicBezTo>
                  <a:pt x="2311" y="513"/>
                  <a:pt x="2317" y="517"/>
                  <a:pt x="2327" y="515"/>
                </a:cubicBezTo>
                <a:cubicBezTo>
                  <a:pt x="2325" y="512"/>
                  <a:pt x="2322" y="514"/>
                  <a:pt x="2320" y="509"/>
                </a:cubicBezTo>
                <a:cubicBezTo>
                  <a:pt x="2321" y="507"/>
                  <a:pt x="2324" y="507"/>
                  <a:pt x="2327" y="506"/>
                </a:cubicBezTo>
                <a:cubicBezTo>
                  <a:pt x="2320" y="496"/>
                  <a:pt x="2312" y="506"/>
                  <a:pt x="2302" y="503"/>
                </a:cubicBezTo>
                <a:cubicBezTo>
                  <a:pt x="2307" y="511"/>
                  <a:pt x="2290" y="518"/>
                  <a:pt x="2289" y="510"/>
                </a:cubicBezTo>
                <a:cubicBezTo>
                  <a:pt x="2284" y="507"/>
                  <a:pt x="2280" y="515"/>
                  <a:pt x="2277" y="517"/>
                </a:cubicBezTo>
                <a:cubicBezTo>
                  <a:pt x="2272" y="518"/>
                  <a:pt x="2272" y="513"/>
                  <a:pt x="2267" y="512"/>
                </a:cubicBezTo>
                <a:cubicBezTo>
                  <a:pt x="2268" y="510"/>
                  <a:pt x="2274" y="512"/>
                  <a:pt x="2271" y="507"/>
                </a:cubicBezTo>
                <a:cubicBezTo>
                  <a:pt x="2262" y="513"/>
                  <a:pt x="2256" y="503"/>
                  <a:pt x="2248" y="502"/>
                </a:cubicBezTo>
                <a:cubicBezTo>
                  <a:pt x="2248" y="499"/>
                  <a:pt x="2255" y="502"/>
                  <a:pt x="2257" y="501"/>
                </a:cubicBezTo>
                <a:cubicBezTo>
                  <a:pt x="2254" y="497"/>
                  <a:pt x="2249" y="493"/>
                  <a:pt x="2253" y="490"/>
                </a:cubicBezTo>
                <a:cubicBezTo>
                  <a:pt x="2252" y="487"/>
                  <a:pt x="2247" y="490"/>
                  <a:pt x="2248" y="492"/>
                </a:cubicBezTo>
                <a:cubicBezTo>
                  <a:pt x="2246" y="489"/>
                  <a:pt x="2242" y="488"/>
                  <a:pt x="2242" y="484"/>
                </a:cubicBezTo>
                <a:cubicBezTo>
                  <a:pt x="2237" y="483"/>
                  <a:pt x="2238" y="487"/>
                  <a:pt x="2237" y="489"/>
                </a:cubicBezTo>
                <a:cubicBezTo>
                  <a:pt x="2230" y="487"/>
                  <a:pt x="2226" y="481"/>
                  <a:pt x="2219" y="479"/>
                </a:cubicBezTo>
                <a:cubicBezTo>
                  <a:pt x="2219" y="486"/>
                  <a:pt x="2200" y="486"/>
                  <a:pt x="2202" y="479"/>
                </a:cubicBezTo>
                <a:cubicBezTo>
                  <a:pt x="2202" y="483"/>
                  <a:pt x="2195" y="481"/>
                  <a:pt x="2196" y="487"/>
                </a:cubicBezTo>
                <a:cubicBezTo>
                  <a:pt x="2192" y="487"/>
                  <a:pt x="2187" y="484"/>
                  <a:pt x="2184" y="488"/>
                </a:cubicBezTo>
                <a:cubicBezTo>
                  <a:pt x="2183" y="477"/>
                  <a:pt x="2160" y="487"/>
                  <a:pt x="2157" y="474"/>
                </a:cubicBezTo>
                <a:cubicBezTo>
                  <a:pt x="2154" y="477"/>
                  <a:pt x="2148" y="475"/>
                  <a:pt x="2145" y="473"/>
                </a:cubicBezTo>
                <a:cubicBezTo>
                  <a:pt x="2145" y="479"/>
                  <a:pt x="2123" y="474"/>
                  <a:pt x="2114" y="475"/>
                </a:cubicBezTo>
                <a:cubicBezTo>
                  <a:pt x="2094" y="476"/>
                  <a:pt x="2073" y="484"/>
                  <a:pt x="2060" y="480"/>
                </a:cubicBezTo>
                <a:cubicBezTo>
                  <a:pt x="2054" y="478"/>
                  <a:pt x="2050" y="473"/>
                  <a:pt x="2046" y="472"/>
                </a:cubicBezTo>
                <a:cubicBezTo>
                  <a:pt x="2046" y="472"/>
                  <a:pt x="2039" y="477"/>
                  <a:pt x="2041" y="470"/>
                </a:cubicBezTo>
                <a:cubicBezTo>
                  <a:pt x="2039" y="471"/>
                  <a:pt x="2038" y="473"/>
                  <a:pt x="2038" y="475"/>
                </a:cubicBezTo>
                <a:cubicBezTo>
                  <a:pt x="2041" y="477"/>
                  <a:pt x="2042" y="474"/>
                  <a:pt x="2047" y="476"/>
                </a:cubicBezTo>
                <a:cubicBezTo>
                  <a:pt x="2046" y="480"/>
                  <a:pt x="2040" y="479"/>
                  <a:pt x="2037" y="482"/>
                </a:cubicBezTo>
                <a:cubicBezTo>
                  <a:pt x="2033" y="477"/>
                  <a:pt x="2027" y="476"/>
                  <a:pt x="2020" y="480"/>
                </a:cubicBezTo>
                <a:cubicBezTo>
                  <a:pt x="2015" y="478"/>
                  <a:pt x="2024" y="476"/>
                  <a:pt x="2019" y="473"/>
                </a:cubicBezTo>
                <a:cubicBezTo>
                  <a:pt x="1995" y="479"/>
                  <a:pt x="1957" y="481"/>
                  <a:pt x="1935" y="489"/>
                </a:cubicBezTo>
                <a:cubicBezTo>
                  <a:pt x="1934" y="487"/>
                  <a:pt x="1928" y="490"/>
                  <a:pt x="1928" y="487"/>
                </a:cubicBezTo>
                <a:cubicBezTo>
                  <a:pt x="1930" y="494"/>
                  <a:pt x="1912" y="495"/>
                  <a:pt x="1904" y="496"/>
                </a:cubicBezTo>
                <a:cubicBezTo>
                  <a:pt x="1901" y="496"/>
                  <a:pt x="1903" y="490"/>
                  <a:pt x="1901" y="490"/>
                </a:cubicBezTo>
                <a:cubicBezTo>
                  <a:pt x="1883" y="488"/>
                  <a:pt x="1874" y="498"/>
                  <a:pt x="1858" y="493"/>
                </a:cubicBezTo>
                <a:cubicBezTo>
                  <a:pt x="1848" y="500"/>
                  <a:pt x="1840" y="499"/>
                  <a:pt x="1828" y="501"/>
                </a:cubicBezTo>
                <a:cubicBezTo>
                  <a:pt x="1827" y="500"/>
                  <a:pt x="1826" y="498"/>
                  <a:pt x="1825" y="496"/>
                </a:cubicBezTo>
                <a:cubicBezTo>
                  <a:pt x="1830" y="493"/>
                  <a:pt x="1833" y="490"/>
                  <a:pt x="1836" y="490"/>
                </a:cubicBezTo>
                <a:cubicBezTo>
                  <a:pt x="1833" y="486"/>
                  <a:pt x="1830" y="493"/>
                  <a:pt x="1827" y="493"/>
                </a:cubicBezTo>
                <a:cubicBezTo>
                  <a:pt x="1827" y="488"/>
                  <a:pt x="1828" y="488"/>
                  <a:pt x="1825" y="485"/>
                </a:cubicBezTo>
                <a:cubicBezTo>
                  <a:pt x="1825" y="481"/>
                  <a:pt x="1830" y="482"/>
                  <a:pt x="1832" y="480"/>
                </a:cubicBezTo>
                <a:cubicBezTo>
                  <a:pt x="1830" y="477"/>
                  <a:pt x="1824" y="480"/>
                  <a:pt x="1823" y="475"/>
                </a:cubicBezTo>
                <a:cubicBezTo>
                  <a:pt x="1825" y="470"/>
                  <a:pt x="1831" y="467"/>
                  <a:pt x="1833" y="459"/>
                </a:cubicBezTo>
                <a:cubicBezTo>
                  <a:pt x="1829" y="458"/>
                  <a:pt x="1830" y="461"/>
                  <a:pt x="1827" y="460"/>
                </a:cubicBezTo>
                <a:cubicBezTo>
                  <a:pt x="1826" y="457"/>
                  <a:pt x="1827" y="455"/>
                  <a:pt x="1830" y="455"/>
                </a:cubicBezTo>
                <a:cubicBezTo>
                  <a:pt x="1828" y="450"/>
                  <a:pt x="1821" y="451"/>
                  <a:pt x="1815" y="453"/>
                </a:cubicBezTo>
                <a:cubicBezTo>
                  <a:pt x="1814" y="451"/>
                  <a:pt x="1814" y="445"/>
                  <a:pt x="1816" y="441"/>
                </a:cubicBezTo>
                <a:cubicBezTo>
                  <a:pt x="1827" y="443"/>
                  <a:pt x="1834" y="441"/>
                  <a:pt x="1847" y="438"/>
                </a:cubicBezTo>
                <a:cubicBezTo>
                  <a:pt x="1850" y="436"/>
                  <a:pt x="1840" y="436"/>
                  <a:pt x="1838" y="436"/>
                </a:cubicBezTo>
                <a:cubicBezTo>
                  <a:pt x="1844" y="432"/>
                  <a:pt x="1853" y="432"/>
                  <a:pt x="1856" y="425"/>
                </a:cubicBezTo>
                <a:cubicBezTo>
                  <a:pt x="1858" y="427"/>
                  <a:pt x="1862" y="429"/>
                  <a:pt x="1864" y="426"/>
                </a:cubicBezTo>
                <a:cubicBezTo>
                  <a:pt x="1860" y="423"/>
                  <a:pt x="1860" y="424"/>
                  <a:pt x="1863" y="420"/>
                </a:cubicBezTo>
                <a:cubicBezTo>
                  <a:pt x="1857" y="417"/>
                  <a:pt x="1845" y="419"/>
                  <a:pt x="1840" y="421"/>
                </a:cubicBezTo>
                <a:cubicBezTo>
                  <a:pt x="1840" y="424"/>
                  <a:pt x="1840" y="426"/>
                  <a:pt x="1839" y="427"/>
                </a:cubicBezTo>
                <a:cubicBezTo>
                  <a:pt x="1834" y="429"/>
                  <a:pt x="1833" y="425"/>
                  <a:pt x="1828" y="426"/>
                </a:cubicBezTo>
                <a:cubicBezTo>
                  <a:pt x="1828" y="429"/>
                  <a:pt x="1832" y="429"/>
                  <a:pt x="1832" y="432"/>
                </a:cubicBezTo>
                <a:cubicBezTo>
                  <a:pt x="1824" y="440"/>
                  <a:pt x="1818" y="439"/>
                  <a:pt x="1816" y="426"/>
                </a:cubicBezTo>
                <a:cubicBezTo>
                  <a:pt x="1819" y="421"/>
                  <a:pt x="1828" y="421"/>
                  <a:pt x="1834" y="418"/>
                </a:cubicBezTo>
                <a:cubicBezTo>
                  <a:pt x="1828" y="407"/>
                  <a:pt x="1809" y="413"/>
                  <a:pt x="1806" y="422"/>
                </a:cubicBezTo>
                <a:cubicBezTo>
                  <a:pt x="1789" y="420"/>
                  <a:pt x="1776" y="408"/>
                  <a:pt x="1754" y="414"/>
                </a:cubicBezTo>
                <a:cubicBezTo>
                  <a:pt x="1752" y="425"/>
                  <a:pt x="1732" y="421"/>
                  <a:pt x="1735" y="437"/>
                </a:cubicBezTo>
                <a:cubicBezTo>
                  <a:pt x="1736" y="439"/>
                  <a:pt x="1739" y="438"/>
                  <a:pt x="1739" y="440"/>
                </a:cubicBezTo>
                <a:cubicBezTo>
                  <a:pt x="1738" y="444"/>
                  <a:pt x="1736" y="447"/>
                  <a:pt x="1731" y="447"/>
                </a:cubicBezTo>
                <a:cubicBezTo>
                  <a:pt x="1730" y="451"/>
                  <a:pt x="1734" y="450"/>
                  <a:pt x="1734" y="452"/>
                </a:cubicBezTo>
                <a:cubicBezTo>
                  <a:pt x="1725" y="454"/>
                  <a:pt x="1712" y="458"/>
                  <a:pt x="1699" y="453"/>
                </a:cubicBezTo>
                <a:cubicBezTo>
                  <a:pt x="1700" y="449"/>
                  <a:pt x="1703" y="448"/>
                  <a:pt x="1708" y="448"/>
                </a:cubicBezTo>
                <a:cubicBezTo>
                  <a:pt x="1708" y="444"/>
                  <a:pt x="1701" y="447"/>
                  <a:pt x="1700" y="443"/>
                </a:cubicBezTo>
                <a:cubicBezTo>
                  <a:pt x="1701" y="438"/>
                  <a:pt x="1709" y="437"/>
                  <a:pt x="1705" y="431"/>
                </a:cubicBezTo>
                <a:cubicBezTo>
                  <a:pt x="1701" y="431"/>
                  <a:pt x="1700" y="433"/>
                  <a:pt x="1702" y="435"/>
                </a:cubicBezTo>
                <a:cubicBezTo>
                  <a:pt x="1699" y="435"/>
                  <a:pt x="1698" y="433"/>
                  <a:pt x="1698" y="430"/>
                </a:cubicBezTo>
                <a:cubicBezTo>
                  <a:pt x="1688" y="432"/>
                  <a:pt x="1685" y="422"/>
                  <a:pt x="1676" y="421"/>
                </a:cubicBezTo>
                <a:cubicBezTo>
                  <a:pt x="1664" y="420"/>
                  <a:pt x="1651" y="431"/>
                  <a:pt x="1639" y="435"/>
                </a:cubicBezTo>
                <a:cubicBezTo>
                  <a:pt x="1640" y="446"/>
                  <a:pt x="1647" y="450"/>
                  <a:pt x="1654" y="455"/>
                </a:cubicBezTo>
                <a:cubicBezTo>
                  <a:pt x="1651" y="461"/>
                  <a:pt x="1640" y="458"/>
                  <a:pt x="1632" y="458"/>
                </a:cubicBezTo>
                <a:cubicBezTo>
                  <a:pt x="1633" y="457"/>
                  <a:pt x="1634" y="456"/>
                  <a:pt x="1636" y="455"/>
                </a:cubicBezTo>
                <a:cubicBezTo>
                  <a:pt x="1632" y="450"/>
                  <a:pt x="1622" y="449"/>
                  <a:pt x="1625" y="441"/>
                </a:cubicBezTo>
                <a:cubicBezTo>
                  <a:pt x="1627" y="439"/>
                  <a:pt x="1631" y="439"/>
                  <a:pt x="1633" y="438"/>
                </a:cubicBezTo>
                <a:cubicBezTo>
                  <a:pt x="1630" y="435"/>
                  <a:pt x="1633" y="433"/>
                  <a:pt x="1636" y="432"/>
                </a:cubicBezTo>
                <a:cubicBezTo>
                  <a:pt x="1608" y="417"/>
                  <a:pt x="1575" y="437"/>
                  <a:pt x="1545" y="431"/>
                </a:cubicBezTo>
                <a:cubicBezTo>
                  <a:pt x="1543" y="433"/>
                  <a:pt x="1543" y="436"/>
                  <a:pt x="1541" y="438"/>
                </a:cubicBezTo>
                <a:cubicBezTo>
                  <a:pt x="1549" y="444"/>
                  <a:pt x="1552" y="440"/>
                  <a:pt x="1563" y="440"/>
                </a:cubicBezTo>
                <a:cubicBezTo>
                  <a:pt x="1563" y="441"/>
                  <a:pt x="1562" y="447"/>
                  <a:pt x="1565" y="452"/>
                </a:cubicBezTo>
                <a:cubicBezTo>
                  <a:pt x="1568" y="451"/>
                  <a:pt x="1569" y="453"/>
                  <a:pt x="1571" y="453"/>
                </a:cubicBezTo>
                <a:cubicBezTo>
                  <a:pt x="1572" y="457"/>
                  <a:pt x="1566" y="454"/>
                  <a:pt x="1568" y="458"/>
                </a:cubicBezTo>
                <a:cubicBezTo>
                  <a:pt x="1575" y="453"/>
                  <a:pt x="1580" y="464"/>
                  <a:pt x="1584" y="458"/>
                </a:cubicBezTo>
                <a:cubicBezTo>
                  <a:pt x="1586" y="460"/>
                  <a:pt x="1588" y="462"/>
                  <a:pt x="1591" y="463"/>
                </a:cubicBezTo>
                <a:cubicBezTo>
                  <a:pt x="1591" y="466"/>
                  <a:pt x="1589" y="468"/>
                  <a:pt x="1588" y="470"/>
                </a:cubicBezTo>
                <a:cubicBezTo>
                  <a:pt x="1588" y="477"/>
                  <a:pt x="1596" y="476"/>
                  <a:pt x="1596" y="484"/>
                </a:cubicBezTo>
                <a:cubicBezTo>
                  <a:pt x="1607" y="483"/>
                  <a:pt x="1624" y="477"/>
                  <a:pt x="1629" y="466"/>
                </a:cubicBezTo>
                <a:cubicBezTo>
                  <a:pt x="1638" y="467"/>
                  <a:pt x="1638" y="464"/>
                  <a:pt x="1644" y="460"/>
                </a:cubicBezTo>
                <a:cubicBezTo>
                  <a:pt x="1645" y="470"/>
                  <a:pt x="1644" y="478"/>
                  <a:pt x="1645" y="491"/>
                </a:cubicBezTo>
                <a:cubicBezTo>
                  <a:pt x="1645" y="493"/>
                  <a:pt x="1640" y="491"/>
                  <a:pt x="1637" y="493"/>
                </a:cubicBezTo>
                <a:cubicBezTo>
                  <a:pt x="1640" y="498"/>
                  <a:pt x="1645" y="495"/>
                  <a:pt x="1650" y="497"/>
                </a:cubicBezTo>
                <a:cubicBezTo>
                  <a:pt x="1649" y="500"/>
                  <a:pt x="1642" y="501"/>
                  <a:pt x="1643" y="497"/>
                </a:cubicBezTo>
                <a:cubicBezTo>
                  <a:pt x="1640" y="498"/>
                  <a:pt x="1640" y="499"/>
                  <a:pt x="1642" y="501"/>
                </a:cubicBezTo>
                <a:cubicBezTo>
                  <a:pt x="1629" y="499"/>
                  <a:pt x="1602" y="487"/>
                  <a:pt x="1603" y="504"/>
                </a:cubicBezTo>
                <a:cubicBezTo>
                  <a:pt x="1590" y="501"/>
                  <a:pt x="1578" y="494"/>
                  <a:pt x="1562" y="499"/>
                </a:cubicBezTo>
                <a:cubicBezTo>
                  <a:pt x="1563" y="504"/>
                  <a:pt x="1561" y="506"/>
                  <a:pt x="1558" y="508"/>
                </a:cubicBezTo>
                <a:cubicBezTo>
                  <a:pt x="1550" y="503"/>
                  <a:pt x="1541" y="508"/>
                  <a:pt x="1534" y="511"/>
                </a:cubicBezTo>
                <a:cubicBezTo>
                  <a:pt x="1547" y="510"/>
                  <a:pt x="1553" y="522"/>
                  <a:pt x="1567" y="525"/>
                </a:cubicBezTo>
                <a:cubicBezTo>
                  <a:pt x="1566" y="526"/>
                  <a:pt x="1566" y="527"/>
                  <a:pt x="1566" y="529"/>
                </a:cubicBezTo>
                <a:cubicBezTo>
                  <a:pt x="1565" y="532"/>
                  <a:pt x="1559" y="530"/>
                  <a:pt x="1556" y="531"/>
                </a:cubicBezTo>
                <a:cubicBezTo>
                  <a:pt x="1559" y="536"/>
                  <a:pt x="1563" y="539"/>
                  <a:pt x="1566" y="542"/>
                </a:cubicBezTo>
                <a:cubicBezTo>
                  <a:pt x="1561" y="550"/>
                  <a:pt x="1567" y="554"/>
                  <a:pt x="1562" y="561"/>
                </a:cubicBezTo>
                <a:cubicBezTo>
                  <a:pt x="1548" y="556"/>
                  <a:pt x="1540" y="565"/>
                  <a:pt x="1525" y="566"/>
                </a:cubicBezTo>
                <a:cubicBezTo>
                  <a:pt x="1529" y="569"/>
                  <a:pt x="1533" y="567"/>
                  <a:pt x="1538" y="565"/>
                </a:cubicBezTo>
                <a:cubicBezTo>
                  <a:pt x="1538" y="569"/>
                  <a:pt x="1538" y="569"/>
                  <a:pt x="1538" y="569"/>
                </a:cubicBezTo>
                <a:cubicBezTo>
                  <a:pt x="1534" y="573"/>
                  <a:pt x="1524" y="570"/>
                  <a:pt x="1518" y="572"/>
                </a:cubicBezTo>
                <a:cubicBezTo>
                  <a:pt x="1519" y="567"/>
                  <a:pt x="1523" y="566"/>
                  <a:pt x="1521" y="558"/>
                </a:cubicBezTo>
                <a:cubicBezTo>
                  <a:pt x="1517" y="558"/>
                  <a:pt x="1511" y="557"/>
                  <a:pt x="1503" y="557"/>
                </a:cubicBezTo>
                <a:cubicBezTo>
                  <a:pt x="1502" y="557"/>
                  <a:pt x="1502" y="554"/>
                  <a:pt x="1499" y="555"/>
                </a:cubicBezTo>
                <a:cubicBezTo>
                  <a:pt x="1500" y="552"/>
                  <a:pt x="1504" y="552"/>
                  <a:pt x="1503" y="548"/>
                </a:cubicBezTo>
                <a:cubicBezTo>
                  <a:pt x="1500" y="548"/>
                  <a:pt x="1499" y="548"/>
                  <a:pt x="1499" y="551"/>
                </a:cubicBezTo>
                <a:cubicBezTo>
                  <a:pt x="1495" y="547"/>
                  <a:pt x="1500" y="541"/>
                  <a:pt x="1497" y="536"/>
                </a:cubicBezTo>
                <a:cubicBezTo>
                  <a:pt x="1511" y="531"/>
                  <a:pt x="1533" y="530"/>
                  <a:pt x="1553" y="527"/>
                </a:cubicBezTo>
                <a:cubicBezTo>
                  <a:pt x="1548" y="523"/>
                  <a:pt x="1544" y="519"/>
                  <a:pt x="1536" y="518"/>
                </a:cubicBezTo>
                <a:cubicBezTo>
                  <a:pt x="1534" y="520"/>
                  <a:pt x="1534" y="523"/>
                  <a:pt x="1533" y="525"/>
                </a:cubicBezTo>
                <a:cubicBezTo>
                  <a:pt x="1527" y="521"/>
                  <a:pt x="1515" y="524"/>
                  <a:pt x="1512" y="516"/>
                </a:cubicBezTo>
                <a:cubicBezTo>
                  <a:pt x="1514" y="513"/>
                  <a:pt x="1516" y="514"/>
                  <a:pt x="1519" y="515"/>
                </a:cubicBezTo>
                <a:cubicBezTo>
                  <a:pt x="1514" y="507"/>
                  <a:pt x="1492" y="512"/>
                  <a:pt x="1487" y="516"/>
                </a:cubicBezTo>
                <a:cubicBezTo>
                  <a:pt x="1487" y="519"/>
                  <a:pt x="1487" y="523"/>
                  <a:pt x="1488" y="524"/>
                </a:cubicBezTo>
                <a:cubicBezTo>
                  <a:pt x="1469" y="531"/>
                  <a:pt x="1435" y="511"/>
                  <a:pt x="1428" y="532"/>
                </a:cubicBezTo>
                <a:cubicBezTo>
                  <a:pt x="1427" y="537"/>
                  <a:pt x="1431" y="536"/>
                  <a:pt x="1434" y="537"/>
                </a:cubicBezTo>
                <a:cubicBezTo>
                  <a:pt x="1433" y="543"/>
                  <a:pt x="1428" y="543"/>
                  <a:pt x="1427" y="549"/>
                </a:cubicBezTo>
                <a:cubicBezTo>
                  <a:pt x="1431" y="545"/>
                  <a:pt x="1430" y="545"/>
                  <a:pt x="1437" y="545"/>
                </a:cubicBezTo>
                <a:cubicBezTo>
                  <a:pt x="1431" y="552"/>
                  <a:pt x="1421" y="555"/>
                  <a:pt x="1417" y="563"/>
                </a:cubicBezTo>
                <a:cubicBezTo>
                  <a:pt x="1416" y="560"/>
                  <a:pt x="1411" y="560"/>
                  <a:pt x="1409" y="559"/>
                </a:cubicBezTo>
                <a:cubicBezTo>
                  <a:pt x="1409" y="556"/>
                  <a:pt x="1412" y="557"/>
                  <a:pt x="1411" y="553"/>
                </a:cubicBezTo>
                <a:cubicBezTo>
                  <a:pt x="1409" y="554"/>
                  <a:pt x="1405" y="551"/>
                  <a:pt x="1408" y="551"/>
                </a:cubicBezTo>
                <a:cubicBezTo>
                  <a:pt x="1408" y="547"/>
                  <a:pt x="1405" y="552"/>
                  <a:pt x="1406" y="555"/>
                </a:cubicBezTo>
                <a:cubicBezTo>
                  <a:pt x="1398" y="556"/>
                  <a:pt x="1396" y="548"/>
                  <a:pt x="1388" y="553"/>
                </a:cubicBezTo>
                <a:cubicBezTo>
                  <a:pt x="1387" y="551"/>
                  <a:pt x="1384" y="550"/>
                  <a:pt x="1384" y="546"/>
                </a:cubicBezTo>
                <a:cubicBezTo>
                  <a:pt x="1373" y="547"/>
                  <a:pt x="1373" y="547"/>
                  <a:pt x="1373" y="547"/>
                </a:cubicBezTo>
                <a:cubicBezTo>
                  <a:pt x="1374" y="554"/>
                  <a:pt x="1369" y="556"/>
                  <a:pt x="1368" y="565"/>
                </a:cubicBezTo>
                <a:cubicBezTo>
                  <a:pt x="1364" y="558"/>
                  <a:pt x="1361" y="574"/>
                  <a:pt x="1352" y="567"/>
                </a:cubicBezTo>
                <a:cubicBezTo>
                  <a:pt x="1359" y="567"/>
                  <a:pt x="1351" y="562"/>
                  <a:pt x="1356" y="564"/>
                </a:cubicBezTo>
                <a:cubicBezTo>
                  <a:pt x="1358" y="564"/>
                  <a:pt x="1356" y="558"/>
                  <a:pt x="1355" y="557"/>
                </a:cubicBezTo>
                <a:cubicBezTo>
                  <a:pt x="1357" y="552"/>
                  <a:pt x="1368" y="554"/>
                  <a:pt x="1371" y="552"/>
                </a:cubicBezTo>
                <a:cubicBezTo>
                  <a:pt x="1369" y="547"/>
                  <a:pt x="1357" y="552"/>
                  <a:pt x="1354" y="548"/>
                </a:cubicBezTo>
                <a:cubicBezTo>
                  <a:pt x="1355" y="544"/>
                  <a:pt x="1362" y="545"/>
                  <a:pt x="1366" y="543"/>
                </a:cubicBezTo>
                <a:cubicBezTo>
                  <a:pt x="1365" y="532"/>
                  <a:pt x="1351" y="535"/>
                  <a:pt x="1344" y="531"/>
                </a:cubicBezTo>
                <a:cubicBezTo>
                  <a:pt x="1348" y="528"/>
                  <a:pt x="1357" y="530"/>
                  <a:pt x="1361" y="527"/>
                </a:cubicBezTo>
                <a:cubicBezTo>
                  <a:pt x="1361" y="526"/>
                  <a:pt x="1360" y="525"/>
                  <a:pt x="1360" y="523"/>
                </a:cubicBezTo>
                <a:cubicBezTo>
                  <a:pt x="1366" y="522"/>
                  <a:pt x="1368" y="525"/>
                  <a:pt x="1371" y="528"/>
                </a:cubicBezTo>
                <a:cubicBezTo>
                  <a:pt x="1371" y="531"/>
                  <a:pt x="1367" y="526"/>
                  <a:pt x="1366" y="530"/>
                </a:cubicBezTo>
                <a:cubicBezTo>
                  <a:pt x="1377" y="545"/>
                  <a:pt x="1395" y="533"/>
                  <a:pt x="1414" y="534"/>
                </a:cubicBezTo>
                <a:cubicBezTo>
                  <a:pt x="1412" y="528"/>
                  <a:pt x="1405" y="530"/>
                  <a:pt x="1398" y="531"/>
                </a:cubicBezTo>
                <a:cubicBezTo>
                  <a:pt x="1394" y="529"/>
                  <a:pt x="1396" y="526"/>
                  <a:pt x="1398" y="523"/>
                </a:cubicBezTo>
                <a:cubicBezTo>
                  <a:pt x="1402" y="524"/>
                  <a:pt x="1402" y="522"/>
                  <a:pt x="1407" y="524"/>
                </a:cubicBezTo>
                <a:cubicBezTo>
                  <a:pt x="1405" y="516"/>
                  <a:pt x="1415" y="519"/>
                  <a:pt x="1420" y="518"/>
                </a:cubicBezTo>
                <a:cubicBezTo>
                  <a:pt x="1411" y="504"/>
                  <a:pt x="1398" y="526"/>
                  <a:pt x="1388" y="515"/>
                </a:cubicBezTo>
                <a:cubicBezTo>
                  <a:pt x="1384" y="514"/>
                  <a:pt x="1385" y="518"/>
                  <a:pt x="1383" y="518"/>
                </a:cubicBezTo>
                <a:cubicBezTo>
                  <a:pt x="1380" y="515"/>
                  <a:pt x="1376" y="512"/>
                  <a:pt x="1371" y="510"/>
                </a:cubicBezTo>
                <a:cubicBezTo>
                  <a:pt x="1364" y="518"/>
                  <a:pt x="1358" y="513"/>
                  <a:pt x="1350" y="517"/>
                </a:cubicBezTo>
                <a:cubicBezTo>
                  <a:pt x="1323" y="502"/>
                  <a:pt x="1387" y="508"/>
                  <a:pt x="1395" y="501"/>
                </a:cubicBezTo>
                <a:cubicBezTo>
                  <a:pt x="1401" y="501"/>
                  <a:pt x="1400" y="507"/>
                  <a:pt x="1404" y="509"/>
                </a:cubicBezTo>
                <a:cubicBezTo>
                  <a:pt x="1411" y="507"/>
                  <a:pt x="1415" y="501"/>
                  <a:pt x="1425" y="501"/>
                </a:cubicBezTo>
                <a:cubicBezTo>
                  <a:pt x="1421" y="499"/>
                  <a:pt x="1414" y="498"/>
                  <a:pt x="1406" y="497"/>
                </a:cubicBezTo>
                <a:cubicBezTo>
                  <a:pt x="1414" y="495"/>
                  <a:pt x="1426" y="491"/>
                  <a:pt x="1431" y="490"/>
                </a:cubicBezTo>
                <a:cubicBezTo>
                  <a:pt x="1431" y="486"/>
                  <a:pt x="1434" y="485"/>
                  <a:pt x="1432" y="481"/>
                </a:cubicBezTo>
                <a:cubicBezTo>
                  <a:pt x="1440" y="480"/>
                  <a:pt x="1444" y="479"/>
                  <a:pt x="1446" y="475"/>
                </a:cubicBezTo>
                <a:cubicBezTo>
                  <a:pt x="1447" y="477"/>
                  <a:pt x="1449" y="490"/>
                  <a:pt x="1442" y="492"/>
                </a:cubicBezTo>
                <a:cubicBezTo>
                  <a:pt x="1443" y="494"/>
                  <a:pt x="1444" y="495"/>
                  <a:pt x="1447" y="495"/>
                </a:cubicBezTo>
                <a:cubicBezTo>
                  <a:pt x="1446" y="498"/>
                  <a:pt x="1441" y="495"/>
                  <a:pt x="1441" y="499"/>
                </a:cubicBezTo>
                <a:cubicBezTo>
                  <a:pt x="1442" y="506"/>
                  <a:pt x="1444" y="497"/>
                  <a:pt x="1447" y="498"/>
                </a:cubicBezTo>
                <a:cubicBezTo>
                  <a:pt x="1446" y="502"/>
                  <a:pt x="1443" y="505"/>
                  <a:pt x="1445" y="511"/>
                </a:cubicBezTo>
                <a:cubicBezTo>
                  <a:pt x="1449" y="513"/>
                  <a:pt x="1452" y="515"/>
                  <a:pt x="1457" y="516"/>
                </a:cubicBezTo>
                <a:cubicBezTo>
                  <a:pt x="1456" y="512"/>
                  <a:pt x="1456" y="512"/>
                  <a:pt x="1457" y="508"/>
                </a:cubicBezTo>
                <a:cubicBezTo>
                  <a:pt x="1464" y="507"/>
                  <a:pt x="1470" y="509"/>
                  <a:pt x="1474" y="507"/>
                </a:cubicBezTo>
                <a:cubicBezTo>
                  <a:pt x="1474" y="503"/>
                  <a:pt x="1468" y="505"/>
                  <a:pt x="1465" y="505"/>
                </a:cubicBezTo>
                <a:cubicBezTo>
                  <a:pt x="1466" y="500"/>
                  <a:pt x="1474" y="501"/>
                  <a:pt x="1463" y="501"/>
                </a:cubicBezTo>
                <a:cubicBezTo>
                  <a:pt x="1466" y="498"/>
                  <a:pt x="1464" y="489"/>
                  <a:pt x="1461" y="487"/>
                </a:cubicBezTo>
                <a:cubicBezTo>
                  <a:pt x="1461" y="482"/>
                  <a:pt x="1470" y="484"/>
                  <a:pt x="1466" y="478"/>
                </a:cubicBezTo>
                <a:cubicBezTo>
                  <a:pt x="1474" y="477"/>
                  <a:pt x="1474" y="477"/>
                  <a:pt x="1474" y="477"/>
                </a:cubicBezTo>
                <a:cubicBezTo>
                  <a:pt x="1470" y="473"/>
                  <a:pt x="1472" y="472"/>
                  <a:pt x="1479" y="472"/>
                </a:cubicBezTo>
                <a:cubicBezTo>
                  <a:pt x="1474" y="468"/>
                  <a:pt x="1464" y="471"/>
                  <a:pt x="1456" y="465"/>
                </a:cubicBezTo>
                <a:cubicBezTo>
                  <a:pt x="1458" y="459"/>
                  <a:pt x="1465" y="458"/>
                  <a:pt x="1473" y="459"/>
                </a:cubicBezTo>
                <a:cubicBezTo>
                  <a:pt x="1474" y="453"/>
                  <a:pt x="1468" y="455"/>
                  <a:pt x="1464" y="455"/>
                </a:cubicBezTo>
                <a:cubicBezTo>
                  <a:pt x="1452" y="449"/>
                  <a:pt x="1442" y="447"/>
                  <a:pt x="1429" y="440"/>
                </a:cubicBezTo>
                <a:cubicBezTo>
                  <a:pt x="1422" y="443"/>
                  <a:pt x="1417" y="445"/>
                  <a:pt x="1411" y="452"/>
                </a:cubicBezTo>
                <a:cubicBezTo>
                  <a:pt x="1405" y="451"/>
                  <a:pt x="1403" y="446"/>
                  <a:pt x="1398" y="443"/>
                </a:cubicBezTo>
                <a:cubicBezTo>
                  <a:pt x="1395" y="443"/>
                  <a:pt x="1394" y="445"/>
                  <a:pt x="1392" y="446"/>
                </a:cubicBezTo>
                <a:cubicBezTo>
                  <a:pt x="1393" y="453"/>
                  <a:pt x="1389" y="456"/>
                  <a:pt x="1394" y="459"/>
                </a:cubicBezTo>
                <a:cubicBezTo>
                  <a:pt x="1385" y="461"/>
                  <a:pt x="1380" y="449"/>
                  <a:pt x="1375" y="443"/>
                </a:cubicBezTo>
                <a:cubicBezTo>
                  <a:pt x="1355" y="440"/>
                  <a:pt x="1336" y="448"/>
                  <a:pt x="1319" y="455"/>
                </a:cubicBezTo>
                <a:cubicBezTo>
                  <a:pt x="1314" y="454"/>
                  <a:pt x="1311" y="452"/>
                  <a:pt x="1312" y="445"/>
                </a:cubicBezTo>
                <a:cubicBezTo>
                  <a:pt x="1303" y="441"/>
                  <a:pt x="1280" y="436"/>
                  <a:pt x="1275" y="448"/>
                </a:cubicBezTo>
                <a:cubicBezTo>
                  <a:pt x="1274" y="454"/>
                  <a:pt x="1279" y="452"/>
                  <a:pt x="1278" y="456"/>
                </a:cubicBezTo>
                <a:cubicBezTo>
                  <a:pt x="1269" y="463"/>
                  <a:pt x="1261" y="454"/>
                  <a:pt x="1247" y="458"/>
                </a:cubicBezTo>
                <a:cubicBezTo>
                  <a:pt x="1243" y="457"/>
                  <a:pt x="1246" y="456"/>
                  <a:pt x="1246" y="452"/>
                </a:cubicBezTo>
                <a:cubicBezTo>
                  <a:pt x="1238" y="452"/>
                  <a:pt x="1232" y="456"/>
                  <a:pt x="1226" y="460"/>
                </a:cubicBezTo>
                <a:cubicBezTo>
                  <a:pt x="1216" y="456"/>
                  <a:pt x="1212" y="458"/>
                  <a:pt x="1207" y="462"/>
                </a:cubicBezTo>
                <a:cubicBezTo>
                  <a:pt x="1210" y="457"/>
                  <a:pt x="1214" y="453"/>
                  <a:pt x="1217" y="448"/>
                </a:cubicBezTo>
                <a:cubicBezTo>
                  <a:pt x="1216" y="436"/>
                  <a:pt x="1201" y="440"/>
                  <a:pt x="1197" y="430"/>
                </a:cubicBezTo>
                <a:cubicBezTo>
                  <a:pt x="1185" y="434"/>
                  <a:pt x="1171" y="441"/>
                  <a:pt x="1158" y="447"/>
                </a:cubicBezTo>
                <a:cubicBezTo>
                  <a:pt x="1157" y="452"/>
                  <a:pt x="1161" y="452"/>
                  <a:pt x="1161" y="458"/>
                </a:cubicBezTo>
                <a:cubicBezTo>
                  <a:pt x="1168" y="456"/>
                  <a:pt x="1167" y="462"/>
                  <a:pt x="1172" y="464"/>
                </a:cubicBezTo>
                <a:cubicBezTo>
                  <a:pt x="1172" y="467"/>
                  <a:pt x="1169" y="467"/>
                  <a:pt x="1168" y="469"/>
                </a:cubicBezTo>
                <a:cubicBezTo>
                  <a:pt x="1164" y="467"/>
                  <a:pt x="1167" y="466"/>
                  <a:pt x="1165" y="461"/>
                </a:cubicBezTo>
                <a:cubicBezTo>
                  <a:pt x="1147" y="460"/>
                  <a:pt x="1131" y="459"/>
                  <a:pt x="1122" y="443"/>
                </a:cubicBezTo>
                <a:cubicBezTo>
                  <a:pt x="1122" y="440"/>
                  <a:pt x="1127" y="442"/>
                  <a:pt x="1129" y="441"/>
                </a:cubicBezTo>
                <a:cubicBezTo>
                  <a:pt x="1125" y="439"/>
                  <a:pt x="1120" y="438"/>
                  <a:pt x="1119" y="432"/>
                </a:cubicBezTo>
                <a:cubicBezTo>
                  <a:pt x="1120" y="427"/>
                  <a:pt x="1128" y="428"/>
                  <a:pt x="1129" y="424"/>
                </a:cubicBezTo>
                <a:cubicBezTo>
                  <a:pt x="1129" y="418"/>
                  <a:pt x="1123" y="420"/>
                  <a:pt x="1120" y="417"/>
                </a:cubicBezTo>
                <a:cubicBezTo>
                  <a:pt x="1128" y="395"/>
                  <a:pt x="1104" y="397"/>
                  <a:pt x="1094" y="394"/>
                </a:cubicBezTo>
                <a:cubicBezTo>
                  <a:pt x="1099" y="387"/>
                  <a:pt x="1108" y="391"/>
                  <a:pt x="1116" y="387"/>
                </a:cubicBezTo>
                <a:cubicBezTo>
                  <a:pt x="1118" y="391"/>
                  <a:pt x="1121" y="397"/>
                  <a:pt x="1127" y="398"/>
                </a:cubicBezTo>
                <a:cubicBezTo>
                  <a:pt x="1135" y="423"/>
                  <a:pt x="1168" y="429"/>
                  <a:pt x="1190" y="413"/>
                </a:cubicBezTo>
                <a:cubicBezTo>
                  <a:pt x="1195" y="404"/>
                  <a:pt x="1194" y="389"/>
                  <a:pt x="1208" y="388"/>
                </a:cubicBezTo>
                <a:cubicBezTo>
                  <a:pt x="1210" y="388"/>
                  <a:pt x="1206" y="394"/>
                  <a:pt x="1208" y="397"/>
                </a:cubicBezTo>
                <a:cubicBezTo>
                  <a:pt x="1218" y="398"/>
                  <a:pt x="1216" y="388"/>
                  <a:pt x="1225" y="392"/>
                </a:cubicBezTo>
                <a:cubicBezTo>
                  <a:pt x="1225" y="391"/>
                  <a:pt x="1224" y="391"/>
                  <a:pt x="1223" y="391"/>
                </a:cubicBezTo>
                <a:cubicBezTo>
                  <a:pt x="1221" y="391"/>
                  <a:pt x="1223" y="389"/>
                  <a:pt x="1223" y="387"/>
                </a:cubicBezTo>
                <a:cubicBezTo>
                  <a:pt x="1219" y="386"/>
                  <a:pt x="1216" y="386"/>
                  <a:pt x="1213" y="385"/>
                </a:cubicBezTo>
                <a:cubicBezTo>
                  <a:pt x="1217" y="381"/>
                  <a:pt x="1221" y="381"/>
                  <a:pt x="1228" y="383"/>
                </a:cubicBezTo>
                <a:cubicBezTo>
                  <a:pt x="1229" y="380"/>
                  <a:pt x="1230" y="377"/>
                  <a:pt x="1233" y="376"/>
                </a:cubicBezTo>
                <a:cubicBezTo>
                  <a:pt x="1240" y="377"/>
                  <a:pt x="1230" y="381"/>
                  <a:pt x="1230" y="383"/>
                </a:cubicBezTo>
                <a:cubicBezTo>
                  <a:pt x="1231" y="384"/>
                  <a:pt x="1235" y="387"/>
                  <a:pt x="1235" y="387"/>
                </a:cubicBezTo>
                <a:cubicBezTo>
                  <a:pt x="1232" y="395"/>
                  <a:pt x="1221" y="394"/>
                  <a:pt x="1223" y="405"/>
                </a:cubicBezTo>
                <a:cubicBezTo>
                  <a:pt x="1216" y="406"/>
                  <a:pt x="1201" y="405"/>
                  <a:pt x="1199" y="415"/>
                </a:cubicBezTo>
                <a:cubicBezTo>
                  <a:pt x="1201" y="420"/>
                  <a:pt x="1207" y="421"/>
                  <a:pt x="1209" y="424"/>
                </a:cubicBezTo>
                <a:cubicBezTo>
                  <a:pt x="1200" y="436"/>
                  <a:pt x="1235" y="441"/>
                  <a:pt x="1242" y="431"/>
                </a:cubicBezTo>
                <a:cubicBezTo>
                  <a:pt x="1240" y="426"/>
                  <a:pt x="1244" y="418"/>
                  <a:pt x="1252" y="418"/>
                </a:cubicBezTo>
                <a:cubicBezTo>
                  <a:pt x="1244" y="416"/>
                  <a:pt x="1237" y="413"/>
                  <a:pt x="1234" y="406"/>
                </a:cubicBezTo>
                <a:cubicBezTo>
                  <a:pt x="1235" y="401"/>
                  <a:pt x="1240" y="406"/>
                  <a:pt x="1243" y="402"/>
                </a:cubicBezTo>
                <a:cubicBezTo>
                  <a:pt x="1245" y="396"/>
                  <a:pt x="1248" y="390"/>
                  <a:pt x="1255" y="388"/>
                </a:cubicBezTo>
                <a:cubicBezTo>
                  <a:pt x="1254" y="382"/>
                  <a:pt x="1250" y="379"/>
                  <a:pt x="1248" y="374"/>
                </a:cubicBezTo>
                <a:cubicBezTo>
                  <a:pt x="1248" y="373"/>
                  <a:pt x="1249" y="372"/>
                  <a:pt x="1249" y="371"/>
                </a:cubicBezTo>
                <a:cubicBezTo>
                  <a:pt x="1256" y="370"/>
                  <a:pt x="1256" y="377"/>
                  <a:pt x="1261" y="377"/>
                </a:cubicBezTo>
                <a:cubicBezTo>
                  <a:pt x="1261" y="382"/>
                  <a:pt x="1259" y="383"/>
                  <a:pt x="1259" y="388"/>
                </a:cubicBezTo>
                <a:cubicBezTo>
                  <a:pt x="1266" y="393"/>
                  <a:pt x="1271" y="391"/>
                  <a:pt x="1279" y="389"/>
                </a:cubicBezTo>
                <a:cubicBezTo>
                  <a:pt x="1277" y="384"/>
                  <a:pt x="1270" y="381"/>
                  <a:pt x="1273" y="374"/>
                </a:cubicBezTo>
                <a:cubicBezTo>
                  <a:pt x="1269" y="372"/>
                  <a:pt x="1261" y="369"/>
                  <a:pt x="1265" y="362"/>
                </a:cubicBezTo>
                <a:cubicBezTo>
                  <a:pt x="1275" y="379"/>
                  <a:pt x="1303" y="377"/>
                  <a:pt x="1324" y="381"/>
                </a:cubicBezTo>
                <a:cubicBezTo>
                  <a:pt x="1316" y="389"/>
                  <a:pt x="1340" y="384"/>
                  <a:pt x="1343" y="383"/>
                </a:cubicBezTo>
                <a:cubicBezTo>
                  <a:pt x="1342" y="381"/>
                  <a:pt x="1341" y="379"/>
                  <a:pt x="1337" y="379"/>
                </a:cubicBezTo>
                <a:cubicBezTo>
                  <a:pt x="1337" y="375"/>
                  <a:pt x="1340" y="374"/>
                  <a:pt x="1342" y="372"/>
                </a:cubicBezTo>
                <a:cubicBezTo>
                  <a:pt x="1346" y="376"/>
                  <a:pt x="1345" y="384"/>
                  <a:pt x="1349" y="391"/>
                </a:cubicBezTo>
                <a:cubicBezTo>
                  <a:pt x="1356" y="387"/>
                  <a:pt x="1359" y="392"/>
                  <a:pt x="1366" y="393"/>
                </a:cubicBezTo>
                <a:cubicBezTo>
                  <a:pt x="1367" y="401"/>
                  <a:pt x="1367" y="401"/>
                  <a:pt x="1367" y="401"/>
                </a:cubicBezTo>
                <a:cubicBezTo>
                  <a:pt x="1372" y="403"/>
                  <a:pt x="1377" y="408"/>
                  <a:pt x="1384" y="404"/>
                </a:cubicBezTo>
                <a:cubicBezTo>
                  <a:pt x="1389" y="408"/>
                  <a:pt x="1386" y="412"/>
                  <a:pt x="1386" y="418"/>
                </a:cubicBezTo>
                <a:cubicBezTo>
                  <a:pt x="1381" y="417"/>
                  <a:pt x="1380" y="420"/>
                  <a:pt x="1376" y="420"/>
                </a:cubicBezTo>
                <a:cubicBezTo>
                  <a:pt x="1376" y="418"/>
                  <a:pt x="1379" y="418"/>
                  <a:pt x="1378" y="415"/>
                </a:cubicBezTo>
                <a:cubicBezTo>
                  <a:pt x="1375" y="416"/>
                  <a:pt x="1376" y="413"/>
                  <a:pt x="1374" y="413"/>
                </a:cubicBezTo>
                <a:cubicBezTo>
                  <a:pt x="1368" y="412"/>
                  <a:pt x="1369" y="418"/>
                  <a:pt x="1366" y="420"/>
                </a:cubicBezTo>
                <a:cubicBezTo>
                  <a:pt x="1358" y="420"/>
                  <a:pt x="1355" y="419"/>
                  <a:pt x="1351" y="413"/>
                </a:cubicBezTo>
                <a:cubicBezTo>
                  <a:pt x="1353" y="408"/>
                  <a:pt x="1357" y="400"/>
                  <a:pt x="1353" y="394"/>
                </a:cubicBezTo>
                <a:cubicBezTo>
                  <a:pt x="1348" y="392"/>
                  <a:pt x="1320" y="398"/>
                  <a:pt x="1316" y="387"/>
                </a:cubicBezTo>
                <a:cubicBezTo>
                  <a:pt x="1308" y="391"/>
                  <a:pt x="1305" y="393"/>
                  <a:pt x="1295" y="393"/>
                </a:cubicBezTo>
                <a:cubicBezTo>
                  <a:pt x="1294" y="401"/>
                  <a:pt x="1300" y="401"/>
                  <a:pt x="1301" y="408"/>
                </a:cubicBezTo>
                <a:cubicBezTo>
                  <a:pt x="1319" y="415"/>
                  <a:pt x="1309" y="439"/>
                  <a:pt x="1334" y="438"/>
                </a:cubicBezTo>
                <a:cubicBezTo>
                  <a:pt x="1339" y="437"/>
                  <a:pt x="1344" y="433"/>
                  <a:pt x="1350" y="433"/>
                </a:cubicBezTo>
                <a:cubicBezTo>
                  <a:pt x="1357" y="432"/>
                  <a:pt x="1363" y="436"/>
                  <a:pt x="1371" y="436"/>
                </a:cubicBezTo>
                <a:cubicBezTo>
                  <a:pt x="1412" y="438"/>
                  <a:pt x="1450" y="430"/>
                  <a:pt x="1487" y="435"/>
                </a:cubicBezTo>
                <a:cubicBezTo>
                  <a:pt x="1487" y="433"/>
                  <a:pt x="1485" y="432"/>
                  <a:pt x="1483" y="432"/>
                </a:cubicBezTo>
                <a:cubicBezTo>
                  <a:pt x="1501" y="425"/>
                  <a:pt x="1513" y="429"/>
                  <a:pt x="1531" y="426"/>
                </a:cubicBezTo>
                <a:cubicBezTo>
                  <a:pt x="1514" y="424"/>
                  <a:pt x="1494" y="423"/>
                  <a:pt x="1472" y="432"/>
                </a:cubicBezTo>
                <a:cubicBezTo>
                  <a:pt x="1467" y="433"/>
                  <a:pt x="1467" y="428"/>
                  <a:pt x="1461" y="429"/>
                </a:cubicBezTo>
                <a:cubicBezTo>
                  <a:pt x="1461" y="425"/>
                  <a:pt x="1461" y="425"/>
                  <a:pt x="1461" y="425"/>
                </a:cubicBezTo>
                <a:cubicBezTo>
                  <a:pt x="1464" y="423"/>
                  <a:pt x="1469" y="423"/>
                  <a:pt x="1473" y="422"/>
                </a:cubicBezTo>
                <a:cubicBezTo>
                  <a:pt x="1460" y="418"/>
                  <a:pt x="1443" y="418"/>
                  <a:pt x="1435" y="409"/>
                </a:cubicBezTo>
                <a:cubicBezTo>
                  <a:pt x="1439" y="399"/>
                  <a:pt x="1446" y="393"/>
                  <a:pt x="1461" y="393"/>
                </a:cubicBezTo>
                <a:cubicBezTo>
                  <a:pt x="1455" y="391"/>
                  <a:pt x="1459" y="386"/>
                  <a:pt x="1455" y="385"/>
                </a:cubicBezTo>
                <a:cubicBezTo>
                  <a:pt x="1452" y="384"/>
                  <a:pt x="1453" y="387"/>
                  <a:pt x="1453" y="389"/>
                </a:cubicBezTo>
                <a:cubicBezTo>
                  <a:pt x="1447" y="391"/>
                  <a:pt x="1444" y="384"/>
                  <a:pt x="1440" y="387"/>
                </a:cubicBezTo>
                <a:cubicBezTo>
                  <a:pt x="1440" y="383"/>
                  <a:pt x="1444" y="383"/>
                  <a:pt x="1448" y="383"/>
                </a:cubicBezTo>
                <a:cubicBezTo>
                  <a:pt x="1443" y="381"/>
                  <a:pt x="1433" y="377"/>
                  <a:pt x="1427" y="381"/>
                </a:cubicBezTo>
                <a:cubicBezTo>
                  <a:pt x="1422" y="380"/>
                  <a:pt x="1421" y="375"/>
                  <a:pt x="1417" y="374"/>
                </a:cubicBezTo>
                <a:cubicBezTo>
                  <a:pt x="1418" y="373"/>
                  <a:pt x="1420" y="372"/>
                  <a:pt x="1422" y="370"/>
                </a:cubicBezTo>
                <a:cubicBezTo>
                  <a:pt x="1426" y="372"/>
                  <a:pt x="1428" y="375"/>
                  <a:pt x="1432" y="376"/>
                </a:cubicBezTo>
                <a:cubicBezTo>
                  <a:pt x="1438" y="376"/>
                  <a:pt x="1437" y="369"/>
                  <a:pt x="1445" y="370"/>
                </a:cubicBezTo>
                <a:cubicBezTo>
                  <a:pt x="1442" y="368"/>
                  <a:pt x="1444" y="366"/>
                  <a:pt x="1445" y="362"/>
                </a:cubicBezTo>
                <a:cubicBezTo>
                  <a:pt x="1433" y="365"/>
                  <a:pt x="1424" y="352"/>
                  <a:pt x="1419" y="362"/>
                </a:cubicBezTo>
                <a:cubicBezTo>
                  <a:pt x="1415" y="362"/>
                  <a:pt x="1413" y="358"/>
                  <a:pt x="1409" y="357"/>
                </a:cubicBezTo>
                <a:cubicBezTo>
                  <a:pt x="1412" y="351"/>
                  <a:pt x="1421" y="356"/>
                  <a:pt x="1427" y="355"/>
                </a:cubicBezTo>
                <a:cubicBezTo>
                  <a:pt x="1428" y="349"/>
                  <a:pt x="1421" y="351"/>
                  <a:pt x="1422" y="344"/>
                </a:cubicBezTo>
                <a:cubicBezTo>
                  <a:pt x="1413" y="349"/>
                  <a:pt x="1408" y="342"/>
                  <a:pt x="1403" y="339"/>
                </a:cubicBezTo>
                <a:cubicBezTo>
                  <a:pt x="1401" y="342"/>
                  <a:pt x="1393" y="343"/>
                  <a:pt x="1397" y="350"/>
                </a:cubicBezTo>
                <a:cubicBezTo>
                  <a:pt x="1384" y="350"/>
                  <a:pt x="1376" y="357"/>
                  <a:pt x="1362" y="350"/>
                </a:cubicBezTo>
                <a:cubicBezTo>
                  <a:pt x="1364" y="348"/>
                  <a:pt x="1366" y="343"/>
                  <a:pt x="1360" y="343"/>
                </a:cubicBezTo>
                <a:cubicBezTo>
                  <a:pt x="1359" y="348"/>
                  <a:pt x="1365" y="345"/>
                  <a:pt x="1362" y="348"/>
                </a:cubicBezTo>
                <a:cubicBezTo>
                  <a:pt x="1357" y="344"/>
                  <a:pt x="1349" y="347"/>
                  <a:pt x="1345" y="351"/>
                </a:cubicBezTo>
                <a:cubicBezTo>
                  <a:pt x="1343" y="349"/>
                  <a:pt x="1343" y="347"/>
                  <a:pt x="1341" y="345"/>
                </a:cubicBezTo>
                <a:cubicBezTo>
                  <a:pt x="1337" y="345"/>
                  <a:pt x="1340" y="350"/>
                  <a:pt x="1337" y="351"/>
                </a:cubicBezTo>
                <a:cubicBezTo>
                  <a:pt x="1332" y="347"/>
                  <a:pt x="1330" y="348"/>
                  <a:pt x="1322" y="348"/>
                </a:cubicBezTo>
                <a:cubicBezTo>
                  <a:pt x="1312" y="340"/>
                  <a:pt x="1320" y="327"/>
                  <a:pt x="1322" y="316"/>
                </a:cubicBezTo>
                <a:cubicBezTo>
                  <a:pt x="1346" y="311"/>
                  <a:pt x="1356" y="322"/>
                  <a:pt x="1382" y="315"/>
                </a:cubicBezTo>
                <a:cubicBezTo>
                  <a:pt x="1381" y="320"/>
                  <a:pt x="1376" y="319"/>
                  <a:pt x="1379" y="325"/>
                </a:cubicBezTo>
                <a:cubicBezTo>
                  <a:pt x="1365" y="320"/>
                  <a:pt x="1356" y="320"/>
                  <a:pt x="1339" y="322"/>
                </a:cubicBezTo>
                <a:cubicBezTo>
                  <a:pt x="1340" y="326"/>
                  <a:pt x="1345" y="326"/>
                  <a:pt x="1347" y="329"/>
                </a:cubicBezTo>
                <a:cubicBezTo>
                  <a:pt x="1351" y="329"/>
                  <a:pt x="1351" y="324"/>
                  <a:pt x="1356" y="326"/>
                </a:cubicBezTo>
                <a:cubicBezTo>
                  <a:pt x="1362" y="331"/>
                  <a:pt x="1352" y="335"/>
                  <a:pt x="1360" y="342"/>
                </a:cubicBezTo>
                <a:cubicBezTo>
                  <a:pt x="1362" y="341"/>
                  <a:pt x="1368" y="336"/>
                  <a:pt x="1371" y="340"/>
                </a:cubicBezTo>
                <a:cubicBezTo>
                  <a:pt x="1372" y="346"/>
                  <a:pt x="1367" y="338"/>
                  <a:pt x="1367" y="343"/>
                </a:cubicBezTo>
                <a:cubicBezTo>
                  <a:pt x="1368" y="349"/>
                  <a:pt x="1377" y="342"/>
                  <a:pt x="1382" y="342"/>
                </a:cubicBezTo>
                <a:cubicBezTo>
                  <a:pt x="1381" y="338"/>
                  <a:pt x="1377" y="339"/>
                  <a:pt x="1373" y="338"/>
                </a:cubicBezTo>
                <a:cubicBezTo>
                  <a:pt x="1376" y="336"/>
                  <a:pt x="1380" y="334"/>
                  <a:pt x="1385" y="334"/>
                </a:cubicBezTo>
                <a:cubicBezTo>
                  <a:pt x="1388" y="336"/>
                  <a:pt x="1382" y="337"/>
                  <a:pt x="1386" y="341"/>
                </a:cubicBezTo>
                <a:cubicBezTo>
                  <a:pt x="1400" y="343"/>
                  <a:pt x="1409" y="330"/>
                  <a:pt x="1414" y="319"/>
                </a:cubicBezTo>
                <a:cubicBezTo>
                  <a:pt x="1427" y="320"/>
                  <a:pt x="1432" y="314"/>
                  <a:pt x="1441" y="318"/>
                </a:cubicBezTo>
                <a:cubicBezTo>
                  <a:pt x="1437" y="310"/>
                  <a:pt x="1430" y="306"/>
                  <a:pt x="1420" y="301"/>
                </a:cubicBezTo>
                <a:cubicBezTo>
                  <a:pt x="1421" y="297"/>
                  <a:pt x="1423" y="294"/>
                  <a:pt x="1425" y="290"/>
                </a:cubicBezTo>
                <a:cubicBezTo>
                  <a:pt x="1436" y="290"/>
                  <a:pt x="1436" y="290"/>
                  <a:pt x="1436" y="290"/>
                </a:cubicBezTo>
                <a:cubicBezTo>
                  <a:pt x="1433" y="282"/>
                  <a:pt x="1426" y="284"/>
                  <a:pt x="1422" y="279"/>
                </a:cubicBezTo>
                <a:cubicBezTo>
                  <a:pt x="1419" y="283"/>
                  <a:pt x="1418" y="284"/>
                  <a:pt x="1420" y="289"/>
                </a:cubicBezTo>
                <a:cubicBezTo>
                  <a:pt x="1405" y="285"/>
                  <a:pt x="1419" y="278"/>
                  <a:pt x="1401" y="271"/>
                </a:cubicBezTo>
                <a:cubicBezTo>
                  <a:pt x="1401" y="268"/>
                  <a:pt x="1402" y="266"/>
                  <a:pt x="1404" y="265"/>
                </a:cubicBezTo>
                <a:cubicBezTo>
                  <a:pt x="1400" y="263"/>
                  <a:pt x="1395" y="262"/>
                  <a:pt x="1393" y="259"/>
                </a:cubicBezTo>
                <a:cubicBezTo>
                  <a:pt x="1395" y="265"/>
                  <a:pt x="1392" y="273"/>
                  <a:pt x="1399" y="278"/>
                </a:cubicBezTo>
                <a:cubicBezTo>
                  <a:pt x="1397" y="283"/>
                  <a:pt x="1395" y="288"/>
                  <a:pt x="1393" y="293"/>
                </a:cubicBezTo>
                <a:cubicBezTo>
                  <a:pt x="1386" y="290"/>
                  <a:pt x="1385" y="281"/>
                  <a:pt x="1372" y="284"/>
                </a:cubicBezTo>
                <a:cubicBezTo>
                  <a:pt x="1378" y="292"/>
                  <a:pt x="1394" y="288"/>
                  <a:pt x="1393" y="302"/>
                </a:cubicBezTo>
                <a:cubicBezTo>
                  <a:pt x="1399" y="305"/>
                  <a:pt x="1407" y="304"/>
                  <a:pt x="1407" y="296"/>
                </a:cubicBezTo>
                <a:cubicBezTo>
                  <a:pt x="1412" y="296"/>
                  <a:pt x="1410" y="304"/>
                  <a:pt x="1415" y="304"/>
                </a:cubicBezTo>
                <a:cubicBezTo>
                  <a:pt x="1410" y="309"/>
                  <a:pt x="1403" y="304"/>
                  <a:pt x="1400" y="310"/>
                </a:cubicBezTo>
                <a:cubicBezTo>
                  <a:pt x="1391" y="306"/>
                  <a:pt x="1382" y="308"/>
                  <a:pt x="1370" y="305"/>
                </a:cubicBezTo>
                <a:cubicBezTo>
                  <a:pt x="1369" y="299"/>
                  <a:pt x="1372" y="297"/>
                  <a:pt x="1373" y="293"/>
                </a:cubicBezTo>
                <a:cubicBezTo>
                  <a:pt x="1363" y="289"/>
                  <a:pt x="1363" y="279"/>
                  <a:pt x="1362" y="273"/>
                </a:cubicBezTo>
                <a:cubicBezTo>
                  <a:pt x="1365" y="269"/>
                  <a:pt x="1373" y="271"/>
                  <a:pt x="1373" y="264"/>
                </a:cubicBezTo>
                <a:cubicBezTo>
                  <a:pt x="1366" y="264"/>
                  <a:pt x="1364" y="259"/>
                  <a:pt x="1361" y="255"/>
                </a:cubicBezTo>
                <a:cubicBezTo>
                  <a:pt x="1358" y="259"/>
                  <a:pt x="1355" y="254"/>
                  <a:pt x="1349" y="256"/>
                </a:cubicBezTo>
                <a:cubicBezTo>
                  <a:pt x="1348" y="268"/>
                  <a:pt x="1331" y="281"/>
                  <a:pt x="1323" y="280"/>
                </a:cubicBezTo>
                <a:cubicBezTo>
                  <a:pt x="1318" y="285"/>
                  <a:pt x="1316" y="295"/>
                  <a:pt x="1309" y="299"/>
                </a:cubicBezTo>
                <a:cubicBezTo>
                  <a:pt x="1311" y="301"/>
                  <a:pt x="1312" y="305"/>
                  <a:pt x="1314" y="307"/>
                </a:cubicBezTo>
                <a:cubicBezTo>
                  <a:pt x="1307" y="311"/>
                  <a:pt x="1297" y="311"/>
                  <a:pt x="1287" y="311"/>
                </a:cubicBezTo>
                <a:cubicBezTo>
                  <a:pt x="1289" y="318"/>
                  <a:pt x="1277" y="327"/>
                  <a:pt x="1270" y="326"/>
                </a:cubicBezTo>
                <a:cubicBezTo>
                  <a:pt x="1268" y="332"/>
                  <a:pt x="1261" y="332"/>
                  <a:pt x="1262" y="341"/>
                </a:cubicBezTo>
                <a:cubicBezTo>
                  <a:pt x="1262" y="342"/>
                  <a:pt x="1255" y="340"/>
                  <a:pt x="1250" y="341"/>
                </a:cubicBezTo>
                <a:cubicBezTo>
                  <a:pt x="1250" y="346"/>
                  <a:pt x="1245" y="346"/>
                  <a:pt x="1245" y="351"/>
                </a:cubicBezTo>
                <a:cubicBezTo>
                  <a:pt x="1250" y="352"/>
                  <a:pt x="1252" y="356"/>
                  <a:pt x="1256" y="357"/>
                </a:cubicBezTo>
                <a:cubicBezTo>
                  <a:pt x="1247" y="366"/>
                  <a:pt x="1235" y="354"/>
                  <a:pt x="1230" y="364"/>
                </a:cubicBezTo>
                <a:cubicBezTo>
                  <a:pt x="1222" y="358"/>
                  <a:pt x="1217" y="363"/>
                  <a:pt x="1208" y="363"/>
                </a:cubicBezTo>
                <a:cubicBezTo>
                  <a:pt x="1210" y="365"/>
                  <a:pt x="1215" y="367"/>
                  <a:pt x="1217" y="364"/>
                </a:cubicBezTo>
                <a:cubicBezTo>
                  <a:pt x="1214" y="375"/>
                  <a:pt x="1201" y="374"/>
                  <a:pt x="1202" y="385"/>
                </a:cubicBezTo>
                <a:cubicBezTo>
                  <a:pt x="1191" y="382"/>
                  <a:pt x="1186" y="375"/>
                  <a:pt x="1190" y="363"/>
                </a:cubicBezTo>
                <a:cubicBezTo>
                  <a:pt x="1183" y="365"/>
                  <a:pt x="1186" y="356"/>
                  <a:pt x="1179" y="358"/>
                </a:cubicBezTo>
                <a:cubicBezTo>
                  <a:pt x="1180" y="362"/>
                  <a:pt x="1184" y="362"/>
                  <a:pt x="1180" y="365"/>
                </a:cubicBezTo>
                <a:cubicBezTo>
                  <a:pt x="1177" y="363"/>
                  <a:pt x="1178" y="361"/>
                  <a:pt x="1176" y="357"/>
                </a:cubicBezTo>
                <a:cubicBezTo>
                  <a:pt x="1170" y="358"/>
                  <a:pt x="1165" y="357"/>
                  <a:pt x="1162" y="355"/>
                </a:cubicBezTo>
                <a:cubicBezTo>
                  <a:pt x="1163" y="363"/>
                  <a:pt x="1153" y="361"/>
                  <a:pt x="1150" y="365"/>
                </a:cubicBezTo>
                <a:cubicBezTo>
                  <a:pt x="1146" y="361"/>
                  <a:pt x="1146" y="356"/>
                  <a:pt x="1145" y="353"/>
                </a:cubicBezTo>
                <a:cubicBezTo>
                  <a:pt x="1138" y="355"/>
                  <a:pt x="1129" y="354"/>
                  <a:pt x="1130" y="348"/>
                </a:cubicBezTo>
                <a:cubicBezTo>
                  <a:pt x="1128" y="348"/>
                  <a:pt x="1127" y="350"/>
                  <a:pt x="1125" y="350"/>
                </a:cubicBezTo>
                <a:cubicBezTo>
                  <a:pt x="1123" y="354"/>
                  <a:pt x="1125" y="353"/>
                  <a:pt x="1125" y="358"/>
                </a:cubicBezTo>
                <a:cubicBezTo>
                  <a:pt x="1123" y="358"/>
                  <a:pt x="1122" y="357"/>
                  <a:pt x="1121" y="355"/>
                </a:cubicBezTo>
                <a:cubicBezTo>
                  <a:pt x="1117" y="357"/>
                  <a:pt x="1122" y="361"/>
                  <a:pt x="1125" y="359"/>
                </a:cubicBezTo>
                <a:cubicBezTo>
                  <a:pt x="1125" y="362"/>
                  <a:pt x="1125" y="366"/>
                  <a:pt x="1127" y="367"/>
                </a:cubicBezTo>
                <a:cubicBezTo>
                  <a:pt x="1120" y="368"/>
                  <a:pt x="1119" y="363"/>
                  <a:pt x="1113" y="364"/>
                </a:cubicBezTo>
                <a:cubicBezTo>
                  <a:pt x="1116" y="370"/>
                  <a:pt x="1106" y="366"/>
                  <a:pt x="1101" y="366"/>
                </a:cubicBezTo>
                <a:cubicBezTo>
                  <a:pt x="1102" y="363"/>
                  <a:pt x="1104" y="361"/>
                  <a:pt x="1103" y="357"/>
                </a:cubicBezTo>
                <a:cubicBezTo>
                  <a:pt x="1098" y="354"/>
                  <a:pt x="1099" y="351"/>
                  <a:pt x="1094" y="350"/>
                </a:cubicBezTo>
                <a:cubicBezTo>
                  <a:pt x="1090" y="348"/>
                  <a:pt x="1091" y="353"/>
                  <a:pt x="1091" y="355"/>
                </a:cubicBezTo>
                <a:cubicBezTo>
                  <a:pt x="1086" y="352"/>
                  <a:pt x="1084" y="358"/>
                  <a:pt x="1079" y="360"/>
                </a:cubicBezTo>
                <a:cubicBezTo>
                  <a:pt x="1079" y="364"/>
                  <a:pt x="1083" y="366"/>
                  <a:pt x="1081" y="369"/>
                </a:cubicBezTo>
                <a:cubicBezTo>
                  <a:pt x="1068" y="365"/>
                  <a:pt x="1077" y="358"/>
                  <a:pt x="1069" y="348"/>
                </a:cubicBezTo>
                <a:cubicBezTo>
                  <a:pt x="1066" y="352"/>
                  <a:pt x="1065" y="347"/>
                  <a:pt x="1061" y="347"/>
                </a:cubicBezTo>
                <a:cubicBezTo>
                  <a:pt x="1063" y="353"/>
                  <a:pt x="1058" y="354"/>
                  <a:pt x="1053" y="354"/>
                </a:cubicBezTo>
                <a:cubicBezTo>
                  <a:pt x="1053" y="357"/>
                  <a:pt x="1056" y="356"/>
                  <a:pt x="1056" y="358"/>
                </a:cubicBezTo>
                <a:cubicBezTo>
                  <a:pt x="1055" y="364"/>
                  <a:pt x="1051" y="358"/>
                  <a:pt x="1045" y="360"/>
                </a:cubicBezTo>
                <a:cubicBezTo>
                  <a:pt x="1046" y="364"/>
                  <a:pt x="1054" y="361"/>
                  <a:pt x="1052" y="368"/>
                </a:cubicBezTo>
                <a:cubicBezTo>
                  <a:pt x="1051" y="373"/>
                  <a:pt x="1048" y="368"/>
                  <a:pt x="1043" y="369"/>
                </a:cubicBezTo>
                <a:cubicBezTo>
                  <a:pt x="1046" y="377"/>
                  <a:pt x="1038" y="375"/>
                  <a:pt x="1040" y="380"/>
                </a:cubicBezTo>
                <a:cubicBezTo>
                  <a:pt x="1035" y="377"/>
                  <a:pt x="1031" y="376"/>
                  <a:pt x="1035" y="370"/>
                </a:cubicBezTo>
                <a:cubicBezTo>
                  <a:pt x="1030" y="372"/>
                  <a:pt x="1021" y="367"/>
                  <a:pt x="1018" y="361"/>
                </a:cubicBezTo>
                <a:cubicBezTo>
                  <a:pt x="1006" y="365"/>
                  <a:pt x="992" y="361"/>
                  <a:pt x="980" y="360"/>
                </a:cubicBezTo>
                <a:cubicBezTo>
                  <a:pt x="979" y="366"/>
                  <a:pt x="974" y="368"/>
                  <a:pt x="977" y="375"/>
                </a:cubicBezTo>
                <a:cubicBezTo>
                  <a:pt x="976" y="381"/>
                  <a:pt x="969" y="379"/>
                  <a:pt x="962" y="380"/>
                </a:cubicBezTo>
                <a:cubicBezTo>
                  <a:pt x="961" y="374"/>
                  <a:pt x="960" y="373"/>
                  <a:pt x="955" y="369"/>
                </a:cubicBezTo>
                <a:cubicBezTo>
                  <a:pt x="955" y="366"/>
                  <a:pt x="956" y="365"/>
                  <a:pt x="959" y="365"/>
                </a:cubicBezTo>
                <a:cubicBezTo>
                  <a:pt x="953" y="359"/>
                  <a:pt x="949" y="374"/>
                  <a:pt x="943" y="377"/>
                </a:cubicBezTo>
                <a:cubicBezTo>
                  <a:pt x="940" y="377"/>
                  <a:pt x="938" y="377"/>
                  <a:pt x="938" y="374"/>
                </a:cubicBezTo>
                <a:cubicBezTo>
                  <a:pt x="936" y="377"/>
                  <a:pt x="935" y="381"/>
                  <a:pt x="934" y="385"/>
                </a:cubicBezTo>
                <a:cubicBezTo>
                  <a:pt x="927" y="383"/>
                  <a:pt x="931" y="377"/>
                  <a:pt x="930" y="373"/>
                </a:cubicBezTo>
                <a:cubicBezTo>
                  <a:pt x="909" y="369"/>
                  <a:pt x="887" y="371"/>
                  <a:pt x="869" y="370"/>
                </a:cubicBezTo>
                <a:cubicBezTo>
                  <a:pt x="870" y="378"/>
                  <a:pt x="861" y="376"/>
                  <a:pt x="861" y="383"/>
                </a:cubicBezTo>
                <a:cubicBezTo>
                  <a:pt x="857" y="380"/>
                  <a:pt x="851" y="378"/>
                  <a:pt x="847" y="382"/>
                </a:cubicBezTo>
                <a:cubicBezTo>
                  <a:pt x="847" y="376"/>
                  <a:pt x="855" y="377"/>
                  <a:pt x="856" y="372"/>
                </a:cubicBezTo>
                <a:cubicBezTo>
                  <a:pt x="854" y="368"/>
                  <a:pt x="849" y="362"/>
                  <a:pt x="843" y="366"/>
                </a:cubicBezTo>
                <a:cubicBezTo>
                  <a:pt x="849" y="371"/>
                  <a:pt x="842" y="376"/>
                  <a:pt x="838" y="379"/>
                </a:cubicBezTo>
                <a:cubicBezTo>
                  <a:pt x="835" y="377"/>
                  <a:pt x="833" y="375"/>
                  <a:pt x="832" y="371"/>
                </a:cubicBezTo>
                <a:cubicBezTo>
                  <a:pt x="828" y="372"/>
                  <a:pt x="830" y="374"/>
                  <a:pt x="824" y="372"/>
                </a:cubicBezTo>
                <a:cubicBezTo>
                  <a:pt x="822" y="387"/>
                  <a:pt x="810" y="374"/>
                  <a:pt x="800" y="379"/>
                </a:cubicBezTo>
                <a:cubicBezTo>
                  <a:pt x="800" y="371"/>
                  <a:pt x="806" y="378"/>
                  <a:pt x="812" y="376"/>
                </a:cubicBezTo>
                <a:cubicBezTo>
                  <a:pt x="808" y="370"/>
                  <a:pt x="801" y="367"/>
                  <a:pt x="793" y="366"/>
                </a:cubicBezTo>
                <a:cubicBezTo>
                  <a:pt x="792" y="370"/>
                  <a:pt x="797" y="370"/>
                  <a:pt x="798" y="372"/>
                </a:cubicBezTo>
                <a:cubicBezTo>
                  <a:pt x="798" y="375"/>
                  <a:pt x="797" y="378"/>
                  <a:pt x="795" y="379"/>
                </a:cubicBezTo>
                <a:cubicBezTo>
                  <a:pt x="792" y="380"/>
                  <a:pt x="791" y="378"/>
                  <a:pt x="789" y="378"/>
                </a:cubicBezTo>
                <a:cubicBezTo>
                  <a:pt x="785" y="377"/>
                  <a:pt x="793" y="375"/>
                  <a:pt x="789" y="373"/>
                </a:cubicBezTo>
                <a:cubicBezTo>
                  <a:pt x="783" y="373"/>
                  <a:pt x="783" y="373"/>
                  <a:pt x="783" y="373"/>
                </a:cubicBezTo>
                <a:cubicBezTo>
                  <a:pt x="784" y="369"/>
                  <a:pt x="784" y="370"/>
                  <a:pt x="783" y="366"/>
                </a:cubicBezTo>
                <a:cubicBezTo>
                  <a:pt x="777" y="367"/>
                  <a:pt x="775" y="373"/>
                  <a:pt x="780" y="377"/>
                </a:cubicBezTo>
                <a:cubicBezTo>
                  <a:pt x="781" y="383"/>
                  <a:pt x="774" y="382"/>
                  <a:pt x="772" y="384"/>
                </a:cubicBezTo>
                <a:cubicBezTo>
                  <a:pt x="765" y="380"/>
                  <a:pt x="763" y="372"/>
                  <a:pt x="755" y="370"/>
                </a:cubicBezTo>
                <a:cubicBezTo>
                  <a:pt x="755" y="376"/>
                  <a:pt x="751" y="377"/>
                  <a:pt x="754" y="382"/>
                </a:cubicBezTo>
                <a:cubicBezTo>
                  <a:pt x="751" y="386"/>
                  <a:pt x="748" y="383"/>
                  <a:pt x="742" y="384"/>
                </a:cubicBezTo>
                <a:cubicBezTo>
                  <a:pt x="743" y="379"/>
                  <a:pt x="746" y="379"/>
                  <a:pt x="744" y="373"/>
                </a:cubicBezTo>
                <a:cubicBezTo>
                  <a:pt x="739" y="374"/>
                  <a:pt x="740" y="380"/>
                  <a:pt x="736" y="382"/>
                </a:cubicBezTo>
                <a:cubicBezTo>
                  <a:pt x="733" y="382"/>
                  <a:pt x="735" y="377"/>
                  <a:pt x="732" y="377"/>
                </a:cubicBezTo>
                <a:cubicBezTo>
                  <a:pt x="726" y="384"/>
                  <a:pt x="718" y="390"/>
                  <a:pt x="710" y="395"/>
                </a:cubicBezTo>
                <a:cubicBezTo>
                  <a:pt x="713" y="385"/>
                  <a:pt x="691" y="397"/>
                  <a:pt x="691" y="384"/>
                </a:cubicBezTo>
                <a:cubicBezTo>
                  <a:pt x="687" y="385"/>
                  <a:pt x="687" y="385"/>
                  <a:pt x="681" y="386"/>
                </a:cubicBezTo>
                <a:cubicBezTo>
                  <a:pt x="681" y="389"/>
                  <a:pt x="688" y="384"/>
                  <a:pt x="688" y="388"/>
                </a:cubicBezTo>
                <a:cubicBezTo>
                  <a:pt x="662" y="392"/>
                  <a:pt x="634" y="394"/>
                  <a:pt x="606" y="400"/>
                </a:cubicBezTo>
                <a:cubicBezTo>
                  <a:pt x="594" y="402"/>
                  <a:pt x="577" y="401"/>
                  <a:pt x="570" y="404"/>
                </a:cubicBezTo>
                <a:cubicBezTo>
                  <a:pt x="501" y="429"/>
                  <a:pt x="421" y="442"/>
                  <a:pt x="353" y="467"/>
                </a:cubicBezTo>
                <a:cubicBezTo>
                  <a:pt x="351" y="466"/>
                  <a:pt x="350" y="464"/>
                  <a:pt x="346" y="464"/>
                </a:cubicBezTo>
                <a:cubicBezTo>
                  <a:pt x="339" y="471"/>
                  <a:pt x="318" y="473"/>
                  <a:pt x="305" y="473"/>
                </a:cubicBezTo>
                <a:cubicBezTo>
                  <a:pt x="304" y="477"/>
                  <a:pt x="307" y="476"/>
                  <a:pt x="306" y="479"/>
                </a:cubicBezTo>
                <a:cubicBezTo>
                  <a:pt x="302" y="480"/>
                  <a:pt x="298" y="480"/>
                  <a:pt x="297" y="477"/>
                </a:cubicBezTo>
                <a:cubicBezTo>
                  <a:pt x="291" y="486"/>
                  <a:pt x="274" y="491"/>
                  <a:pt x="261" y="490"/>
                </a:cubicBezTo>
                <a:cubicBezTo>
                  <a:pt x="261" y="484"/>
                  <a:pt x="264" y="489"/>
                  <a:pt x="267" y="487"/>
                </a:cubicBezTo>
                <a:cubicBezTo>
                  <a:pt x="264" y="481"/>
                  <a:pt x="253" y="483"/>
                  <a:pt x="246" y="482"/>
                </a:cubicBezTo>
                <a:cubicBezTo>
                  <a:pt x="247" y="487"/>
                  <a:pt x="250" y="491"/>
                  <a:pt x="254" y="494"/>
                </a:cubicBezTo>
                <a:cubicBezTo>
                  <a:pt x="253" y="498"/>
                  <a:pt x="245" y="497"/>
                  <a:pt x="240" y="497"/>
                </a:cubicBezTo>
                <a:cubicBezTo>
                  <a:pt x="241" y="501"/>
                  <a:pt x="240" y="501"/>
                  <a:pt x="238" y="504"/>
                </a:cubicBezTo>
                <a:cubicBezTo>
                  <a:pt x="224" y="508"/>
                  <a:pt x="217" y="518"/>
                  <a:pt x="204" y="516"/>
                </a:cubicBezTo>
                <a:cubicBezTo>
                  <a:pt x="205" y="507"/>
                  <a:pt x="219" y="516"/>
                  <a:pt x="220" y="505"/>
                </a:cubicBezTo>
                <a:cubicBezTo>
                  <a:pt x="211" y="508"/>
                  <a:pt x="220" y="497"/>
                  <a:pt x="214" y="501"/>
                </a:cubicBezTo>
                <a:cubicBezTo>
                  <a:pt x="220" y="497"/>
                  <a:pt x="213" y="493"/>
                  <a:pt x="218" y="490"/>
                </a:cubicBezTo>
                <a:cubicBezTo>
                  <a:pt x="216" y="488"/>
                  <a:pt x="213" y="487"/>
                  <a:pt x="209" y="486"/>
                </a:cubicBezTo>
                <a:cubicBezTo>
                  <a:pt x="211" y="481"/>
                  <a:pt x="203" y="473"/>
                  <a:pt x="210" y="472"/>
                </a:cubicBezTo>
                <a:cubicBezTo>
                  <a:pt x="200" y="464"/>
                  <a:pt x="204" y="453"/>
                  <a:pt x="210" y="444"/>
                </a:cubicBezTo>
                <a:cubicBezTo>
                  <a:pt x="208" y="442"/>
                  <a:pt x="204" y="441"/>
                  <a:pt x="199" y="442"/>
                </a:cubicBezTo>
                <a:cubicBezTo>
                  <a:pt x="198" y="439"/>
                  <a:pt x="200" y="439"/>
                  <a:pt x="200" y="437"/>
                </a:cubicBezTo>
                <a:cubicBezTo>
                  <a:pt x="210" y="439"/>
                  <a:pt x="216" y="432"/>
                  <a:pt x="226" y="437"/>
                </a:cubicBezTo>
                <a:cubicBezTo>
                  <a:pt x="225" y="438"/>
                  <a:pt x="223" y="439"/>
                  <a:pt x="223" y="441"/>
                </a:cubicBezTo>
                <a:cubicBezTo>
                  <a:pt x="227" y="440"/>
                  <a:pt x="227" y="443"/>
                  <a:pt x="230" y="442"/>
                </a:cubicBezTo>
                <a:cubicBezTo>
                  <a:pt x="228" y="445"/>
                  <a:pt x="233" y="447"/>
                  <a:pt x="227" y="448"/>
                </a:cubicBezTo>
                <a:cubicBezTo>
                  <a:pt x="235" y="451"/>
                  <a:pt x="243" y="449"/>
                  <a:pt x="250" y="456"/>
                </a:cubicBezTo>
                <a:cubicBezTo>
                  <a:pt x="250" y="461"/>
                  <a:pt x="242" y="460"/>
                  <a:pt x="246" y="465"/>
                </a:cubicBezTo>
                <a:cubicBezTo>
                  <a:pt x="243" y="463"/>
                  <a:pt x="242" y="459"/>
                  <a:pt x="239" y="458"/>
                </a:cubicBezTo>
                <a:cubicBezTo>
                  <a:pt x="237" y="459"/>
                  <a:pt x="237" y="462"/>
                  <a:pt x="233" y="461"/>
                </a:cubicBezTo>
                <a:cubicBezTo>
                  <a:pt x="233" y="469"/>
                  <a:pt x="233" y="469"/>
                  <a:pt x="233" y="469"/>
                </a:cubicBezTo>
                <a:cubicBezTo>
                  <a:pt x="241" y="472"/>
                  <a:pt x="265" y="474"/>
                  <a:pt x="268" y="465"/>
                </a:cubicBezTo>
                <a:cubicBezTo>
                  <a:pt x="271" y="466"/>
                  <a:pt x="274" y="467"/>
                  <a:pt x="277" y="469"/>
                </a:cubicBezTo>
                <a:cubicBezTo>
                  <a:pt x="277" y="463"/>
                  <a:pt x="269" y="466"/>
                  <a:pt x="273" y="459"/>
                </a:cubicBezTo>
                <a:cubicBezTo>
                  <a:pt x="271" y="463"/>
                  <a:pt x="265" y="463"/>
                  <a:pt x="261" y="461"/>
                </a:cubicBezTo>
                <a:cubicBezTo>
                  <a:pt x="262" y="460"/>
                  <a:pt x="263" y="458"/>
                  <a:pt x="265" y="457"/>
                </a:cubicBezTo>
                <a:cubicBezTo>
                  <a:pt x="266" y="453"/>
                  <a:pt x="259" y="453"/>
                  <a:pt x="263" y="452"/>
                </a:cubicBezTo>
                <a:cubicBezTo>
                  <a:pt x="262" y="449"/>
                  <a:pt x="256" y="453"/>
                  <a:pt x="254" y="453"/>
                </a:cubicBezTo>
                <a:cubicBezTo>
                  <a:pt x="249" y="449"/>
                  <a:pt x="243" y="447"/>
                  <a:pt x="237" y="445"/>
                </a:cubicBezTo>
                <a:cubicBezTo>
                  <a:pt x="239" y="437"/>
                  <a:pt x="234" y="436"/>
                  <a:pt x="234" y="430"/>
                </a:cubicBezTo>
                <a:cubicBezTo>
                  <a:pt x="235" y="428"/>
                  <a:pt x="239" y="430"/>
                  <a:pt x="240" y="427"/>
                </a:cubicBezTo>
                <a:cubicBezTo>
                  <a:pt x="240" y="424"/>
                  <a:pt x="235" y="427"/>
                  <a:pt x="232" y="426"/>
                </a:cubicBezTo>
                <a:cubicBezTo>
                  <a:pt x="236" y="420"/>
                  <a:pt x="245" y="426"/>
                  <a:pt x="248" y="420"/>
                </a:cubicBezTo>
                <a:cubicBezTo>
                  <a:pt x="255" y="423"/>
                  <a:pt x="250" y="436"/>
                  <a:pt x="260" y="438"/>
                </a:cubicBezTo>
                <a:cubicBezTo>
                  <a:pt x="256" y="433"/>
                  <a:pt x="265" y="432"/>
                  <a:pt x="275" y="432"/>
                </a:cubicBezTo>
                <a:cubicBezTo>
                  <a:pt x="274" y="430"/>
                  <a:pt x="271" y="429"/>
                  <a:pt x="272" y="425"/>
                </a:cubicBezTo>
                <a:cubicBezTo>
                  <a:pt x="277" y="425"/>
                  <a:pt x="279" y="433"/>
                  <a:pt x="284" y="429"/>
                </a:cubicBezTo>
                <a:cubicBezTo>
                  <a:pt x="284" y="424"/>
                  <a:pt x="282" y="426"/>
                  <a:pt x="283" y="417"/>
                </a:cubicBezTo>
                <a:cubicBezTo>
                  <a:pt x="275" y="416"/>
                  <a:pt x="269" y="414"/>
                  <a:pt x="267" y="407"/>
                </a:cubicBezTo>
                <a:cubicBezTo>
                  <a:pt x="264" y="408"/>
                  <a:pt x="263" y="411"/>
                  <a:pt x="259" y="410"/>
                </a:cubicBezTo>
                <a:cubicBezTo>
                  <a:pt x="258" y="413"/>
                  <a:pt x="265" y="409"/>
                  <a:pt x="263" y="414"/>
                </a:cubicBezTo>
                <a:cubicBezTo>
                  <a:pt x="260" y="419"/>
                  <a:pt x="252" y="407"/>
                  <a:pt x="257" y="407"/>
                </a:cubicBezTo>
                <a:cubicBezTo>
                  <a:pt x="253" y="402"/>
                  <a:pt x="250" y="405"/>
                  <a:pt x="243" y="404"/>
                </a:cubicBezTo>
                <a:cubicBezTo>
                  <a:pt x="244" y="407"/>
                  <a:pt x="243" y="407"/>
                  <a:pt x="242" y="409"/>
                </a:cubicBezTo>
                <a:cubicBezTo>
                  <a:pt x="232" y="407"/>
                  <a:pt x="242" y="399"/>
                  <a:pt x="239" y="394"/>
                </a:cubicBezTo>
                <a:cubicBezTo>
                  <a:pt x="247" y="399"/>
                  <a:pt x="261" y="397"/>
                  <a:pt x="273" y="397"/>
                </a:cubicBezTo>
                <a:cubicBezTo>
                  <a:pt x="275" y="399"/>
                  <a:pt x="276" y="402"/>
                  <a:pt x="276" y="406"/>
                </a:cubicBezTo>
                <a:cubicBezTo>
                  <a:pt x="282" y="408"/>
                  <a:pt x="287" y="405"/>
                  <a:pt x="291" y="410"/>
                </a:cubicBezTo>
                <a:cubicBezTo>
                  <a:pt x="291" y="413"/>
                  <a:pt x="289" y="414"/>
                  <a:pt x="287" y="415"/>
                </a:cubicBezTo>
                <a:cubicBezTo>
                  <a:pt x="289" y="419"/>
                  <a:pt x="294" y="419"/>
                  <a:pt x="298" y="420"/>
                </a:cubicBezTo>
                <a:cubicBezTo>
                  <a:pt x="296" y="425"/>
                  <a:pt x="300" y="431"/>
                  <a:pt x="307" y="429"/>
                </a:cubicBezTo>
                <a:cubicBezTo>
                  <a:pt x="309" y="427"/>
                  <a:pt x="308" y="424"/>
                  <a:pt x="307" y="423"/>
                </a:cubicBezTo>
                <a:cubicBezTo>
                  <a:pt x="312" y="426"/>
                  <a:pt x="316" y="423"/>
                  <a:pt x="323" y="425"/>
                </a:cubicBezTo>
                <a:cubicBezTo>
                  <a:pt x="321" y="423"/>
                  <a:pt x="320" y="421"/>
                  <a:pt x="319" y="419"/>
                </a:cubicBezTo>
                <a:cubicBezTo>
                  <a:pt x="320" y="414"/>
                  <a:pt x="331" y="417"/>
                  <a:pt x="337" y="416"/>
                </a:cubicBezTo>
                <a:cubicBezTo>
                  <a:pt x="330" y="411"/>
                  <a:pt x="321" y="416"/>
                  <a:pt x="313" y="411"/>
                </a:cubicBezTo>
                <a:cubicBezTo>
                  <a:pt x="313" y="408"/>
                  <a:pt x="315" y="409"/>
                  <a:pt x="313" y="406"/>
                </a:cubicBezTo>
                <a:cubicBezTo>
                  <a:pt x="299" y="413"/>
                  <a:pt x="304" y="399"/>
                  <a:pt x="295" y="397"/>
                </a:cubicBezTo>
                <a:cubicBezTo>
                  <a:pt x="296" y="395"/>
                  <a:pt x="299" y="393"/>
                  <a:pt x="296" y="391"/>
                </a:cubicBezTo>
                <a:cubicBezTo>
                  <a:pt x="304" y="391"/>
                  <a:pt x="303" y="383"/>
                  <a:pt x="312" y="387"/>
                </a:cubicBezTo>
                <a:cubicBezTo>
                  <a:pt x="309" y="393"/>
                  <a:pt x="309" y="396"/>
                  <a:pt x="310" y="403"/>
                </a:cubicBezTo>
                <a:cubicBezTo>
                  <a:pt x="311" y="406"/>
                  <a:pt x="323" y="403"/>
                  <a:pt x="318" y="407"/>
                </a:cubicBezTo>
                <a:cubicBezTo>
                  <a:pt x="321" y="409"/>
                  <a:pt x="325" y="405"/>
                  <a:pt x="329" y="405"/>
                </a:cubicBezTo>
                <a:cubicBezTo>
                  <a:pt x="333" y="407"/>
                  <a:pt x="335" y="416"/>
                  <a:pt x="340" y="412"/>
                </a:cubicBezTo>
                <a:cubicBezTo>
                  <a:pt x="333" y="409"/>
                  <a:pt x="340" y="407"/>
                  <a:pt x="337" y="402"/>
                </a:cubicBezTo>
                <a:cubicBezTo>
                  <a:pt x="332" y="403"/>
                  <a:pt x="329" y="405"/>
                  <a:pt x="325" y="403"/>
                </a:cubicBezTo>
                <a:cubicBezTo>
                  <a:pt x="326" y="396"/>
                  <a:pt x="330" y="396"/>
                  <a:pt x="337" y="397"/>
                </a:cubicBezTo>
                <a:cubicBezTo>
                  <a:pt x="337" y="393"/>
                  <a:pt x="327" y="395"/>
                  <a:pt x="332" y="392"/>
                </a:cubicBezTo>
                <a:cubicBezTo>
                  <a:pt x="327" y="395"/>
                  <a:pt x="325" y="387"/>
                  <a:pt x="317" y="387"/>
                </a:cubicBezTo>
                <a:cubicBezTo>
                  <a:pt x="328" y="381"/>
                  <a:pt x="345" y="384"/>
                  <a:pt x="356" y="381"/>
                </a:cubicBezTo>
                <a:cubicBezTo>
                  <a:pt x="350" y="380"/>
                  <a:pt x="347" y="377"/>
                  <a:pt x="342" y="375"/>
                </a:cubicBezTo>
                <a:cubicBezTo>
                  <a:pt x="350" y="371"/>
                  <a:pt x="356" y="373"/>
                  <a:pt x="364" y="371"/>
                </a:cubicBezTo>
                <a:cubicBezTo>
                  <a:pt x="366" y="373"/>
                  <a:pt x="366" y="378"/>
                  <a:pt x="368" y="379"/>
                </a:cubicBezTo>
                <a:cubicBezTo>
                  <a:pt x="373" y="377"/>
                  <a:pt x="380" y="380"/>
                  <a:pt x="384" y="376"/>
                </a:cubicBezTo>
                <a:cubicBezTo>
                  <a:pt x="387" y="373"/>
                  <a:pt x="384" y="373"/>
                  <a:pt x="383" y="370"/>
                </a:cubicBezTo>
                <a:cubicBezTo>
                  <a:pt x="389" y="371"/>
                  <a:pt x="393" y="371"/>
                  <a:pt x="396" y="371"/>
                </a:cubicBezTo>
                <a:cubicBezTo>
                  <a:pt x="397" y="377"/>
                  <a:pt x="392" y="379"/>
                  <a:pt x="391" y="384"/>
                </a:cubicBezTo>
                <a:cubicBezTo>
                  <a:pt x="407" y="394"/>
                  <a:pt x="394" y="409"/>
                  <a:pt x="392" y="420"/>
                </a:cubicBezTo>
                <a:cubicBezTo>
                  <a:pt x="395" y="419"/>
                  <a:pt x="398" y="417"/>
                  <a:pt x="400" y="414"/>
                </a:cubicBezTo>
                <a:cubicBezTo>
                  <a:pt x="408" y="421"/>
                  <a:pt x="412" y="411"/>
                  <a:pt x="422" y="412"/>
                </a:cubicBezTo>
                <a:cubicBezTo>
                  <a:pt x="419" y="409"/>
                  <a:pt x="422" y="405"/>
                  <a:pt x="426" y="405"/>
                </a:cubicBezTo>
                <a:cubicBezTo>
                  <a:pt x="426" y="403"/>
                  <a:pt x="423" y="404"/>
                  <a:pt x="421" y="404"/>
                </a:cubicBezTo>
                <a:cubicBezTo>
                  <a:pt x="421" y="403"/>
                  <a:pt x="422" y="402"/>
                  <a:pt x="422" y="400"/>
                </a:cubicBezTo>
                <a:cubicBezTo>
                  <a:pt x="429" y="402"/>
                  <a:pt x="442" y="395"/>
                  <a:pt x="448" y="401"/>
                </a:cubicBezTo>
                <a:cubicBezTo>
                  <a:pt x="451" y="396"/>
                  <a:pt x="440" y="396"/>
                  <a:pt x="439" y="391"/>
                </a:cubicBezTo>
                <a:cubicBezTo>
                  <a:pt x="433" y="395"/>
                  <a:pt x="424" y="395"/>
                  <a:pt x="421" y="388"/>
                </a:cubicBezTo>
                <a:cubicBezTo>
                  <a:pt x="420" y="391"/>
                  <a:pt x="422" y="393"/>
                  <a:pt x="418" y="396"/>
                </a:cubicBezTo>
                <a:cubicBezTo>
                  <a:pt x="413" y="394"/>
                  <a:pt x="414" y="386"/>
                  <a:pt x="408" y="387"/>
                </a:cubicBezTo>
                <a:cubicBezTo>
                  <a:pt x="410" y="381"/>
                  <a:pt x="424" y="387"/>
                  <a:pt x="426" y="381"/>
                </a:cubicBezTo>
                <a:cubicBezTo>
                  <a:pt x="423" y="374"/>
                  <a:pt x="429" y="370"/>
                  <a:pt x="435" y="368"/>
                </a:cubicBezTo>
                <a:cubicBezTo>
                  <a:pt x="442" y="369"/>
                  <a:pt x="432" y="374"/>
                  <a:pt x="438" y="375"/>
                </a:cubicBezTo>
                <a:cubicBezTo>
                  <a:pt x="441" y="370"/>
                  <a:pt x="449" y="370"/>
                  <a:pt x="456" y="369"/>
                </a:cubicBezTo>
                <a:cubicBezTo>
                  <a:pt x="456" y="365"/>
                  <a:pt x="453" y="366"/>
                  <a:pt x="454" y="362"/>
                </a:cubicBezTo>
                <a:cubicBezTo>
                  <a:pt x="461" y="360"/>
                  <a:pt x="458" y="369"/>
                  <a:pt x="464" y="368"/>
                </a:cubicBezTo>
                <a:cubicBezTo>
                  <a:pt x="465" y="366"/>
                  <a:pt x="465" y="363"/>
                  <a:pt x="466" y="361"/>
                </a:cubicBezTo>
                <a:cubicBezTo>
                  <a:pt x="472" y="362"/>
                  <a:pt x="475" y="360"/>
                  <a:pt x="477" y="357"/>
                </a:cubicBezTo>
                <a:cubicBezTo>
                  <a:pt x="482" y="366"/>
                  <a:pt x="482" y="380"/>
                  <a:pt x="497" y="378"/>
                </a:cubicBezTo>
                <a:cubicBezTo>
                  <a:pt x="497" y="374"/>
                  <a:pt x="495" y="369"/>
                  <a:pt x="498" y="368"/>
                </a:cubicBezTo>
                <a:cubicBezTo>
                  <a:pt x="496" y="365"/>
                  <a:pt x="489" y="367"/>
                  <a:pt x="488" y="363"/>
                </a:cubicBezTo>
                <a:cubicBezTo>
                  <a:pt x="493" y="357"/>
                  <a:pt x="484" y="353"/>
                  <a:pt x="485" y="347"/>
                </a:cubicBezTo>
                <a:cubicBezTo>
                  <a:pt x="477" y="347"/>
                  <a:pt x="477" y="346"/>
                  <a:pt x="470" y="346"/>
                </a:cubicBezTo>
                <a:cubicBezTo>
                  <a:pt x="472" y="343"/>
                  <a:pt x="475" y="340"/>
                  <a:pt x="482" y="340"/>
                </a:cubicBezTo>
                <a:cubicBezTo>
                  <a:pt x="479" y="336"/>
                  <a:pt x="475" y="340"/>
                  <a:pt x="469" y="338"/>
                </a:cubicBezTo>
                <a:cubicBezTo>
                  <a:pt x="469" y="333"/>
                  <a:pt x="479" y="336"/>
                  <a:pt x="477" y="330"/>
                </a:cubicBezTo>
                <a:cubicBezTo>
                  <a:pt x="472" y="330"/>
                  <a:pt x="471" y="325"/>
                  <a:pt x="465" y="326"/>
                </a:cubicBezTo>
                <a:cubicBezTo>
                  <a:pt x="465" y="323"/>
                  <a:pt x="468" y="322"/>
                  <a:pt x="471" y="322"/>
                </a:cubicBezTo>
                <a:cubicBezTo>
                  <a:pt x="474" y="312"/>
                  <a:pt x="468" y="313"/>
                  <a:pt x="468" y="303"/>
                </a:cubicBezTo>
                <a:cubicBezTo>
                  <a:pt x="469" y="301"/>
                  <a:pt x="472" y="300"/>
                  <a:pt x="474" y="299"/>
                </a:cubicBezTo>
                <a:cubicBezTo>
                  <a:pt x="473" y="293"/>
                  <a:pt x="468" y="290"/>
                  <a:pt x="466" y="286"/>
                </a:cubicBezTo>
                <a:cubicBezTo>
                  <a:pt x="480" y="271"/>
                  <a:pt x="493" y="284"/>
                  <a:pt x="513" y="285"/>
                </a:cubicBezTo>
                <a:cubicBezTo>
                  <a:pt x="511" y="289"/>
                  <a:pt x="510" y="291"/>
                  <a:pt x="512" y="294"/>
                </a:cubicBezTo>
                <a:cubicBezTo>
                  <a:pt x="497" y="299"/>
                  <a:pt x="483" y="304"/>
                  <a:pt x="475" y="318"/>
                </a:cubicBezTo>
                <a:cubicBezTo>
                  <a:pt x="475" y="324"/>
                  <a:pt x="481" y="326"/>
                  <a:pt x="485" y="328"/>
                </a:cubicBezTo>
                <a:cubicBezTo>
                  <a:pt x="483" y="329"/>
                  <a:pt x="481" y="330"/>
                  <a:pt x="478" y="332"/>
                </a:cubicBezTo>
                <a:cubicBezTo>
                  <a:pt x="483" y="336"/>
                  <a:pt x="488" y="330"/>
                  <a:pt x="491" y="335"/>
                </a:cubicBezTo>
                <a:cubicBezTo>
                  <a:pt x="493" y="339"/>
                  <a:pt x="486" y="336"/>
                  <a:pt x="488" y="340"/>
                </a:cubicBezTo>
                <a:cubicBezTo>
                  <a:pt x="500" y="339"/>
                  <a:pt x="508" y="341"/>
                  <a:pt x="518" y="340"/>
                </a:cubicBezTo>
                <a:cubicBezTo>
                  <a:pt x="517" y="347"/>
                  <a:pt x="517" y="350"/>
                  <a:pt x="521" y="353"/>
                </a:cubicBezTo>
                <a:cubicBezTo>
                  <a:pt x="524" y="354"/>
                  <a:pt x="524" y="352"/>
                  <a:pt x="524" y="351"/>
                </a:cubicBezTo>
                <a:cubicBezTo>
                  <a:pt x="534" y="354"/>
                  <a:pt x="529" y="361"/>
                  <a:pt x="533" y="366"/>
                </a:cubicBezTo>
                <a:cubicBezTo>
                  <a:pt x="538" y="361"/>
                  <a:pt x="550" y="362"/>
                  <a:pt x="560" y="360"/>
                </a:cubicBezTo>
                <a:cubicBezTo>
                  <a:pt x="558" y="355"/>
                  <a:pt x="555" y="361"/>
                  <a:pt x="554" y="356"/>
                </a:cubicBezTo>
                <a:cubicBezTo>
                  <a:pt x="554" y="353"/>
                  <a:pt x="556" y="351"/>
                  <a:pt x="559" y="350"/>
                </a:cubicBezTo>
                <a:cubicBezTo>
                  <a:pt x="557" y="343"/>
                  <a:pt x="551" y="348"/>
                  <a:pt x="547" y="342"/>
                </a:cubicBezTo>
                <a:cubicBezTo>
                  <a:pt x="548" y="340"/>
                  <a:pt x="550" y="339"/>
                  <a:pt x="549" y="335"/>
                </a:cubicBezTo>
                <a:cubicBezTo>
                  <a:pt x="544" y="334"/>
                  <a:pt x="544" y="338"/>
                  <a:pt x="541" y="339"/>
                </a:cubicBezTo>
                <a:cubicBezTo>
                  <a:pt x="538" y="338"/>
                  <a:pt x="545" y="334"/>
                  <a:pt x="541" y="331"/>
                </a:cubicBezTo>
                <a:cubicBezTo>
                  <a:pt x="536" y="330"/>
                  <a:pt x="539" y="336"/>
                  <a:pt x="534" y="334"/>
                </a:cubicBezTo>
                <a:cubicBezTo>
                  <a:pt x="535" y="336"/>
                  <a:pt x="536" y="337"/>
                  <a:pt x="538" y="336"/>
                </a:cubicBezTo>
                <a:cubicBezTo>
                  <a:pt x="536" y="339"/>
                  <a:pt x="538" y="344"/>
                  <a:pt x="533" y="343"/>
                </a:cubicBezTo>
                <a:cubicBezTo>
                  <a:pt x="530" y="340"/>
                  <a:pt x="535" y="330"/>
                  <a:pt x="530" y="326"/>
                </a:cubicBezTo>
                <a:cubicBezTo>
                  <a:pt x="530" y="316"/>
                  <a:pt x="545" y="319"/>
                  <a:pt x="548" y="310"/>
                </a:cubicBezTo>
                <a:cubicBezTo>
                  <a:pt x="553" y="309"/>
                  <a:pt x="556" y="311"/>
                  <a:pt x="559" y="313"/>
                </a:cubicBezTo>
                <a:cubicBezTo>
                  <a:pt x="556" y="330"/>
                  <a:pt x="568" y="340"/>
                  <a:pt x="570" y="351"/>
                </a:cubicBezTo>
                <a:cubicBezTo>
                  <a:pt x="571" y="349"/>
                  <a:pt x="573" y="347"/>
                  <a:pt x="575" y="346"/>
                </a:cubicBezTo>
                <a:cubicBezTo>
                  <a:pt x="580" y="347"/>
                  <a:pt x="585" y="348"/>
                  <a:pt x="588" y="352"/>
                </a:cubicBezTo>
                <a:cubicBezTo>
                  <a:pt x="584" y="353"/>
                  <a:pt x="585" y="358"/>
                  <a:pt x="585" y="363"/>
                </a:cubicBezTo>
                <a:cubicBezTo>
                  <a:pt x="594" y="365"/>
                  <a:pt x="595" y="375"/>
                  <a:pt x="606" y="374"/>
                </a:cubicBezTo>
                <a:cubicBezTo>
                  <a:pt x="606" y="370"/>
                  <a:pt x="604" y="367"/>
                  <a:pt x="611" y="366"/>
                </a:cubicBezTo>
                <a:cubicBezTo>
                  <a:pt x="611" y="360"/>
                  <a:pt x="605" y="359"/>
                  <a:pt x="601" y="357"/>
                </a:cubicBezTo>
                <a:cubicBezTo>
                  <a:pt x="605" y="350"/>
                  <a:pt x="619" y="359"/>
                  <a:pt x="619" y="348"/>
                </a:cubicBezTo>
                <a:cubicBezTo>
                  <a:pt x="617" y="349"/>
                  <a:pt x="611" y="347"/>
                  <a:pt x="612" y="349"/>
                </a:cubicBezTo>
                <a:cubicBezTo>
                  <a:pt x="605" y="340"/>
                  <a:pt x="589" y="339"/>
                  <a:pt x="586" y="323"/>
                </a:cubicBezTo>
                <a:cubicBezTo>
                  <a:pt x="583" y="321"/>
                  <a:pt x="577" y="322"/>
                  <a:pt x="573" y="320"/>
                </a:cubicBezTo>
                <a:cubicBezTo>
                  <a:pt x="575" y="318"/>
                  <a:pt x="580" y="317"/>
                  <a:pt x="585" y="317"/>
                </a:cubicBezTo>
                <a:cubicBezTo>
                  <a:pt x="581" y="314"/>
                  <a:pt x="578" y="307"/>
                  <a:pt x="584" y="305"/>
                </a:cubicBezTo>
                <a:cubicBezTo>
                  <a:pt x="585" y="300"/>
                  <a:pt x="576" y="305"/>
                  <a:pt x="578" y="297"/>
                </a:cubicBezTo>
                <a:cubicBezTo>
                  <a:pt x="571" y="299"/>
                  <a:pt x="565" y="302"/>
                  <a:pt x="558" y="304"/>
                </a:cubicBezTo>
                <a:cubicBezTo>
                  <a:pt x="554" y="303"/>
                  <a:pt x="559" y="300"/>
                  <a:pt x="558" y="298"/>
                </a:cubicBezTo>
                <a:cubicBezTo>
                  <a:pt x="550" y="290"/>
                  <a:pt x="542" y="301"/>
                  <a:pt x="538" y="305"/>
                </a:cubicBezTo>
                <a:cubicBezTo>
                  <a:pt x="534" y="297"/>
                  <a:pt x="532" y="285"/>
                  <a:pt x="521" y="284"/>
                </a:cubicBezTo>
                <a:cubicBezTo>
                  <a:pt x="522" y="279"/>
                  <a:pt x="530" y="285"/>
                  <a:pt x="534" y="281"/>
                </a:cubicBezTo>
                <a:cubicBezTo>
                  <a:pt x="535" y="277"/>
                  <a:pt x="532" y="276"/>
                  <a:pt x="531" y="273"/>
                </a:cubicBezTo>
                <a:cubicBezTo>
                  <a:pt x="540" y="264"/>
                  <a:pt x="551" y="277"/>
                  <a:pt x="564" y="276"/>
                </a:cubicBezTo>
                <a:cubicBezTo>
                  <a:pt x="563" y="279"/>
                  <a:pt x="561" y="281"/>
                  <a:pt x="562" y="285"/>
                </a:cubicBezTo>
                <a:cubicBezTo>
                  <a:pt x="570" y="290"/>
                  <a:pt x="582" y="287"/>
                  <a:pt x="591" y="287"/>
                </a:cubicBezTo>
                <a:cubicBezTo>
                  <a:pt x="590" y="291"/>
                  <a:pt x="588" y="293"/>
                  <a:pt x="582" y="293"/>
                </a:cubicBezTo>
                <a:cubicBezTo>
                  <a:pt x="581" y="301"/>
                  <a:pt x="591" y="298"/>
                  <a:pt x="596" y="300"/>
                </a:cubicBezTo>
                <a:cubicBezTo>
                  <a:pt x="594" y="310"/>
                  <a:pt x="597" y="316"/>
                  <a:pt x="605" y="319"/>
                </a:cubicBezTo>
                <a:cubicBezTo>
                  <a:pt x="607" y="324"/>
                  <a:pt x="601" y="323"/>
                  <a:pt x="601" y="328"/>
                </a:cubicBezTo>
                <a:cubicBezTo>
                  <a:pt x="608" y="328"/>
                  <a:pt x="603" y="333"/>
                  <a:pt x="605" y="338"/>
                </a:cubicBezTo>
                <a:cubicBezTo>
                  <a:pt x="608" y="341"/>
                  <a:pt x="615" y="341"/>
                  <a:pt x="620" y="342"/>
                </a:cubicBezTo>
                <a:cubicBezTo>
                  <a:pt x="620" y="347"/>
                  <a:pt x="622" y="348"/>
                  <a:pt x="621" y="353"/>
                </a:cubicBezTo>
                <a:cubicBezTo>
                  <a:pt x="626" y="352"/>
                  <a:pt x="625" y="357"/>
                  <a:pt x="630" y="355"/>
                </a:cubicBezTo>
                <a:cubicBezTo>
                  <a:pt x="628" y="359"/>
                  <a:pt x="629" y="362"/>
                  <a:pt x="631" y="365"/>
                </a:cubicBezTo>
                <a:cubicBezTo>
                  <a:pt x="632" y="369"/>
                  <a:pt x="624" y="366"/>
                  <a:pt x="626" y="372"/>
                </a:cubicBezTo>
                <a:cubicBezTo>
                  <a:pt x="633" y="374"/>
                  <a:pt x="630" y="367"/>
                  <a:pt x="634" y="366"/>
                </a:cubicBezTo>
                <a:cubicBezTo>
                  <a:pt x="638" y="371"/>
                  <a:pt x="639" y="370"/>
                  <a:pt x="645" y="372"/>
                </a:cubicBezTo>
                <a:cubicBezTo>
                  <a:pt x="648" y="365"/>
                  <a:pt x="642" y="364"/>
                  <a:pt x="647" y="359"/>
                </a:cubicBezTo>
                <a:cubicBezTo>
                  <a:pt x="643" y="358"/>
                  <a:pt x="642" y="353"/>
                  <a:pt x="638" y="352"/>
                </a:cubicBezTo>
                <a:cubicBezTo>
                  <a:pt x="639" y="349"/>
                  <a:pt x="646" y="349"/>
                  <a:pt x="641" y="344"/>
                </a:cubicBezTo>
                <a:cubicBezTo>
                  <a:pt x="644" y="344"/>
                  <a:pt x="644" y="346"/>
                  <a:pt x="647" y="345"/>
                </a:cubicBezTo>
                <a:cubicBezTo>
                  <a:pt x="648" y="335"/>
                  <a:pt x="645" y="334"/>
                  <a:pt x="646" y="328"/>
                </a:cubicBezTo>
                <a:cubicBezTo>
                  <a:pt x="642" y="328"/>
                  <a:pt x="640" y="326"/>
                  <a:pt x="637" y="325"/>
                </a:cubicBezTo>
                <a:cubicBezTo>
                  <a:pt x="637" y="324"/>
                  <a:pt x="639" y="323"/>
                  <a:pt x="640" y="322"/>
                </a:cubicBezTo>
                <a:cubicBezTo>
                  <a:pt x="637" y="319"/>
                  <a:pt x="636" y="321"/>
                  <a:pt x="631" y="322"/>
                </a:cubicBezTo>
                <a:cubicBezTo>
                  <a:pt x="628" y="321"/>
                  <a:pt x="630" y="316"/>
                  <a:pt x="629" y="313"/>
                </a:cubicBezTo>
                <a:cubicBezTo>
                  <a:pt x="623" y="315"/>
                  <a:pt x="622" y="310"/>
                  <a:pt x="616" y="311"/>
                </a:cubicBezTo>
                <a:cubicBezTo>
                  <a:pt x="612" y="303"/>
                  <a:pt x="616" y="300"/>
                  <a:pt x="622" y="296"/>
                </a:cubicBezTo>
                <a:cubicBezTo>
                  <a:pt x="617" y="291"/>
                  <a:pt x="622" y="293"/>
                  <a:pt x="623" y="287"/>
                </a:cubicBezTo>
                <a:cubicBezTo>
                  <a:pt x="610" y="278"/>
                  <a:pt x="596" y="286"/>
                  <a:pt x="584" y="279"/>
                </a:cubicBezTo>
                <a:cubicBezTo>
                  <a:pt x="590" y="260"/>
                  <a:pt x="608" y="275"/>
                  <a:pt x="623" y="270"/>
                </a:cubicBezTo>
                <a:cubicBezTo>
                  <a:pt x="626" y="271"/>
                  <a:pt x="624" y="276"/>
                  <a:pt x="626" y="277"/>
                </a:cubicBezTo>
                <a:cubicBezTo>
                  <a:pt x="633" y="277"/>
                  <a:pt x="634" y="278"/>
                  <a:pt x="640" y="276"/>
                </a:cubicBezTo>
                <a:cubicBezTo>
                  <a:pt x="639" y="271"/>
                  <a:pt x="633" y="273"/>
                  <a:pt x="633" y="267"/>
                </a:cubicBezTo>
                <a:cubicBezTo>
                  <a:pt x="633" y="263"/>
                  <a:pt x="636" y="265"/>
                  <a:pt x="639" y="266"/>
                </a:cubicBezTo>
                <a:cubicBezTo>
                  <a:pt x="637" y="261"/>
                  <a:pt x="633" y="259"/>
                  <a:pt x="628" y="258"/>
                </a:cubicBezTo>
                <a:cubicBezTo>
                  <a:pt x="628" y="263"/>
                  <a:pt x="630" y="269"/>
                  <a:pt x="627" y="272"/>
                </a:cubicBezTo>
                <a:cubicBezTo>
                  <a:pt x="623" y="261"/>
                  <a:pt x="613" y="256"/>
                  <a:pt x="609" y="249"/>
                </a:cubicBezTo>
                <a:cubicBezTo>
                  <a:pt x="608" y="248"/>
                  <a:pt x="607" y="248"/>
                  <a:pt x="607" y="247"/>
                </a:cubicBezTo>
                <a:cubicBezTo>
                  <a:pt x="608" y="248"/>
                  <a:pt x="608" y="248"/>
                  <a:pt x="609" y="249"/>
                </a:cubicBezTo>
                <a:cubicBezTo>
                  <a:pt x="611" y="251"/>
                  <a:pt x="614" y="252"/>
                  <a:pt x="613" y="247"/>
                </a:cubicBezTo>
                <a:cubicBezTo>
                  <a:pt x="624" y="246"/>
                  <a:pt x="632" y="256"/>
                  <a:pt x="651" y="252"/>
                </a:cubicBezTo>
                <a:cubicBezTo>
                  <a:pt x="641" y="241"/>
                  <a:pt x="628" y="235"/>
                  <a:pt x="615" y="229"/>
                </a:cubicBezTo>
                <a:cubicBezTo>
                  <a:pt x="610" y="228"/>
                  <a:pt x="612" y="232"/>
                  <a:pt x="609" y="233"/>
                </a:cubicBezTo>
                <a:cubicBezTo>
                  <a:pt x="604" y="229"/>
                  <a:pt x="602" y="230"/>
                  <a:pt x="594" y="228"/>
                </a:cubicBezTo>
                <a:cubicBezTo>
                  <a:pt x="600" y="234"/>
                  <a:pt x="604" y="237"/>
                  <a:pt x="603" y="247"/>
                </a:cubicBezTo>
                <a:cubicBezTo>
                  <a:pt x="601" y="251"/>
                  <a:pt x="592" y="250"/>
                  <a:pt x="593" y="257"/>
                </a:cubicBezTo>
                <a:cubicBezTo>
                  <a:pt x="586" y="257"/>
                  <a:pt x="580" y="259"/>
                  <a:pt x="577" y="263"/>
                </a:cubicBezTo>
                <a:cubicBezTo>
                  <a:pt x="573" y="263"/>
                  <a:pt x="573" y="256"/>
                  <a:pt x="577" y="256"/>
                </a:cubicBezTo>
                <a:cubicBezTo>
                  <a:pt x="574" y="254"/>
                  <a:pt x="570" y="252"/>
                  <a:pt x="569" y="247"/>
                </a:cubicBezTo>
                <a:cubicBezTo>
                  <a:pt x="560" y="245"/>
                  <a:pt x="549" y="241"/>
                  <a:pt x="541" y="248"/>
                </a:cubicBezTo>
                <a:cubicBezTo>
                  <a:pt x="530" y="248"/>
                  <a:pt x="532" y="234"/>
                  <a:pt x="521" y="233"/>
                </a:cubicBezTo>
                <a:cubicBezTo>
                  <a:pt x="519" y="223"/>
                  <a:pt x="531" y="221"/>
                  <a:pt x="527" y="214"/>
                </a:cubicBezTo>
                <a:cubicBezTo>
                  <a:pt x="534" y="218"/>
                  <a:pt x="536" y="207"/>
                  <a:pt x="545" y="212"/>
                </a:cubicBezTo>
                <a:cubicBezTo>
                  <a:pt x="545" y="203"/>
                  <a:pt x="538" y="203"/>
                  <a:pt x="537" y="196"/>
                </a:cubicBezTo>
                <a:cubicBezTo>
                  <a:pt x="548" y="194"/>
                  <a:pt x="550" y="186"/>
                  <a:pt x="564" y="188"/>
                </a:cubicBezTo>
                <a:cubicBezTo>
                  <a:pt x="566" y="193"/>
                  <a:pt x="574" y="192"/>
                  <a:pt x="571" y="197"/>
                </a:cubicBezTo>
                <a:cubicBezTo>
                  <a:pt x="577" y="198"/>
                  <a:pt x="579" y="197"/>
                  <a:pt x="585" y="199"/>
                </a:cubicBezTo>
                <a:cubicBezTo>
                  <a:pt x="584" y="192"/>
                  <a:pt x="579" y="194"/>
                  <a:pt x="575" y="189"/>
                </a:cubicBezTo>
                <a:cubicBezTo>
                  <a:pt x="597" y="186"/>
                  <a:pt x="624" y="199"/>
                  <a:pt x="648" y="196"/>
                </a:cubicBezTo>
                <a:cubicBezTo>
                  <a:pt x="636" y="187"/>
                  <a:pt x="624" y="192"/>
                  <a:pt x="614" y="187"/>
                </a:cubicBezTo>
                <a:cubicBezTo>
                  <a:pt x="620" y="178"/>
                  <a:pt x="632" y="187"/>
                  <a:pt x="638" y="186"/>
                </a:cubicBezTo>
                <a:cubicBezTo>
                  <a:pt x="640" y="185"/>
                  <a:pt x="634" y="180"/>
                  <a:pt x="631" y="178"/>
                </a:cubicBezTo>
                <a:cubicBezTo>
                  <a:pt x="634" y="175"/>
                  <a:pt x="639" y="183"/>
                  <a:pt x="645" y="181"/>
                </a:cubicBezTo>
                <a:cubicBezTo>
                  <a:pt x="637" y="171"/>
                  <a:pt x="656" y="169"/>
                  <a:pt x="661" y="174"/>
                </a:cubicBezTo>
                <a:cubicBezTo>
                  <a:pt x="666" y="169"/>
                  <a:pt x="660" y="165"/>
                  <a:pt x="655" y="163"/>
                </a:cubicBezTo>
                <a:cubicBezTo>
                  <a:pt x="653" y="159"/>
                  <a:pt x="660" y="161"/>
                  <a:pt x="663" y="160"/>
                </a:cubicBezTo>
                <a:cubicBezTo>
                  <a:pt x="663" y="168"/>
                  <a:pt x="675" y="164"/>
                  <a:pt x="678" y="168"/>
                </a:cubicBezTo>
                <a:cubicBezTo>
                  <a:pt x="677" y="169"/>
                  <a:pt x="675" y="169"/>
                  <a:pt x="676" y="172"/>
                </a:cubicBezTo>
                <a:cubicBezTo>
                  <a:pt x="682" y="176"/>
                  <a:pt x="689" y="179"/>
                  <a:pt x="699" y="178"/>
                </a:cubicBezTo>
                <a:cubicBezTo>
                  <a:pt x="699" y="175"/>
                  <a:pt x="700" y="175"/>
                  <a:pt x="700" y="172"/>
                </a:cubicBezTo>
                <a:cubicBezTo>
                  <a:pt x="704" y="174"/>
                  <a:pt x="705" y="171"/>
                  <a:pt x="707" y="175"/>
                </a:cubicBezTo>
                <a:cubicBezTo>
                  <a:pt x="710" y="174"/>
                  <a:pt x="705" y="171"/>
                  <a:pt x="708" y="169"/>
                </a:cubicBezTo>
                <a:cubicBezTo>
                  <a:pt x="717" y="168"/>
                  <a:pt x="719" y="175"/>
                  <a:pt x="728" y="172"/>
                </a:cubicBezTo>
                <a:cubicBezTo>
                  <a:pt x="725" y="170"/>
                  <a:pt x="731" y="169"/>
                  <a:pt x="732" y="167"/>
                </a:cubicBezTo>
                <a:cubicBezTo>
                  <a:pt x="728" y="164"/>
                  <a:pt x="726" y="164"/>
                  <a:pt x="729" y="159"/>
                </a:cubicBezTo>
                <a:cubicBezTo>
                  <a:pt x="727" y="157"/>
                  <a:pt x="723" y="158"/>
                  <a:pt x="721" y="156"/>
                </a:cubicBezTo>
                <a:cubicBezTo>
                  <a:pt x="729" y="150"/>
                  <a:pt x="743" y="162"/>
                  <a:pt x="747" y="153"/>
                </a:cubicBezTo>
                <a:cubicBezTo>
                  <a:pt x="752" y="155"/>
                  <a:pt x="752" y="158"/>
                  <a:pt x="751" y="165"/>
                </a:cubicBezTo>
                <a:cubicBezTo>
                  <a:pt x="760" y="167"/>
                  <a:pt x="770" y="159"/>
                  <a:pt x="785" y="164"/>
                </a:cubicBezTo>
                <a:cubicBezTo>
                  <a:pt x="778" y="160"/>
                  <a:pt x="783" y="154"/>
                  <a:pt x="788" y="151"/>
                </a:cubicBezTo>
                <a:cubicBezTo>
                  <a:pt x="792" y="154"/>
                  <a:pt x="794" y="158"/>
                  <a:pt x="800" y="160"/>
                </a:cubicBezTo>
                <a:cubicBezTo>
                  <a:pt x="804" y="158"/>
                  <a:pt x="801" y="158"/>
                  <a:pt x="801" y="154"/>
                </a:cubicBezTo>
                <a:cubicBezTo>
                  <a:pt x="808" y="153"/>
                  <a:pt x="816" y="153"/>
                  <a:pt x="821" y="149"/>
                </a:cubicBezTo>
                <a:cubicBezTo>
                  <a:pt x="822" y="150"/>
                  <a:pt x="822" y="151"/>
                  <a:pt x="824" y="151"/>
                </a:cubicBezTo>
                <a:cubicBezTo>
                  <a:pt x="821" y="157"/>
                  <a:pt x="823" y="156"/>
                  <a:pt x="827" y="161"/>
                </a:cubicBezTo>
                <a:cubicBezTo>
                  <a:pt x="826" y="163"/>
                  <a:pt x="824" y="163"/>
                  <a:pt x="824" y="165"/>
                </a:cubicBezTo>
                <a:cubicBezTo>
                  <a:pt x="818" y="167"/>
                  <a:pt x="821" y="159"/>
                  <a:pt x="816" y="159"/>
                </a:cubicBezTo>
                <a:cubicBezTo>
                  <a:pt x="817" y="165"/>
                  <a:pt x="819" y="168"/>
                  <a:pt x="826" y="168"/>
                </a:cubicBezTo>
                <a:cubicBezTo>
                  <a:pt x="825" y="175"/>
                  <a:pt x="830" y="177"/>
                  <a:pt x="836" y="177"/>
                </a:cubicBezTo>
                <a:cubicBezTo>
                  <a:pt x="834" y="175"/>
                  <a:pt x="830" y="176"/>
                  <a:pt x="831" y="170"/>
                </a:cubicBezTo>
                <a:cubicBezTo>
                  <a:pt x="840" y="173"/>
                  <a:pt x="850" y="181"/>
                  <a:pt x="860" y="181"/>
                </a:cubicBezTo>
                <a:cubicBezTo>
                  <a:pt x="861" y="177"/>
                  <a:pt x="855" y="178"/>
                  <a:pt x="856" y="173"/>
                </a:cubicBezTo>
                <a:cubicBezTo>
                  <a:pt x="858" y="169"/>
                  <a:pt x="865" y="178"/>
                  <a:pt x="868" y="173"/>
                </a:cubicBezTo>
                <a:cubicBezTo>
                  <a:pt x="865" y="169"/>
                  <a:pt x="858" y="167"/>
                  <a:pt x="850" y="167"/>
                </a:cubicBezTo>
                <a:cubicBezTo>
                  <a:pt x="854" y="158"/>
                  <a:pt x="862" y="169"/>
                  <a:pt x="870" y="165"/>
                </a:cubicBezTo>
                <a:cubicBezTo>
                  <a:pt x="870" y="162"/>
                  <a:pt x="864" y="164"/>
                  <a:pt x="863" y="161"/>
                </a:cubicBezTo>
                <a:cubicBezTo>
                  <a:pt x="866" y="158"/>
                  <a:pt x="872" y="160"/>
                  <a:pt x="871" y="154"/>
                </a:cubicBezTo>
                <a:cubicBezTo>
                  <a:pt x="863" y="153"/>
                  <a:pt x="862" y="147"/>
                  <a:pt x="861" y="142"/>
                </a:cubicBezTo>
                <a:cubicBezTo>
                  <a:pt x="871" y="149"/>
                  <a:pt x="879" y="149"/>
                  <a:pt x="886" y="155"/>
                </a:cubicBezTo>
                <a:cubicBezTo>
                  <a:pt x="889" y="154"/>
                  <a:pt x="886" y="149"/>
                  <a:pt x="887" y="146"/>
                </a:cubicBezTo>
                <a:cubicBezTo>
                  <a:pt x="875" y="141"/>
                  <a:pt x="870" y="142"/>
                  <a:pt x="858" y="137"/>
                </a:cubicBezTo>
                <a:cubicBezTo>
                  <a:pt x="866" y="132"/>
                  <a:pt x="877" y="130"/>
                  <a:pt x="887" y="136"/>
                </a:cubicBezTo>
                <a:cubicBezTo>
                  <a:pt x="891" y="136"/>
                  <a:pt x="889" y="131"/>
                  <a:pt x="894" y="132"/>
                </a:cubicBezTo>
                <a:cubicBezTo>
                  <a:pt x="892" y="129"/>
                  <a:pt x="886" y="128"/>
                  <a:pt x="885" y="123"/>
                </a:cubicBezTo>
                <a:cubicBezTo>
                  <a:pt x="887" y="122"/>
                  <a:pt x="890" y="123"/>
                  <a:pt x="893" y="119"/>
                </a:cubicBezTo>
                <a:cubicBezTo>
                  <a:pt x="896" y="120"/>
                  <a:pt x="890" y="124"/>
                  <a:pt x="894" y="126"/>
                </a:cubicBezTo>
                <a:cubicBezTo>
                  <a:pt x="900" y="125"/>
                  <a:pt x="902" y="128"/>
                  <a:pt x="907" y="129"/>
                </a:cubicBezTo>
                <a:cubicBezTo>
                  <a:pt x="906" y="133"/>
                  <a:pt x="907" y="136"/>
                  <a:pt x="908" y="137"/>
                </a:cubicBezTo>
                <a:cubicBezTo>
                  <a:pt x="912" y="136"/>
                  <a:pt x="917" y="131"/>
                  <a:pt x="918" y="138"/>
                </a:cubicBezTo>
                <a:cubicBezTo>
                  <a:pt x="928" y="135"/>
                  <a:pt x="940" y="141"/>
                  <a:pt x="953" y="139"/>
                </a:cubicBezTo>
                <a:cubicBezTo>
                  <a:pt x="946" y="134"/>
                  <a:pt x="935" y="128"/>
                  <a:pt x="923" y="134"/>
                </a:cubicBezTo>
                <a:cubicBezTo>
                  <a:pt x="917" y="129"/>
                  <a:pt x="918" y="124"/>
                  <a:pt x="912" y="120"/>
                </a:cubicBezTo>
                <a:cubicBezTo>
                  <a:pt x="911" y="116"/>
                  <a:pt x="915" y="118"/>
                  <a:pt x="915" y="115"/>
                </a:cubicBezTo>
                <a:cubicBezTo>
                  <a:pt x="921" y="121"/>
                  <a:pt x="929" y="127"/>
                  <a:pt x="936" y="121"/>
                </a:cubicBezTo>
                <a:cubicBezTo>
                  <a:pt x="936" y="124"/>
                  <a:pt x="938" y="128"/>
                  <a:pt x="933" y="127"/>
                </a:cubicBezTo>
                <a:cubicBezTo>
                  <a:pt x="943" y="135"/>
                  <a:pt x="959" y="122"/>
                  <a:pt x="964" y="135"/>
                </a:cubicBezTo>
                <a:cubicBezTo>
                  <a:pt x="963" y="138"/>
                  <a:pt x="955" y="137"/>
                  <a:pt x="955" y="134"/>
                </a:cubicBezTo>
                <a:cubicBezTo>
                  <a:pt x="952" y="137"/>
                  <a:pt x="959" y="141"/>
                  <a:pt x="964" y="140"/>
                </a:cubicBezTo>
                <a:cubicBezTo>
                  <a:pt x="965" y="147"/>
                  <a:pt x="965" y="155"/>
                  <a:pt x="977" y="153"/>
                </a:cubicBezTo>
                <a:cubicBezTo>
                  <a:pt x="975" y="152"/>
                  <a:pt x="975" y="150"/>
                  <a:pt x="975" y="146"/>
                </a:cubicBezTo>
                <a:cubicBezTo>
                  <a:pt x="979" y="146"/>
                  <a:pt x="978" y="150"/>
                  <a:pt x="983" y="149"/>
                </a:cubicBezTo>
                <a:cubicBezTo>
                  <a:pt x="982" y="154"/>
                  <a:pt x="985" y="154"/>
                  <a:pt x="986" y="157"/>
                </a:cubicBezTo>
                <a:cubicBezTo>
                  <a:pt x="993" y="156"/>
                  <a:pt x="998" y="155"/>
                  <a:pt x="1001" y="156"/>
                </a:cubicBezTo>
                <a:cubicBezTo>
                  <a:pt x="997" y="146"/>
                  <a:pt x="974" y="148"/>
                  <a:pt x="973" y="133"/>
                </a:cubicBezTo>
                <a:cubicBezTo>
                  <a:pt x="976" y="131"/>
                  <a:pt x="987" y="133"/>
                  <a:pt x="984" y="142"/>
                </a:cubicBezTo>
                <a:cubicBezTo>
                  <a:pt x="987" y="143"/>
                  <a:pt x="990" y="145"/>
                  <a:pt x="992" y="143"/>
                </a:cubicBezTo>
                <a:cubicBezTo>
                  <a:pt x="993" y="139"/>
                  <a:pt x="989" y="139"/>
                  <a:pt x="989" y="135"/>
                </a:cubicBezTo>
                <a:cubicBezTo>
                  <a:pt x="997" y="128"/>
                  <a:pt x="1006" y="135"/>
                  <a:pt x="1014" y="138"/>
                </a:cubicBezTo>
                <a:cubicBezTo>
                  <a:pt x="1012" y="132"/>
                  <a:pt x="1016" y="132"/>
                  <a:pt x="1017" y="128"/>
                </a:cubicBezTo>
                <a:cubicBezTo>
                  <a:pt x="1021" y="128"/>
                  <a:pt x="1022" y="131"/>
                  <a:pt x="1024" y="132"/>
                </a:cubicBezTo>
                <a:cubicBezTo>
                  <a:pt x="1027" y="139"/>
                  <a:pt x="1018" y="136"/>
                  <a:pt x="1019" y="142"/>
                </a:cubicBezTo>
                <a:cubicBezTo>
                  <a:pt x="1022" y="142"/>
                  <a:pt x="1024" y="141"/>
                  <a:pt x="1023" y="139"/>
                </a:cubicBezTo>
                <a:cubicBezTo>
                  <a:pt x="1026" y="149"/>
                  <a:pt x="1031" y="153"/>
                  <a:pt x="1038" y="163"/>
                </a:cubicBezTo>
                <a:cubicBezTo>
                  <a:pt x="1046" y="162"/>
                  <a:pt x="1046" y="162"/>
                  <a:pt x="1046" y="162"/>
                </a:cubicBezTo>
                <a:cubicBezTo>
                  <a:pt x="1047" y="154"/>
                  <a:pt x="1054" y="149"/>
                  <a:pt x="1060" y="149"/>
                </a:cubicBezTo>
                <a:cubicBezTo>
                  <a:pt x="1059" y="145"/>
                  <a:pt x="1057" y="148"/>
                  <a:pt x="1054" y="148"/>
                </a:cubicBezTo>
                <a:cubicBezTo>
                  <a:pt x="1054" y="144"/>
                  <a:pt x="1053" y="143"/>
                  <a:pt x="1054" y="138"/>
                </a:cubicBezTo>
                <a:cubicBezTo>
                  <a:pt x="1047" y="138"/>
                  <a:pt x="1044" y="133"/>
                  <a:pt x="1043" y="126"/>
                </a:cubicBezTo>
                <a:cubicBezTo>
                  <a:pt x="1038" y="129"/>
                  <a:pt x="1037" y="122"/>
                  <a:pt x="1029" y="124"/>
                </a:cubicBezTo>
                <a:cubicBezTo>
                  <a:pt x="1031" y="113"/>
                  <a:pt x="1044" y="130"/>
                  <a:pt x="1045" y="119"/>
                </a:cubicBezTo>
                <a:cubicBezTo>
                  <a:pt x="1053" y="122"/>
                  <a:pt x="1059" y="126"/>
                  <a:pt x="1064" y="132"/>
                </a:cubicBezTo>
                <a:cubicBezTo>
                  <a:pt x="1060" y="136"/>
                  <a:pt x="1057" y="128"/>
                  <a:pt x="1053" y="128"/>
                </a:cubicBezTo>
                <a:cubicBezTo>
                  <a:pt x="1053" y="131"/>
                  <a:pt x="1051" y="131"/>
                  <a:pt x="1052" y="134"/>
                </a:cubicBezTo>
                <a:cubicBezTo>
                  <a:pt x="1058" y="137"/>
                  <a:pt x="1067" y="132"/>
                  <a:pt x="1071" y="137"/>
                </a:cubicBezTo>
                <a:cubicBezTo>
                  <a:pt x="1074" y="135"/>
                  <a:pt x="1067" y="134"/>
                  <a:pt x="1068" y="132"/>
                </a:cubicBezTo>
                <a:cubicBezTo>
                  <a:pt x="1071" y="128"/>
                  <a:pt x="1082" y="130"/>
                  <a:pt x="1077" y="139"/>
                </a:cubicBezTo>
                <a:cubicBezTo>
                  <a:pt x="1085" y="140"/>
                  <a:pt x="1086" y="142"/>
                  <a:pt x="1092" y="141"/>
                </a:cubicBezTo>
                <a:cubicBezTo>
                  <a:pt x="1093" y="139"/>
                  <a:pt x="1091" y="138"/>
                  <a:pt x="1091" y="136"/>
                </a:cubicBezTo>
                <a:cubicBezTo>
                  <a:pt x="1095" y="136"/>
                  <a:pt x="1102" y="140"/>
                  <a:pt x="1106" y="137"/>
                </a:cubicBezTo>
                <a:cubicBezTo>
                  <a:pt x="1110" y="137"/>
                  <a:pt x="1109" y="144"/>
                  <a:pt x="1114" y="143"/>
                </a:cubicBezTo>
                <a:cubicBezTo>
                  <a:pt x="1108" y="137"/>
                  <a:pt x="1119" y="140"/>
                  <a:pt x="1124" y="140"/>
                </a:cubicBezTo>
                <a:cubicBezTo>
                  <a:pt x="1122" y="136"/>
                  <a:pt x="1122" y="136"/>
                  <a:pt x="1123" y="132"/>
                </a:cubicBezTo>
                <a:cubicBezTo>
                  <a:pt x="1126" y="132"/>
                  <a:pt x="1127" y="134"/>
                  <a:pt x="1131" y="133"/>
                </a:cubicBezTo>
                <a:cubicBezTo>
                  <a:pt x="1131" y="130"/>
                  <a:pt x="1134" y="130"/>
                  <a:pt x="1132" y="126"/>
                </a:cubicBezTo>
                <a:cubicBezTo>
                  <a:pt x="1125" y="127"/>
                  <a:pt x="1119" y="126"/>
                  <a:pt x="1112" y="123"/>
                </a:cubicBezTo>
                <a:cubicBezTo>
                  <a:pt x="1108" y="125"/>
                  <a:pt x="1114" y="128"/>
                  <a:pt x="1115" y="129"/>
                </a:cubicBezTo>
                <a:cubicBezTo>
                  <a:pt x="1114" y="136"/>
                  <a:pt x="1100" y="125"/>
                  <a:pt x="1100" y="131"/>
                </a:cubicBezTo>
                <a:cubicBezTo>
                  <a:pt x="1098" y="130"/>
                  <a:pt x="1098" y="126"/>
                  <a:pt x="1097" y="123"/>
                </a:cubicBezTo>
                <a:cubicBezTo>
                  <a:pt x="1100" y="123"/>
                  <a:pt x="1106" y="126"/>
                  <a:pt x="1106" y="119"/>
                </a:cubicBezTo>
                <a:cubicBezTo>
                  <a:pt x="1098" y="124"/>
                  <a:pt x="1091" y="114"/>
                  <a:pt x="1084" y="115"/>
                </a:cubicBezTo>
                <a:cubicBezTo>
                  <a:pt x="1082" y="109"/>
                  <a:pt x="1079" y="104"/>
                  <a:pt x="1072" y="104"/>
                </a:cubicBezTo>
                <a:cubicBezTo>
                  <a:pt x="1073" y="99"/>
                  <a:pt x="1079" y="98"/>
                  <a:pt x="1078" y="90"/>
                </a:cubicBezTo>
                <a:cubicBezTo>
                  <a:pt x="1076" y="91"/>
                  <a:pt x="1075" y="89"/>
                  <a:pt x="1073" y="89"/>
                </a:cubicBezTo>
                <a:cubicBezTo>
                  <a:pt x="1074" y="93"/>
                  <a:pt x="1073" y="92"/>
                  <a:pt x="1074" y="97"/>
                </a:cubicBezTo>
                <a:cubicBezTo>
                  <a:pt x="1070" y="94"/>
                  <a:pt x="1068" y="83"/>
                  <a:pt x="1063" y="84"/>
                </a:cubicBezTo>
                <a:cubicBezTo>
                  <a:pt x="1059" y="87"/>
                  <a:pt x="1057" y="93"/>
                  <a:pt x="1063" y="94"/>
                </a:cubicBezTo>
                <a:cubicBezTo>
                  <a:pt x="1053" y="98"/>
                  <a:pt x="1057" y="108"/>
                  <a:pt x="1059" y="116"/>
                </a:cubicBezTo>
                <a:cubicBezTo>
                  <a:pt x="1050" y="114"/>
                  <a:pt x="1045" y="101"/>
                  <a:pt x="1037" y="103"/>
                </a:cubicBezTo>
                <a:cubicBezTo>
                  <a:pt x="1035" y="99"/>
                  <a:pt x="1036" y="100"/>
                  <a:pt x="1036" y="95"/>
                </a:cubicBezTo>
                <a:cubicBezTo>
                  <a:pt x="1027" y="93"/>
                  <a:pt x="1025" y="87"/>
                  <a:pt x="1016" y="86"/>
                </a:cubicBezTo>
                <a:cubicBezTo>
                  <a:pt x="1013" y="90"/>
                  <a:pt x="1019" y="93"/>
                  <a:pt x="1021" y="96"/>
                </a:cubicBezTo>
                <a:cubicBezTo>
                  <a:pt x="1020" y="100"/>
                  <a:pt x="1018" y="96"/>
                  <a:pt x="1016" y="99"/>
                </a:cubicBezTo>
                <a:cubicBezTo>
                  <a:pt x="1015" y="103"/>
                  <a:pt x="1018" y="102"/>
                  <a:pt x="1018" y="105"/>
                </a:cubicBezTo>
                <a:cubicBezTo>
                  <a:pt x="1015" y="107"/>
                  <a:pt x="1012" y="105"/>
                  <a:pt x="1014" y="112"/>
                </a:cubicBezTo>
                <a:cubicBezTo>
                  <a:pt x="1001" y="104"/>
                  <a:pt x="991" y="93"/>
                  <a:pt x="970" y="94"/>
                </a:cubicBezTo>
                <a:cubicBezTo>
                  <a:pt x="969" y="92"/>
                  <a:pt x="971" y="91"/>
                  <a:pt x="972" y="91"/>
                </a:cubicBezTo>
                <a:cubicBezTo>
                  <a:pt x="964" y="84"/>
                  <a:pt x="962" y="79"/>
                  <a:pt x="961" y="70"/>
                </a:cubicBezTo>
                <a:cubicBezTo>
                  <a:pt x="956" y="71"/>
                  <a:pt x="961" y="74"/>
                  <a:pt x="960" y="80"/>
                </a:cubicBezTo>
                <a:cubicBezTo>
                  <a:pt x="955" y="81"/>
                  <a:pt x="954" y="78"/>
                  <a:pt x="952" y="77"/>
                </a:cubicBezTo>
                <a:cubicBezTo>
                  <a:pt x="956" y="76"/>
                  <a:pt x="957" y="69"/>
                  <a:pt x="955" y="65"/>
                </a:cubicBezTo>
                <a:cubicBezTo>
                  <a:pt x="952" y="65"/>
                  <a:pt x="950" y="65"/>
                  <a:pt x="948" y="64"/>
                </a:cubicBezTo>
                <a:cubicBezTo>
                  <a:pt x="948" y="61"/>
                  <a:pt x="950" y="61"/>
                  <a:pt x="949" y="58"/>
                </a:cubicBezTo>
                <a:cubicBezTo>
                  <a:pt x="955" y="58"/>
                  <a:pt x="960" y="59"/>
                  <a:pt x="960" y="54"/>
                </a:cubicBezTo>
                <a:cubicBezTo>
                  <a:pt x="972" y="60"/>
                  <a:pt x="983" y="59"/>
                  <a:pt x="994" y="64"/>
                </a:cubicBezTo>
                <a:cubicBezTo>
                  <a:pt x="995" y="58"/>
                  <a:pt x="990" y="58"/>
                  <a:pt x="987" y="55"/>
                </a:cubicBezTo>
                <a:cubicBezTo>
                  <a:pt x="986" y="56"/>
                  <a:pt x="986" y="58"/>
                  <a:pt x="986" y="59"/>
                </a:cubicBezTo>
                <a:cubicBezTo>
                  <a:pt x="979" y="58"/>
                  <a:pt x="982" y="54"/>
                  <a:pt x="976" y="50"/>
                </a:cubicBezTo>
                <a:cubicBezTo>
                  <a:pt x="978" y="46"/>
                  <a:pt x="985" y="48"/>
                  <a:pt x="992" y="48"/>
                </a:cubicBezTo>
                <a:cubicBezTo>
                  <a:pt x="987" y="45"/>
                  <a:pt x="994" y="35"/>
                  <a:pt x="988" y="34"/>
                </a:cubicBezTo>
                <a:cubicBezTo>
                  <a:pt x="989" y="29"/>
                  <a:pt x="993" y="28"/>
                  <a:pt x="993" y="25"/>
                </a:cubicBezTo>
                <a:cubicBezTo>
                  <a:pt x="990" y="22"/>
                  <a:pt x="987" y="29"/>
                  <a:pt x="980" y="27"/>
                </a:cubicBezTo>
                <a:cubicBezTo>
                  <a:pt x="978" y="32"/>
                  <a:pt x="981" y="33"/>
                  <a:pt x="984" y="36"/>
                </a:cubicBezTo>
                <a:cubicBezTo>
                  <a:pt x="983" y="38"/>
                  <a:pt x="982" y="38"/>
                  <a:pt x="982" y="39"/>
                </a:cubicBezTo>
                <a:cubicBezTo>
                  <a:pt x="976" y="41"/>
                  <a:pt x="978" y="34"/>
                  <a:pt x="974" y="33"/>
                </a:cubicBezTo>
                <a:cubicBezTo>
                  <a:pt x="969" y="34"/>
                  <a:pt x="967" y="39"/>
                  <a:pt x="966" y="44"/>
                </a:cubicBezTo>
                <a:cubicBezTo>
                  <a:pt x="970" y="44"/>
                  <a:pt x="973" y="47"/>
                  <a:pt x="976" y="48"/>
                </a:cubicBezTo>
                <a:cubicBezTo>
                  <a:pt x="961" y="52"/>
                  <a:pt x="946" y="37"/>
                  <a:pt x="934" y="43"/>
                </a:cubicBezTo>
                <a:cubicBezTo>
                  <a:pt x="928" y="42"/>
                  <a:pt x="926" y="36"/>
                  <a:pt x="920" y="35"/>
                </a:cubicBezTo>
                <a:cubicBezTo>
                  <a:pt x="921" y="41"/>
                  <a:pt x="920" y="41"/>
                  <a:pt x="922" y="45"/>
                </a:cubicBezTo>
                <a:cubicBezTo>
                  <a:pt x="926" y="43"/>
                  <a:pt x="927" y="43"/>
                  <a:pt x="930" y="46"/>
                </a:cubicBezTo>
                <a:cubicBezTo>
                  <a:pt x="927" y="50"/>
                  <a:pt x="917" y="45"/>
                  <a:pt x="922" y="51"/>
                </a:cubicBezTo>
                <a:cubicBezTo>
                  <a:pt x="917" y="52"/>
                  <a:pt x="918" y="46"/>
                  <a:pt x="917" y="41"/>
                </a:cubicBezTo>
                <a:cubicBezTo>
                  <a:pt x="912" y="45"/>
                  <a:pt x="910" y="39"/>
                  <a:pt x="907" y="40"/>
                </a:cubicBezTo>
                <a:cubicBezTo>
                  <a:pt x="907" y="39"/>
                  <a:pt x="910" y="38"/>
                  <a:pt x="909" y="36"/>
                </a:cubicBezTo>
                <a:cubicBezTo>
                  <a:pt x="900" y="37"/>
                  <a:pt x="898" y="48"/>
                  <a:pt x="902" y="54"/>
                </a:cubicBezTo>
                <a:cubicBezTo>
                  <a:pt x="914" y="54"/>
                  <a:pt x="924" y="63"/>
                  <a:pt x="933" y="55"/>
                </a:cubicBezTo>
                <a:cubicBezTo>
                  <a:pt x="935" y="56"/>
                  <a:pt x="936" y="58"/>
                  <a:pt x="937" y="60"/>
                </a:cubicBezTo>
                <a:cubicBezTo>
                  <a:pt x="933" y="60"/>
                  <a:pt x="927" y="59"/>
                  <a:pt x="924" y="65"/>
                </a:cubicBezTo>
                <a:cubicBezTo>
                  <a:pt x="917" y="58"/>
                  <a:pt x="908" y="59"/>
                  <a:pt x="895" y="57"/>
                </a:cubicBezTo>
                <a:cubicBezTo>
                  <a:pt x="896" y="53"/>
                  <a:pt x="897" y="55"/>
                  <a:pt x="901" y="55"/>
                </a:cubicBezTo>
                <a:cubicBezTo>
                  <a:pt x="900" y="53"/>
                  <a:pt x="898" y="52"/>
                  <a:pt x="895" y="53"/>
                </a:cubicBezTo>
                <a:cubicBezTo>
                  <a:pt x="898" y="50"/>
                  <a:pt x="895" y="49"/>
                  <a:pt x="893" y="47"/>
                </a:cubicBezTo>
                <a:cubicBezTo>
                  <a:pt x="894" y="41"/>
                  <a:pt x="900" y="37"/>
                  <a:pt x="897" y="31"/>
                </a:cubicBezTo>
                <a:cubicBezTo>
                  <a:pt x="892" y="33"/>
                  <a:pt x="893" y="28"/>
                  <a:pt x="888" y="29"/>
                </a:cubicBezTo>
                <a:cubicBezTo>
                  <a:pt x="885" y="35"/>
                  <a:pt x="880" y="41"/>
                  <a:pt x="873" y="44"/>
                </a:cubicBezTo>
                <a:cubicBezTo>
                  <a:pt x="872" y="50"/>
                  <a:pt x="876" y="59"/>
                  <a:pt x="871" y="60"/>
                </a:cubicBezTo>
                <a:cubicBezTo>
                  <a:pt x="867" y="62"/>
                  <a:pt x="868" y="57"/>
                  <a:pt x="865" y="57"/>
                </a:cubicBezTo>
                <a:cubicBezTo>
                  <a:pt x="866" y="54"/>
                  <a:pt x="871" y="56"/>
                  <a:pt x="872" y="54"/>
                </a:cubicBezTo>
                <a:cubicBezTo>
                  <a:pt x="872" y="50"/>
                  <a:pt x="862" y="44"/>
                  <a:pt x="872" y="43"/>
                </a:cubicBezTo>
                <a:cubicBezTo>
                  <a:pt x="868" y="37"/>
                  <a:pt x="868" y="27"/>
                  <a:pt x="863" y="23"/>
                </a:cubicBezTo>
                <a:cubicBezTo>
                  <a:pt x="856" y="23"/>
                  <a:pt x="852" y="29"/>
                  <a:pt x="845" y="25"/>
                </a:cubicBezTo>
                <a:cubicBezTo>
                  <a:pt x="849" y="12"/>
                  <a:pt x="837" y="0"/>
                  <a:pt x="824" y="8"/>
                </a:cubicBezTo>
                <a:cubicBezTo>
                  <a:pt x="828" y="21"/>
                  <a:pt x="815" y="18"/>
                  <a:pt x="817" y="28"/>
                </a:cubicBezTo>
                <a:cubicBezTo>
                  <a:pt x="824" y="26"/>
                  <a:pt x="835" y="27"/>
                  <a:pt x="842" y="24"/>
                </a:cubicBezTo>
                <a:cubicBezTo>
                  <a:pt x="840" y="29"/>
                  <a:pt x="840" y="31"/>
                  <a:pt x="844" y="35"/>
                </a:cubicBezTo>
                <a:cubicBezTo>
                  <a:pt x="844" y="38"/>
                  <a:pt x="839" y="35"/>
                  <a:pt x="837" y="36"/>
                </a:cubicBezTo>
                <a:cubicBezTo>
                  <a:pt x="838" y="48"/>
                  <a:pt x="839" y="49"/>
                  <a:pt x="842" y="58"/>
                </a:cubicBezTo>
                <a:cubicBezTo>
                  <a:pt x="847" y="58"/>
                  <a:pt x="846" y="53"/>
                  <a:pt x="849" y="52"/>
                </a:cubicBezTo>
                <a:cubicBezTo>
                  <a:pt x="853" y="53"/>
                  <a:pt x="854" y="57"/>
                  <a:pt x="859" y="54"/>
                </a:cubicBezTo>
                <a:cubicBezTo>
                  <a:pt x="856" y="52"/>
                  <a:pt x="860" y="49"/>
                  <a:pt x="854" y="49"/>
                </a:cubicBezTo>
                <a:cubicBezTo>
                  <a:pt x="856" y="43"/>
                  <a:pt x="863" y="49"/>
                  <a:pt x="864" y="53"/>
                </a:cubicBezTo>
                <a:cubicBezTo>
                  <a:pt x="863" y="55"/>
                  <a:pt x="860" y="56"/>
                  <a:pt x="856" y="56"/>
                </a:cubicBezTo>
                <a:cubicBezTo>
                  <a:pt x="859" y="62"/>
                  <a:pt x="865" y="64"/>
                  <a:pt x="873" y="64"/>
                </a:cubicBezTo>
                <a:cubicBezTo>
                  <a:pt x="865" y="65"/>
                  <a:pt x="856" y="67"/>
                  <a:pt x="851" y="69"/>
                </a:cubicBezTo>
                <a:cubicBezTo>
                  <a:pt x="849" y="66"/>
                  <a:pt x="847" y="62"/>
                  <a:pt x="840" y="63"/>
                </a:cubicBezTo>
                <a:cubicBezTo>
                  <a:pt x="837" y="66"/>
                  <a:pt x="842" y="68"/>
                  <a:pt x="843" y="71"/>
                </a:cubicBezTo>
                <a:cubicBezTo>
                  <a:pt x="839" y="71"/>
                  <a:pt x="838" y="69"/>
                  <a:pt x="839" y="74"/>
                </a:cubicBezTo>
                <a:cubicBezTo>
                  <a:pt x="829" y="67"/>
                  <a:pt x="819" y="64"/>
                  <a:pt x="819" y="49"/>
                </a:cubicBezTo>
                <a:cubicBezTo>
                  <a:pt x="819" y="46"/>
                  <a:pt x="822" y="46"/>
                  <a:pt x="826" y="46"/>
                </a:cubicBezTo>
                <a:cubicBezTo>
                  <a:pt x="820" y="43"/>
                  <a:pt x="826" y="42"/>
                  <a:pt x="827" y="38"/>
                </a:cubicBezTo>
                <a:cubicBezTo>
                  <a:pt x="819" y="36"/>
                  <a:pt x="817" y="27"/>
                  <a:pt x="807" y="27"/>
                </a:cubicBezTo>
                <a:cubicBezTo>
                  <a:pt x="806" y="37"/>
                  <a:pt x="801" y="43"/>
                  <a:pt x="790" y="45"/>
                </a:cubicBezTo>
                <a:cubicBezTo>
                  <a:pt x="790" y="49"/>
                  <a:pt x="796" y="49"/>
                  <a:pt x="792" y="53"/>
                </a:cubicBezTo>
                <a:cubicBezTo>
                  <a:pt x="792" y="56"/>
                  <a:pt x="787" y="51"/>
                  <a:pt x="784" y="51"/>
                </a:cubicBezTo>
                <a:cubicBezTo>
                  <a:pt x="788" y="36"/>
                  <a:pt x="771" y="23"/>
                  <a:pt x="764" y="38"/>
                </a:cubicBezTo>
                <a:cubicBezTo>
                  <a:pt x="764" y="35"/>
                  <a:pt x="759" y="37"/>
                  <a:pt x="758" y="34"/>
                </a:cubicBezTo>
                <a:cubicBezTo>
                  <a:pt x="758" y="32"/>
                  <a:pt x="762" y="36"/>
                  <a:pt x="766" y="34"/>
                </a:cubicBezTo>
                <a:cubicBezTo>
                  <a:pt x="766" y="25"/>
                  <a:pt x="770" y="20"/>
                  <a:pt x="781" y="21"/>
                </a:cubicBezTo>
                <a:cubicBezTo>
                  <a:pt x="778" y="12"/>
                  <a:pt x="765" y="6"/>
                  <a:pt x="752" y="12"/>
                </a:cubicBezTo>
                <a:cubicBezTo>
                  <a:pt x="757" y="27"/>
                  <a:pt x="735" y="44"/>
                  <a:pt x="717" y="43"/>
                </a:cubicBezTo>
                <a:cubicBezTo>
                  <a:pt x="716" y="47"/>
                  <a:pt x="719" y="46"/>
                  <a:pt x="719" y="50"/>
                </a:cubicBezTo>
                <a:cubicBezTo>
                  <a:pt x="712" y="49"/>
                  <a:pt x="706" y="47"/>
                  <a:pt x="704" y="41"/>
                </a:cubicBezTo>
                <a:cubicBezTo>
                  <a:pt x="704" y="29"/>
                  <a:pt x="717" y="31"/>
                  <a:pt x="726" y="33"/>
                </a:cubicBezTo>
                <a:cubicBezTo>
                  <a:pt x="733" y="33"/>
                  <a:pt x="733" y="25"/>
                  <a:pt x="741" y="26"/>
                </a:cubicBezTo>
                <a:cubicBezTo>
                  <a:pt x="743" y="5"/>
                  <a:pt x="721" y="17"/>
                  <a:pt x="705" y="12"/>
                </a:cubicBezTo>
                <a:cubicBezTo>
                  <a:pt x="701" y="15"/>
                  <a:pt x="699" y="25"/>
                  <a:pt x="708" y="23"/>
                </a:cubicBezTo>
                <a:cubicBezTo>
                  <a:pt x="705" y="27"/>
                  <a:pt x="699" y="25"/>
                  <a:pt x="695" y="30"/>
                </a:cubicBezTo>
                <a:cubicBezTo>
                  <a:pt x="688" y="28"/>
                  <a:pt x="695" y="22"/>
                  <a:pt x="694" y="17"/>
                </a:cubicBezTo>
                <a:cubicBezTo>
                  <a:pt x="691" y="15"/>
                  <a:pt x="687" y="14"/>
                  <a:pt x="681" y="15"/>
                </a:cubicBezTo>
                <a:cubicBezTo>
                  <a:pt x="681" y="19"/>
                  <a:pt x="681" y="19"/>
                  <a:pt x="681" y="19"/>
                </a:cubicBezTo>
                <a:cubicBezTo>
                  <a:pt x="658" y="11"/>
                  <a:pt x="633" y="23"/>
                  <a:pt x="605" y="20"/>
                </a:cubicBezTo>
                <a:cubicBezTo>
                  <a:pt x="602" y="21"/>
                  <a:pt x="599" y="22"/>
                  <a:pt x="597" y="24"/>
                </a:cubicBezTo>
                <a:cubicBezTo>
                  <a:pt x="583" y="19"/>
                  <a:pt x="575" y="28"/>
                  <a:pt x="557" y="24"/>
                </a:cubicBezTo>
                <a:cubicBezTo>
                  <a:pt x="553" y="24"/>
                  <a:pt x="553" y="28"/>
                  <a:pt x="550" y="29"/>
                </a:cubicBezTo>
                <a:cubicBezTo>
                  <a:pt x="476" y="27"/>
                  <a:pt x="416" y="71"/>
                  <a:pt x="346" y="84"/>
                </a:cubicBezTo>
                <a:cubicBezTo>
                  <a:pt x="338" y="85"/>
                  <a:pt x="329" y="85"/>
                  <a:pt x="321" y="86"/>
                </a:cubicBezTo>
                <a:cubicBezTo>
                  <a:pt x="276" y="94"/>
                  <a:pt x="231" y="111"/>
                  <a:pt x="188" y="123"/>
                </a:cubicBezTo>
                <a:cubicBezTo>
                  <a:pt x="134" y="139"/>
                  <a:pt x="74" y="161"/>
                  <a:pt x="16" y="180"/>
                </a:cubicBezTo>
                <a:cubicBezTo>
                  <a:pt x="10" y="181"/>
                  <a:pt x="5" y="183"/>
                  <a:pt x="0" y="185"/>
                </a:cubicBezTo>
                <a:lnTo>
                  <a:pt x="0" y="370"/>
                </a:lnTo>
                <a:close/>
                <a:moveTo>
                  <a:pt x="2033" y="709"/>
                </a:moveTo>
                <a:cubicBezTo>
                  <a:pt x="2032" y="707"/>
                  <a:pt x="2032" y="702"/>
                  <a:pt x="2032" y="702"/>
                </a:cubicBezTo>
                <a:cubicBezTo>
                  <a:pt x="2041" y="701"/>
                  <a:pt x="2048" y="702"/>
                  <a:pt x="2051" y="706"/>
                </a:cubicBezTo>
                <a:cubicBezTo>
                  <a:pt x="2058" y="703"/>
                  <a:pt x="2062" y="705"/>
                  <a:pt x="2066" y="709"/>
                </a:cubicBezTo>
                <a:cubicBezTo>
                  <a:pt x="2352" y="709"/>
                  <a:pt x="2352" y="709"/>
                  <a:pt x="2352" y="709"/>
                </a:cubicBezTo>
                <a:cubicBezTo>
                  <a:pt x="2349" y="704"/>
                  <a:pt x="2344" y="703"/>
                  <a:pt x="2337" y="703"/>
                </a:cubicBezTo>
                <a:cubicBezTo>
                  <a:pt x="2346" y="700"/>
                  <a:pt x="2359" y="696"/>
                  <a:pt x="2369" y="697"/>
                </a:cubicBezTo>
                <a:cubicBezTo>
                  <a:pt x="2369" y="700"/>
                  <a:pt x="2367" y="700"/>
                  <a:pt x="2368" y="703"/>
                </a:cubicBezTo>
                <a:cubicBezTo>
                  <a:pt x="2368" y="706"/>
                  <a:pt x="2360" y="702"/>
                  <a:pt x="2363" y="707"/>
                </a:cubicBezTo>
                <a:cubicBezTo>
                  <a:pt x="2366" y="707"/>
                  <a:pt x="2368" y="708"/>
                  <a:pt x="2370" y="709"/>
                </a:cubicBezTo>
                <a:cubicBezTo>
                  <a:pt x="2376" y="709"/>
                  <a:pt x="2376" y="709"/>
                  <a:pt x="2376" y="709"/>
                </a:cubicBezTo>
                <a:cubicBezTo>
                  <a:pt x="2374" y="704"/>
                  <a:pt x="2375" y="696"/>
                  <a:pt x="2383" y="697"/>
                </a:cubicBezTo>
                <a:cubicBezTo>
                  <a:pt x="2382" y="703"/>
                  <a:pt x="2379" y="705"/>
                  <a:pt x="2379" y="709"/>
                </a:cubicBezTo>
                <a:cubicBezTo>
                  <a:pt x="2446" y="709"/>
                  <a:pt x="2446" y="709"/>
                  <a:pt x="2446" y="709"/>
                </a:cubicBezTo>
                <a:cubicBezTo>
                  <a:pt x="2447" y="709"/>
                  <a:pt x="2447" y="708"/>
                  <a:pt x="2447" y="706"/>
                </a:cubicBezTo>
                <a:cubicBezTo>
                  <a:pt x="2442" y="703"/>
                  <a:pt x="2439" y="707"/>
                  <a:pt x="2434" y="705"/>
                </a:cubicBezTo>
                <a:cubicBezTo>
                  <a:pt x="2434" y="702"/>
                  <a:pt x="2436" y="703"/>
                  <a:pt x="2438" y="702"/>
                </a:cubicBezTo>
                <a:cubicBezTo>
                  <a:pt x="2436" y="700"/>
                  <a:pt x="2436" y="696"/>
                  <a:pt x="2430" y="697"/>
                </a:cubicBezTo>
                <a:cubicBezTo>
                  <a:pt x="2436" y="691"/>
                  <a:pt x="2447" y="695"/>
                  <a:pt x="2455" y="691"/>
                </a:cubicBezTo>
                <a:cubicBezTo>
                  <a:pt x="2459" y="694"/>
                  <a:pt x="2453" y="693"/>
                  <a:pt x="2454" y="698"/>
                </a:cubicBezTo>
                <a:cubicBezTo>
                  <a:pt x="2464" y="699"/>
                  <a:pt x="2471" y="695"/>
                  <a:pt x="2480" y="695"/>
                </a:cubicBezTo>
                <a:cubicBezTo>
                  <a:pt x="2483" y="698"/>
                  <a:pt x="2486" y="706"/>
                  <a:pt x="2483" y="709"/>
                </a:cubicBezTo>
                <a:cubicBezTo>
                  <a:pt x="2494" y="709"/>
                  <a:pt x="2494" y="709"/>
                  <a:pt x="2494" y="709"/>
                </a:cubicBezTo>
                <a:cubicBezTo>
                  <a:pt x="2493" y="707"/>
                  <a:pt x="2491" y="706"/>
                  <a:pt x="2489" y="707"/>
                </a:cubicBezTo>
                <a:cubicBezTo>
                  <a:pt x="2492" y="704"/>
                  <a:pt x="2487" y="702"/>
                  <a:pt x="2491" y="696"/>
                </a:cubicBezTo>
                <a:cubicBezTo>
                  <a:pt x="2482" y="690"/>
                  <a:pt x="2472" y="696"/>
                  <a:pt x="2463" y="692"/>
                </a:cubicBezTo>
                <a:cubicBezTo>
                  <a:pt x="2466" y="689"/>
                  <a:pt x="2474" y="691"/>
                  <a:pt x="2478" y="690"/>
                </a:cubicBezTo>
                <a:cubicBezTo>
                  <a:pt x="2477" y="684"/>
                  <a:pt x="2471" y="687"/>
                  <a:pt x="2469" y="689"/>
                </a:cubicBezTo>
                <a:cubicBezTo>
                  <a:pt x="2467" y="682"/>
                  <a:pt x="2474" y="684"/>
                  <a:pt x="2474" y="679"/>
                </a:cubicBezTo>
                <a:cubicBezTo>
                  <a:pt x="2465" y="673"/>
                  <a:pt x="2449" y="680"/>
                  <a:pt x="2445" y="664"/>
                </a:cubicBezTo>
                <a:cubicBezTo>
                  <a:pt x="2442" y="665"/>
                  <a:pt x="2444" y="671"/>
                  <a:pt x="2445" y="672"/>
                </a:cubicBezTo>
                <a:cubicBezTo>
                  <a:pt x="2440" y="673"/>
                  <a:pt x="2435" y="671"/>
                  <a:pt x="2438" y="677"/>
                </a:cubicBezTo>
                <a:cubicBezTo>
                  <a:pt x="2430" y="672"/>
                  <a:pt x="2419" y="671"/>
                  <a:pt x="2411" y="663"/>
                </a:cubicBezTo>
                <a:cubicBezTo>
                  <a:pt x="2405" y="671"/>
                  <a:pt x="2395" y="668"/>
                  <a:pt x="2385" y="667"/>
                </a:cubicBezTo>
                <a:cubicBezTo>
                  <a:pt x="2389" y="676"/>
                  <a:pt x="2398" y="681"/>
                  <a:pt x="2394" y="691"/>
                </a:cubicBezTo>
                <a:cubicBezTo>
                  <a:pt x="2392" y="692"/>
                  <a:pt x="2385" y="688"/>
                  <a:pt x="2380" y="691"/>
                </a:cubicBezTo>
                <a:cubicBezTo>
                  <a:pt x="2380" y="686"/>
                  <a:pt x="2376" y="683"/>
                  <a:pt x="2374" y="677"/>
                </a:cubicBezTo>
                <a:cubicBezTo>
                  <a:pt x="2372" y="679"/>
                  <a:pt x="2364" y="680"/>
                  <a:pt x="2365" y="675"/>
                </a:cubicBezTo>
                <a:cubicBezTo>
                  <a:pt x="2360" y="682"/>
                  <a:pt x="2355" y="677"/>
                  <a:pt x="2345" y="675"/>
                </a:cubicBezTo>
                <a:cubicBezTo>
                  <a:pt x="2347" y="670"/>
                  <a:pt x="2354" y="676"/>
                  <a:pt x="2359" y="676"/>
                </a:cubicBezTo>
                <a:cubicBezTo>
                  <a:pt x="2362" y="676"/>
                  <a:pt x="2359" y="671"/>
                  <a:pt x="2360" y="669"/>
                </a:cubicBezTo>
                <a:cubicBezTo>
                  <a:pt x="2357" y="675"/>
                  <a:pt x="2350" y="671"/>
                  <a:pt x="2347" y="669"/>
                </a:cubicBezTo>
                <a:cubicBezTo>
                  <a:pt x="2348" y="672"/>
                  <a:pt x="2346" y="671"/>
                  <a:pt x="2346" y="669"/>
                </a:cubicBezTo>
                <a:cubicBezTo>
                  <a:pt x="2344" y="670"/>
                  <a:pt x="2344" y="673"/>
                  <a:pt x="2344" y="676"/>
                </a:cubicBezTo>
                <a:cubicBezTo>
                  <a:pt x="2339" y="676"/>
                  <a:pt x="2340" y="674"/>
                  <a:pt x="2336" y="676"/>
                </a:cubicBezTo>
                <a:cubicBezTo>
                  <a:pt x="2334" y="672"/>
                  <a:pt x="2337" y="672"/>
                  <a:pt x="2337" y="669"/>
                </a:cubicBezTo>
                <a:cubicBezTo>
                  <a:pt x="2338" y="670"/>
                  <a:pt x="2342" y="669"/>
                  <a:pt x="2341" y="673"/>
                </a:cubicBezTo>
                <a:cubicBezTo>
                  <a:pt x="2344" y="671"/>
                  <a:pt x="2338" y="667"/>
                  <a:pt x="2338" y="665"/>
                </a:cubicBezTo>
                <a:cubicBezTo>
                  <a:pt x="2340" y="662"/>
                  <a:pt x="2346" y="662"/>
                  <a:pt x="2351" y="662"/>
                </a:cubicBezTo>
                <a:cubicBezTo>
                  <a:pt x="2346" y="655"/>
                  <a:pt x="2326" y="660"/>
                  <a:pt x="2324" y="653"/>
                </a:cubicBezTo>
                <a:cubicBezTo>
                  <a:pt x="2323" y="651"/>
                  <a:pt x="2320" y="657"/>
                  <a:pt x="2314" y="655"/>
                </a:cubicBezTo>
                <a:cubicBezTo>
                  <a:pt x="2312" y="652"/>
                  <a:pt x="2311" y="646"/>
                  <a:pt x="2306" y="646"/>
                </a:cubicBezTo>
                <a:cubicBezTo>
                  <a:pt x="2303" y="646"/>
                  <a:pt x="2303" y="648"/>
                  <a:pt x="2303" y="650"/>
                </a:cubicBezTo>
                <a:cubicBezTo>
                  <a:pt x="2299" y="647"/>
                  <a:pt x="2299" y="647"/>
                  <a:pt x="2292" y="648"/>
                </a:cubicBezTo>
                <a:cubicBezTo>
                  <a:pt x="2291" y="643"/>
                  <a:pt x="2298" y="644"/>
                  <a:pt x="2299" y="641"/>
                </a:cubicBezTo>
                <a:cubicBezTo>
                  <a:pt x="2304" y="645"/>
                  <a:pt x="2306" y="645"/>
                  <a:pt x="2312" y="643"/>
                </a:cubicBezTo>
                <a:cubicBezTo>
                  <a:pt x="2308" y="640"/>
                  <a:pt x="2304" y="639"/>
                  <a:pt x="2296" y="640"/>
                </a:cubicBezTo>
                <a:cubicBezTo>
                  <a:pt x="2296" y="637"/>
                  <a:pt x="2298" y="637"/>
                  <a:pt x="2297" y="634"/>
                </a:cubicBezTo>
                <a:cubicBezTo>
                  <a:pt x="2303" y="634"/>
                  <a:pt x="2307" y="639"/>
                  <a:pt x="2311" y="634"/>
                </a:cubicBezTo>
                <a:cubicBezTo>
                  <a:pt x="2303" y="631"/>
                  <a:pt x="2297" y="630"/>
                  <a:pt x="2293" y="637"/>
                </a:cubicBezTo>
                <a:cubicBezTo>
                  <a:pt x="2289" y="636"/>
                  <a:pt x="2286" y="633"/>
                  <a:pt x="2282" y="632"/>
                </a:cubicBezTo>
                <a:cubicBezTo>
                  <a:pt x="2278" y="634"/>
                  <a:pt x="2284" y="638"/>
                  <a:pt x="2288" y="636"/>
                </a:cubicBezTo>
                <a:cubicBezTo>
                  <a:pt x="2290" y="643"/>
                  <a:pt x="2282" y="642"/>
                  <a:pt x="2280" y="646"/>
                </a:cubicBezTo>
                <a:cubicBezTo>
                  <a:pt x="2277" y="646"/>
                  <a:pt x="2276" y="646"/>
                  <a:pt x="2276" y="643"/>
                </a:cubicBezTo>
                <a:cubicBezTo>
                  <a:pt x="2272" y="644"/>
                  <a:pt x="2273" y="649"/>
                  <a:pt x="2268" y="649"/>
                </a:cubicBezTo>
                <a:cubicBezTo>
                  <a:pt x="2269" y="652"/>
                  <a:pt x="2272" y="652"/>
                  <a:pt x="2272" y="654"/>
                </a:cubicBezTo>
                <a:cubicBezTo>
                  <a:pt x="2271" y="657"/>
                  <a:pt x="2269" y="658"/>
                  <a:pt x="2270" y="663"/>
                </a:cubicBezTo>
                <a:cubicBezTo>
                  <a:pt x="2265" y="664"/>
                  <a:pt x="2264" y="659"/>
                  <a:pt x="2259" y="660"/>
                </a:cubicBezTo>
                <a:cubicBezTo>
                  <a:pt x="2255" y="658"/>
                  <a:pt x="2255" y="651"/>
                  <a:pt x="2249" y="651"/>
                </a:cubicBezTo>
                <a:cubicBezTo>
                  <a:pt x="2255" y="661"/>
                  <a:pt x="2243" y="656"/>
                  <a:pt x="2243" y="665"/>
                </a:cubicBezTo>
                <a:cubicBezTo>
                  <a:pt x="2235" y="667"/>
                  <a:pt x="2231" y="666"/>
                  <a:pt x="2225" y="663"/>
                </a:cubicBezTo>
                <a:cubicBezTo>
                  <a:pt x="2226" y="658"/>
                  <a:pt x="2222" y="656"/>
                  <a:pt x="2226" y="655"/>
                </a:cubicBezTo>
                <a:cubicBezTo>
                  <a:pt x="2225" y="651"/>
                  <a:pt x="2221" y="656"/>
                  <a:pt x="2220" y="657"/>
                </a:cubicBezTo>
                <a:cubicBezTo>
                  <a:pt x="2218" y="656"/>
                  <a:pt x="2218" y="653"/>
                  <a:pt x="2218" y="651"/>
                </a:cubicBezTo>
                <a:cubicBezTo>
                  <a:pt x="2214" y="655"/>
                  <a:pt x="2209" y="655"/>
                  <a:pt x="2205" y="656"/>
                </a:cubicBezTo>
                <a:cubicBezTo>
                  <a:pt x="2206" y="663"/>
                  <a:pt x="2215" y="661"/>
                  <a:pt x="2219" y="665"/>
                </a:cubicBezTo>
                <a:cubicBezTo>
                  <a:pt x="2213" y="670"/>
                  <a:pt x="2199" y="668"/>
                  <a:pt x="2193" y="665"/>
                </a:cubicBezTo>
                <a:cubicBezTo>
                  <a:pt x="2190" y="665"/>
                  <a:pt x="2190" y="668"/>
                  <a:pt x="2188" y="669"/>
                </a:cubicBezTo>
                <a:cubicBezTo>
                  <a:pt x="2185" y="669"/>
                  <a:pt x="2183" y="668"/>
                  <a:pt x="2182" y="666"/>
                </a:cubicBezTo>
                <a:cubicBezTo>
                  <a:pt x="2188" y="661"/>
                  <a:pt x="2191" y="653"/>
                  <a:pt x="2198" y="648"/>
                </a:cubicBezTo>
                <a:cubicBezTo>
                  <a:pt x="2192" y="648"/>
                  <a:pt x="2184" y="650"/>
                  <a:pt x="2180" y="648"/>
                </a:cubicBezTo>
                <a:cubicBezTo>
                  <a:pt x="2186" y="634"/>
                  <a:pt x="2205" y="646"/>
                  <a:pt x="2215" y="638"/>
                </a:cubicBezTo>
                <a:cubicBezTo>
                  <a:pt x="2211" y="634"/>
                  <a:pt x="2208" y="637"/>
                  <a:pt x="2204" y="638"/>
                </a:cubicBezTo>
                <a:cubicBezTo>
                  <a:pt x="2201" y="635"/>
                  <a:pt x="2202" y="637"/>
                  <a:pt x="2197" y="636"/>
                </a:cubicBezTo>
                <a:cubicBezTo>
                  <a:pt x="2196" y="633"/>
                  <a:pt x="2196" y="629"/>
                  <a:pt x="2193" y="625"/>
                </a:cubicBezTo>
                <a:cubicBezTo>
                  <a:pt x="2184" y="627"/>
                  <a:pt x="2175" y="622"/>
                  <a:pt x="2164" y="627"/>
                </a:cubicBezTo>
                <a:cubicBezTo>
                  <a:pt x="2165" y="635"/>
                  <a:pt x="2165" y="635"/>
                  <a:pt x="2166" y="641"/>
                </a:cubicBezTo>
                <a:cubicBezTo>
                  <a:pt x="2160" y="644"/>
                  <a:pt x="2162" y="637"/>
                  <a:pt x="2162" y="634"/>
                </a:cubicBezTo>
                <a:cubicBezTo>
                  <a:pt x="2159" y="634"/>
                  <a:pt x="2157" y="633"/>
                  <a:pt x="2156" y="631"/>
                </a:cubicBezTo>
                <a:cubicBezTo>
                  <a:pt x="2154" y="632"/>
                  <a:pt x="2152" y="633"/>
                  <a:pt x="2152" y="637"/>
                </a:cubicBezTo>
                <a:cubicBezTo>
                  <a:pt x="2150" y="635"/>
                  <a:pt x="2147" y="635"/>
                  <a:pt x="2145" y="632"/>
                </a:cubicBezTo>
                <a:cubicBezTo>
                  <a:pt x="2142" y="632"/>
                  <a:pt x="2144" y="637"/>
                  <a:pt x="2140" y="637"/>
                </a:cubicBezTo>
                <a:cubicBezTo>
                  <a:pt x="2138" y="635"/>
                  <a:pt x="2138" y="630"/>
                  <a:pt x="2136" y="628"/>
                </a:cubicBezTo>
                <a:cubicBezTo>
                  <a:pt x="2128" y="629"/>
                  <a:pt x="2123" y="626"/>
                  <a:pt x="2114" y="628"/>
                </a:cubicBezTo>
                <a:cubicBezTo>
                  <a:pt x="2114" y="633"/>
                  <a:pt x="2114" y="633"/>
                  <a:pt x="2114" y="633"/>
                </a:cubicBezTo>
                <a:cubicBezTo>
                  <a:pt x="2106" y="631"/>
                  <a:pt x="2098" y="635"/>
                  <a:pt x="2094" y="628"/>
                </a:cubicBezTo>
                <a:cubicBezTo>
                  <a:pt x="2090" y="630"/>
                  <a:pt x="2096" y="632"/>
                  <a:pt x="2094" y="635"/>
                </a:cubicBezTo>
                <a:cubicBezTo>
                  <a:pt x="2081" y="634"/>
                  <a:pt x="2073" y="634"/>
                  <a:pt x="2061" y="629"/>
                </a:cubicBezTo>
                <a:cubicBezTo>
                  <a:pt x="2058" y="628"/>
                  <a:pt x="2059" y="631"/>
                  <a:pt x="2058" y="633"/>
                </a:cubicBezTo>
                <a:cubicBezTo>
                  <a:pt x="2049" y="630"/>
                  <a:pt x="2045" y="631"/>
                  <a:pt x="2038" y="627"/>
                </a:cubicBezTo>
                <a:cubicBezTo>
                  <a:pt x="2031" y="630"/>
                  <a:pt x="2024" y="639"/>
                  <a:pt x="2016" y="636"/>
                </a:cubicBezTo>
                <a:cubicBezTo>
                  <a:pt x="2011" y="639"/>
                  <a:pt x="2020" y="640"/>
                  <a:pt x="2020" y="643"/>
                </a:cubicBezTo>
                <a:cubicBezTo>
                  <a:pt x="2014" y="643"/>
                  <a:pt x="2013" y="636"/>
                  <a:pt x="2006" y="636"/>
                </a:cubicBezTo>
                <a:cubicBezTo>
                  <a:pt x="2007" y="638"/>
                  <a:pt x="2009" y="638"/>
                  <a:pt x="2010" y="639"/>
                </a:cubicBezTo>
                <a:cubicBezTo>
                  <a:pt x="2008" y="644"/>
                  <a:pt x="2002" y="638"/>
                  <a:pt x="1998" y="642"/>
                </a:cubicBezTo>
                <a:cubicBezTo>
                  <a:pt x="1999" y="649"/>
                  <a:pt x="2015" y="646"/>
                  <a:pt x="2019" y="644"/>
                </a:cubicBezTo>
                <a:cubicBezTo>
                  <a:pt x="2025" y="655"/>
                  <a:pt x="2037" y="646"/>
                  <a:pt x="2045" y="651"/>
                </a:cubicBezTo>
                <a:cubicBezTo>
                  <a:pt x="2049" y="650"/>
                  <a:pt x="2048" y="644"/>
                  <a:pt x="2051" y="641"/>
                </a:cubicBezTo>
                <a:cubicBezTo>
                  <a:pt x="2058" y="645"/>
                  <a:pt x="2061" y="644"/>
                  <a:pt x="2070" y="646"/>
                </a:cubicBezTo>
                <a:cubicBezTo>
                  <a:pt x="2068" y="654"/>
                  <a:pt x="2075" y="648"/>
                  <a:pt x="2081" y="651"/>
                </a:cubicBezTo>
                <a:cubicBezTo>
                  <a:pt x="2081" y="647"/>
                  <a:pt x="2079" y="647"/>
                  <a:pt x="2078" y="644"/>
                </a:cubicBezTo>
                <a:cubicBezTo>
                  <a:pt x="2089" y="654"/>
                  <a:pt x="2084" y="636"/>
                  <a:pt x="2088" y="649"/>
                </a:cubicBezTo>
                <a:cubicBezTo>
                  <a:pt x="2096" y="649"/>
                  <a:pt x="2102" y="651"/>
                  <a:pt x="2111" y="649"/>
                </a:cubicBezTo>
                <a:cubicBezTo>
                  <a:pt x="2109" y="652"/>
                  <a:pt x="2106" y="652"/>
                  <a:pt x="2102" y="652"/>
                </a:cubicBezTo>
                <a:cubicBezTo>
                  <a:pt x="2102" y="658"/>
                  <a:pt x="2105" y="660"/>
                  <a:pt x="2109" y="660"/>
                </a:cubicBezTo>
                <a:cubicBezTo>
                  <a:pt x="2108" y="661"/>
                  <a:pt x="2108" y="663"/>
                  <a:pt x="2108" y="664"/>
                </a:cubicBezTo>
                <a:cubicBezTo>
                  <a:pt x="2105" y="663"/>
                  <a:pt x="2102" y="660"/>
                  <a:pt x="2099" y="658"/>
                </a:cubicBezTo>
                <a:cubicBezTo>
                  <a:pt x="2095" y="658"/>
                  <a:pt x="2096" y="662"/>
                  <a:pt x="2093" y="662"/>
                </a:cubicBezTo>
                <a:cubicBezTo>
                  <a:pt x="2089" y="663"/>
                  <a:pt x="2088" y="660"/>
                  <a:pt x="2086" y="660"/>
                </a:cubicBezTo>
                <a:cubicBezTo>
                  <a:pt x="2088" y="654"/>
                  <a:pt x="2093" y="660"/>
                  <a:pt x="2095" y="655"/>
                </a:cubicBezTo>
                <a:cubicBezTo>
                  <a:pt x="2084" y="652"/>
                  <a:pt x="2071" y="652"/>
                  <a:pt x="2060" y="657"/>
                </a:cubicBezTo>
                <a:cubicBezTo>
                  <a:pt x="2061" y="660"/>
                  <a:pt x="2064" y="661"/>
                  <a:pt x="2068" y="661"/>
                </a:cubicBezTo>
                <a:cubicBezTo>
                  <a:pt x="2068" y="664"/>
                  <a:pt x="2069" y="669"/>
                  <a:pt x="2066" y="669"/>
                </a:cubicBezTo>
                <a:cubicBezTo>
                  <a:pt x="2063" y="667"/>
                  <a:pt x="2058" y="663"/>
                  <a:pt x="2055" y="669"/>
                </a:cubicBezTo>
                <a:cubicBezTo>
                  <a:pt x="2054" y="665"/>
                  <a:pt x="2046" y="667"/>
                  <a:pt x="2044" y="670"/>
                </a:cubicBezTo>
                <a:cubicBezTo>
                  <a:pt x="2045" y="676"/>
                  <a:pt x="2054" y="673"/>
                  <a:pt x="2057" y="673"/>
                </a:cubicBezTo>
                <a:cubicBezTo>
                  <a:pt x="2060" y="673"/>
                  <a:pt x="2059" y="678"/>
                  <a:pt x="2061" y="680"/>
                </a:cubicBezTo>
                <a:cubicBezTo>
                  <a:pt x="2053" y="677"/>
                  <a:pt x="2052" y="683"/>
                  <a:pt x="2045" y="679"/>
                </a:cubicBezTo>
                <a:cubicBezTo>
                  <a:pt x="2045" y="684"/>
                  <a:pt x="2040" y="687"/>
                  <a:pt x="2036" y="684"/>
                </a:cubicBezTo>
                <a:cubicBezTo>
                  <a:pt x="2039" y="677"/>
                  <a:pt x="2017" y="679"/>
                  <a:pt x="2008" y="682"/>
                </a:cubicBezTo>
                <a:cubicBezTo>
                  <a:pt x="2014" y="689"/>
                  <a:pt x="2024" y="691"/>
                  <a:pt x="2027" y="700"/>
                </a:cubicBezTo>
                <a:cubicBezTo>
                  <a:pt x="2026" y="703"/>
                  <a:pt x="2015" y="700"/>
                  <a:pt x="2019" y="698"/>
                </a:cubicBezTo>
                <a:cubicBezTo>
                  <a:pt x="2007" y="695"/>
                  <a:pt x="1980" y="696"/>
                  <a:pt x="1979" y="709"/>
                </a:cubicBezTo>
                <a:lnTo>
                  <a:pt x="2033" y="709"/>
                </a:lnTo>
                <a:close/>
                <a:moveTo>
                  <a:pt x="2357" y="709"/>
                </a:moveTo>
                <a:cubicBezTo>
                  <a:pt x="2356" y="708"/>
                  <a:pt x="2355" y="707"/>
                  <a:pt x="2355" y="706"/>
                </a:cubicBezTo>
                <a:cubicBezTo>
                  <a:pt x="2352" y="706"/>
                  <a:pt x="2352" y="707"/>
                  <a:pt x="2352" y="709"/>
                </a:cubicBezTo>
                <a:lnTo>
                  <a:pt x="2357" y="709"/>
                </a:lnTo>
                <a:close/>
                <a:moveTo>
                  <a:pt x="2469" y="709"/>
                </a:moveTo>
                <a:cubicBezTo>
                  <a:pt x="2464" y="706"/>
                  <a:pt x="2465" y="698"/>
                  <a:pt x="2456" y="700"/>
                </a:cubicBezTo>
                <a:cubicBezTo>
                  <a:pt x="2456" y="705"/>
                  <a:pt x="2460" y="707"/>
                  <a:pt x="2462" y="709"/>
                </a:cubicBezTo>
                <a:lnTo>
                  <a:pt x="2469" y="709"/>
                </a:lnTo>
                <a:close/>
                <a:moveTo>
                  <a:pt x="2480" y="709"/>
                </a:moveTo>
                <a:cubicBezTo>
                  <a:pt x="2479" y="705"/>
                  <a:pt x="2472" y="706"/>
                  <a:pt x="2470" y="709"/>
                </a:cubicBezTo>
                <a:lnTo>
                  <a:pt x="2480" y="709"/>
                </a:lnTo>
                <a:close/>
                <a:moveTo>
                  <a:pt x="2423" y="691"/>
                </a:moveTo>
                <a:cubicBezTo>
                  <a:pt x="2426" y="685"/>
                  <a:pt x="2423" y="683"/>
                  <a:pt x="2425" y="677"/>
                </a:cubicBezTo>
                <a:cubicBezTo>
                  <a:pt x="2430" y="677"/>
                  <a:pt x="2430" y="677"/>
                  <a:pt x="2430" y="677"/>
                </a:cubicBezTo>
                <a:cubicBezTo>
                  <a:pt x="2430" y="682"/>
                  <a:pt x="2433" y="683"/>
                  <a:pt x="2440" y="681"/>
                </a:cubicBezTo>
                <a:cubicBezTo>
                  <a:pt x="2439" y="685"/>
                  <a:pt x="2445" y="684"/>
                  <a:pt x="2444" y="689"/>
                </a:cubicBezTo>
                <a:cubicBezTo>
                  <a:pt x="2436" y="693"/>
                  <a:pt x="2429" y="689"/>
                  <a:pt x="2423" y="691"/>
                </a:cubicBezTo>
                <a:close/>
                <a:moveTo>
                  <a:pt x="1814" y="695"/>
                </a:moveTo>
                <a:cubicBezTo>
                  <a:pt x="1807" y="694"/>
                  <a:pt x="1806" y="698"/>
                  <a:pt x="1805" y="701"/>
                </a:cubicBezTo>
                <a:cubicBezTo>
                  <a:pt x="1805" y="695"/>
                  <a:pt x="1801" y="696"/>
                  <a:pt x="1802" y="690"/>
                </a:cubicBezTo>
                <a:cubicBezTo>
                  <a:pt x="1807" y="687"/>
                  <a:pt x="1812" y="690"/>
                  <a:pt x="1814" y="695"/>
                </a:cubicBezTo>
                <a:close/>
                <a:moveTo>
                  <a:pt x="1955" y="701"/>
                </a:moveTo>
                <a:cubicBezTo>
                  <a:pt x="1953" y="698"/>
                  <a:pt x="1950" y="703"/>
                  <a:pt x="1948" y="699"/>
                </a:cubicBezTo>
                <a:cubicBezTo>
                  <a:pt x="1950" y="695"/>
                  <a:pt x="1961" y="697"/>
                  <a:pt x="1955" y="701"/>
                </a:cubicBezTo>
                <a:close/>
                <a:moveTo>
                  <a:pt x="1966" y="700"/>
                </a:moveTo>
                <a:cubicBezTo>
                  <a:pt x="1962" y="700"/>
                  <a:pt x="1960" y="699"/>
                  <a:pt x="1958" y="697"/>
                </a:cubicBezTo>
                <a:cubicBezTo>
                  <a:pt x="1962" y="697"/>
                  <a:pt x="1966" y="696"/>
                  <a:pt x="1966" y="700"/>
                </a:cubicBezTo>
                <a:close/>
                <a:moveTo>
                  <a:pt x="2099" y="676"/>
                </a:moveTo>
                <a:cubicBezTo>
                  <a:pt x="2095" y="674"/>
                  <a:pt x="2089" y="674"/>
                  <a:pt x="2088" y="671"/>
                </a:cubicBezTo>
                <a:cubicBezTo>
                  <a:pt x="2089" y="670"/>
                  <a:pt x="2090" y="668"/>
                  <a:pt x="2090" y="665"/>
                </a:cubicBezTo>
                <a:cubicBezTo>
                  <a:pt x="2095" y="666"/>
                  <a:pt x="2095" y="665"/>
                  <a:pt x="2098" y="666"/>
                </a:cubicBezTo>
                <a:cubicBezTo>
                  <a:pt x="2097" y="671"/>
                  <a:pt x="2101" y="673"/>
                  <a:pt x="2099" y="676"/>
                </a:cubicBezTo>
                <a:close/>
                <a:moveTo>
                  <a:pt x="2100" y="646"/>
                </a:moveTo>
                <a:cubicBezTo>
                  <a:pt x="2097" y="646"/>
                  <a:pt x="2092" y="647"/>
                  <a:pt x="2092" y="643"/>
                </a:cubicBezTo>
                <a:cubicBezTo>
                  <a:pt x="2095" y="644"/>
                  <a:pt x="2101" y="641"/>
                  <a:pt x="2100" y="646"/>
                </a:cubicBezTo>
                <a:close/>
                <a:moveTo>
                  <a:pt x="2115" y="644"/>
                </a:moveTo>
                <a:cubicBezTo>
                  <a:pt x="2111" y="644"/>
                  <a:pt x="2103" y="648"/>
                  <a:pt x="2101" y="643"/>
                </a:cubicBezTo>
                <a:cubicBezTo>
                  <a:pt x="2107" y="644"/>
                  <a:pt x="2114" y="639"/>
                  <a:pt x="2115" y="644"/>
                </a:cubicBezTo>
                <a:close/>
                <a:moveTo>
                  <a:pt x="2177" y="667"/>
                </a:moveTo>
                <a:cubicBezTo>
                  <a:pt x="2169" y="668"/>
                  <a:pt x="2163" y="665"/>
                  <a:pt x="2158" y="659"/>
                </a:cubicBezTo>
                <a:cubicBezTo>
                  <a:pt x="2165" y="662"/>
                  <a:pt x="2161" y="653"/>
                  <a:pt x="2167" y="654"/>
                </a:cubicBezTo>
                <a:cubicBezTo>
                  <a:pt x="2171" y="657"/>
                  <a:pt x="2174" y="662"/>
                  <a:pt x="2177" y="667"/>
                </a:cubicBezTo>
                <a:close/>
                <a:moveTo>
                  <a:pt x="2215" y="673"/>
                </a:moveTo>
                <a:cubicBezTo>
                  <a:pt x="2208" y="673"/>
                  <a:pt x="2200" y="675"/>
                  <a:pt x="2206" y="680"/>
                </a:cubicBezTo>
                <a:cubicBezTo>
                  <a:pt x="2200" y="679"/>
                  <a:pt x="2201" y="684"/>
                  <a:pt x="2195" y="683"/>
                </a:cubicBezTo>
                <a:cubicBezTo>
                  <a:pt x="2195" y="680"/>
                  <a:pt x="2195" y="677"/>
                  <a:pt x="2192" y="677"/>
                </a:cubicBezTo>
                <a:cubicBezTo>
                  <a:pt x="2189" y="678"/>
                  <a:pt x="2181" y="676"/>
                  <a:pt x="2180" y="679"/>
                </a:cubicBezTo>
                <a:cubicBezTo>
                  <a:pt x="2177" y="681"/>
                  <a:pt x="2183" y="688"/>
                  <a:pt x="2181" y="691"/>
                </a:cubicBezTo>
                <a:cubicBezTo>
                  <a:pt x="2171" y="688"/>
                  <a:pt x="2168" y="684"/>
                  <a:pt x="2164" y="678"/>
                </a:cubicBezTo>
                <a:cubicBezTo>
                  <a:pt x="2179" y="673"/>
                  <a:pt x="2201" y="667"/>
                  <a:pt x="2215" y="673"/>
                </a:cubicBezTo>
                <a:close/>
                <a:moveTo>
                  <a:pt x="2245" y="672"/>
                </a:moveTo>
                <a:cubicBezTo>
                  <a:pt x="2250" y="669"/>
                  <a:pt x="2252" y="670"/>
                  <a:pt x="2254" y="665"/>
                </a:cubicBezTo>
                <a:cubicBezTo>
                  <a:pt x="2256" y="668"/>
                  <a:pt x="2254" y="667"/>
                  <a:pt x="2256" y="671"/>
                </a:cubicBezTo>
                <a:cubicBezTo>
                  <a:pt x="2254" y="673"/>
                  <a:pt x="2246" y="675"/>
                  <a:pt x="2245" y="672"/>
                </a:cubicBezTo>
                <a:close/>
                <a:moveTo>
                  <a:pt x="2243" y="691"/>
                </a:moveTo>
                <a:cubicBezTo>
                  <a:pt x="2242" y="684"/>
                  <a:pt x="2251" y="687"/>
                  <a:pt x="2251" y="690"/>
                </a:cubicBezTo>
                <a:cubicBezTo>
                  <a:pt x="2247" y="692"/>
                  <a:pt x="2247" y="692"/>
                  <a:pt x="2243" y="691"/>
                </a:cubicBezTo>
                <a:close/>
                <a:moveTo>
                  <a:pt x="2201" y="697"/>
                </a:moveTo>
                <a:cubicBezTo>
                  <a:pt x="2203" y="693"/>
                  <a:pt x="2207" y="692"/>
                  <a:pt x="2205" y="684"/>
                </a:cubicBezTo>
                <a:cubicBezTo>
                  <a:pt x="2208" y="683"/>
                  <a:pt x="2208" y="687"/>
                  <a:pt x="2210" y="687"/>
                </a:cubicBezTo>
                <a:cubicBezTo>
                  <a:pt x="2215" y="682"/>
                  <a:pt x="2208" y="681"/>
                  <a:pt x="2207" y="678"/>
                </a:cubicBezTo>
                <a:cubicBezTo>
                  <a:pt x="2214" y="677"/>
                  <a:pt x="2225" y="680"/>
                  <a:pt x="2223" y="670"/>
                </a:cubicBezTo>
                <a:cubicBezTo>
                  <a:pt x="2241" y="669"/>
                  <a:pt x="2241" y="669"/>
                  <a:pt x="2241" y="669"/>
                </a:cubicBezTo>
                <a:cubicBezTo>
                  <a:pt x="2242" y="673"/>
                  <a:pt x="2243" y="678"/>
                  <a:pt x="2244" y="683"/>
                </a:cubicBezTo>
                <a:cubicBezTo>
                  <a:pt x="2237" y="683"/>
                  <a:pt x="2238" y="687"/>
                  <a:pt x="2228" y="687"/>
                </a:cubicBezTo>
                <a:cubicBezTo>
                  <a:pt x="2227" y="683"/>
                  <a:pt x="2227" y="680"/>
                  <a:pt x="2226" y="679"/>
                </a:cubicBezTo>
                <a:cubicBezTo>
                  <a:pt x="2223" y="679"/>
                  <a:pt x="2223" y="682"/>
                  <a:pt x="2219" y="681"/>
                </a:cubicBezTo>
                <a:cubicBezTo>
                  <a:pt x="2224" y="686"/>
                  <a:pt x="2214" y="686"/>
                  <a:pt x="2212" y="690"/>
                </a:cubicBezTo>
                <a:cubicBezTo>
                  <a:pt x="2214" y="689"/>
                  <a:pt x="2215" y="691"/>
                  <a:pt x="2217" y="691"/>
                </a:cubicBezTo>
                <a:cubicBezTo>
                  <a:pt x="2217" y="689"/>
                  <a:pt x="2218" y="688"/>
                  <a:pt x="2218" y="687"/>
                </a:cubicBezTo>
                <a:cubicBezTo>
                  <a:pt x="2222" y="686"/>
                  <a:pt x="2223" y="689"/>
                  <a:pt x="2227" y="689"/>
                </a:cubicBezTo>
                <a:cubicBezTo>
                  <a:pt x="2225" y="693"/>
                  <a:pt x="2227" y="694"/>
                  <a:pt x="2226" y="697"/>
                </a:cubicBezTo>
                <a:cubicBezTo>
                  <a:pt x="2215" y="696"/>
                  <a:pt x="2210" y="699"/>
                  <a:pt x="2201" y="697"/>
                </a:cubicBezTo>
                <a:close/>
                <a:moveTo>
                  <a:pt x="1733" y="661"/>
                </a:moveTo>
                <a:cubicBezTo>
                  <a:pt x="1736" y="660"/>
                  <a:pt x="1738" y="658"/>
                  <a:pt x="1739" y="655"/>
                </a:cubicBezTo>
                <a:cubicBezTo>
                  <a:pt x="1740" y="659"/>
                  <a:pt x="1741" y="660"/>
                  <a:pt x="1745" y="663"/>
                </a:cubicBezTo>
                <a:cubicBezTo>
                  <a:pt x="1743" y="664"/>
                  <a:pt x="1738" y="662"/>
                  <a:pt x="1738" y="665"/>
                </a:cubicBezTo>
                <a:cubicBezTo>
                  <a:pt x="1740" y="665"/>
                  <a:pt x="1741" y="667"/>
                  <a:pt x="1742" y="667"/>
                </a:cubicBezTo>
                <a:cubicBezTo>
                  <a:pt x="1745" y="666"/>
                  <a:pt x="1750" y="664"/>
                  <a:pt x="1751" y="668"/>
                </a:cubicBezTo>
                <a:cubicBezTo>
                  <a:pt x="1748" y="670"/>
                  <a:pt x="1746" y="673"/>
                  <a:pt x="1741" y="673"/>
                </a:cubicBezTo>
                <a:cubicBezTo>
                  <a:pt x="1739" y="673"/>
                  <a:pt x="1739" y="669"/>
                  <a:pt x="1736" y="670"/>
                </a:cubicBezTo>
                <a:cubicBezTo>
                  <a:pt x="1736" y="664"/>
                  <a:pt x="1737" y="663"/>
                  <a:pt x="1733" y="661"/>
                </a:cubicBezTo>
                <a:close/>
                <a:moveTo>
                  <a:pt x="1699" y="662"/>
                </a:moveTo>
                <a:cubicBezTo>
                  <a:pt x="1704" y="661"/>
                  <a:pt x="1702" y="653"/>
                  <a:pt x="1707" y="651"/>
                </a:cubicBezTo>
                <a:cubicBezTo>
                  <a:pt x="1706" y="659"/>
                  <a:pt x="1704" y="659"/>
                  <a:pt x="1707" y="666"/>
                </a:cubicBezTo>
                <a:cubicBezTo>
                  <a:pt x="1702" y="667"/>
                  <a:pt x="1700" y="665"/>
                  <a:pt x="1699" y="662"/>
                </a:cubicBezTo>
                <a:close/>
                <a:moveTo>
                  <a:pt x="1061" y="124"/>
                </a:moveTo>
                <a:cubicBezTo>
                  <a:pt x="1066" y="123"/>
                  <a:pt x="1069" y="124"/>
                  <a:pt x="1069" y="129"/>
                </a:cubicBezTo>
                <a:cubicBezTo>
                  <a:pt x="1065" y="131"/>
                  <a:pt x="1061" y="129"/>
                  <a:pt x="1061" y="124"/>
                </a:cubicBezTo>
                <a:close/>
                <a:moveTo>
                  <a:pt x="1035" y="107"/>
                </a:moveTo>
                <a:cubicBezTo>
                  <a:pt x="1039" y="104"/>
                  <a:pt x="1045" y="110"/>
                  <a:pt x="1045" y="115"/>
                </a:cubicBezTo>
                <a:cubicBezTo>
                  <a:pt x="1038" y="116"/>
                  <a:pt x="1036" y="112"/>
                  <a:pt x="1035" y="107"/>
                </a:cubicBezTo>
                <a:close/>
                <a:moveTo>
                  <a:pt x="1005" y="122"/>
                </a:moveTo>
                <a:cubicBezTo>
                  <a:pt x="1008" y="122"/>
                  <a:pt x="1008" y="120"/>
                  <a:pt x="1010" y="121"/>
                </a:cubicBezTo>
                <a:cubicBezTo>
                  <a:pt x="1011" y="127"/>
                  <a:pt x="1013" y="130"/>
                  <a:pt x="1011" y="135"/>
                </a:cubicBezTo>
                <a:cubicBezTo>
                  <a:pt x="1010" y="129"/>
                  <a:pt x="1004" y="130"/>
                  <a:pt x="1005" y="122"/>
                </a:cubicBezTo>
                <a:close/>
                <a:moveTo>
                  <a:pt x="934" y="50"/>
                </a:moveTo>
                <a:cubicBezTo>
                  <a:pt x="933" y="46"/>
                  <a:pt x="936" y="46"/>
                  <a:pt x="935" y="43"/>
                </a:cubicBezTo>
                <a:cubicBezTo>
                  <a:pt x="941" y="42"/>
                  <a:pt x="945" y="44"/>
                  <a:pt x="948" y="48"/>
                </a:cubicBezTo>
                <a:cubicBezTo>
                  <a:pt x="946" y="48"/>
                  <a:pt x="946" y="50"/>
                  <a:pt x="946" y="52"/>
                </a:cubicBezTo>
                <a:cubicBezTo>
                  <a:pt x="941" y="53"/>
                  <a:pt x="937" y="51"/>
                  <a:pt x="934" y="50"/>
                </a:cubicBezTo>
                <a:close/>
                <a:moveTo>
                  <a:pt x="907" y="99"/>
                </a:moveTo>
                <a:cubicBezTo>
                  <a:pt x="911" y="95"/>
                  <a:pt x="920" y="95"/>
                  <a:pt x="920" y="104"/>
                </a:cubicBezTo>
                <a:cubicBezTo>
                  <a:pt x="918" y="107"/>
                  <a:pt x="911" y="104"/>
                  <a:pt x="915" y="110"/>
                </a:cubicBezTo>
                <a:cubicBezTo>
                  <a:pt x="913" y="110"/>
                  <a:pt x="911" y="110"/>
                  <a:pt x="910" y="109"/>
                </a:cubicBezTo>
                <a:cubicBezTo>
                  <a:pt x="912" y="104"/>
                  <a:pt x="910" y="101"/>
                  <a:pt x="907" y="99"/>
                </a:cubicBezTo>
                <a:close/>
                <a:moveTo>
                  <a:pt x="897" y="90"/>
                </a:moveTo>
                <a:cubicBezTo>
                  <a:pt x="898" y="95"/>
                  <a:pt x="895" y="95"/>
                  <a:pt x="893" y="96"/>
                </a:cubicBezTo>
                <a:cubicBezTo>
                  <a:pt x="890" y="93"/>
                  <a:pt x="892" y="88"/>
                  <a:pt x="897" y="90"/>
                </a:cubicBezTo>
                <a:close/>
                <a:moveTo>
                  <a:pt x="879" y="93"/>
                </a:moveTo>
                <a:cubicBezTo>
                  <a:pt x="882" y="92"/>
                  <a:pt x="882" y="95"/>
                  <a:pt x="886" y="94"/>
                </a:cubicBezTo>
                <a:cubicBezTo>
                  <a:pt x="886" y="97"/>
                  <a:pt x="886" y="100"/>
                  <a:pt x="884" y="102"/>
                </a:cubicBezTo>
                <a:cubicBezTo>
                  <a:pt x="882" y="99"/>
                  <a:pt x="878" y="99"/>
                  <a:pt x="879" y="93"/>
                </a:cubicBezTo>
                <a:close/>
                <a:moveTo>
                  <a:pt x="873" y="112"/>
                </a:moveTo>
                <a:cubicBezTo>
                  <a:pt x="873" y="110"/>
                  <a:pt x="874" y="109"/>
                  <a:pt x="874" y="108"/>
                </a:cubicBezTo>
                <a:cubicBezTo>
                  <a:pt x="877" y="108"/>
                  <a:pt x="877" y="108"/>
                  <a:pt x="877" y="108"/>
                </a:cubicBezTo>
                <a:cubicBezTo>
                  <a:pt x="876" y="110"/>
                  <a:pt x="881" y="112"/>
                  <a:pt x="877" y="113"/>
                </a:cubicBezTo>
                <a:cubicBezTo>
                  <a:pt x="877" y="111"/>
                  <a:pt x="875" y="112"/>
                  <a:pt x="873" y="112"/>
                </a:cubicBezTo>
                <a:close/>
                <a:moveTo>
                  <a:pt x="851" y="78"/>
                </a:moveTo>
                <a:cubicBezTo>
                  <a:pt x="852" y="80"/>
                  <a:pt x="858" y="84"/>
                  <a:pt x="855" y="87"/>
                </a:cubicBezTo>
                <a:cubicBezTo>
                  <a:pt x="852" y="86"/>
                  <a:pt x="844" y="79"/>
                  <a:pt x="851" y="78"/>
                </a:cubicBezTo>
                <a:close/>
                <a:moveTo>
                  <a:pt x="820" y="76"/>
                </a:moveTo>
                <a:cubicBezTo>
                  <a:pt x="832" y="79"/>
                  <a:pt x="844" y="81"/>
                  <a:pt x="851" y="88"/>
                </a:cubicBezTo>
                <a:cubicBezTo>
                  <a:pt x="846" y="90"/>
                  <a:pt x="854" y="95"/>
                  <a:pt x="850" y="97"/>
                </a:cubicBezTo>
                <a:cubicBezTo>
                  <a:pt x="845" y="92"/>
                  <a:pt x="843" y="103"/>
                  <a:pt x="839" y="104"/>
                </a:cubicBezTo>
                <a:cubicBezTo>
                  <a:pt x="838" y="101"/>
                  <a:pt x="840" y="96"/>
                  <a:pt x="837" y="96"/>
                </a:cubicBezTo>
                <a:cubicBezTo>
                  <a:pt x="833" y="96"/>
                  <a:pt x="836" y="103"/>
                  <a:pt x="832" y="103"/>
                </a:cubicBezTo>
                <a:cubicBezTo>
                  <a:pt x="831" y="97"/>
                  <a:pt x="827" y="95"/>
                  <a:pt x="828" y="88"/>
                </a:cubicBezTo>
                <a:cubicBezTo>
                  <a:pt x="831" y="86"/>
                  <a:pt x="836" y="90"/>
                  <a:pt x="836" y="88"/>
                </a:cubicBezTo>
                <a:cubicBezTo>
                  <a:pt x="833" y="84"/>
                  <a:pt x="832" y="80"/>
                  <a:pt x="826" y="80"/>
                </a:cubicBezTo>
                <a:cubicBezTo>
                  <a:pt x="826" y="82"/>
                  <a:pt x="824" y="81"/>
                  <a:pt x="823" y="83"/>
                </a:cubicBezTo>
                <a:cubicBezTo>
                  <a:pt x="823" y="87"/>
                  <a:pt x="827" y="87"/>
                  <a:pt x="826" y="92"/>
                </a:cubicBezTo>
                <a:cubicBezTo>
                  <a:pt x="816" y="92"/>
                  <a:pt x="824" y="84"/>
                  <a:pt x="820" y="76"/>
                </a:cubicBezTo>
                <a:close/>
                <a:moveTo>
                  <a:pt x="786" y="56"/>
                </a:moveTo>
                <a:cubicBezTo>
                  <a:pt x="794" y="56"/>
                  <a:pt x="794" y="56"/>
                  <a:pt x="794" y="56"/>
                </a:cubicBezTo>
                <a:cubicBezTo>
                  <a:pt x="794" y="59"/>
                  <a:pt x="797" y="61"/>
                  <a:pt x="793" y="63"/>
                </a:cubicBezTo>
                <a:cubicBezTo>
                  <a:pt x="790" y="60"/>
                  <a:pt x="787" y="59"/>
                  <a:pt x="786" y="56"/>
                </a:cubicBezTo>
                <a:close/>
                <a:moveTo>
                  <a:pt x="669" y="33"/>
                </a:moveTo>
                <a:cubicBezTo>
                  <a:pt x="671" y="31"/>
                  <a:pt x="675" y="26"/>
                  <a:pt x="676" y="31"/>
                </a:cubicBezTo>
                <a:cubicBezTo>
                  <a:pt x="674" y="31"/>
                  <a:pt x="671" y="37"/>
                  <a:pt x="669" y="33"/>
                </a:cubicBezTo>
                <a:close/>
                <a:moveTo>
                  <a:pt x="523" y="214"/>
                </a:moveTo>
                <a:cubicBezTo>
                  <a:pt x="523" y="213"/>
                  <a:pt x="524" y="211"/>
                  <a:pt x="525" y="213"/>
                </a:cubicBezTo>
                <a:cubicBezTo>
                  <a:pt x="529" y="212"/>
                  <a:pt x="526" y="205"/>
                  <a:pt x="528" y="203"/>
                </a:cubicBezTo>
                <a:cubicBezTo>
                  <a:pt x="532" y="203"/>
                  <a:pt x="537" y="202"/>
                  <a:pt x="536" y="207"/>
                </a:cubicBezTo>
                <a:cubicBezTo>
                  <a:pt x="530" y="207"/>
                  <a:pt x="530" y="214"/>
                  <a:pt x="523" y="214"/>
                </a:cubicBezTo>
                <a:close/>
                <a:moveTo>
                  <a:pt x="508" y="336"/>
                </a:moveTo>
                <a:cubicBezTo>
                  <a:pt x="505" y="337"/>
                  <a:pt x="502" y="337"/>
                  <a:pt x="500" y="335"/>
                </a:cubicBezTo>
                <a:cubicBezTo>
                  <a:pt x="499" y="330"/>
                  <a:pt x="510" y="332"/>
                  <a:pt x="508" y="336"/>
                </a:cubicBezTo>
                <a:close/>
                <a:moveTo>
                  <a:pt x="450" y="327"/>
                </a:moveTo>
                <a:cubicBezTo>
                  <a:pt x="446" y="326"/>
                  <a:pt x="443" y="331"/>
                  <a:pt x="440" y="327"/>
                </a:cubicBezTo>
                <a:cubicBezTo>
                  <a:pt x="449" y="321"/>
                  <a:pt x="437" y="320"/>
                  <a:pt x="438" y="310"/>
                </a:cubicBezTo>
                <a:cubicBezTo>
                  <a:pt x="440" y="307"/>
                  <a:pt x="445" y="308"/>
                  <a:pt x="445" y="304"/>
                </a:cubicBezTo>
                <a:cubicBezTo>
                  <a:pt x="442" y="302"/>
                  <a:pt x="441" y="297"/>
                  <a:pt x="443" y="293"/>
                </a:cubicBezTo>
                <a:cubicBezTo>
                  <a:pt x="445" y="293"/>
                  <a:pt x="447" y="293"/>
                  <a:pt x="450" y="293"/>
                </a:cubicBezTo>
                <a:cubicBezTo>
                  <a:pt x="457" y="302"/>
                  <a:pt x="440" y="316"/>
                  <a:pt x="450" y="327"/>
                </a:cubicBezTo>
                <a:close/>
                <a:moveTo>
                  <a:pt x="471" y="222"/>
                </a:moveTo>
                <a:cubicBezTo>
                  <a:pt x="473" y="214"/>
                  <a:pt x="488" y="216"/>
                  <a:pt x="491" y="222"/>
                </a:cubicBezTo>
                <a:cubicBezTo>
                  <a:pt x="486" y="226"/>
                  <a:pt x="480" y="222"/>
                  <a:pt x="475" y="226"/>
                </a:cubicBezTo>
                <a:cubicBezTo>
                  <a:pt x="475" y="222"/>
                  <a:pt x="471" y="224"/>
                  <a:pt x="471" y="222"/>
                </a:cubicBezTo>
                <a:close/>
                <a:moveTo>
                  <a:pt x="457" y="237"/>
                </a:moveTo>
                <a:cubicBezTo>
                  <a:pt x="455" y="234"/>
                  <a:pt x="452" y="233"/>
                  <a:pt x="452" y="229"/>
                </a:cubicBezTo>
                <a:cubicBezTo>
                  <a:pt x="459" y="228"/>
                  <a:pt x="462" y="231"/>
                  <a:pt x="465" y="234"/>
                </a:cubicBezTo>
                <a:cubicBezTo>
                  <a:pt x="460" y="236"/>
                  <a:pt x="460" y="232"/>
                  <a:pt x="457" y="237"/>
                </a:cubicBezTo>
                <a:close/>
                <a:moveTo>
                  <a:pt x="452" y="335"/>
                </a:moveTo>
                <a:cubicBezTo>
                  <a:pt x="455" y="333"/>
                  <a:pt x="462" y="332"/>
                  <a:pt x="464" y="336"/>
                </a:cubicBezTo>
                <a:cubicBezTo>
                  <a:pt x="461" y="339"/>
                  <a:pt x="454" y="337"/>
                  <a:pt x="452" y="335"/>
                </a:cubicBezTo>
                <a:close/>
                <a:moveTo>
                  <a:pt x="432" y="361"/>
                </a:moveTo>
                <a:cubicBezTo>
                  <a:pt x="437" y="356"/>
                  <a:pt x="438" y="350"/>
                  <a:pt x="435" y="340"/>
                </a:cubicBezTo>
                <a:cubicBezTo>
                  <a:pt x="443" y="339"/>
                  <a:pt x="445" y="342"/>
                  <a:pt x="448" y="346"/>
                </a:cubicBezTo>
                <a:cubicBezTo>
                  <a:pt x="450" y="343"/>
                  <a:pt x="448" y="341"/>
                  <a:pt x="448" y="338"/>
                </a:cubicBezTo>
                <a:cubicBezTo>
                  <a:pt x="451" y="340"/>
                  <a:pt x="459" y="336"/>
                  <a:pt x="460" y="341"/>
                </a:cubicBezTo>
                <a:cubicBezTo>
                  <a:pt x="456" y="344"/>
                  <a:pt x="448" y="347"/>
                  <a:pt x="452" y="354"/>
                </a:cubicBezTo>
                <a:cubicBezTo>
                  <a:pt x="447" y="356"/>
                  <a:pt x="448" y="351"/>
                  <a:pt x="444" y="351"/>
                </a:cubicBezTo>
                <a:cubicBezTo>
                  <a:pt x="442" y="348"/>
                  <a:pt x="447" y="346"/>
                  <a:pt x="444" y="346"/>
                </a:cubicBezTo>
                <a:cubicBezTo>
                  <a:pt x="440" y="347"/>
                  <a:pt x="439" y="350"/>
                  <a:pt x="439" y="354"/>
                </a:cubicBezTo>
                <a:cubicBezTo>
                  <a:pt x="443" y="354"/>
                  <a:pt x="445" y="356"/>
                  <a:pt x="446" y="360"/>
                </a:cubicBezTo>
                <a:cubicBezTo>
                  <a:pt x="445" y="363"/>
                  <a:pt x="441" y="364"/>
                  <a:pt x="438" y="367"/>
                </a:cubicBezTo>
                <a:cubicBezTo>
                  <a:pt x="439" y="362"/>
                  <a:pt x="433" y="365"/>
                  <a:pt x="432" y="361"/>
                </a:cubicBezTo>
                <a:close/>
                <a:moveTo>
                  <a:pt x="301" y="385"/>
                </a:moveTo>
                <a:cubicBezTo>
                  <a:pt x="303" y="381"/>
                  <a:pt x="299" y="379"/>
                  <a:pt x="302" y="377"/>
                </a:cubicBezTo>
                <a:cubicBezTo>
                  <a:pt x="303" y="380"/>
                  <a:pt x="310" y="379"/>
                  <a:pt x="310" y="383"/>
                </a:cubicBezTo>
                <a:cubicBezTo>
                  <a:pt x="310" y="386"/>
                  <a:pt x="304" y="384"/>
                  <a:pt x="301" y="385"/>
                </a:cubicBezTo>
                <a:close/>
                <a:moveTo>
                  <a:pt x="283" y="390"/>
                </a:moveTo>
                <a:cubicBezTo>
                  <a:pt x="286" y="388"/>
                  <a:pt x="286" y="382"/>
                  <a:pt x="290" y="381"/>
                </a:cubicBezTo>
                <a:cubicBezTo>
                  <a:pt x="293" y="384"/>
                  <a:pt x="288" y="394"/>
                  <a:pt x="283" y="390"/>
                </a:cubicBezTo>
                <a:close/>
                <a:moveTo>
                  <a:pt x="234" y="381"/>
                </a:moveTo>
                <a:cubicBezTo>
                  <a:pt x="237" y="380"/>
                  <a:pt x="233" y="379"/>
                  <a:pt x="236" y="377"/>
                </a:cubicBezTo>
                <a:cubicBezTo>
                  <a:pt x="240" y="378"/>
                  <a:pt x="240" y="378"/>
                  <a:pt x="244" y="377"/>
                </a:cubicBezTo>
                <a:cubicBezTo>
                  <a:pt x="243" y="385"/>
                  <a:pt x="248" y="388"/>
                  <a:pt x="251" y="393"/>
                </a:cubicBezTo>
                <a:cubicBezTo>
                  <a:pt x="249" y="393"/>
                  <a:pt x="247" y="393"/>
                  <a:pt x="246" y="394"/>
                </a:cubicBezTo>
                <a:cubicBezTo>
                  <a:pt x="241" y="393"/>
                  <a:pt x="239" y="386"/>
                  <a:pt x="234" y="381"/>
                </a:cubicBezTo>
                <a:close/>
                <a:moveTo>
                  <a:pt x="177" y="501"/>
                </a:moveTo>
                <a:cubicBezTo>
                  <a:pt x="167" y="504"/>
                  <a:pt x="154" y="505"/>
                  <a:pt x="148" y="512"/>
                </a:cubicBezTo>
                <a:cubicBezTo>
                  <a:pt x="148" y="510"/>
                  <a:pt x="147" y="509"/>
                  <a:pt x="147" y="508"/>
                </a:cubicBezTo>
                <a:cubicBezTo>
                  <a:pt x="152" y="505"/>
                  <a:pt x="156" y="502"/>
                  <a:pt x="155" y="494"/>
                </a:cubicBezTo>
                <a:cubicBezTo>
                  <a:pt x="164" y="493"/>
                  <a:pt x="169" y="497"/>
                  <a:pt x="175" y="499"/>
                </a:cubicBezTo>
                <a:cubicBezTo>
                  <a:pt x="173" y="497"/>
                  <a:pt x="173" y="494"/>
                  <a:pt x="176" y="493"/>
                </a:cubicBezTo>
                <a:cubicBezTo>
                  <a:pt x="178" y="496"/>
                  <a:pt x="175" y="497"/>
                  <a:pt x="177" y="501"/>
                </a:cubicBezTo>
                <a:close/>
                <a:moveTo>
                  <a:pt x="155" y="493"/>
                </a:moveTo>
                <a:cubicBezTo>
                  <a:pt x="153" y="490"/>
                  <a:pt x="149" y="485"/>
                  <a:pt x="154" y="482"/>
                </a:cubicBezTo>
                <a:cubicBezTo>
                  <a:pt x="156" y="486"/>
                  <a:pt x="161" y="480"/>
                  <a:pt x="166" y="482"/>
                </a:cubicBezTo>
                <a:cubicBezTo>
                  <a:pt x="164" y="487"/>
                  <a:pt x="150" y="485"/>
                  <a:pt x="155" y="493"/>
                </a:cubicBezTo>
                <a:close/>
                <a:moveTo>
                  <a:pt x="158" y="519"/>
                </a:moveTo>
                <a:cubicBezTo>
                  <a:pt x="152" y="517"/>
                  <a:pt x="149" y="522"/>
                  <a:pt x="146" y="519"/>
                </a:cubicBezTo>
                <a:cubicBezTo>
                  <a:pt x="147" y="514"/>
                  <a:pt x="152" y="513"/>
                  <a:pt x="158" y="513"/>
                </a:cubicBezTo>
                <a:cubicBezTo>
                  <a:pt x="158" y="517"/>
                  <a:pt x="156" y="516"/>
                  <a:pt x="158" y="519"/>
                </a:cubicBezTo>
                <a:close/>
                <a:moveTo>
                  <a:pt x="166" y="526"/>
                </a:moveTo>
                <a:cubicBezTo>
                  <a:pt x="171" y="527"/>
                  <a:pt x="170" y="524"/>
                  <a:pt x="174" y="525"/>
                </a:cubicBezTo>
                <a:cubicBezTo>
                  <a:pt x="176" y="530"/>
                  <a:pt x="167" y="530"/>
                  <a:pt x="166" y="526"/>
                </a:cubicBezTo>
                <a:close/>
                <a:moveTo>
                  <a:pt x="72" y="571"/>
                </a:moveTo>
                <a:cubicBezTo>
                  <a:pt x="73" y="567"/>
                  <a:pt x="70" y="567"/>
                  <a:pt x="71" y="563"/>
                </a:cubicBezTo>
                <a:cubicBezTo>
                  <a:pt x="86" y="552"/>
                  <a:pt x="109" y="553"/>
                  <a:pt x="124" y="544"/>
                </a:cubicBezTo>
                <a:cubicBezTo>
                  <a:pt x="126" y="539"/>
                  <a:pt x="120" y="538"/>
                  <a:pt x="125" y="534"/>
                </a:cubicBezTo>
                <a:cubicBezTo>
                  <a:pt x="127" y="537"/>
                  <a:pt x="129" y="541"/>
                  <a:pt x="133" y="543"/>
                </a:cubicBezTo>
                <a:cubicBezTo>
                  <a:pt x="148" y="540"/>
                  <a:pt x="160" y="535"/>
                  <a:pt x="172" y="534"/>
                </a:cubicBezTo>
                <a:cubicBezTo>
                  <a:pt x="140" y="550"/>
                  <a:pt x="101" y="574"/>
                  <a:pt x="66" y="575"/>
                </a:cubicBezTo>
                <a:cubicBezTo>
                  <a:pt x="61" y="572"/>
                  <a:pt x="72" y="573"/>
                  <a:pt x="72" y="571"/>
                </a:cubicBezTo>
                <a:close/>
                <a:moveTo>
                  <a:pt x="140" y="479"/>
                </a:moveTo>
                <a:cubicBezTo>
                  <a:pt x="136" y="479"/>
                  <a:pt x="129" y="478"/>
                  <a:pt x="129" y="482"/>
                </a:cubicBezTo>
                <a:cubicBezTo>
                  <a:pt x="136" y="484"/>
                  <a:pt x="129" y="489"/>
                  <a:pt x="127" y="491"/>
                </a:cubicBezTo>
                <a:cubicBezTo>
                  <a:pt x="129" y="493"/>
                  <a:pt x="131" y="493"/>
                  <a:pt x="131" y="497"/>
                </a:cubicBezTo>
                <a:cubicBezTo>
                  <a:pt x="128" y="497"/>
                  <a:pt x="124" y="504"/>
                  <a:pt x="121" y="500"/>
                </a:cubicBezTo>
                <a:cubicBezTo>
                  <a:pt x="122" y="499"/>
                  <a:pt x="123" y="498"/>
                  <a:pt x="123" y="496"/>
                </a:cubicBezTo>
                <a:cubicBezTo>
                  <a:pt x="119" y="496"/>
                  <a:pt x="117" y="494"/>
                  <a:pt x="114" y="493"/>
                </a:cubicBezTo>
                <a:cubicBezTo>
                  <a:pt x="114" y="485"/>
                  <a:pt x="119" y="492"/>
                  <a:pt x="121" y="489"/>
                </a:cubicBezTo>
                <a:cubicBezTo>
                  <a:pt x="121" y="487"/>
                  <a:pt x="119" y="488"/>
                  <a:pt x="119" y="486"/>
                </a:cubicBezTo>
                <a:cubicBezTo>
                  <a:pt x="133" y="488"/>
                  <a:pt x="119" y="464"/>
                  <a:pt x="131" y="470"/>
                </a:cubicBezTo>
                <a:cubicBezTo>
                  <a:pt x="128" y="474"/>
                  <a:pt x="142" y="471"/>
                  <a:pt x="140" y="479"/>
                </a:cubicBezTo>
                <a:close/>
                <a:moveTo>
                  <a:pt x="145" y="511"/>
                </a:moveTo>
                <a:cubicBezTo>
                  <a:pt x="142" y="515"/>
                  <a:pt x="133" y="517"/>
                  <a:pt x="128" y="513"/>
                </a:cubicBezTo>
                <a:cubicBezTo>
                  <a:pt x="128" y="515"/>
                  <a:pt x="125" y="514"/>
                  <a:pt x="125" y="517"/>
                </a:cubicBezTo>
                <a:cubicBezTo>
                  <a:pt x="122" y="517"/>
                  <a:pt x="116" y="519"/>
                  <a:pt x="116" y="515"/>
                </a:cubicBezTo>
                <a:cubicBezTo>
                  <a:pt x="123" y="512"/>
                  <a:pt x="126" y="505"/>
                  <a:pt x="131" y="501"/>
                </a:cubicBezTo>
                <a:cubicBezTo>
                  <a:pt x="131" y="515"/>
                  <a:pt x="142" y="506"/>
                  <a:pt x="145" y="511"/>
                </a:cubicBezTo>
                <a:close/>
                <a:moveTo>
                  <a:pt x="106" y="486"/>
                </a:moveTo>
                <a:cubicBezTo>
                  <a:pt x="101" y="486"/>
                  <a:pt x="101" y="482"/>
                  <a:pt x="99" y="479"/>
                </a:cubicBezTo>
                <a:cubicBezTo>
                  <a:pt x="101" y="478"/>
                  <a:pt x="107" y="474"/>
                  <a:pt x="110" y="477"/>
                </a:cubicBezTo>
                <a:cubicBezTo>
                  <a:pt x="103" y="477"/>
                  <a:pt x="106" y="481"/>
                  <a:pt x="106" y="486"/>
                </a:cubicBezTo>
                <a:close/>
                <a:moveTo>
                  <a:pt x="98" y="509"/>
                </a:moveTo>
                <a:cubicBezTo>
                  <a:pt x="90" y="511"/>
                  <a:pt x="81" y="511"/>
                  <a:pt x="72" y="513"/>
                </a:cubicBezTo>
                <a:cubicBezTo>
                  <a:pt x="72" y="505"/>
                  <a:pt x="75" y="502"/>
                  <a:pt x="74" y="498"/>
                </a:cubicBezTo>
                <a:cubicBezTo>
                  <a:pt x="76" y="495"/>
                  <a:pt x="85" y="498"/>
                  <a:pt x="85" y="493"/>
                </a:cubicBezTo>
                <a:cubicBezTo>
                  <a:pt x="86" y="489"/>
                  <a:pt x="81" y="491"/>
                  <a:pt x="82" y="487"/>
                </a:cubicBezTo>
                <a:cubicBezTo>
                  <a:pt x="85" y="485"/>
                  <a:pt x="85" y="487"/>
                  <a:pt x="87" y="484"/>
                </a:cubicBezTo>
                <a:cubicBezTo>
                  <a:pt x="89" y="486"/>
                  <a:pt x="92" y="486"/>
                  <a:pt x="94" y="488"/>
                </a:cubicBezTo>
                <a:cubicBezTo>
                  <a:pt x="96" y="501"/>
                  <a:pt x="80" y="499"/>
                  <a:pt x="76" y="509"/>
                </a:cubicBezTo>
                <a:cubicBezTo>
                  <a:pt x="85" y="507"/>
                  <a:pt x="90" y="503"/>
                  <a:pt x="95" y="498"/>
                </a:cubicBezTo>
                <a:cubicBezTo>
                  <a:pt x="100" y="503"/>
                  <a:pt x="93" y="505"/>
                  <a:pt x="98" y="509"/>
                </a:cubicBezTo>
                <a:close/>
                <a:moveTo>
                  <a:pt x="62" y="467"/>
                </a:moveTo>
                <a:cubicBezTo>
                  <a:pt x="68" y="468"/>
                  <a:pt x="72" y="465"/>
                  <a:pt x="74" y="467"/>
                </a:cubicBezTo>
                <a:cubicBezTo>
                  <a:pt x="75" y="472"/>
                  <a:pt x="66" y="470"/>
                  <a:pt x="68" y="476"/>
                </a:cubicBezTo>
                <a:cubicBezTo>
                  <a:pt x="64" y="478"/>
                  <a:pt x="64" y="474"/>
                  <a:pt x="60" y="476"/>
                </a:cubicBezTo>
                <a:cubicBezTo>
                  <a:pt x="60" y="471"/>
                  <a:pt x="66" y="473"/>
                  <a:pt x="62" y="467"/>
                </a:cubicBezTo>
                <a:close/>
                <a:moveTo>
                  <a:pt x="54" y="520"/>
                </a:moveTo>
                <a:cubicBezTo>
                  <a:pt x="53" y="520"/>
                  <a:pt x="52" y="519"/>
                  <a:pt x="52" y="518"/>
                </a:cubicBezTo>
                <a:cubicBezTo>
                  <a:pt x="58" y="519"/>
                  <a:pt x="61" y="511"/>
                  <a:pt x="62" y="519"/>
                </a:cubicBezTo>
                <a:cubicBezTo>
                  <a:pt x="60" y="520"/>
                  <a:pt x="55" y="517"/>
                  <a:pt x="55" y="520"/>
                </a:cubicBezTo>
                <a:cubicBezTo>
                  <a:pt x="57" y="523"/>
                  <a:pt x="59" y="518"/>
                  <a:pt x="59" y="523"/>
                </a:cubicBezTo>
                <a:cubicBezTo>
                  <a:pt x="50" y="524"/>
                  <a:pt x="47" y="527"/>
                  <a:pt x="39" y="522"/>
                </a:cubicBezTo>
                <a:cubicBezTo>
                  <a:pt x="45" y="520"/>
                  <a:pt x="51" y="520"/>
                  <a:pt x="54" y="520"/>
                </a:cubicBezTo>
                <a:close/>
                <a:moveTo>
                  <a:pt x="46" y="549"/>
                </a:moveTo>
                <a:cubicBezTo>
                  <a:pt x="38" y="551"/>
                  <a:pt x="33" y="555"/>
                  <a:pt x="28" y="559"/>
                </a:cubicBezTo>
                <a:cubicBezTo>
                  <a:pt x="25" y="553"/>
                  <a:pt x="40" y="544"/>
                  <a:pt x="46" y="549"/>
                </a:cubicBezTo>
                <a:close/>
                <a:moveTo>
                  <a:pt x="26" y="534"/>
                </a:moveTo>
                <a:cubicBezTo>
                  <a:pt x="25" y="532"/>
                  <a:pt x="24" y="530"/>
                  <a:pt x="24" y="527"/>
                </a:cubicBezTo>
                <a:cubicBezTo>
                  <a:pt x="27" y="526"/>
                  <a:pt x="30" y="523"/>
                  <a:pt x="35" y="524"/>
                </a:cubicBezTo>
                <a:cubicBezTo>
                  <a:pt x="35" y="529"/>
                  <a:pt x="35" y="534"/>
                  <a:pt x="26" y="534"/>
                </a:cubicBezTo>
                <a:close/>
                <a:moveTo>
                  <a:pt x="48" y="534"/>
                </a:moveTo>
                <a:cubicBezTo>
                  <a:pt x="52" y="534"/>
                  <a:pt x="60" y="530"/>
                  <a:pt x="64" y="534"/>
                </a:cubicBezTo>
                <a:cubicBezTo>
                  <a:pt x="60" y="536"/>
                  <a:pt x="54" y="544"/>
                  <a:pt x="48" y="540"/>
                </a:cubicBezTo>
                <a:cubicBezTo>
                  <a:pt x="52" y="539"/>
                  <a:pt x="46" y="537"/>
                  <a:pt x="48" y="534"/>
                </a:cubicBezTo>
                <a:close/>
                <a:moveTo>
                  <a:pt x="78" y="477"/>
                </a:moveTo>
                <a:cubicBezTo>
                  <a:pt x="79" y="482"/>
                  <a:pt x="69" y="484"/>
                  <a:pt x="68" y="479"/>
                </a:cubicBezTo>
                <a:cubicBezTo>
                  <a:pt x="71" y="479"/>
                  <a:pt x="73" y="477"/>
                  <a:pt x="78" y="477"/>
                </a:cubicBezTo>
                <a:close/>
                <a:moveTo>
                  <a:pt x="76" y="532"/>
                </a:moveTo>
                <a:cubicBezTo>
                  <a:pt x="75" y="528"/>
                  <a:pt x="78" y="529"/>
                  <a:pt x="77" y="525"/>
                </a:cubicBezTo>
                <a:cubicBezTo>
                  <a:pt x="85" y="526"/>
                  <a:pt x="89" y="522"/>
                  <a:pt x="92" y="519"/>
                </a:cubicBezTo>
                <a:cubicBezTo>
                  <a:pt x="94" y="520"/>
                  <a:pt x="94" y="526"/>
                  <a:pt x="92" y="528"/>
                </a:cubicBezTo>
                <a:cubicBezTo>
                  <a:pt x="89" y="527"/>
                  <a:pt x="86" y="527"/>
                  <a:pt x="84" y="530"/>
                </a:cubicBezTo>
                <a:cubicBezTo>
                  <a:pt x="92" y="530"/>
                  <a:pt x="92" y="530"/>
                  <a:pt x="92" y="530"/>
                </a:cubicBezTo>
                <a:cubicBezTo>
                  <a:pt x="92" y="531"/>
                  <a:pt x="93" y="533"/>
                  <a:pt x="94" y="534"/>
                </a:cubicBezTo>
                <a:cubicBezTo>
                  <a:pt x="91" y="535"/>
                  <a:pt x="89" y="537"/>
                  <a:pt x="84" y="537"/>
                </a:cubicBezTo>
                <a:cubicBezTo>
                  <a:pt x="86" y="530"/>
                  <a:pt x="78" y="535"/>
                  <a:pt x="76" y="532"/>
                </a:cubicBezTo>
                <a:close/>
                <a:moveTo>
                  <a:pt x="52" y="549"/>
                </a:moveTo>
                <a:cubicBezTo>
                  <a:pt x="59" y="541"/>
                  <a:pt x="70" y="537"/>
                  <a:pt x="82" y="537"/>
                </a:cubicBezTo>
                <a:cubicBezTo>
                  <a:pt x="79" y="544"/>
                  <a:pt x="64" y="541"/>
                  <a:pt x="59" y="546"/>
                </a:cubicBezTo>
                <a:cubicBezTo>
                  <a:pt x="59" y="549"/>
                  <a:pt x="64" y="547"/>
                  <a:pt x="63" y="551"/>
                </a:cubicBezTo>
                <a:cubicBezTo>
                  <a:pt x="57" y="552"/>
                  <a:pt x="58" y="545"/>
                  <a:pt x="52" y="549"/>
                </a:cubicBezTo>
                <a:close/>
                <a:moveTo>
                  <a:pt x="4" y="597"/>
                </a:moveTo>
                <a:cubicBezTo>
                  <a:pt x="14" y="587"/>
                  <a:pt x="33" y="586"/>
                  <a:pt x="40" y="574"/>
                </a:cubicBezTo>
                <a:cubicBezTo>
                  <a:pt x="45" y="575"/>
                  <a:pt x="49" y="579"/>
                  <a:pt x="51" y="584"/>
                </a:cubicBezTo>
                <a:cubicBezTo>
                  <a:pt x="35" y="593"/>
                  <a:pt x="18" y="594"/>
                  <a:pt x="4" y="597"/>
                </a:cubicBezTo>
                <a:close/>
                <a:moveTo>
                  <a:pt x="31" y="471"/>
                </a:moveTo>
                <a:cubicBezTo>
                  <a:pt x="31" y="471"/>
                  <a:pt x="31" y="470"/>
                  <a:pt x="30" y="470"/>
                </a:cubicBezTo>
                <a:cubicBezTo>
                  <a:pt x="28" y="475"/>
                  <a:pt x="31" y="475"/>
                  <a:pt x="32" y="479"/>
                </a:cubicBezTo>
                <a:cubicBezTo>
                  <a:pt x="26" y="477"/>
                  <a:pt x="21" y="480"/>
                  <a:pt x="18" y="480"/>
                </a:cubicBezTo>
                <a:cubicBezTo>
                  <a:pt x="22" y="480"/>
                  <a:pt x="18" y="475"/>
                  <a:pt x="18" y="475"/>
                </a:cubicBezTo>
                <a:cubicBezTo>
                  <a:pt x="21" y="473"/>
                  <a:pt x="33" y="466"/>
                  <a:pt x="31" y="471"/>
                </a:cubicBezTo>
                <a:close/>
                <a:moveTo>
                  <a:pt x="39" y="486"/>
                </a:moveTo>
                <a:cubicBezTo>
                  <a:pt x="32" y="490"/>
                  <a:pt x="24" y="492"/>
                  <a:pt x="15" y="494"/>
                </a:cubicBezTo>
                <a:cubicBezTo>
                  <a:pt x="19" y="486"/>
                  <a:pt x="31" y="484"/>
                  <a:pt x="39" y="486"/>
                </a:cubicBezTo>
                <a:close/>
                <a:moveTo>
                  <a:pt x="41" y="507"/>
                </a:moveTo>
                <a:cubicBezTo>
                  <a:pt x="34" y="508"/>
                  <a:pt x="37" y="509"/>
                  <a:pt x="39" y="513"/>
                </a:cubicBezTo>
                <a:cubicBezTo>
                  <a:pt x="35" y="516"/>
                  <a:pt x="28" y="512"/>
                  <a:pt x="29" y="505"/>
                </a:cubicBezTo>
                <a:cubicBezTo>
                  <a:pt x="33" y="503"/>
                  <a:pt x="38" y="505"/>
                  <a:pt x="41" y="507"/>
                </a:cubicBezTo>
                <a:close/>
                <a:moveTo>
                  <a:pt x="50" y="460"/>
                </a:moveTo>
                <a:cubicBezTo>
                  <a:pt x="49" y="463"/>
                  <a:pt x="49" y="467"/>
                  <a:pt x="46" y="468"/>
                </a:cubicBezTo>
                <a:cubicBezTo>
                  <a:pt x="44" y="466"/>
                  <a:pt x="45" y="459"/>
                  <a:pt x="50" y="460"/>
                </a:cubicBezTo>
                <a:close/>
                <a:moveTo>
                  <a:pt x="52" y="484"/>
                </a:moveTo>
                <a:cubicBezTo>
                  <a:pt x="49" y="484"/>
                  <a:pt x="45" y="484"/>
                  <a:pt x="45" y="480"/>
                </a:cubicBezTo>
                <a:cubicBezTo>
                  <a:pt x="49" y="479"/>
                  <a:pt x="51" y="482"/>
                  <a:pt x="52" y="484"/>
                </a:cubicBezTo>
                <a:close/>
                <a:moveTo>
                  <a:pt x="56" y="507"/>
                </a:moveTo>
                <a:cubicBezTo>
                  <a:pt x="54" y="511"/>
                  <a:pt x="49" y="512"/>
                  <a:pt x="44" y="513"/>
                </a:cubicBezTo>
                <a:cubicBezTo>
                  <a:pt x="45" y="508"/>
                  <a:pt x="50" y="507"/>
                  <a:pt x="56" y="507"/>
                </a:cubicBezTo>
                <a:close/>
                <a:moveTo>
                  <a:pt x="98" y="452"/>
                </a:moveTo>
                <a:cubicBezTo>
                  <a:pt x="95" y="451"/>
                  <a:pt x="94" y="448"/>
                  <a:pt x="91" y="446"/>
                </a:cubicBezTo>
                <a:cubicBezTo>
                  <a:pt x="89" y="451"/>
                  <a:pt x="85" y="448"/>
                  <a:pt x="82" y="450"/>
                </a:cubicBezTo>
                <a:cubicBezTo>
                  <a:pt x="84" y="458"/>
                  <a:pt x="95" y="457"/>
                  <a:pt x="96" y="466"/>
                </a:cubicBezTo>
                <a:cubicBezTo>
                  <a:pt x="93" y="465"/>
                  <a:pt x="87" y="468"/>
                  <a:pt x="87" y="465"/>
                </a:cubicBezTo>
                <a:cubicBezTo>
                  <a:pt x="89" y="458"/>
                  <a:pt x="78" y="462"/>
                  <a:pt x="74" y="457"/>
                </a:cubicBezTo>
                <a:cubicBezTo>
                  <a:pt x="70" y="461"/>
                  <a:pt x="64" y="462"/>
                  <a:pt x="58" y="465"/>
                </a:cubicBezTo>
                <a:cubicBezTo>
                  <a:pt x="57" y="461"/>
                  <a:pt x="60" y="461"/>
                  <a:pt x="59" y="457"/>
                </a:cubicBezTo>
                <a:cubicBezTo>
                  <a:pt x="67" y="453"/>
                  <a:pt x="78" y="453"/>
                  <a:pt x="79" y="444"/>
                </a:cubicBezTo>
                <a:cubicBezTo>
                  <a:pt x="83" y="442"/>
                  <a:pt x="84" y="442"/>
                  <a:pt x="88" y="443"/>
                </a:cubicBezTo>
                <a:cubicBezTo>
                  <a:pt x="89" y="440"/>
                  <a:pt x="94" y="434"/>
                  <a:pt x="96" y="437"/>
                </a:cubicBezTo>
                <a:cubicBezTo>
                  <a:pt x="95" y="441"/>
                  <a:pt x="116" y="449"/>
                  <a:pt x="98" y="452"/>
                </a:cubicBezTo>
                <a:close/>
                <a:moveTo>
                  <a:pt x="134" y="430"/>
                </a:moveTo>
                <a:cubicBezTo>
                  <a:pt x="132" y="437"/>
                  <a:pt x="130" y="443"/>
                  <a:pt x="126" y="447"/>
                </a:cubicBezTo>
                <a:cubicBezTo>
                  <a:pt x="119" y="444"/>
                  <a:pt x="110" y="450"/>
                  <a:pt x="108" y="441"/>
                </a:cubicBezTo>
                <a:cubicBezTo>
                  <a:pt x="104" y="441"/>
                  <a:pt x="104" y="441"/>
                  <a:pt x="104" y="441"/>
                </a:cubicBezTo>
                <a:cubicBezTo>
                  <a:pt x="109" y="433"/>
                  <a:pt x="119" y="423"/>
                  <a:pt x="130" y="428"/>
                </a:cubicBezTo>
                <a:cubicBezTo>
                  <a:pt x="125" y="430"/>
                  <a:pt x="132" y="434"/>
                  <a:pt x="134" y="430"/>
                </a:cubicBezTo>
                <a:close/>
                <a:moveTo>
                  <a:pt x="140" y="446"/>
                </a:moveTo>
                <a:cubicBezTo>
                  <a:pt x="135" y="445"/>
                  <a:pt x="135" y="450"/>
                  <a:pt x="129" y="452"/>
                </a:cubicBezTo>
                <a:cubicBezTo>
                  <a:pt x="129" y="447"/>
                  <a:pt x="129" y="447"/>
                  <a:pt x="129" y="447"/>
                </a:cubicBezTo>
                <a:cubicBezTo>
                  <a:pt x="139" y="448"/>
                  <a:pt x="130" y="440"/>
                  <a:pt x="135" y="440"/>
                </a:cubicBezTo>
                <a:cubicBezTo>
                  <a:pt x="136" y="443"/>
                  <a:pt x="140" y="442"/>
                  <a:pt x="140" y="446"/>
                </a:cubicBezTo>
                <a:close/>
                <a:moveTo>
                  <a:pt x="146" y="413"/>
                </a:moveTo>
                <a:cubicBezTo>
                  <a:pt x="142" y="414"/>
                  <a:pt x="138" y="413"/>
                  <a:pt x="137" y="410"/>
                </a:cubicBezTo>
                <a:cubicBezTo>
                  <a:pt x="140" y="408"/>
                  <a:pt x="148" y="406"/>
                  <a:pt x="146" y="413"/>
                </a:cubicBezTo>
                <a:close/>
                <a:moveTo>
                  <a:pt x="169" y="408"/>
                </a:moveTo>
                <a:cubicBezTo>
                  <a:pt x="170" y="417"/>
                  <a:pt x="161" y="409"/>
                  <a:pt x="159" y="413"/>
                </a:cubicBezTo>
                <a:cubicBezTo>
                  <a:pt x="158" y="408"/>
                  <a:pt x="150" y="410"/>
                  <a:pt x="148" y="407"/>
                </a:cubicBezTo>
                <a:cubicBezTo>
                  <a:pt x="152" y="406"/>
                  <a:pt x="159" y="401"/>
                  <a:pt x="161" y="403"/>
                </a:cubicBezTo>
                <a:cubicBezTo>
                  <a:pt x="159" y="404"/>
                  <a:pt x="159" y="406"/>
                  <a:pt x="158" y="409"/>
                </a:cubicBezTo>
                <a:cubicBezTo>
                  <a:pt x="161" y="412"/>
                  <a:pt x="167" y="406"/>
                  <a:pt x="169" y="408"/>
                </a:cubicBezTo>
                <a:close/>
                <a:moveTo>
                  <a:pt x="170" y="431"/>
                </a:moveTo>
                <a:cubicBezTo>
                  <a:pt x="161" y="434"/>
                  <a:pt x="156" y="426"/>
                  <a:pt x="149" y="431"/>
                </a:cubicBezTo>
                <a:cubicBezTo>
                  <a:pt x="148" y="435"/>
                  <a:pt x="156" y="429"/>
                  <a:pt x="154" y="435"/>
                </a:cubicBezTo>
                <a:cubicBezTo>
                  <a:pt x="147" y="438"/>
                  <a:pt x="140" y="436"/>
                  <a:pt x="137" y="433"/>
                </a:cubicBezTo>
                <a:cubicBezTo>
                  <a:pt x="144" y="424"/>
                  <a:pt x="162" y="421"/>
                  <a:pt x="170" y="431"/>
                </a:cubicBezTo>
                <a:close/>
                <a:moveTo>
                  <a:pt x="171" y="452"/>
                </a:moveTo>
                <a:cubicBezTo>
                  <a:pt x="163" y="449"/>
                  <a:pt x="161" y="461"/>
                  <a:pt x="166" y="467"/>
                </a:cubicBezTo>
                <a:cubicBezTo>
                  <a:pt x="161" y="469"/>
                  <a:pt x="165" y="476"/>
                  <a:pt x="163" y="480"/>
                </a:cubicBezTo>
                <a:cubicBezTo>
                  <a:pt x="156" y="481"/>
                  <a:pt x="158" y="474"/>
                  <a:pt x="151" y="478"/>
                </a:cubicBezTo>
                <a:cubicBezTo>
                  <a:pt x="150" y="474"/>
                  <a:pt x="144" y="471"/>
                  <a:pt x="147" y="466"/>
                </a:cubicBezTo>
                <a:cubicBezTo>
                  <a:pt x="145" y="466"/>
                  <a:pt x="143" y="464"/>
                  <a:pt x="141" y="462"/>
                </a:cubicBezTo>
                <a:cubicBezTo>
                  <a:pt x="140" y="465"/>
                  <a:pt x="136" y="464"/>
                  <a:pt x="135" y="467"/>
                </a:cubicBezTo>
                <a:cubicBezTo>
                  <a:pt x="131" y="466"/>
                  <a:pt x="128" y="463"/>
                  <a:pt x="123" y="463"/>
                </a:cubicBezTo>
                <a:cubicBezTo>
                  <a:pt x="122" y="457"/>
                  <a:pt x="127" y="465"/>
                  <a:pt x="127" y="460"/>
                </a:cubicBezTo>
                <a:cubicBezTo>
                  <a:pt x="125" y="458"/>
                  <a:pt x="119" y="459"/>
                  <a:pt x="119" y="454"/>
                </a:cubicBezTo>
                <a:cubicBezTo>
                  <a:pt x="125" y="453"/>
                  <a:pt x="127" y="453"/>
                  <a:pt x="128" y="456"/>
                </a:cubicBezTo>
                <a:cubicBezTo>
                  <a:pt x="136" y="456"/>
                  <a:pt x="136" y="456"/>
                  <a:pt x="136" y="456"/>
                </a:cubicBezTo>
                <a:cubicBezTo>
                  <a:pt x="139" y="454"/>
                  <a:pt x="138" y="449"/>
                  <a:pt x="143" y="449"/>
                </a:cubicBezTo>
                <a:cubicBezTo>
                  <a:pt x="144" y="455"/>
                  <a:pt x="143" y="456"/>
                  <a:pt x="142" y="462"/>
                </a:cubicBezTo>
                <a:cubicBezTo>
                  <a:pt x="150" y="460"/>
                  <a:pt x="150" y="466"/>
                  <a:pt x="156" y="467"/>
                </a:cubicBezTo>
                <a:cubicBezTo>
                  <a:pt x="158" y="465"/>
                  <a:pt x="159" y="463"/>
                  <a:pt x="159" y="459"/>
                </a:cubicBezTo>
                <a:cubicBezTo>
                  <a:pt x="154" y="458"/>
                  <a:pt x="148" y="458"/>
                  <a:pt x="146" y="454"/>
                </a:cubicBezTo>
                <a:cubicBezTo>
                  <a:pt x="148" y="454"/>
                  <a:pt x="152" y="455"/>
                  <a:pt x="151" y="451"/>
                </a:cubicBezTo>
                <a:cubicBezTo>
                  <a:pt x="154" y="451"/>
                  <a:pt x="154" y="453"/>
                  <a:pt x="155" y="454"/>
                </a:cubicBezTo>
                <a:cubicBezTo>
                  <a:pt x="157" y="452"/>
                  <a:pt x="163" y="453"/>
                  <a:pt x="162" y="448"/>
                </a:cubicBezTo>
                <a:cubicBezTo>
                  <a:pt x="154" y="448"/>
                  <a:pt x="151" y="452"/>
                  <a:pt x="148" y="446"/>
                </a:cubicBezTo>
                <a:cubicBezTo>
                  <a:pt x="151" y="445"/>
                  <a:pt x="150" y="441"/>
                  <a:pt x="154" y="442"/>
                </a:cubicBezTo>
                <a:cubicBezTo>
                  <a:pt x="161" y="449"/>
                  <a:pt x="165" y="439"/>
                  <a:pt x="169" y="444"/>
                </a:cubicBezTo>
                <a:cubicBezTo>
                  <a:pt x="162" y="444"/>
                  <a:pt x="169" y="450"/>
                  <a:pt x="171" y="452"/>
                </a:cubicBezTo>
                <a:close/>
                <a:moveTo>
                  <a:pt x="181" y="431"/>
                </a:moveTo>
                <a:cubicBezTo>
                  <a:pt x="186" y="432"/>
                  <a:pt x="187" y="437"/>
                  <a:pt x="193" y="433"/>
                </a:cubicBezTo>
                <a:cubicBezTo>
                  <a:pt x="193" y="442"/>
                  <a:pt x="183" y="437"/>
                  <a:pt x="179" y="435"/>
                </a:cubicBezTo>
                <a:cubicBezTo>
                  <a:pt x="180" y="435"/>
                  <a:pt x="180" y="432"/>
                  <a:pt x="181" y="431"/>
                </a:cubicBezTo>
                <a:close/>
                <a:moveTo>
                  <a:pt x="188" y="413"/>
                </a:moveTo>
                <a:cubicBezTo>
                  <a:pt x="191" y="404"/>
                  <a:pt x="185" y="407"/>
                  <a:pt x="182" y="400"/>
                </a:cubicBezTo>
                <a:cubicBezTo>
                  <a:pt x="192" y="401"/>
                  <a:pt x="197" y="397"/>
                  <a:pt x="200" y="391"/>
                </a:cubicBezTo>
                <a:cubicBezTo>
                  <a:pt x="199" y="389"/>
                  <a:pt x="193" y="391"/>
                  <a:pt x="194" y="387"/>
                </a:cubicBezTo>
                <a:cubicBezTo>
                  <a:pt x="201" y="389"/>
                  <a:pt x="202" y="395"/>
                  <a:pt x="212" y="392"/>
                </a:cubicBezTo>
                <a:cubicBezTo>
                  <a:pt x="212" y="401"/>
                  <a:pt x="202" y="401"/>
                  <a:pt x="202" y="410"/>
                </a:cubicBezTo>
                <a:cubicBezTo>
                  <a:pt x="203" y="411"/>
                  <a:pt x="207" y="410"/>
                  <a:pt x="207" y="412"/>
                </a:cubicBezTo>
                <a:cubicBezTo>
                  <a:pt x="204" y="417"/>
                  <a:pt x="193" y="415"/>
                  <a:pt x="188" y="413"/>
                </a:cubicBezTo>
                <a:close/>
                <a:moveTo>
                  <a:pt x="203" y="518"/>
                </a:moveTo>
                <a:cubicBezTo>
                  <a:pt x="194" y="520"/>
                  <a:pt x="194" y="518"/>
                  <a:pt x="188" y="516"/>
                </a:cubicBezTo>
                <a:cubicBezTo>
                  <a:pt x="185" y="518"/>
                  <a:pt x="183" y="521"/>
                  <a:pt x="180" y="523"/>
                </a:cubicBezTo>
                <a:cubicBezTo>
                  <a:pt x="176" y="514"/>
                  <a:pt x="192" y="515"/>
                  <a:pt x="194" y="507"/>
                </a:cubicBezTo>
                <a:cubicBezTo>
                  <a:pt x="185" y="508"/>
                  <a:pt x="195" y="505"/>
                  <a:pt x="194" y="501"/>
                </a:cubicBezTo>
                <a:cubicBezTo>
                  <a:pt x="189" y="499"/>
                  <a:pt x="184" y="505"/>
                  <a:pt x="184" y="500"/>
                </a:cubicBezTo>
                <a:cubicBezTo>
                  <a:pt x="183" y="496"/>
                  <a:pt x="186" y="489"/>
                  <a:pt x="187" y="481"/>
                </a:cubicBezTo>
                <a:cubicBezTo>
                  <a:pt x="180" y="479"/>
                  <a:pt x="173" y="484"/>
                  <a:pt x="168" y="482"/>
                </a:cubicBezTo>
                <a:cubicBezTo>
                  <a:pt x="171" y="477"/>
                  <a:pt x="174" y="479"/>
                  <a:pt x="178" y="477"/>
                </a:cubicBezTo>
                <a:cubicBezTo>
                  <a:pt x="174" y="476"/>
                  <a:pt x="171" y="474"/>
                  <a:pt x="172" y="468"/>
                </a:cubicBezTo>
                <a:cubicBezTo>
                  <a:pt x="176" y="464"/>
                  <a:pt x="185" y="465"/>
                  <a:pt x="184" y="456"/>
                </a:cubicBezTo>
                <a:cubicBezTo>
                  <a:pt x="178" y="461"/>
                  <a:pt x="180" y="453"/>
                  <a:pt x="175" y="453"/>
                </a:cubicBezTo>
                <a:cubicBezTo>
                  <a:pt x="174" y="449"/>
                  <a:pt x="178" y="450"/>
                  <a:pt x="178" y="447"/>
                </a:cubicBezTo>
                <a:cubicBezTo>
                  <a:pt x="175" y="448"/>
                  <a:pt x="175" y="446"/>
                  <a:pt x="172" y="446"/>
                </a:cubicBezTo>
                <a:cubicBezTo>
                  <a:pt x="173" y="438"/>
                  <a:pt x="177" y="441"/>
                  <a:pt x="181" y="438"/>
                </a:cubicBezTo>
                <a:cubicBezTo>
                  <a:pt x="181" y="447"/>
                  <a:pt x="193" y="437"/>
                  <a:pt x="194" y="447"/>
                </a:cubicBezTo>
                <a:cubicBezTo>
                  <a:pt x="193" y="448"/>
                  <a:pt x="189" y="447"/>
                  <a:pt x="189" y="449"/>
                </a:cubicBezTo>
                <a:cubicBezTo>
                  <a:pt x="188" y="455"/>
                  <a:pt x="192" y="456"/>
                  <a:pt x="197" y="456"/>
                </a:cubicBezTo>
                <a:cubicBezTo>
                  <a:pt x="196" y="464"/>
                  <a:pt x="191" y="469"/>
                  <a:pt x="189" y="477"/>
                </a:cubicBezTo>
                <a:cubicBezTo>
                  <a:pt x="191" y="479"/>
                  <a:pt x="192" y="480"/>
                  <a:pt x="190" y="485"/>
                </a:cubicBezTo>
                <a:cubicBezTo>
                  <a:pt x="193" y="487"/>
                  <a:pt x="203" y="489"/>
                  <a:pt x="200" y="494"/>
                </a:cubicBezTo>
                <a:cubicBezTo>
                  <a:pt x="199" y="492"/>
                  <a:pt x="192" y="495"/>
                  <a:pt x="192" y="498"/>
                </a:cubicBezTo>
                <a:cubicBezTo>
                  <a:pt x="197" y="497"/>
                  <a:pt x="195" y="505"/>
                  <a:pt x="201" y="504"/>
                </a:cubicBezTo>
                <a:cubicBezTo>
                  <a:pt x="196" y="511"/>
                  <a:pt x="202" y="510"/>
                  <a:pt x="203" y="518"/>
                </a:cubicBezTo>
                <a:close/>
                <a:moveTo>
                  <a:pt x="870" y="395"/>
                </a:moveTo>
                <a:cubicBezTo>
                  <a:pt x="873" y="399"/>
                  <a:pt x="877" y="402"/>
                  <a:pt x="881" y="405"/>
                </a:cubicBezTo>
                <a:cubicBezTo>
                  <a:pt x="881" y="409"/>
                  <a:pt x="881" y="413"/>
                  <a:pt x="879" y="415"/>
                </a:cubicBezTo>
                <a:cubicBezTo>
                  <a:pt x="867" y="413"/>
                  <a:pt x="861" y="405"/>
                  <a:pt x="857" y="395"/>
                </a:cubicBezTo>
                <a:cubicBezTo>
                  <a:pt x="864" y="397"/>
                  <a:pt x="859" y="383"/>
                  <a:pt x="861" y="387"/>
                </a:cubicBezTo>
                <a:cubicBezTo>
                  <a:pt x="864" y="386"/>
                  <a:pt x="861" y="393"/>
                  <a:pt x="865" y="391"/>
                </a:cubicBezTo>
                <a:cubicBezTo>
                  <a:pt x="865" y="383"/>
                  <a:pt x="865" y="383"/>
                  <a:pt x="865" y="383"/>
                </a:cubicBezTo>
                <a:cubicBezTo>
                  <a:pt x="869" y="382"/>
                  <a:pt x="868" y="386"/>
                  <a:pt x="872" y="385"/>
                </a:cubicBezTo>
                <a:cubicBezTo>
                  <a:pt x="872" y="389"/>
                  <a:pt x="868" y="389"/>
                  <a:pt x="870" y="395"/>
                </a:cubicBezTo>
                <a:close/>
                <a:moveTo>
                  <a:pt x="885" y="432"/>
                </a:moveTo>
                <a:cubicBezTo>
                  <a:pt x="877" y="433"/>
                  <a:pt x="873" y="431"/>
                  <a:pt x="872" y="424"/>
                </a:cubicBezTo>
                <a:cubicBezTo>
                  <a:pt x="874" y="422"/>
                  <a:pt x="878" y="423"/>
                  <a:pt x="882" y="423"/>
                </a:cubicBezTo>
                <a:cubicBezTo>
                  <a:pt x="883" y="425"/>
                  <a:pt x="884" y="429"/>
                  <a:pt x="885" y="432"/>
                </a:cubicBezTo>
                <a:close/>
                <a:moveTo>
                  <a:pt x="937" y="549"/>
                </a:moveTo>
                <a:cubicBezTo>
                  <a:pt x="968" y="536"/>
                  <a:pt x="981" y="556"/>
                  <a:pt x="995" y="572"/>
                </a:cubicBezTo>
                <a:cubicBezTo>
                  <a:pt x="982" y="579"/>
                  <a:pt x="962" y="572"/>
                  <a:pt x="945" y="573"/>
                </a:cubicBezTo>
                <a:cubicBezTo>
                  <a:pt x="943" y="564"/>
                  <a:pt x="934" y="557"/>
                  <a:pt x="927" y="559"/>
                </a:cubicBezTo>
                <a:cubicBezTo>
                  <a:pt x="929" y="554"/>
                  <a:pt x="938" y="558"/>
                  <a:pt x="937" y="549"/>
                </a:cubicBezTo>
                <a:close/>
                <a:moveTo>
                  <a:pt x="1015" y="469"/>
                </a:moveTo>
                <a:cubicBezTo>
                  <a:pt x="1007" y="476"/>
                  <a:pt x="990" y="475"/>
                  <a:pt x="984" y="468"/>
                </a:cubicBezTo>
                <a:cubicBezTo>
                  <a:pt x="984" y="460"/>
                  <a:pt x="977" y="460"/>
                  <a:pt x="975" y="454"/>
                </a:cubicBezTo>
                <a:cubicBezTo>
                  <a:pt x="979" y="451"/>
                  <a:pt x="980" y="444"/>
                  <a:pt x="983" y="440"/>
                </a:cubicBezTo>
                <a:cubicBezTo>
                  <a:pt x="986" y="439"/>
                  <a:pt x="992" y="441"/>
                  <a:pt x="993" y="438"/>
                </a:cubicBezTo>
                <a:cubicBezTo>
                  <a:pt x="987" y="438"/>
                  <a:pt x="994" y="435"/>
                  <a:pt x="995" y="434"/>
                </a:cubicBezTo>
                <a:cubicBezTo>
                  <a:pt x="986" y="433"/>
                  <a:pt x="970" y="432"/>
                  <a:pt x="966" y="423"/>
                </a:cubicBezTo>
                <a:cubicBezTo>
                  <a:pt x="967" y="420"/>
                  <a:pt x="974" y="423"/>
                  <a:pt x="975" y="420"/>
                </a:cubicBezTo>
                <a:cubicBezTo>
                  <a:pt x="956" y="412"/>
                  <a:pt x="934" y="408"/>
                  <a:pt x="927" y="387"/>
                </a:cubicBezTo>
                <a:cubicBezTo>
                  <a:pt x="937" y="392"/>
                  <a:pt x="945" y="398"/>
                  <a:pt x="954" y="403"/>
                </a:cubicBezTo>
                <a:cubicBezTo>
                  <a:pt x="957" y="399"/>
                  <a:pt x="967" y="398"/>
                  <a:pt x="961" y="391"/>
                </a:cubicBezTo>
                <a:cubicBezTo>
                  <a:pt x="968" y="391"/>
                  <a:pt x="972" y="387"/>
                  <a:pt x="978" y="390"/>
                </a:cubicBezTo>
                <a:cubicBezTo>
                  <a:pt x="967" y="419"/>
                  <a:pt x="1003" y="428"/>
                  <a:pt x="1017" y="444"/>
                </a:cubicBezTo>
                <a:cubicBezTo>
                  <a:pt x="1018" y="457"/>
                  <a:pt x="1011" y="460"/>
                  <a:pt x="1015" y="469"/>
                </a:cubicBezTo>
                <a:close/>
                <a:moveTo>
                  <a:pt x="1415" y="399"/>
                </a:moveTo>
                <a:cubicBezTo>
                  <a:pt x="1418" y="399"/>
                  <a:pt x="1418" y="396"/>
                  <a:pt x="1422" y="397"/>
                </a:cubicBezTo>
                <a:cubicBezTo>
                  <a:pt x="1423" y="402"/>
                  <a:pt x="1429" y="408"/>
                  <a:pt x="1428" y="412"/>
                </a:cubicBezTo>
                <a:cubicBezTo>
                  <a:pt x="1424" y="413"/>
                  <a:pt x="1424" y="409"/>
                  <a:pt x="1421" y="412"/>
                </a:cubicBezTo>
                <a:cubicBezTo>
                  <a:pt x="1423" y="404"/>
                  <a:pt x="1416" y="405"/>
                  <a:pt x="1415" y="399"/>
                </a:cubicBezTo>
                <a:close/>
                <a:moveTo>
                  <a:pt x="1412" y="385"/>
                </a:moveTo>
                <a:cubicBezTo>
                  <a:pt x="1417" y="383"/>
                  <a:pt x="1419" y="386"/>
                  <a:pt x="1425" y="384"/>
                </a:cubicBezTo>
                <a:cubicBezTo>
                  <a:pt x="1426" y="388"/>
                  <a:pt x="1423" y="388"/>
                  <a:pt x="1424" y="392"/>
                </a:cubicBezTo>
                <a:cubicBezTo>
                  <a:pt x="1420" y="392"/>
                  <a:pt x="1420" y="392"/>
                  <a:pt x="1420" y="392"/>
                </a:cubicBezTo>
                <a:cubicBezTo>
                  <a:pt x="1421" y="386"/>
                  <a:pt x="1414" y="388"/>
                  <a:pt x="1412" y="385"/>
                </a:cubicBezTo>
                <a:close/>
                <a:moveTo>
                  <a:pt x="1398" y="387"/>
                </a:moveTo>
                <a:cubicBezTo>
                  <a:pt x="1400" y="390"/>
                  <a:pt x="1409" y="389"/>
                  <a:pt x="1411" y="387"/>
                </a:cubicBezTo>
                <a:cubicBezTo>
                  <a:pt x="1410" y="390"/>
                  <a:pt x="1410" y="394"/>
                  <a:pt x="1405" y="394"/>
                </a:cubicBezTo>
                <a:cubicBezTo>
                  <a:pt x="1403" y="391"/>
                  <a:pt x="1402" y="392"/>
                  <a:pt x="1399" y="393"/>
                </a:cubicBezTo>
                <a:cubicBezTo>
                  <a:pt x="1400" y="390"/>
                  <a:pt x="1394" y="389"/>
                  <a:pt x="1398" y="387"/>
                </a:cubicBezTo>
                <a:close/>
                <a:moveTo>
                  <a:pt x="1259" y="345"/>
                </a:moveTo>
                <a:cubicBezTo>
                  <a:pt x="1260" y="345"/>
                  <a:pt x="1261" y="344"/>
                  <a:pt x="1262" y="343"/>
                </a:cubicBezTo>
                <a:cubicBezTo>
                  <a:pt x="1262" y="347"/>
                  <a:pt x="1265" y="346"/>
                  <a:pt x="1264" y="350"/>
                </a:cubicBezTo>
                <a:cubicBezTo>
                  <a:pt x="1260" y="351"/>
                  <a:pt x="1260" y="347"/>
                  <a:pt x="1259" y="345"/>
                </a:cubicBezTo>
                <a:close/>
                <a:moveTo>
                  <a:pt x="1131" y="375"/>
                </a:moveTo>
                <a:cubicBezTo>
                  <a:pt x="1133" y="371"/>
                  <a:pt x="1135" y="369"/>
                  <a:pt x="1138" y="367"/>
                </a:cubicBezTo>
                <a:cubicBezTo>
                  <a:pt x="1137" y="371"/>
                  <a:pt x="1139" y="371"/>
                  <a:pt x="1139" y="375"/>
                </a:cubicBezTo>
                <a:lnTo>
                  <a:pt x="1131" y="375"/>
                </a:lnTo>
                <a:close/>
                <a:moveTo>
                  <a:pt x="1072" y="536"/>
                </a:moveTo>
                <a:cubicBezTo>
                  <a:pt x="1070" y="537"/>
                  <a:pt x="1069" y="538"/>
                  <a:pt x="1070" y="540"/>
                </a:cubicBezTo>
                <a:cubicBezTo>
                  <a:pt x="1071" y="540"/>
                  <a:pt x="1071" y="541"/>
                  <a:pt x="1072" y="541"/>
                </a:cubicBezTo>
                <a:cubicBezTo>
                  <a:pt x="1073" y="538"/>
                  <a:pt x="1077" y="538"/>
                  <a:pt x="1082" y="538"/>
                </a:cubicBezTo>
                <a:cubicBezTo>
                  <a:pt x="1081" y="547"/>
                  <a:pt x="1079" y="549"/>
                  <a:pt x="1084" y="556"/>
                </a:cubicBezTo>
                <a:cubicBezTo>
                  <a:pt x="1076" y="563"/>
                  <a:pt x="1065" y="558"/>
                  <a:pt x="1057" y="558"/>
                </a:cubicBezTo>
                <a:cubicBezTo>
                  <a:pt x="1053" y="553"/>
                  <a:pt x="1049" y="544"/>
                  <a:pt x="1042" y="547"/>
                </a:cubicBezTo>
                <a:cubicBezTo>
                  <a:pt x="1043" y="542"/>
                  <a:pt x="1039" y="544"/>
                  <a:pt x="1039" y="542"/>
                </a:cubicBezTo>
                <a:cubicBezTo>
                  <a:pt x="1048" y="534"/>
                  <a:pt x="1060" y="530"/>
                  <a:pt x="1072" y="536"/>
                </a:cubicBezTo>
                <a:close/>
                <a:moveTo>
                  <a:pt x="1082" y="395"/>
                </a:moveTo>
                <a:cubicBezTo>
                  <a:pt x="1077" y="398"/>
                  <a:pt x="1075" y="404"/>
                  <a:pt x="1068" y="405"/>
                </a:cubicBezTo>
                <a:cubicBezTo>
                  <a:pt x="1063" y="392"/>
                  <a:pt x="1044" y="395"/>
                  <a:pt x="1042" y="379"/>
                </a:cubicBezTo>
                <a:cubicBezTo>
                  <a:pt x="1043" y="379"/>
                  <a:pt x="1045" y="379"/>
                  <a:pt x="1045" y="377"/>
                </a:cubicBezTo>
                <a:cubicBezTo>
                  <a:pt x="1049" y="381"/>
                  <a:pt x="1053" y="385"/>
                  <a:pt x="1061" y="384"/>
                </a:cubicBezTo>
                <a:cubicBezTo>
                  <a:pt x="1064" y="386"/>
                  <a:pt x="1062" y="393"/>
                  <a:pt x="1066" y="394"/>
                </a:cubicBezTo>
                <a:cubicBezTo>
                  <a:pt x="1071" y="393"/>
                  <a:pt x="1077" y="393"/>
                  <a:pt x="1078" y="388"/>
                </a:cubicBezTo>
                <a:cubicBezTo>
                  <a:pt x="1080" y="383"/>
                  <a:pt x="1071" y="381"/>
                  <a:pt x="1077" y="380"/>
                </a:cubicBezTo>
                <a:cubicBezTo>
                  <a:pt x="1086" y="380"/>
                  <a:pt x="1077" y="391"/>
                  <a:pt x="1082" y="395"/>
                </a:cubicBezTo>
                <a:close/>
                <a:moveTo>
                  <a:pt x="1096" y="580"/>
                </a:moveTo>
                <a:cubicBezTo>
                  <a:pt x="1094" y="582"/>
                  <a:pt x="1097" y="588"/>
                  <a:pt x="1092" y="588"/>
                </a:cubicBezTo>
                <a:cubicBezTo>
                  <a:pt x="1093" y="584"/>
                  <a:pt x="1090" y="584"/>
                  <a:pt x="1090" y="580"/>
                </a:cubicBezTo>
                <a:lnTo>
                  <a:pt x="1096" y="580"/>
                </a:lnTo>
                <a:close/>
                <a:moveTo>
                  <a:pt x="1147" y="547"/>
                </a:moveTo>
                <a:cubicBezTo>
                  <a:pt x="1138" y="543"/>
                  <a:pt x="1126" y="543"/>
                  <a:pt x="1126" y="529"/>
                </a:cubicBezTo>
                <a:cubicBezTo>
                  <a:pt x="1129" y="525"/>
                  <a:pt x="1133" y="528"/>
                  <a:pt x="1139" y="528"/>
                </a:cubicBezTo>
                <a:cubicBezTo>
                  <a:pt x="1139" y="536"/>
                  <a:pt x="1152" y="543"/>
                  <a:pt x="1147" y="547"/>
                </a:cubicBezTo>
                <a:close/>
                <a:moveTo>
                  <a:pt x="1179" y="562"/>
                </a:moveTo>
                <a:cubicBezTo>
                  <a:pt x="1181" y="567"/>
                  <a:pt x="1179" y="575"/>
                  <a:pt x="1176" y="579"/>
                </a:cubicBezTo>
                <a:cubicBezTo>
                  <a:pt x="1172" y="577"/>
                  <a:pt x="1178" y="575"/>
                  <a:pt x="1174" y="573"/>
                </a:cubicBezTo>
                <a:cubicBezTo>
                  <a:pt x="1168" y="582"/>
                  <a:pt x="1158" y="581"/>
                  <a:pt x="1145" y="584"/>
                </a:cubicBezTo>
                <a:cubicBezTo>
                  <a:pt x="1144" y="576"/>
                  <a:pt x="1137" y="575"/>
                  <a:pt x="1133" y="571"/>
                </a:cubicBezTo>
                <a:cubicBezTo>
                  <a:pt x="1127" y="580"/>
                  <a:pt x="1107" y="593"/>
                  <a:pt x="1098" y="578"/>
                </a:cubicBezTo>
                <a:cubicBezTo>
                  <a:pt x="1103" y="578"/>
                  <a:pt x="1107" y="578"/>
                  <a:pt x="1108" y="575"/>
                </a:cubicBezTo>
                <a:cubicBezTo>
                  <a:pt x="1103" y="574"/>
                  <a:pt x="1094" y="577"/>
                  <a:pt x="1091" y="574"/>
                </a:cubicBezTo>
                <a:cubicBezTo>
                  <a:pt x="1126" y="567"/>
                  <a:pt x="1150" y="571"/>
                  <a:pt x="1179" y="562"/>
                </a:cubicBezTo>
                <a:close/>
                <a:moveTo>
                  <a:pt x="1183" y="532"/>
                </a:moveTo>
                <a:cubicBezTo>
                  <a:pt x="1181" y="533"/>
                  <a:pt x="1175" y="531"/>
                  <a:pt x="1175" y="534"/>
                </a:cubicBezTo>
                <a:cubicBezTo>
                  <a:pt x="1177" y="542"/>
                  <a:pt x="1185" y="534"/>
                  <a:pt x="1187" y="542"/>
                </a:cubicBezTo>
                <a:cubicBezTo>
                  <a:pt x="1183" y="546"/>
                  <a:pt x="1178" y="550"/>
                  <a:pt x="1172" y="550"/>
                </a:cubicBezTo>
                <a:cubicBezTo>
                  <a:pt x="1174" y="545"/>
                  <a:pt x="1171" y="548"/>
                  <a:pt x="1169" y="545"/>
                </a:cubicBezTo>
                <a:cubicBezTo>
                  <a:pt x="1176" y="543"/>
                  <a:pt x="1172" y="534"/>
                  <a:pt x="1172" y="529"/>
                </a:cubicBezTo>
                <a:cubicBezTo>
                  <a:pt x="1177" y="526"/>
                  <a:pt x="1181" y="523"/>
                  <a:pt x="1186" y="520"/>
                </a:cubicBezTo>
                <a:cubicBezTo>
                  <a:pt x="1188" y="526"/>
                  <a:pt x="1185" y="529"/>
                  <a:pt x="1183" y="532"/>
                </a:cubicBezTo>
                <a:close/>
                <a:moveTo>
                  <a:pt x="1251" y="513"/>
                </a:moveTo>
                <a:cubicBezTo>
                  <a:pt x="1257" y="525"/>
                  <a:pt x="1250" y="535"/>
                  <a:pt x="1255" y="545"/>
                </a:cubicBezTo>
                <a:cubicBezTo>
                  <a:pt x="1251" y="546"/>
                  <a:pt x="1251" y="546"/>
                  <a:pt x="1251" y="546"/>
                </a:cubicBezTo>
                <a:cubicBezTo>
                  <a:pt x="1251" y="542"/>
                  <a:pt x="1250" y="540"/>
                  <a:pt x="1248" y="539"/>
                </a:cubicBezTo>
                <a:cubicBezTo>
                  <a:pt x="1237" y="547"/>
                  <a:pt x="1228" y="539"/>
                  <a:pt x="1218" y="539"/>
                </a:cubicBezTo>
                <a:cubicBezTo>
                  <a:pt x="1217" y="534"/>
                  <a:pt x="1224" y="537"/>
                  <a:pt x="1226" y="536"/>
                </a:cubicBezTo>
                <a:cubicBezTo>
                  <a:pt x="1226" y="534"/>
                  <a:pt x="1225" y="534"/>
                  <a:pt x="1225" y="532"/>
                </a:cubicBezTo>
                <a:cubicBezTo>
                  <a:pt x="1230" y="532"/>
                  <a:pt x="1236" y="532"/>
                  <a:pt x="1234" y="526"/>
                </a:cubicBezTo>
                <a:cubicBezTo>
                  <a:pt x="1233" y="526"/>
                  <a:pt x="1232" y="525"/>
                  <a:pt x="1231" y="525"/>
                </a:cubicBezTo>
                <a:cubicBezTo>
                  <a:pt x="1230" y="529"/>
                  <a:pt x="1222" y="526"/>
                  <a:pt x="1224" y="532"/>
                </a:cubicBezTo>
                <a:cubicBezTo>
                  <a:pt x="1218" y="527"/>
                  <a:pt x="1215" y="528"/>
                  <a:pt x="1204" y="529"/>
                </a:cubicBezTo>
                <a:cubicBezTo>
                  <a:pt x="1202" y="525"/>
                  <a:pt x="1199" y="522"/>
                  <a:pt x="1201" y="518"/>
                </a:cubicBezTo>
                <a:cubicBezTo>
                  <a:pt x="1218" y="516"/>
                  <a:pt x="1231" y="515"/>
                  <a:pt x="1251" y="513"/>
                </a:cubicBezTo>
                <a:close/>
                <a:moveTo>
                  <a:pt x="1251" y="512"/>
                </a:moveTo>
                <a:cubicBezTo>
                  <a:pt x="1245" y="511"/>
                  <a:pt x="1236" y="512"/>
                  <a:pt x="1235" y="506"/>
                </a:cubicBezTo>
                <a:cubicBezTo>
                  <a:pt x="1236" y="504"/>
                  <a:pt x="1239" y="503"/>
                  <a:pt x="1240" y="501"/>
                </a:cubicBezTo>
                <a:cubicBezTo>
                  <a:pt x="1236" y="500"/>
                  <a:pt x="1234" y="498"/>
                  <a:pt x="1230" y="498"/>
                </a:cubicBezTo>
                <a:cubicBezTo>
                  <a:pt x="1230" y="487"/>
                  <a:pt x="1245" y="493"/>
                  <a:pt x="1253" y="494"/>
                </a:cubicBezTo>
                <a:cubicBezTo>
                  <a:pt x="1257" y="502"/>
                  <a:pt x="1250" y="503"/>
                  <a:pt x="1251" y="512"/>
                </a:cubicBezTo>
                <a:close/>
                <a:moveTo>
                  <a:pt x="1337" y="549"/>
                </a:moveTo>
                <a:cubicBezTo>
                  <a:pt x="1327" y="551"/>
                  <a:pt x="1325" y="569"/>
                  <a:pt x="1336" y="570"/>
                </a:cubicBezTo>
                <a:cubicBezTo>
                  <a:pt x="1337" y="573"/>
                  <a:pt x="1335" y="573"/>
                  <a:pt x="1335" y="576"/>
                </a:cubicBezTo>
                <a:cubicBezTo>
                  <a:pt x="1333" y="577"/>
                  <a:pt x="1327" y="574"/>
                  <a:pt x="1327" y="577"/>
                </a:cubicBezTo>
                <a:cubicBezTo>
                  <a:pt x="1327" y="579"/>
                  <a:pt x="1331" y="578"/>
                  <a:pt x="1330" y="581"/>
                </a:cubicBezTo>
                <a:cubicBezTo>
                  <a:pt x="1327" y="584"/>
                  <a:pt x="1326" y="582"/>
                  <a:pt x="1324" y="580"/>
                </a:cubicBezTo>
                <a:cubicBezTo>
                  <a:pt x="1320" y="587"/>
                  <a:pt x="1309" y="590"/>
                  <a:pt x="1303" y="588"/>
                </a:cubicBezTo>
                <a:cubicBezTo>
                  <a:pt x="1310" y="583"/>
                  <a:pt x="1307" y="574"/>
                  <a:pt x="1304" y="572"/>
                </a:cubicBezTo>
                <a:cubicBezTo>
                  <a:pt x="1298" y="572"/>
                  <a:pt x="1298" y="572"/>
                  <a:pt x="1298" y="572"/>
                </a:cubicBezTo>
                <a:cubicBezTo>
                  <a:pt x="1300" y="574"/>
                  <a:pt x="1302" y="576"/>
                  <a:pt x="1303" y="578"/>
                </a:cubicBezTo>
                <a:cubicBezTo>
                  <a:pt x="1300" y="581"/>
                  <a:pt x="1298" y="578"/>
                  <a:pt x="1296" y="580"/>
                </a:cubicBezTo>
                <a:cubicBezTo>
                  <a:pt x="1298" y="581"/>
                  <a:pt x="1297" y="586"/>
                  <a:pt x="1300" y="587"/>
                </a:cubicBezTo>
                <a:cubicBezTo>
                  <a:pt x="1298" y="589"/>
                  <a:pt x="1288" y="593"/>
                  <a:pt x="1287" y="589"/>
                </a:cubicBezTo>
                <a:cubicBezTo>
                  <a:pt x="1294" y="589"/>
                  <a:pt x="1294" y="578"/>
                  <a:pt x="1290" y="576"/>
                </a:cubicBezTo>
                <a:cubicBezTo>
                  <a:pt x="1288" y="576"/>
                  <a:pt x="1288" y="578"/>
                  <a:pt x="1285" y="578"/>
                </a:cubicBezTo>
                <a:cubicBezTo>
                  <a:pt x="1283" y="573"/>
                  <a:pt x="1290" y="577"/>
                  <a:pt x="1289" y="574"/>
                </a:cubicBezTo>
                <a:cubicBezTo>
                  <a:pt x="1285" y="572"/>
                  <a:pt x="1286" y="568"/>
                  <a:pt x="1285" y="567"/>
                </a:cubicBezTo>
                <a:cubicBezTo>
                  <a:pt x="1282" y="568"/>
                  <a:pt x="1277" y="566"/>
                  <a:pt x="1277" y="569"/>
                </a:cubicBezTo>
                <a:cubicBezTo>
                  <a:pt x="1276" y="574"/>
                  <a:pt x="1280" y="574"/>
                  <a:pt x="1282" y="577"/>
                </a:cubicBezTo>
                <a:cubicBezTo>
                  <a:pt x="1274" y="577"/>
                  <a:pt x="1274" y="577"/>
                  <a:pt x="1274" y="577"/>
                </a:cubicBezTo>
                <a:cubicBezTo>
                  <a:pt x="1275" y="566"/>
                  <a:pt x="1269" y="559"/>
                  <a:pt x="1253" y="562"/>
                </a:cubicBezTo>
                <a:cubicBezTo>
                  <a:pt x="1254" y="556"/>
                  <a:pt x="1253" y="554"/>
                  <a:pt x="1254" y="551"/>
                </a:cubicBezTo>
                <a:cubicBezTo>
                  <a:pt x="1284" y="559"/>
                  <a:pt x="1316" y="543"/>
                  <a:pt x="1337" y="549"/>
                </a:cubicBezTo>
                <a:close/>
                <a:moveTo>
                  <a:pt x="1417" y="477"/>
                </a:moveTo>
                <a:cubicBezTo>
                  <a:pt x="1422" y="478"/>
                  <a:pt x="1425" y="481"/>
                  <a:pt x="1426" y="485"/>
                </a:cubicBezTo>
                <a:cubicBezTo>
                  <a:pt x="1420" y="485"/>
                  <a:pt x="1419" y="481"/>
                  <a:pt x="1417" y="477"/>
                </a:cubicBezTo>
                <a:close/>
                <a:moveTo>
                  <a:pt x="1384" y="481"/>
                </a:moveTo>
                <a:cubicBezTo>
                  <a:pt x="1387" y="477"/>
                  <a:pt x="1392" y="474"/>
                  <a:pt x="1400" y="477"/>
                </a:cubicBezTo>
                <a:cubicBezTo>
                  <a:pt x="1398" y="484"/>
                  <a:pt x="1399" y="492"/>
                  <a:pt x="1405" y="495"/>
                </a:cubicBezTo>
                <a:cubicBezTo>
                  <a:pt x="1400" y="498"/>
                  <a:pt x="1399" y="500"/>
                  <a:pt x="1394" y="499"/>
                </a:cubicBezTo>
                <a:cubicBezTo>
                  <a:pt x="1393" y="494"/>
                  <a:pt x="1398" y="495"/>
                  <a:pt x="1396" y="490"/>
                </a:cubicBezTo>
                <a:cubicBezTo>
                  <a:pt x="1393" y="494"/>
                  <a:pt x="1392" y="488"/>
                  <a:pt x="1387" y="489"/>
                </a:cubicBezTo>
                <a:cubicBezTo>
                  <a:pt x="1390" y="483"/>
                  <a:pt x="1387" y="486"/>
                  <a:pt x="1384" y="481"/>
                </a:cubicBezTo>
                <a:close/>
                <a:moveTo>
                  <a:pt x="1472" y="570"/>
                </a:moveTo>
                <a:cubicBezTo>
                  <a:pt x="1473" y="572"/>
                  <a:pt x="1475" y="573"/>
                  <a:pt x="1476" y="576"/>
                </a:cubicBezTo>
                <a:cubicBezTo>
                  <a:pt x="1472" y="577"/>
                  <a:pt x="1468" y="572"/>
                  <a:pt x="1472" y="570"/>
                </a:cubicBezTo>
                <a:close/>
                <a:moveTo>
                  <a:pt x="1469" y="555"/>
                </a:moveTo>
                <a:cubicBezTo>
                  <a:pt x="1471" y="560"/>
                  <a:pt x="1465" y="559"/>
                  <a:pt x="1460" y="559"/>
                </a:cubicBezTo>
                <a:cubicBezTo>
                  <a:pt x="1459" y="554"/>
                  <a:pt x="1466" y="552"/>
                  <a:pt x="1469" y="555"/>
                </a:cubicBezTo>
                <a:close/>
                <a:moveTo>
                  <a:pt x="1492" y="536"/>
                </a:moveTo>
                <a:cubicBezTo>
                  <a:pt x="1491" y="540"/>
                  <a:pt x="1485" y="540"/>
                  <a:pt x="1482" y="542"/>
                </a:cubicBezTo>
                <a:cubicBezTo>
                  <a:pt x="1483" y="544"/>
                  <a:pt x="1486" y="543"/>
                  <a:pt x="1485" y="546"/>
                </a:cubicBezTo>
                <a:cubicBezTo>
                  <a:pt x="1485" y="548"/>
                  <a:pt x="1481" y="547"/>
                  <a:pt x="1483" y="551"/>
                </a:cubicBezTo>
                <a:cubicBezTo>
                  <a:pt x="1477" y="551"/>
                  <a:pt x="1476" y="554"/>
                  <a:pt x="1472" y="552"/>
                </a:cubicBezTo>
                <a:cubicBezTo>
                  <a:pt x="1472" y="549"/>
                  <a:pt x="1473" y="549"/>
                  <a:pt x="1473" y="546"/>
                </a:cubicBezTo>
                <a:cubicBezTo>
                  <a:pt x="1469" y="542"/>
                  <a:pt x="1461" y="549"/>
                  <a:pt x="1457" y="543"/>
                </a:cubicBezTo>
                <a:cubicBezTo>
                  <a:pt x="1464" y="543"/>
                  <a:pt x="1466" y="542"/>
                  <a:pt x="1462" y="538"/>
                </a:cubicBezTo>
                <a:cubicBezTo>
                  <a:pt x="1469" y="537"/>
                  <a:pt x="1472" y="534"/>
                  <a:pt x="1477" y="538"/>
                </a:cubicBezTo>
                <a:cubicBezTo>
                  <a:pt x="1473" y="535"/>
                  <a:pt x="1492" y="532"/>
                  <a:pt x="1492" y="536"/>
                </a:cubicBezTo>
                <a:close/>
                <a:moveTo>
                  <a:pt x="1516" y="572"/>
                </a:moveTo>
                <a:cubicBezTo>
                  <a:pt x="1509" y="570"/>
                  <a:pt x="1506" y="566"/>
                  <a:pt x="1502" y="564"/>
                </a:cubicBezTo>
                <a:cubicBezTo>
                  <a:pt x="1507" y="564"/>
                  <a:pt x="1508" y="561"/>
                  <a:pt x="1513" y="562"/>
                </a:cubicBezTo>
                <a:cubicBezTo>
                  <a:pt x="1510" y="568"/>
                  <a:pt x="1516" y="566"/>
                  <a:pt x="1516" y="572"/>
                </a:cubicBezTo>
                <a:close/>
                <a:moveTo>
                  <a:pt x="1580" y="642"/>
                </a:moveTo>
                <a:cubicBezTo>
                  <a:pt x="1575" y="643"/>
                  <a:pt x="1571" y="644"/>
                  <a:pt x="1571" y="638"/>
                </a:cubicBezTo>
                <a:cubicBezTo>
                  <a:pt x="1574" y="639"/>
                  <a:pt x="1578" y="639"/>
                  <a:pt x="1580" y="642"/>
                </a:cubicBezTo>
                <a:close/>
                <a:moveTo>
                  <a:pt x="1594" y="444"/>
                </a:moveTo>
                <a:cubicBezTo>
                  <a:pt x="1592" y="444"/>
                  <a:pt x="1590" y="444"/>
                  <a:pt x="1589" y="443"/>
                </a:cubicBezTo>
                <a:cubicBezTo>
                  <a:pt x="1587" y="439"/>
                  <a:pt x="1592" y="440"/>
                  <a:pt x="1594" y="440"/>
                </a:cubicBezTo>
                <a:lnTo>
                  <a:pt x="1594" y="444"/>
                </a:lnTo>
                <a:close/>
                <a:moveTo>
                  <a:pt x="1589" y="452"/>
                </a:moveTo>
                <a:cubicBezTo>
                  <a:pt x="1591" y="450"/>
                  <a:pt x="1595" y="450"/>
                  <a:pt x="1597" y="448"/>
                </a:cubicBezTo>
                <a:cubicBezTo>
                  <a:pt x="1600" y="453"/>
                  <a:pt x="1590" y="458"/>
                  <a:pt x="1589" y="452"/>
                </a:cubicBezTo>
                <a:close/>
                <a:moveTo>
                  <a:pt x="1689" y="632"/>
                </a:moveTo>
                <a:cubicBezTo>
                  <a:pt x="1690" y="630"/>
                  <a:pt x="1689" y="627"/>
                  <a:pt x="1691" y="626"/>
                </a:cubicBezTo>
                <a:cubicBezTo>
                  <a:pt x="1696" y="631"/>
                  <a:pt x="1692" y="622"/>
                  <a:pt x="1696" y="623"/>
                </a:cubicBezTo>
                <a:cubicBezTo>
                  <a:pt x="1698" y="624"/>
                  <a:pt x="1695" y="627"/>
                  <a:pt x="1697" y="630"/>
                </a:cubicBezTo>
                <a:cubicBezTo>
                  <a:pt x="1694" y="630"/>
                  <a:pt x="1694" y="632"/>
                  <a:pt x="1689" y="632"/>
                </a:cubicBezTo>
                <a:close/>
                <a:moveTo>
                  <a:pt x="1671" y="634"/>
                </a:moveTo>
                <a:cubicBezTo>
                  <a:pt x="1672" y="631"/>
                  <a:pt x="1671" y="630"/>
                  <a:pt x="1673" y="626"/>
                </a:cubicBezTo>
                <a:cubicBezTo>
                  <a:pt x="1680" y="625"/>
                  <a:pt x="1680" y="625"/>
                  <a:pt x="1680" y="625"/>
                </a:cubicBezTo>
                <a:cubicBezTo>
                  <a:pt x="1680" y="630"/>
                  <a:pt x="1676" y="630"/>
                  <a:pt x="1677" y="635"/>
                </a:cubicBezTo>
                <a:cubicBezTo>
                  <a:pt x="1679" y="635"/>
                  <a:pt x="1679" y="634"/>
                  <a:pt x="1680" y="633"/>
                </a:cubicBezTo>
                <a:cubicBezTo>
                  <a:pt x="1679" y="638"/>
                  <a:pt x="1682" y="639"/>
                  <a:pt x="1683" y="641"/>
                </a:cubicBezTo>
                <a:cubicBezTo>
                  <a:pt x="1677" y="641"/>
                  <a:pt x="1677" y="634"/>
                  <a:pt x="1671" y="634"/>
                </a:cubicBezTo>
                <a:close/>
                <a:moveTo>
                  <a:pt x="1632" y="641"/>
                </a:moveTo>
                <a:cubicBezTo>
                  <a:pt x="1635" y="642"/>
                  <a:pt x="1638" y="639"/>
                  <a:pt x="1634" y="638"/>
                </a:cubicBezTo>
                <a:cubicBezTo>
                  <a:pt x="1634" y="639"/>
                  <a:pt x="1633" y="640"/>
                  <a:pt x="1633" y="638"/>
                </a:cubicBezTo>
                <a:cubicBezTo>
                  <a:pt x="1639" y="634"/>
                  <a:pt x="1646" y="639"/>
                  <a:pt x="1650" y="633"/>
                </a:cubicBezTo>
                <a:cubicBezTo>
                  <a:pt x="1651" y="636"/>
                  <a:pt x="1654" y="643"/>
                  <a:pt x="1656" y="640"/>
                </a:cubicBezTo>
                <a:cubicBezTo>
                  <a:pt x="1654" y="637"/>
                  <a:pt x="1652" y="634"/>
                  <a:pt x="1656" y="632"/>
                </a:cubicBezTo>
                <a:cubicBezTo>
                  <a:pt x="1653" y="631"/>
                  <a:pt x="1650" y="632"/>
                  <a:pt x="1650" y="628"/>
                </a:cubicBezTo>
                <a:cubicBezTo>
                  <a:pt x="1656" y="628"/>
                  <a:pt x="1664" y="625"/>
                  <a:pt x="1668" y="630"/>
                </a:cubicBezTo>
                <a:cubicBezTo>
                  <a:pt x="1665" y="631"/>
                  <a:pt x="1657" y="628"/>
                  <a:pt x="1658" y="633"/>
                </a:cubicBezTo>
                <a:cubicBezTo>
                  <a:pt x="1663" y="633"/>
                  <a:pt x="1668" y="632"/>
                  <a:pt x="1669" y="635"/>
                </a:cubicBezTo>
                <a:cubicBezTo>
                  <a:pt x="1667" y="636"/>
                  <a:pt x="1664" y="641"/>
                  <a:pt x="1668" y="638"/>
                </a:cubicBezTo>
                <a:cubicBezTo>
                  <a:pt x="1669" y="642"/>
                  <a:pt x="1667" y="643"/>
                  <a:pt x="1667" y="646"/>
                </a:cubicBezTo>
                <a:cubicBezTo>
                  <a:pt x="1658" y="644"/>
                  <a:pt x="1640" y="647"/>
                  <a:pt x="1641" y="638"/>
                </a:cubicBezTo>
                <a:cubicBezTo>
                  <a:pt x="1639" y="640"/>
                  <a:pt x="1635" y="645"/>
                  <a:pt x="1632" y="641"/>
                </a:cubicBezTo>
                <a:close/>
                <a:moveTo>
                  <a:pt x="1645" y="611"/>
                </a:moveTo>
                <a:cubicBezTo>
                  <a:pt x="1651" y="611"/>
                  <a:pt x="1651" y="610"/>
                  <a:pt x="1655" y="611"/>
                </a:cubicBezTo>
                <a:cubicBezTo>
                  <a:pt x="1656" y="618"/>
                  <a:pt x="1645" y="616"/>
                  <a:pt x="1645" y="611"/>
                </a:cubicBezTo>
                <a:close/>
                <a:moveTo>
                  <a:pt x="1628" y="640"/>
                </a:moveTo>
                <a:cubicBezTo>
                  <a:pt x="1621" y="640"/>
                  <a:pt x="1621" y="640"/>
                  <a:pt x="1621" y="640"/>
                </a:cubicBezTo>
                <a:cubicBezTo>
                  <a:pt x="1619" y="636"/>
                  <a:pt x="1629" y="636"/>
                  <a:pt x="1628" y="640"/>
                </a:cubicBezTo>
                <a:close/>
                <a:moveTo>
                  <a:pt x="1610" y="570"/>
                </a:moveTo>
                <a:cubicBezTo>
                  <a:pt x="1611" y="569"/>
                  <a:pt x="1620" y="567"/>
                  <a:pt x="1622" y="570"/>
                </a:cubicBezTo>
                <a:cubicBezTo>
                  <a:pt x="1618" y="569"/>
                  <a:pt x="1612" y="574"/>
                  <a:pt x="1610" y="570"/>
                </a:cubicBezTo>
                <a:close/>
                <a:moveTo>
                  <a:pt x="1586" y="562"/>
                </a:moveTo>
                <a:cubicBezTo>
                  <a:pt x="1598" y="559"/>
                  <a:pt x="1606" y="559"/>
                  <a:pt x="1621" y="556"/>
                </a:cubicBezTo>
                <a:cubicBezTo>
                  <a:pt x="1624" y="558"/>
                  <a:pt x="1627" y="561"/>
                  <a:pt x="1630" y="564"/>
                </a:cubicBezTo>
                <a:cubicBezTo>
                  <a:pt x="1637" y="561"/>
                  <a:pt x="1651" y="563"/>
                  <a:pt x="1652" y="572"/>
                </a:cubicBezTo>
                <a:cubicBezTo>
                  <a:pt x="1651" y="568"/>
                  <a:pt x="1655" y="568"/>
                  <a:pt x="1657" y="565"/>
                </a:cubicBezTo>
                <a:cubicBezTo>
                  <a:pt x="1656" y="565"/>
                  <a:pt x="1654" y="565"/>
                  <a:pt x="1654" y="564"/>
                </a:cubicBezTo>
                <a:cubicBezTo>
                  <a:pt x="1661" y="564"/>
                  <a:pt x="1660" y="572"/>
                  <a:pt x="1665" y="574"/>
                </a:cubicBezTo>
                <a:cubicBezTo>
                  <a:pt x="1661" y="576"/>
                  <a:pt x="1661" y="576"/>
                  <a:pt x="1657" y="575"/>
                </a:cubicBezTo>
                <a:cubicBezTo>
                  <a:pt x="1655" y="572"/>
                  <a:pt x="1660" y="570"/>
                  <a:pt x="1657" y="569"/>
                </a:cubicBezTo>
                <a:cubicBezTo>
                  <a:pt x="1655" y="571"/>
                  <a:pt x="1655" y="575"/>
                  <a:pt x="1653" y="576"/>
                </a:cubicBezTo>
                <a:cubicBezTo>
                  <a:pt x="1642" y="581"/>
                  <a:pt x="1635" y="574"/>
                  <a:pt x="1625" y="579"/>
                </a:cubicBezTo>
                <a:cubicBezTo>
                  <a:pt x="1620" y="574"/>
                  <a:pt x="1622" y="573"/>
                  <a:pt x="1623" y="567"/>
                </a:cubicBezTo>
                <a:cubicBezTo>
                  <a:pt x="1618" y="564"/>
                  <a:pt x="1607" y="569"/>
                  <a:pt x="1606" y="561"/>
                </a:cubicBezTo>
                <a:cubicBezTo>
                  <a:pt x="1603" y="561"/>
                  <a:pt x="1601" y="563"/>
                  <a:pt x="1597" y="563"/>
                </a:cubicBezTo>
                <a:cubicBezTo>
                  <a:pt x="1605" y="568"/>
                  <a:pt x="1596" y="571"/>
                  <a:pt x="1599" y="577"/>
                </a:cubicBezTo>
                <a:cubicBezTo>
                  <a:pt x="1595" y="580"/>
                  <a:pt x="1594" y="577"/>
                  <a:pt x="1588" y="578"/>
                </a:cubicBezTo>
                <a:cubicBezTo>
                  <a:pt x="1587" y="573"/>
                  <a:pt x="1596" y="577"/>
                  <a:pt x="1595" y="572"/>
                </a:cubicBezTo>
                <a:cubicBezTo>
                  <a:pt x="1589" y="573"/>
                  <a:pt x="1588" y="570"/>
                  <a:pt x="1585" y="567"/>
                </a:cubicBezTo>
                <a:cubicBezTo>
                  <a:pt x="1587" y="567"/>
                  <a:pt x="1586" y="564"/>
                  <a:pt x="1586" y="562"/>
                </a:cubicBezTo>
                <a:close/>
                <a:moveTo>
                  <a:pt x="1660" y="523"/>
                </a:moveTo>
                <a:cubicBezTo>
                  <a:pt x="1646" y="527"/>
                  <a:pt x="1622" y="523"/>
                  <a:pt x="1610" y="530"/>
                </a:cubicBezTo>
                <a:cubicBezTo>
                  <a:pt x="1616" y="531"/>
                  <a:pt x="1618" y="528"/>
                  <a:pt x="1623" y="530"/>
                </a:cubicBezTo>
                <a:cubicBezTo>
                  <a:pt x="1621" y="535"/>
                  <a:pt x="1619" y="539"/>
                  <a:pt x="1615" y="542"/>
                </a:cubicBezTo>
                <a:cubicBezTo>
                  <a:pt x="1611" y="535"/>
                  <a:pt x="1606" y="531"/>
                  <a:pt x="1598" y="529"/>
                </a:cubicBezTo>
                <a:cubicBezTo>
                  <a:pt x="1598" y="526"/>
                  <a:pt x="1600" y="526"/>
                  <a:pt x="1599" y="523"/>
                </a:cubicBezTo>
                <a:cubicBezTo>
                  <a:pt x="1587" y="529"/>
                  <a:pt x="1596" y="513"/>
                  <a:pt x="1592" y="507"/>
                </a:cubicBezTo>
                <a:cubicBezTo>
                  <a:pt x="1609" y="502"/>
                  <a:pt x="1617" y="522"/>
                  <a:pt x="1634" y="510"/>
                </a:cubicBezTo>
                <a:cubicBezTo>
                  <a:pt x="1633" y="508"/>
                  <a:pt x="1632" y="507"/>
                  <a:pt x="1632" y="504"/>
                </a:cubicBezTo>
                <a:cubicBezTo>
                  <a:pt x="1640" y="505"/>
                  <a:pt x="1642" y="506"/>
                  <a:pt x="1649" y="503"/>
                </a:cubicBezTo>
                <a:cubicBezTo>
                  <a:pt x="1651" y="506"/>
                  <a:pt x="1649" y="507"/>
                  <a:pt x="1649" y="510"/>
                </a:cubicBezTo>
                <a:cubicBezTo>
                  <a:pt x="1652" y="510"/>
                  <a:pt x="1651" y="506"/>
                  <a:pt x="1654" y="506"/>
                </a:cubicBezTo>
                <a:cubicBezTo>
                  <a:pt x="1659" y="511"/>
                  <a:pt x="1660" y="518"/>
                  <a:pt x="1660" y="523"/>
                </a:cubicBezTo>
                <a:close/>
                <a:moveTo>
                  <a:pt x="1698" y="512"/>
                </a:moveTo>
                <a:cubicBezTo>
                  <a:pt x="1692" y="515"/>
                  <a:pt x="1688" y="521"/>
                  <a:pt x="1682" y="516"/>
                </a:cubicBezTo>
                <a:cubicBezTo>
                  <a:pt x="1678" y="519"/>
                  <a:pt x="1672" y="522"/>
                  <a:pt x="1666" y="523"/>
                </a:cubicBezTo>
                <a:cubicBezTo>
                  <a:pt x="1662" y="515"/>
                  <a:pt x="1658" y="509"/>
                  <a:pt x="1659" y="502"/>
                </a:cubicBezTo>
                <a:cubicBezTo>
                  <a:pt x="1668" y="508"/>
                  <a:pt x="1678" y="517"/>
                  <a:pt x="1691" y="514"/>
                </a:cubicBezTo>
                <a:cubicBezTo>
                  <a:pt x="1689" y="509"/>
                  <a:pt x="1697" y="508"/>
                  <a:pt x="1698" y="512"/>
                </a:cubicBezTo>
                <a:close/>
                <a:moveTo>
                  <a:pt x="1786" y="606"/>
                </a:moveTo>
                <a:cubicBezTo>
                  <a:pt x="1786" y="602"/>
                  <a:pt x="1797" y="599"/>
                  <a:pt x="1797" y="605"/>
                </a:cubicBezTo>
                <a:lnTo>
                  <a:pt x="1786" y="606"/>
                </a:lnTo>
                <a:close/>
                <a:moveTo>
                  <a:pt x="1748" y="607"/>
                </a:moveTo>
                <a:cubicBezTo>
                  <a:pt x="1750" y="607"/>
                  <a:pt x="1749" y="603"/>
                  <a:pt x="1750" y="602"/>
                </a:cubicBezTo>
                <a:cubicBezTo>
                  <a:pt x="1757" y="600"/>
                  <a:pt x="1760" y="601"/>
                  <a:pt x="1767" y="602"/>
                </a:cubicBezTo>
                <a:cubicBezTo>
                  <a:pt x="1767" y="608"/>
                  <a:pt x="1767" y="608"/>
                  <a:pt x="1767" y="608"/>
                </a:cubicBezTo>
                <a:cubicBezTo>
                  <a:pt x="1764" y="609"/>
                  <a:pt x="1756" y="609"/>
                  <a:pt x="1760" y="614"/>
                </a:cubicBezTo>
                <a:cubicBezTo>
                  <a:pt x="1756" y="614"/>
                  <a:pt x="1756" y="614"/>
                  <a:pt x="1756" y="614"/>
                </a:cubicBezTo>
                <a:cubicBezTo>
                  <a:pt x="1758" y="606"/>
                  <a:pt x="1748" y="613"/>
                  <a:pt x="1748" y="607"/>
                </a:cubicBezTo>
                <a:close/>
                <a:moveTo>
                  <a:pt x="1754" y="562"/>
                </a:moveTo>
                <a:cubicBezTo>
                  <a:pt x="1757" y="559"/>
                  <a:pt x="1764" y="561"/>
                  <a:pt x="1765" y="565"/>
                </a:cubicBezTo>
                <a:cubicBezTo>
                  <a:pt x="1761" y="564"/>
                  <a:pt x="1755" y="567"/>
                  <a:pt x="1754" y="562"/>
                </a:cubicBezTo>
                <a:close/>
                <a:moveTo>
                  <a:pt x="1740" y="552"/>
                </a:moveTo>
                <a:cubicBezTo>
                  <a:pt x="1740" y="548"/>
                  <a:pt x="1741" y="545"/>
                  <a:pt x="1745" y="544"/>
                </a:cubicBezTo>
                <a:cubicBezTo>
                  <a:pt x="1746" y="546"/>
                  <a:pt x="1747" y="549"/>
                  <a:pt x="1749" y="550"/>
                </a:cubicBezTo>
                <a:cubicBezTo>
                  <a:pt x="1745" y="553"/>
                  <a:pt x="1743" y="549"/>
                  <a:pt x="1740" y="552"/>
                </a:cubicBezTo>
                <a:close/>
                <a:moveTo>
                  <a:pt x="1709" y="604"/>
                </a:moveTo>
                <a:cubicBezTo>
                  <a:pt x="1715" y="600"/>
                  <a:pt x="1727" y="602"/>
                  <a:pt x="1733" y="607"/>
                </a:cubicBezTo>
                <a:cubicBezTo>
                  <a:pt x="1733" y="601"/>
                  <a:pt x="1733" y="601"/>
                  <a:pt x="1733" y="601"/>
                </a:cubicBezTo>
                <a:cubicBezTo>
                  <a:pt x="1737" y="603"/>
                  <a:pt x="1739" y="600"/>
                  <a:pt x="1745" y="601"/>
                </a:cubicBezTo>
                <a:cubicBezTo>
                  <a:pt x="1751" y="609"/>
                  <a:pt x="1739" y="618"/>
                  <a:pt x="1732" y="608"/>
                </a:cubicBezTo>
                <a:cubicBezTo>
                  <a:pt x="1731" y="613"/>
                  <a:pt x="1719" y="610"/>
                  <a:pt x="1718" y="606"/>
                </a:cubicBezTo>
                <a:cubicBezTo>
                  <a:pt x="1716" y="608"/>
                  <a:pt x="1715" y="610"/>
                  <a:pt x="1711" y="610"/>
                </a:cubicBezTo>
                <a:cubicBezTo>
                  <a:pt x="1711" y="608"/>
                  <a:pt x="1708" y="608"/>
                  <a:pt x="1709" y="604"/>
                </a:cubicBezTo>
                <a:close/>
                <a:moveTo>
                  <a:pt x="1729" y="466"/>
                </a:moveTo>
                <a:cubicBezTo>
                  <a:pt x="1728" y="466"/>
                  <a:pt x="1726" y="466"/>
                  <a:pt x="1725" y="465"/>
                </a:cubicBezTo>
                <a:cubicBezTo>
                  <a:pt x="1725" y="467"/>
                  <a:pt x="1726" y="470"/>
                  <a:pt x="1723" y="469"/>
                </a:cubicBezTo>
                <a:cubicBezTo>
                  <a:pt x="1723" y="464"/>
                  <a:pt x="1723" y="464"/>
                  <a:pt x="1723" y="464"/>
                </a:cubicBezTo>
                <a:cubicBezTo>
                  <a:pt x="1725" y="464"/>
                  <a:pt x="1731" y="461"/>
                  <a:pt x="1729" y="466"/>
                </a:cubicBezTo>
                <a:close/>
                <a:moveTo>
                  <a:pt x="1805" y="471"/>
                </a:moveTo>
                <a:cubicBezTo>
                  <a:pt x="1800" y="484"/>
                  <a:pt x="1780" y="472"/>
                  <a:pt x="1773" y="468"/>
                </a:cubicBezTo>
                <a:cubicBezTo>
                  <a:pt x="1779" y="461"/>
                  <a:pt x="1785" y="469"/>
                  <a:pt x="1792" y="462"/>
                </a:cubicBezTo>
                <a:cubicBezTo>
                  <a:pt x="1790" y="472"/>
                  <a:pt x="1797" y="472"/>
                  <a:pt x="1805" y="471"/>
                </a:cubicBezTo>
                <a:close/>
                <a:moveTo>
                  <a:pt x="1807" y="469"/>
                </a:moveTo>
                <a:cubicBezTo>
                  <a:pt x="1806" y="463"/>
                  <a:pt x="1806" y="463"/>
                  <a:pt x="1806" y="463"/>
                </a:cubicBezTo>
                <a:cubicBezTo>
                  <a:pt x="1812" y="462"/>
                  <a:pt x="1811" y="470"/>
                  <a:pt x="1807" y="469"/>
                </a:cubicBezTo>
                <a:close/>
                <a:moveTo>
                  <a:pt x="1824" y="498"/>
                </a:moveTo>
                <a:cubicBezTo>
                  <a:pt x="1803" y="513"/>
                  <a:pt x="1772" y="502"/>
                  <a:pt x="1748" y="511"/>
                </a:cubicBezTo>
                <a:cubicBezTo>
                  <a:pt x="1750" y="514"/>
                  <a:pt x="1757" y="512"/>
                  <a:pt x="1756" y="518"/>
                </a:cubicBezTo>
                <a:cubicBezTo>
                  <a:pt x="1750" y="522"/>
                  <a:pt x="1757" y="527"/>
                  <a:pt x="1759" y="530"/>
                </a:cubicBezTo>
                <a:cubicBezTo>
                  <a:pt x="1757" y="532"/>
                  <a:pt x="1750" y="535"/>
                  <a:pt x="1753" y="538"/>
                </a:cubicBezTo>
                <a:cubicBezTo>
                  <a:pt x="1742" y="537"/>
                  <a:pt x="1743" y="533"/>
                  <a:pt x="1733" y="536"/>
                </a:cubicBezTo>
                <a:cubicBezTo>
                  <a:pt x="1731" y="530"/>
                  <a:pt x="1737" y="531"/>
                  <a:pt x="1742" y="530"/>
                </a:cubicBezTo>
                <a:cubicBezTo>
                  <a:pt x="1741" y="534"/>
                  <a:pt x="1743" y="535"/>
                  <a:pt x="1746" y="534"/>
                </a:cubicBezTo>
                <a:cubicBezTo>
                  <a:pt x="1741" y="530"/>
                  <a:pt x="1749" y="530"/>
                  <a:pt x="1748" y="526"/>
                </a:cubicBezTo>
                <a:cubicBezTo>
                  <a:pt x="1742" y="527"/>
                  <a:pt x="1742" y="527"/>
                  <a:pt x="1735" y="527"/>
                </a:cubicBezTo>
                <a:cubicBezTo>
                  <a:pt x="1739" y="512"/>
                  <a:pt x="1724" y="507"/>
                  <a:pt x="1711" y="517"/>
                </a:cubicBezTo>
                <a:cubicBezTo>
                  <a:pt x="1711" y="510"/>
                  <a:pt x="1702" y="512"/>
                  <a:pt x="1699" y="511"/>
                </a:cubicBezTo>
                <a:cubicBezTo>
                  <a:pt x="1699" y="497"/>
                  <a:pt x="1717" y="502"/>
                  <a:pt x="1720" y="494"/>
                </a:cubicBezTo>
                <a:cubicBezTo>
                  <a:pt x="1714" y="492"/>
                  <a:pt x="1707" y="493"/>
                  <a:pt x="1706" y="486"/>
                </a:cubicBezTo>
                <a:cubicBezTo>
                  <a:pt x="1711" y="484"/>
                  <a:pt x="1719" y="483"/>
                  <a:pt x="1715" y="476"/>
                </a:cubicBezTo>
                <a:cubicBezTo>
                  <a:pt x="1721" y="471"/>
                  <a:pt x="1725" y="477"/>
                  <a:pt x="1734" y="473"/>
                </a:cubicBezTo>
                <a:cubicBezTo>
                  <a:pt x="1736" y="477"/>
                  <a:pt x="1729" y="474"/>
                  <a:pt x="1731" y="478"/>
                </a:cubicBezTo>
                <a:cubicBezTo>
                  <a:pt x="1742" y="483"/>
                  <a:pt x="1756" y="462"/>
                  <a:pt x="1766" y="471"/>
                </a:cubicBezTo>
                <a:cubicBezTo>
                  <a:pt x="1764" y="473"/>
                  <a:pt x="1760" y="475"/>
                  <a:pt x="1760" y="478"/>
                </a:cubicBezTo>
                <a:cubicBezTo>
                  <a:pt x="1761" y="483"/>
                  <a:pt x="1764" y="487"/>
                  <a:pt x="1766" y="492"/>
                </a:cubicBezTo>
                <a:cubicBezTo>
                  <a:pt x="1764" y="492"/>
                  <a:pt x="1764" y="494"/>
                  <a:pt x="1762" y="494"/>
                </a:cubicBezTo>
                <a:cubicBezTo>
                  <a:pt x="1758" y="490"/>
                  <a:pt x="1755" y="485"/>
                  <a:pt x="1749" y="484"/>
                </a:cubicBezTo>
                <a:cubicBezTo>
                  <a:pt x="1744" y="484"/>
                  <a:pt x="1743" y="488"/>
                  <a:pt x="1741" y="491"/>
                </a:cubicBezTo>
                <a:cubicBezTo>
                  <a:pt x="1741" y="489"/>
                  <a:pt x="1742" y="486"/>
                  <a:pt x="1740" y="486"/>
                </a:cubicBezTo>
                <a:cubicBezTo>
                  <a:pt x="1739" y="491"/>
                  <a:pt x="1742" y="491"/>
                  <a:pt x="1742" y="495"/>
                </a:cubicBezTo>
                <a:cubicBezTo>
                  <a:pt x="1760" y="499"/>
                  <a:pt x="1776" y="500"/>
                  <a:pt x="1787" y="503"/>
                </a:cubicBezTo>
                <a:cubicBezTo>
                  <a:pt x="1784" y="501"/>
                  <a:pt x="1781" y="500"/>
                  <a:pt x="1781" y="496"/>
                </a:cubicBezTo>
                <a:cubicBezTo>
                  <a:pt x="1783" y="496"/>
                  <a:pt x="1782" y="493"/>
                  <a:pt x="1783" y="492"/>
                </a:cubicBezTo>
                <a:cubicBezTo>
                  <a:pt x="1790" y="491"/>
                  <a:pt x="1797" y="497"/>
                  <a:pt x="1798" y="497"/>
                </a:cubicBezTo>
                <a:cubicBezTo>
                  <a:pt x="1799" y="493"/>
                  <a:pt x="1795" y="494"/>
                  <a:pt x="1795" y="490"/>
                </a:cubicBezTo>
                <a:cubicBezTo>
                  <a:pt x="1797" y="485"/>
                  <a:pt x="1808" y="490"/>
                  <a:pt x="1807" y="483"/>
                </a:cubicBezTo>
                <a:cubicBezTo>
                  <a:pt x="1804" y="487"/>
                  <a:pt x="1802" y="485"/>
                  <a:pt x="1799" y="482"/>
                </a:cubicBezTo>
                <a:cubicBezTo>
                  <a:pt x="1805" y="483"/>
                  <a:pt x="1807" y="480"/>
                  <a:pt x="1813" y="480"/>
                </a:cubicBezTo>
                <a:cubicBezTo>
                  <a:pt x="1814" y="483"/>
                  <a:pt x="1816" y="484"/>
                  <a:pt x="1816" y="488"/>
                </a:cubicBezTo>
                <a:cubicBezTo>
                  <a:pt x="1814" y="488"/>
                  <a:pt x="1811" y="488"/>
                  <a:pt x="1810" y="490"/>
                </a:cubicBezTo>
                <a:cubicBezTo>
                  <a:pt x="1809" y="494"/>
                  <a:pt x="1813" y="494"/>
                  <a:pt x="1815" y="495"/>
                </a:cubicBezTo>
                <a:cubicBezTo>
                  <a:pt x="1814" y="491"/>
                  <a:pt x="1816" y="490"/>
                  <a:pt x="1818" y="489"/>
                </a:cubicBezTo>
                <a:cubicBezTo>
                  <a:pt x="1817" y="496"/>
                  <a:pt x="1825" y="493"/>
                  <a:pt x="1824" y="498"/>
                </a:cubicBezTo>
                <a:close/>
                <a:moveTo>
                  <a:pt x="1828" y="574"/>
                </a:moveTo>
                <a:cubicBezTo>
                  <a:pt x="1821" y="575"/>
                  <a:pt x="1817" y="571"/>
                  <a:pt x="1814" y="568"/>
                </a:cubicBezTo>
                <a:cubicBezTo>
                  <a:pt x="1816" y="568"/>
                  <a:pt x="1817" y="567"/>
                  <a:pt x="1818" y="565"/>
                </a:cubicBezTo>
                <a:cubicBezTo>
                  <a:pt x="1822" y="567"/>
                  <a:pt x="1828" y="567"/>
                  <a:pt x="1828" y="574"/>
                </a:cubicBezTo>
                <a:close/>
                <a:moveTo>
                  <a:pt x="1853" y="590"/>
                </a:moveTo>
                <a:cubicBezTo>
                  <a:pt x="1855" y="593"/>
                  <a:pt x="1857" y="597"/>
                  <a:pt x="1859" y="600"/>
                </a:cubicBezTo>
                <a:cubicBezTo>
                  <a:pt x="1854" y="599"/>
                  <a:pt x="1852" y="595"/>
                  <a:pt x="1853" y="603"/>
                </a:cubicBezTo>
                <a:cubicBezTo>
                  <a:pt x="1849" y="603"/>
                  <a:pt x="1850" y="599"/>
                  <a:pt x="1846" y="599"/>
                </a:cubicBezTo>
                <a:cubicBezTo>
                  <a:pt x="1846" y="596"/>
                  <a:pt x="1848" y="596"/>
                  <a:pt x="1847" y="593"/>
                </a:cubicBezTo>
                <a:cubicBezTo>
                  <a:pt x="1842" y="598"/>
                  <a:pt x="1830" y="588"/>
                  <a:pt x="1831" y="594"/>
                </a:cubicBezTo>
                <a:cubicBezTo>
                  <a:pt x="1826" y="595"/>
                  <a:pt x="1824" y="592"/>
                  <a:pt x="1824" y="586"/>
                </a:cubicBezTo>
                <a:cubicBezTo>
                  <a:pt x="1829" y="584"/>
                  <a:pt x="1827" y="591"/>
                  <a:pt x="1832" y="589"/>
                </a:cubicBezTo>
                <a:cubicBezTo>
                  <a:pt x="1831" y="582"/>
                  <a:pt x="1838" y="581"/>
                  <a:pt x="1843" y="583"/>
                </a:cubicBezTo>
                <a:cubicBezTo>
                  <a:pt x="1844" y="586"/>
                  <a:pt x="1841" y="586"/>
                  <a:pt x="1842" y="590"/>
                </a:cubicBezTo>
                <a:cubicBezTo>
                  <a:pt x="1844" y="589"/>
                  <a:pt x="1849" y="593"/>
                  <a:pt x="1850" y="589"/>
                </a:cubicBezTo>
                <a:cubicBezTo>
                  <a:pt x="1847" y="586"/>
                  <a:pt x="1847" y="585"/>
                  <a:pt x="1848" y="581"/>
                </a:cubicBezTo>
                <a:cubicBezTo>
                  <a:pt x="1851" y="582"/>
                  <a:pt x="1855" y="581"/>
                  <a:pt x="1856" y="584"/>
                </a:cubicBezTo>
                <a:cubicBezTo>
                  <a:pt x="1853" y="584"/>
                  <a:pt x="1856" y="588"/>
                  <a:pt x="1857" y="589"/>
                </a:cubicBezTo>
                <a:cubicBezTo>
                  <a:pt x="1855" y="589"/>
                  <a:pt x="1853" y="589"/>
                  <a:pt x="1853" y="590"/>
                </a:cubicBezTo>
                <a:close/>
                <a:moveTo>
                  <a:pt x="1906" y="596"/>
                </a:moveTo>
                <a:cubicBezTo>
                  <a:pt x="1902" y="597"/>
                  <a:pt x="1900" y="596"/>
                  <a:pt x="1900" y="592"/>
                </a:cubicBezTo>
                <a:cubicBezTo>
                  <a:pt x="1902" y="590"/>
                  <a:pt x="1905" y="593"/>
                  <a:pt x="1906" y="596"/>
                </a:cubicBezTo>
                <a:close/>
                <a:moveTo>
                  <a:pt x="2053" y="584"/>
                </a:moveTo>
                <a:cubicBezTo>
                  <a:pt x="2050" y="585"/>
                  <a:pt x="2052" y="589"/>
                  <a:pt x="2049" y="589"/>
                </a:cubicBezTo>
                <a:cubicBezTo>
                  <a:pt x="2040" y="588"/>
                  <a:pt x="2040" y="589"/>
                  <a:pt x="2032" y="584"/>
                </a:cubicBezTo>
                <a:cubicBezTo>
                  <a:pt x="2032" y="586"/>
                  <a:pt x="2034" y="587"/>
                  <a:pt x="2034" y="589"/>
                </a:cubicBezTo>
                <a:cubicBezTo>
                  <a:pt x="2031" y="589"/>
                  <a:pt x="2028" y="589"/>
                  <a:pt x="2026" y="587"/>
                </a:cubicBezTo>
                <a:cubicBezTo>
                  <a:pt x="2028" y="586"/>
                  <a:pt x="2027" y="584"/>
                  <a:pt x="2026" y="583"/>
                </a:cubicBezTo>
                <a:cubicBezTo>
                  <a:pt x="2033" y="581"/>
                  <a:pt x="2046" y="582"/>
                  <a:pt x="2053" y="584"/>
                </a:cubicBezTo>
                <a:close/>
                <a:moveTo>
                  <a:pt x="2157" y="590"/>
                </a:moveTo>
                <a:cubicBezTo>
                  <a:pt x="2148" y="593"/>
                  <a:pt x="2142" y="587"/>
                  <a:pt x="2138" y="591"/>
                </a:cubicBezTo>
                <a:cubicBezTo>
                  <a:pt x="2139" y="584"/>
                  <a:pt x="2157" y="583"/>
                  <a:pt x="2157" y="590"/>
                </a:cubicBezTo>
                <a:close/>
                <a:moveTo>
                  <a:pt x="2206" y="495"/>
                </a:moveTo>
                <a:cubicBezTo>
                  <a:pt x="2200" y="498"/>
                  <a:pt x="2200" y="501"/>
                  <a:pt x="2202" y="509"/>
                </a:cubicBezTo>
                <a:cubicBezTo>
                  <a:pt x="2194" y="508"/>
                  <a:pt x="2195" y="499"/>
                  <a:pt x="2191" y="494"/>
                </a:cubicBezTo>
                <a:cubicBezTo>
                  <a:pt x="2193" y="488"/>
                  <a:pt x="2204" y="490"/>
                  <a:pt x="2206" y="495"/>
                </a:cubicBezTo>
                <a:close/>
                <a:moveTo>
                  <a:pt x="2267" y="586"/>
                </a:moveTo>
                <a:cubicBezTo>
                  <a:pt x="2270" y="586"/>
                  <a:pt x="2273" y="586"/>
                  <a:pt x="2272" y="591"/>
                </a:cubicBezTo>
                <a:cubicBezTo>
                  <a:pt x="2266" y="592"/>
                  <a:pt x="2265" y="590"/>
                  <a:pt x="2267" y="586"/>
                </a:cubicBezTo>
                <a:close/>
                <a:moveTo>
                  <a:pt x="2264" y="582"/>
                </a:moveTo>
                <a:cubicBezTo>
                  <a:pt x="2264" y="587"/>
                  <a:pt x="2264" y="587"/>
                  <a:pt x="2264" y="587"/>
                </a:cubicBezTo>
                <a:cubicBezTo>
                  <a:pt x="2254" y="587"/>
                  <a:pt x="2254" y="587"/>
                  <a:pt x="2254" y="587"/>
                </a:cubicBezTo>
                <a:cubicBezTo>
                  <a:pt x="2254" y="582"/>
                  <a:pt x="2254" y="582"/>
                  <a:pt x="2254" y="582"/>
                </a:cubicBezTo>
                <a:cubicBezTo>
                  <a:pt x="2259" y="585"/>
                  <a:pt x="2258" y="583"/>
                  <a:pt x="2264" y="582"/>
                </a:cubicBezTo>
                <a:close/>
                <a:moveTo>
                  <a:pt x="2266" y="518"/>
                </a:moveTo>
                <a:cubicBezTo>
                  <a:pt x="2263" y="518"/>
                  <a:pt x="2258" y="519"/>
                  <a:pt x="2258" y="516"/>
                </a:cubicBezTo>
                <a:cubicBezTo>
                  <a:pt x="2261" y="516"/>
                  <a:pt x="2264" y="510"/>
                  <a:pt x="2265" y="513"/>
                </a:cubicBezTo>
                <a:cubicBezTo>
                  <a:pt x="2262" y="515"/>
                  <a:pt x="2265" y="515"/>
                  <a:pt x="2266" y="518"/>
                </a:cubicBezTo>
                <a:close/>
                <a:moveTo>
                  <a:pt x="2305" y="545"/>
                </a:moveTo>
                <a:cubicBezTo>
                  <a:pt x="2300" y="543"/>
                  <a:pt x="2294" y="546"/>
                  <a:pt x="2288" y="543"/>
                </a:cubicBezTo>
                <a:cubicBezTo>
                  <a:pt x="2289" y="542"/>
                  <a:pt x="2289" y="541"/>
                  <a:pt x="2289" y="540"/>
                </a:cubicBezTo>
                <a:cubicBezTo>
                  <a:pt x="2294" y="545"/>
                  <a:pt x="2303" y="536"/>
                  <a:pt x="2305" y="545"/>
                </a:cubicBezTo>
                <a:close/>
                <a:moveTo>
                  <a:pt x="2437" y="485"/>
                </a:moveTo>
                <a:cubicBezTo>
                  <a:pt x="2437" y="489"/>
                  <a:pt x="2432" y="488"/>
                  <a:pt x="2429" y="489"/>
                </a:cubicBezTo>
                <a:cubicBezTo>
                  <a:pt x="2429" y="487"/>
                  <a:pt x="2423" y="484"/>
                  <a:pt x="2427" y="482"/>
                </a:cubicBezTo>
                <a:cubicBezTo>
                  <a:pt x="2429" y="484"/>
                  <a:pt x="2433" y="484"/>
                  <a:pt x="2437" y="485"/>
                </a:cubicBezTo>
                <a:close/>
                <a:moveTo>
                  <a:pt x="2536" y="521"/>
                </a:moveTo>
                <a:cubicBezTo>
                  <a:pt x="2532" y="522"/>
                  <a:pt x="2532" y="519"/>
                  <a:pt x="2529" y="520"/>
                </a:cubicBezTo>
                <a:cubicBezTo>
                  <a:pt x="2528" y="515"/>
                  <a:pt x="2538" y="516"/>
                  <a:pt x="2536" y="521"/>
                </a:cubicBezTo>
                <a:close/>
                <a:moveTo>
                  <a:pt x="2471" y="494"/>
                </a:moveTo>
                <a:cubicBezTo>
                  <a:pt x="2468" y="499"/>
                  <a:pt x="2461" y="495"/>
                  <a:pt x="2460" y="490"/>
                </a:cubicBezTo>
                <a:cubicBezTo>
                  <a:pt x="2464" y="491"/>
                  <a:pt x="2468" y="492"/>
                  <a:pt x="2471" y="494"/>
                </a:cubicBezTo>
                <a:close/>
                <a:moveTo>
                  <a:pt x="2483" y="519"/>
                </a:moveTo>
                <a:cubicBezTo>
                  <a:pt x="2483" y="527"/>
                  <a:pt x="2492" y="530"/>
                  <a:pt x="2498" y="535"/>
                </a:cubicBezTo>
                <a:cubicBezTo>
                  <a:pt x="2494" y="545"/>
                  <a:pt x="2482" y="539"/>
                  <a:pt x="2474" y="540"/>
                </a:cubicBezTo>
                <a:cubicBezTo>
                  <a:pt x="2473" y="533"/>
                  <a:pt x="2466" y="529"/>
                  <a:pt x="2459" y="532"/>
                </a:cubicBezTo>
                <a:cubicBezTo>
                  <a:pt x="2462" y="528"/>
                  <a:pt x="2461" y="526"/>
                  <a:pt x="2459" y="522"/>
                </a:cubicBezTo>
                <a:cubicBezTo>
                  <a:pt x="2465" y="516"/>
                  <a:pt x="2474" y="523"/>
                  <a:pt x="2483" y="519"/>
                </a:cubicBezTo>
                <a:close/>
                <a:moveTo>
                  <a:pt x="2510" y="495"/>
                </a:moveTo>
                <a:cubicBezTo>
                  <a:pt x="2509" y="501"/>
                  <a:pt x="2505" y="505"/>
                  <a:pt x="2508" y="513"/>
                </a:cubicBezTo>
                <a:cubicBezTo>
                  <a:pt x="2500" y="514"/>
                  <a:pt x="2498" y="508"/>
                  <a:pt x="2489" y="511"/>
                </a:cubicBezTo>
                <a:cubicBezTo>
                  <a:pt x="2488" y="507"/>
                  <a:pt x="2492" y="508"/>
                  <a:pt x="2492" y="505"/>
                </a:cubicBezTo>
                <a:cubicBezTo>
                  <a:pt x="2488" y="503"/>
                  <a:pt x="2484" y="502"/>
                  <a:pt x="2481" y="499"/>
                </a:cubicBezTo>
                <a:cubicBezTo>
                  <a:pt x="2487" y="501"/>
                  <a:pt x="2482" y="493"/>
                  <a:pt x="2487" y="495"/>
                </a:cubicBezTo>
                <a:cubicBezTo>
                  <a:pt x="2489" y="499"/>
                  <a:pt x="2493" y="493"/>
                  <a:pt x="2495" y="498"/>
                </a:cubicBezTo>
                <a:cubicBezTo>
                  <a:pt x="2496" y="496"/>
                  <a:pt x="2505" y="492"/>
                  <a:pt x="2510" y="495"/>
                </a:cubicBezTo>
                <a:close/>
                <a:moveTo>
                  <a:pt x="2515" y="520"/>
                </a:moveTo>
                <a:cubicBezTo>
                  <a:pt x="2510" y="523"/>
                  <a:pt x="2505" y="524"/>
                  <a:pt x="2502" y="520"/>
                </a:cubicBezTo>
                <a:cubicBezTo>
                  <a:pt x="2504" y="518"/>
                  <a:pt x="2514" y="513"/>
                  <a:pt x="2515" y="520"/>
                </a:cubicBezTo>
                <a:close/>
                <a:moveTo>
                  <a:pt x="2527" y="513"/>
                </a:moveTo>
                <a:cubicBezTo>
                  <a:pt x="2520" y="512"/>
                  <a:pt x="2516" y="517"/>
                  <a:pt x="2514" y="511"/>
                </a:cubicBezTo>
                <a:cubicBezTo>
                  <a:pt x="2520" y="511"/>
                  <a:pt x="2525" y="505"/>
                  <a:pt x="2527" y="513"/>
                </a:cubicBezTo>
                <a:close/>
                <a:moveTo>
                  <a:pt x="2528" y="531"/>
                </a:moveTo>
                <a:cubicBezTo>
                  <a:pt x="2524" y="530"/>
                  <a:pt x="2520" y="535"/>
                  <a:pt x="2519" y="530"/>
                </a:cubicBezTo>
                <a:cubicBezTo>
                  <a:pt x="2520" y="528"/>
                  <a:pt x="2528" y="527"/>
                  <a:pt x="2528" y="531"/>
                </a:cubicBezTo>
                <a:close/>
                <a:moveTo>
                  <a:pt x="2539" y="559"/>
                </a:moveTo>
                <a:cubicBezTo>
                  <a:pt x="2538" y="562"/>
                  <a:pt x="2537" y="564"/>
                  <a:pt x="2538" y="568"/>
                </a:cubicBezTo>
                <a:cubicBezTo>
                  <a:pt x="2534" y="569"/>
                  <a:pt x="2534" y="566"/>
                  <a:pt x="2530" y="567"/>
                </a:cubicBezTo>
                <a:cubicBezTo>
                  <a:pt x="2530" y="562"/>
                  <a:pt x="2532" y="558"/>
                  <a:pt x="2539" y="559"/>
                </a:cubicBezTo>
                <a:close/>
                <a:moveTo>
                  <a:pt x="2784" y="454"/>
                </a:moveTo>
                <a:cubicBezTo>
                  <a:pt x="2784" y="449"/>
                  <a:pt x="2796" y="457"/>
                  <a:pt x="2795" y="448"/>
                </a:cubicBezTo>
                <a:cubicBezTo>
                  <a:pt x="2776" y="444"/>
                  <a:pt x="2748" y="448"/>
                  <a:pt x="2744" y="465"/>
                </a:cubicBezTo>
                <a:cubicBezTo>
                  <a:pt x="2749" y="467"/>
                  <a:pt x="2754" y="467"/>
                  <a:pt x="2758" y="469"/>
                </a:cubicBezTo>
                <a:cubicBezTo>
                  <a:pt x="2755" y="475"/>
                  <a:pt x="2748" y="478"/>
                  <a:pt x="2749" y="488"/>
                </a:cubicBezTo>
                <a:cubicBezTo>
                  <a:pt x="2755" y="493"/>
                  <a:pt x="2761" y="495"/>
                  <a:pt x="2769" y="494"/>
                </a:cubicBezTo>
                <a:cubicBezTo>
                  <a:pt x="2769" y="498"/>
                  <a:pt x="2764" y="499"/>
                  <a:pt x="2768" y="502"/>
                </a:cubicBezTo>
                <a:cubicBezTo>
                  <a:pt x="2762" y="503"/>
                  <a:pt x="2762" y="503"/>
                  <a:pt x="2762" y="503"/>
                </a:cubicBezTo>
                <a:cubicBezTo>
                  <a:pt x="2763" y="510"/>
                  <a:pt x="2772" y="501"/>
                  <a:pt x="2772" y="510"/>
                </a:cubicBezTo>
                <a:cubicBezTo>
                  <a:pt x="2780" y="511"/>
                  <a:pt x="2781" y="510"/>
                  <a:pt x="2788" y="511"/>
                </a:cubicBezTo>
                <a:cubicBezTo>
                  <a:pt x="2789" y="508"/>
                  <a:pt x="2789" y="506"/>
                  <a:pt x="2788" y="503"/>
                </a:cubicBezTo>
                <a:cubicBezTo>
                  <a:pt x="2793" y="503"/>
                  <a:pt x="2797" y="502"/>
                  <a:pt x="2793" y="498"/>
                </a:cubicBezTo>
                <a:cubicBezTo>
                  <a:pt x="2801" y="500"/>
                  <a:pt x="2809" y="503"/>
                  <a:pt x="2814" y="503"/>
                </a:cubicBezTo>
                <a:cubicBezTo>
                  <a:pt x="2815" y="502"/>
                  <a:pt x="2815" y="500"/>
                  <a:pt x="2815" y="498"/>
                </a:cubicBezTo>
                <a:cubicBezTo>
                  <a:pt x="2816" y="498"/>
                  <a:pt x="2817" y="499"/>
                  <a:pt x="2818" y="500"/>
                </a:cubicBezTo>
                <a:cubicBezTo>
                  <a:pt x="2822" y="499"/>
                  <a:pt x="2816" y="497"/>
                  <a:pt x="2815" y="496"/>
                </a:cubicBezTo>
                <a:cubicBezTo>
                  <a:pt x="2815" y="492"/>
                  <a:pt x="2818" y="497"/>
                  <a:pt x="2820" y="496"/>
                </a:cubicBezTo>
                <a:cubicBezTo>
                  <a:pt x="2822" y="487"/>
                  <a:pt x="2811" y="491"/>
                  <a:pt x="2809" y="486"/>
                </a:cubicBezTo>
                <a:cubicBezTo>
                  <a:pt x="2798" y="487"/>
                  <a:pt x="2788" y="480"/>
                  <a:pt x="2778" y="483"/>
                </a:cubicBezTo>
                <a:cubicBezTo>
                  <a:pt x="2776" y="478"/>
                  <a:pt x="2785" y="482"/>
                  <a:pt x="2786" y="479"/>
                </a:cubicBezTo>
                <a:cubicBezTo>
                  <a:pt x="2785" y="470"/>
                  <a:pt x="2785" y="470"/>
                  <a:pt x="2785" y="470"/>
                </a:cubicBezTo>
                <a:cubicBezTo>
                  <a:pt x="2788" y="467"/>
                  <a:pt x="2795" y="467"/>
                  <a:pt x="2798" y="464"/>
                </a:cubicBezTo>
                <a:cubicBezTo>
                  <a:pt x="2794" y="461"/>
                  <a:pt x="2788" y="458"/>
                  <a:pt x="2784" y="454"/>
                </a:cubicBezTo>
                <a:close/>
                <a:moveTo>
                  <a:pt x="2775" y="482"/>
                </a:moveTo>
                <a:cubicBezTo>
                  <a:pt x="2772" y="484"/>
                  <a:pt x="2768" y="482"/>
                  <a:pt x="2767" y="479"/>
                </a:cubicBezTo>
                <a:cubicBezTo>
                  <a:pt x="2769" y="476"/>
                  <a:pt x="2774" y="479"/>
                  <a:pt x="2775" y="482"/>
                </a:cubicBezTo>
                <a:close/>
                <a:moveTo>
                  <a:pt x="2781" y="503"/>
                </a:moveTo>
                <a:cubicBezTo>
                  <a:pt x="2780" y="504"/>
                  <a:pt x="2778" y="505"/>
                  <a:pt x="2775" y="505"/>
                </a:cubicBezTo>
                <a:cubicBezTo>
                  <a:pt x="2773" y="500"/>
                  <a:pt x="2781" y="499"/>
                  <a:pt x="2781" y="503"/>
                </a:cubicBezTo>
                <a:close/>
                <a:moveTo>
                  <a:pt x="2726" y="709"/>
                </a:moveTo>
                <a:cubicBezTo>
                  <a:pt x="2726" y="709"/>
                  <a:pt x="2727" y="709"/>
                  <a:pt x="2727" y="708"/>
                </a:cubicBezTo>
                <a:cubicBezTo>
                  <a:pt x="2729" y="703"/>
                  <a:pt x="2719" y="700"/>
                  <a:pt x="2726" y="699"/>
                </a:cubicBezTo>
                <a:cubicBezTo>
                  <a:pt x="2726" y="696"/>
                  <a:pt x="2722" y="699"/>
                  <a:pt x="2720" y="698"/>
                </a:cubicBezTo>
                <a:cubicBezTo>
                  <a:pt x="2719" y="703"/>
                  <a:pt x="2724" y="702"/>
                  <a:pt x="2725" y="706"/>
                </a:cubicBezTo>
                <a:cubicBezTo>
                  <a:pt x="2719" y="706"/>
                  <a:pt x="2720" y="705"/>
                  <a:pt x="2714" y="706"/>
                </a:cubicBezTo>
                <a:cubicBezTo>
                  <a:pt x="2713" y="706"/>
                  <a:pt x="2713" y="704"/>
                  <a:pt x="2713" y="702"/>
                </a:cubicBezTo>
                <a:cubicBezTo>
                  <a:pt x="2707" y="707"/>
                  <a:pt x="2705" y="698"/>
                  <a:pt x="2698" y="700"/>
                </a:cubicBezTo>
                <a:cubicBezTo>
                  <a:pt x="2687" y="690"/>
                  <a:pt x="2679" y="699"/>
                  <a:pt x="2673" y="709"/>
                </a:cubicBezTo>
                <a:lnTo>
                  <a:pt x="2726" y="709"/>
                </a:lnTo>
                <a:close/>
                <a:moveTo>
                  <a:pt x="2617" y="646"/>
                </a:moveTo>
                <a:cubicBezTo>
                  <a:pt x="2617" y="644"/>
                  <a:pt x="2614" y="645"/>
                  <a:pt x="2614" y="643"/>
                </a:cubicBezTo>
                <a:cubicBezTo>
                  <a:pt x="2632" y="646"/>
                  <a:pt x="2660" y="665"/>
                  <a:pt x="2673" y="651"/>
                </a:cubicBezTo>
                <a:cubicBezTo>
                  <a:pt x="2682" y="655"/>
                  <a:pt x="2690" y="653"/>
                  <a:pt x="2701" y="654"/>
                </a:cubicBezTo>
                <a:cubicBezTo>
                  <a:pt x="2700" y="652"/>
                  <a:pt x="2697" y="651"/>
                  <a:pt x="2693" y="652"/>
                </a:cubicBezTo>
                <a:cubicBezTo>
                  <a:pt x="2690" y="644"/>
                  <a:pt x="2700" y="647"/>
                  <a:pt x="2699" y="642"/>
                </a:cubicBezTo>
                <a:cubicBezTo>
                  <a:pt x="2694" y="642"/>
                  <a:pt x="2692" y="645"/>
                  <a:pt x="2686" y="644"/>
                </a:cubicBezTo>
                <a:cubicBezTo>
                  <a:pt x="2685" y="648"/>
                  <a:pt x="2689" y="648"/>
                  <a:pt x="2686" y="651"/>
                </a:cubicBezTo>
                <a:cubicBezTo>
                  <a:pt x="2685" y="643"/>
                  <a:pt x="2673" y="649"/>
                  <a:pt x="2666" y="642"/>
                </a:cubicBezTo>
                <a:cubicBezTo>
                  <a:pt x="2675" y="636"/>
                  <a:pt x="2694" y="640"/>
                  <a:pt x="2699" y="637"/>
                </a:cubicBezTo>
                <a:cubicBezTo>
                  <a:pt x="2691" y="630"/>
                  <a:pt x="2677" y="639"/>
                  <a:pt x="2672" y="634"/>
                </a:cubicBezTo>
                <a:cubicBezTo>
                  <a:pt x="2660" y="638"/>
                  <a:pt x="2646" y="632"/>
                  <a:pt x="2633" y="633"/>
                </a:cubicBezTo>
                <a:cubicBezTo>
                  <a:pt x="2636" y="627"/>
                  <a:pt x="2629" y="628"/>
                  <a:pt x="2623" y="628"/>
                </a:cubicBezTo>
                <a:cubicBezTo>
                  <a:pt x="2621" y="630"/>
                  <a:pt x="2622" y="634"/>
                  <a:pt x="2617" y="634"/>
                </a:cubicBezTo>
                <a:cubicBezTo>
                  <a:pt x="2612" y="636"/>
                  <a:pt x="2622" y="634"/>
                  <a:pt x="2622" y="636"/>
                </a:cubicBezTo>
                <a:cubicBezTo>
                  <a:pt x="2619" y="640"/>
                  <a:pt x="2616" y="638"/>
                  <a:pt x="2611" y="638"/>
                </a:cubicBezTo>
                <a:cubicBezTo>
                  <a:pt x="2611" y="634"/>
                  <a:pt x="2617" y="631"/>
                  <a:pt x="2610" y="631"/>
                </a:cubicBezTo>
                <a:cubicBezTo>
                  <a:pt x="2614" y="626"/>
                  <a:pt x="2606" y="622"/>
                  <a:pt x="2609" y="619"/>
                </a:cubicBezTo>
                <a:cubicBezTo>
                  <a:pt x="2607" y="617"/>
                  <a:pt x="2603" y="617"/>
                  <a:pt x="2600" y="617"/>
                </a:cubicBezTo>
                <a:cubicBezTo>
                  <a:pt x="2598" y="613"/>
                  <a:pt x="2602" y="614"/>
                  <a:pt x="2603" y="612"/>
                </a:cubicBezTo>
                <a:cubicBezTo>
                  <a:pt x="2600" y="610"/>
                  <a:pt x="2591" y="613"/>
                  <a:pt x="2586" y="612"/>
                </a:cubicBezTo>
                <a:cubicBezTo>
                  <a:pt x="2591" y="618"/>
                  <a:pt x="2599" y="613"/>
                  <a:pt x="2602" y="621"/>
                </a:cubicBezTo>
                <a:cubicBezTo>
                  <a:pt x="2603" y="625"/>
                  <a:pt x="2595" y="622"/>
                  <a:pt x="2593" y="625"/>
                </a:cubicBezTo>
                <a:cubicBezTo>
                  <a:pt x="2595" y="632"/>
                  <a:pt x="2603" y="630"/>
                  <a:pt x="2605" y="626"/>
                </a:cubicBezTo>
                <a:cubicBezTo>
                  <a:pt x="2609" y="631"/>
                  <a:pt x="2612" y="641"/>
                  <a:pt x="2609" y="646"/>
                </a:cubicBezTo>
                <a:cubicBezTo>
                  <a:pt x="2613" y="645"/>
                  <a:pt x="2614" y="649"/>
                  <a:pt x="2617" y="646"/>
                </a:cubicBezTo>
                <a:close/>
                <a:moveTo>
                  <a:pt x="2571" y="644"/>
                </a:moveTo>
                <a:cubicBezTo>
                  <a:pt x="2568" y="645"/>
                  <a:pt x="2565" y="642"/>
                  <a:pt x="2570" y="642"/>
                </a:cubicBezTo>
                <a:cubicBezTo>
                  <a:pt x="2566" y="636"/>
                  <a:pt x="2564" y="644"/>
                  <a:pt x="2562" y="645"/>
                </a:cubicBezTo>
                <a:cubicBezTo>
                  <a:pt x="2557" y="641"/>
                  <a:pt x="2548" y="648"/>
                  <a:pt x="2548" y="641"/>
                </a:cubicBezTo>
                <a:cubicBezTo>
                  <a:pt x="2546" y="641"/>
                  <a:pt x="2546" y="643"/>
                  <a:pt x="2544" y="644"/>
                </a:cubicBezTo>
                <a:cubicBezTo>
                  <a:pt x="2540" y="642"/>
                  <a:pt x="2541" y="636"/>
                  <a:pt x="2534" y="639"/>
                </a:cubicBezTo>
                <a:cubicBezTo>
                  <a:pt x="2537" y="642"/>
                  <a:pt x="2543" y="642"/>
                  <a:pt x="2541" y="650"/>
                </a:cubicBezTo>
                <a:cubicBezTo>
                  <a:pt x="2557" y="650"/>
                  <a:pt x="2565" y="655"/>
                  <a:pt x="2571" y="644"/>
                </a:cubicBezTo>
                <a:close/>
                <a:moveTo>
                  <a:pt x="1888" y="628"/>
                </a:moveTo>
                <a:cubicBezTo>
                  <a:pt x="1887" y="626"/>
                  <a:pt x="1882" y="630"/>
                  <a:pt x="1880" y="631"/>
                </a:cubicBezTo>
                <a:cubicBezTo>
                  <a:pt x="1875" y="632"/>
                  <a:pt x="1875" y="626"/>
                  <a:pt x="1871" y="626"/>
                </a:cubicBezTo>
                <a:cubicBezTo>
                  <a:pt x="1873" y="623"/>
                  <a:pt x="1880" y="628"/>
                  <a:pt x="1880" y="620"/>
                </a:cubicBezTo>
                <a:cubicBezTo>
                  <a:pt x="1872" y="620"/>
                  <a:pt x="1868" y="624"/>
                  <a:pt x="1866" y="617"/>
                </a:cubicBezTo>
                <a:cubicBezTo>
                  <a:pt x="1862" y="620"/>
                  <a:pt x="1857" y="623"/>
                  <a:pt x="1852" y="626"/>
                </a:cubicBezTo>
                <a:cubicBezTo>
                  <a:pt x="1854" y="631"/>
                  <a:pt x="1856" y="638"/>
                  <a:pt x="1862" y="640"/>
                </a:cubicBezTo>
                <a:cubicBezTo>
                  <a:pt x="1865" y="635"/>
                  <a:pt x="1870" y="636"/>
                  <a:pt x="1875" y="640"/>
                </a:cubicBezTo>
                <a:cubicBezTo>
                  <a:pt x="1881" y="634"/>
                  <a:pt x="1892" y="632"/>
                  <a:pt x="1898" y="634"/>
                </a:cubicBezTo>
                <a:cubicBezTo>
                  <a:pt x="1900" y="634"/>
                  <a:pt x="1897" y="632"/>
                  <a:pt x="1899" y="632"/>
                </a:cubicBezTo>
                <a:cubicBezTo>
                  <a:pt x="1897" y="627"/>
                  <a:pt x="1885" y="634"/>
                  <a:pt x="1888" y="628"/>
                </a:cubicBezTo>
                <a:close/>
                <a:moveTo>
                  <a:pt x="1988" y="595"/>
                </a:moveTo>
                <a:cubicBezTo>
                  <a:pt x="1997" y="596"/>
                  <a:pt x="2009" y="599"/>
                  <a:pt x="2010" y="590"/>
                </a:cubicBezTo>
                <a:cubicBezTo>
                  <a:pt x="2004" y="590"/>
                  <a:pt x="2001" y="591"/>
                  <a:pt x="2000" y="595"/>
                </a:cubicBezTo>
                <a:cubicBezTo>
                  <a:pt x="1996" y="593"/>
                  <a:pt x="1991" y="593"/>
                  <a:pt x="1988" y="590"/>
                </a:cubicBezTo>
                <a:cubicBezTo>
                  <a:pt x="1985" y="591"/>
                  <a:pt x="1995" y="593"/>
                  <a:pt x="1988" y="595"/>
                </a:cubicBezTo>
                <a:close/>
                <a:moveTo>
                  <a:pt x="2737" y="491"/>
                </a:moveTo>
                <a:cubicBezTo>
                  <a:pt x="2734" y="485"/>
                  <a:pt x="2729" y="492"/>
                  <a:pt x="2727" y="495"/>
                </a:cubicBezTo>
                <a:cubicBezTo>
                  <a:pt x="2724" y="494"/>
                  <a:pt x="2723" y="491"/>
                  <a:pt x="2721" y="490"/>
                </a:cubicBezTo>
                <a:cubicBezTo>
                  <a:pt x="2716" y="490"/>
                  <a:pt x="2716" y="490"/>
                  <a:pt x="2716" y="490"/>
                </a:cubicBezTo>
                <a:cubicBezTo>
                  <a:pt x="2715" y="492"/>
                  <a:pt x="2712" y="493"/>
                  <a:pt x="2713" y="498"/>
                </a:cubicBezTo>
                <a:cubicBezTo>
                  <a:pt x="2710" y="497"/>
                  <a:pt x="2706" y="490"/>
                  <a:pt x="2709" y="487"/>
                </a:cubicBezTo>
                <a:cubicBezTo>
                  <a:pt x="2705" y="492"/>
                  <a:pt x="2683" y="490"/>
                  <a:pt x="2684" y="480"/>
                </a:cubicBezTo>
                <a:cubicBezTo>
                  <a:pt x="2669" y="486"/>
                  <a:pt x="2659" y="482"/>
                  <a:pt x="2642" y="485"/>
                </a:cubicBezTo>
                <a:cubicBezTo>
                  <a:pt x="2637" y="483"/>
                  <a:pt x="2636" y="476"/>
                  <a:pt x="2632" y="472"/>
                </a:cubicBezTo>
                <a:cubicBezTo>
                  <a:pt x="2633" y="474"/>
                  <a:pt x="2631" y="479"/>
                  <a:pt x="2626" y="480"/>
                </a:cubicBezTo>
                <a:cubicBezTo>
                  <a:pt x="2622" y="478"/>
                  <a:pt x="2623" y="475"/>
                  <a:pt x="2627" y="473"/>
                </a:cubicBezTo>
                <a:cubicBezTo>
                  <a:pt x="2626" y="468"/>
                  <a:pt x="2620" y="476"/>
                  <a:pt x="2621" y="467"/>
                </a:cubicBezTo>
                <a:cubicBezTo>
                  <a:pt x="2612" y="473"/>
                  <a:pt x="2607" y="464"/>
                  <a:pt x="2611" y="473"/>
                </a:cubicBezTo>
                <a:cubicBezTo>
                  <a:pt x="2613" y="475"/>
                  <a:pt x="2617" y="476"/>
                  <a:pt x="2619" y="478"/>
                </a:cubicBezTo>
                <a:cubicBezTo>
                  <a:pt x="2615" y="482"/>
                  <a:pt x="2610" y="476"/>
                  <a:pt x="2615" y="482"/>
                </a:cubicBezTo>
                <a:cubicBezTo>
                  <a:pt x="2610" y="485"/>
                  <a:pt x="2605" y="481"/>
                  <a:pt x="2600" y="477"/>
                </a:cubicBezTo>
                <a:cubicBezTo>
                  <a:pt x="2596" y="478"/>
                  <a:pt x="2594" y="481"/>
                  <a:pt x="2595" y="486"/>
                </a:cubicBezTo>
                <a:cubicBezTo>
                  <a:pt x="2590" y="484"/>
                  <a:pt x="2587" y="483"/>
                  <a:pt x="2582" y="486"/>
                </a:cubicBezTo>
                <a:cubicBezTo>
                  <a:pt x="2581" y="490"/>
                  <a:pt x="2586" y="488"/>
                  <a:pt x="2585" y="493"/>
                </a:cubicBezTo>
                <a:cubicBezTo>
                  <a:pt x="2579" y="493"/>
                  <a:pt x="2581" y="485"/>
                  <a:pt x="2576" y="485"/>
                </a:cubicBezTo>
                <a:cubicBezTo>
                  <a:pt x="2576" y="490"/>
                  <a:pt x="2578" y="494"/>
                  <a:pt x="2579" y="497"/>
                </a:cubicBezTo>
                <a:cubicBezTo>
                  <a:pt x="2584" y="496"/>
                  <a:pt x="2586" y="499"/>
                  <a:pt x="2590" y="498"/>
                </a:cubicBezTo>
                <a:cubicBezTo>
                  <a:pt x="2595" y="513"/>
                  <a:pt x="2614" y="511"/>
                  <a:pt x="2625" y="511"/>
                </a:cubicBezTo>
                <a:cubicBezTo>
                  <a:pt x="2635" y="498"/>
                  <a:pt x="2644" y="513"/>
                  <a:pt x="2655" y="515"/>
                </a:cubicBezTo>
                <a:cubicBezTo>
                  <a:pt x="2656" y="521"/>
                  <a:pt x="2647" y="517"/>
                  <a:pt x="2647" y="520"/>
                </a:cubicBezTo>
                <a:cubicBezTo>
                  <a:pt x="2650" y="525"/>
                  <a:pt x="2657" y="520"/>
                  <a:pt x="2659" y="517"/>
                </a:cubicBezTo>
                <a:cubicBezTo>
                  <a:pt x="2657" y="515"/>
                  <a:pt x="2655" y="514"/>
                  <a:pt x="2652" y="514"/>
                </a:cubicBezTo>
                <a:cubicBezTo>
                  <a:pt x="2657" y="497"/>
                  <a:pt x="2678" y="510"/>
                  <a:pt x="2691" y="508"/>
                </a:cubicBezTo>
                <a:cubicBezTo>
                  <a:pt x="2689" y="512"/>
                  <a:pt x="2686" y="515"/>
                  <a:pt x="2686" y="520"/>
                </a:cubicBezTo>
                <a:cubicBezTo>
                  <a:pt x="2695" y="515"/>
                  <a:pt x="2699" y="520"/>
                  <a:pt x="2709" y="517"/>
                </a:cubicBezTo>
                <a:cubicBezTo>
                  <a:pt x="2706" y="513"/>
                  <a:pt x="2697" y="516"/>
                  <a:pt x="2691" y="515"/>
                </a:cubicBezTo>
                <a:cubicBezTo>
                  <a:pt x="2692" y="510"/>
                  <a:pt x="2691" y="509"/>
                  <a:pt x="2692" y="506"/>
                </a:cubicBezTo>
                <a:cubicBezTo>
                  <a:pt x="2697" y="506"/>
                  <a:pt x="2699" y="509"/>
                  <a:pt x="2704" y="508"/>
                </a:cubicBezTo>
                <a:cubicBezTo>
                  <a:pt x="2706" y="509"/>
                  <a:pt x="2704" y="511"/>
                  <a:pt x="2707" y="513"/>
                </a:cubicBezTo>
                <a:cubicBezTo>
                  <a:pt x="2710" y="508"/>
                  <a:pt x="2719" y="519"/>
                  <a:pt x="2718" y="510"/>
                </a:cubicBezTo>
                <a:cubicBezTo>
                  <a:pt x="2726" y="511"/>
                  <a:pt x="2724" y="521"/>
                  <a:pt x="2725" y="526"/>
                </a:cubicBezTo>
                <a:cubicBezTo>
                  <a:pt x="2727" y="524"/>
                  <a:pt x="2730" y="519"/>
                  <a:pt x="2732" y="524"/>
                </a:cubicBezTo>
                <a:cubicBezTo>
                  <a:pt x="2734" y="520"/>
                  <a:pt x="2741" y="521"/>
                  <a:pt x="2738" y="513"/>
                </a:cubicBezTo>
                <a:cubicBezTo>
                  <a:pt x="2748" y="524"/>
                  <a:pt x="2772" y="519"/>
                  <a:pt x="2775" y="537"/>
                </a:cubicBezTo>
                <a:cubicBezTo>
                  <a:pt x="2770" y="540"/>
                  <a:pt x="2771" y="547"/>
                  <a:pt x="2766" y="548"/>
                </a:cubicBezTo>
                <a:cubicBezTo>
                  <a:pt x="2761" y="548"/>
                  <a:pt x="2761" y="542"/>
                  <a:pt x="2758" y="539"/>
                </a:cubicBezTo>
                <a:cubicBezTo>
                  <a:pt x="2759" y="536"/>
                  <a:pt x="2764" y="539"/>
                  <a:pt x="2764" y="535"/>
                </a:cubicBezTo>
                <a:cubicBezTo>
                  <a:pt x="2758" y="523"/>
                  <a:pt x="2736" y="536"/>
                  <a:pt x="2730" y="532"/>
                </a:cubicBezTo>
                <a:cubicBezTo>
                  <a:pt x="2729" y="537"/>
                  <a:pt x="2735" y="537"/>
                  <a:pt x="2737" y="535"/>
                </a:cubicBezTo>
                <a:cubicBezTo>
                  <a:pt x="2736" y="539"/>
                  <a:pt x="2737" y="542"/>
                  <a:pt x="2736" y="543"/>
                </a:cubicBezTo>
                <a:cubicBezTo>
                  <a:pt x="2738" y="547"/>
                  <a:pt x="2738" y="539"/>
                  <a:pt x="2739" y="539"/>
                </a:cubicBezTo>
                <a:cubicBezTo>
                  <a:pt x="2743" y="540"/>
                  <a:pt x="2741" y="541"/>
                  <a:pt x="2741" y="544"/>
                </a:cubicBezTo>
                <a:cubicBezTo>
                  <a:pt x="2757" y="543"/>
                  <a:pt x="2765" y="562"/>
                  <a:pt x="2778" y="552"/>
                </a:cubicBezTo>
                <a:cubicBezTo>
                  <a:pt x="2782" y="552"/>
                  <a:pt x="2782" y="556"/>
                  <a:pt x="2788" y="554"/>
                </a:cubicBezTo>
                <a:cubicBezTo>
                  <a:pt x="2788" y="543"/>
                  <a:pt x="2799" y="549"/>
                  <a:pt x="2805" y="551"/>
                </a:cubicBezTo>
                <a:cubicBezTo>
                  <a:pt x="2805" y="547"/>
                  <a:pt x="2804" y="544"/>
                  <a:pt x="2802" y="543"/>
                </a:cubicBezTo>
                <a:cubicBezTo>
                  <a:pt x="2797" y="543"/>
                  <a:pt x="2801" y="544"/>
                  <a:pt x="2801" y="547"/>
                </a:cubicBezTo>
                <a:cubicBezTo>
                  <a:pt x="2797" y="545"/>
                  <a:pt x="2795" y="540"/>
                  <a:pt x="2790" y="543"/>
                </a:cubicBezTo>
                <a:cubicBezTo>
                  <a:pt x="2786" y="540"/>
                  <a:pt x="2792" y="540"/>
                  <a:pt x="2791" y="535"/>
                </a:cubicBezTo>
                <a:cubicBezTo>
                  <a:pt x="2779" y="533"/>
                  <a:pt x="2777" y="524"/>
                  <a:pt x="2780" y="513"/>
                </a:cubicBezTo>
                <a:cubicBezTo>
                  <a:pt x="2774" y="515"/>
                  <a:pt x="2756" y="506"/>
                  <a:pt x="2752" y="511"/>
                </a:cubicBezTo>
                <a:cubicBezTo>
                  <a:pt x="2750" y="501"/>
                  <a:pt x="2740" y="501"/>
                  <a:pt x="2734" y="496"/>
                </a:cubicBezTo>
                <a:cubicBezTo>
                  <a:pt x="2733" y="493"/>
                  <a:pt x="2734" y="491"/>
                  <a:pt x="2737" y="491"/>
                </a:cubicBezTo>
                <a:close/>
                <a:moveTo>
                  <a:pt x="2597" y="494"/>
                </a:moveTo>
                <a:cubicBezTo>
                  <a:pt x="2591" y="495"/>
                  <a:pt x="2588" y="493"/>
                  <a:pt x="2588" y="489"/>
                </a:cubicBezTo>
                <a:cubicBezTo>
                  <a:pt x="2593" y="488"/>
                  <a:pt x="2598" y="488"/>
                  <a:pt x="2597" y="494"/>
                </a:cubicBezTo>
                <a:close/>
                <a:moveTo>
                  <a:pt x="2613" y="490"/>
                </a:moveTo>
                <a:cubicBezTo>
                  <a:pt x="2612" y="493"/>
                  <a:pt x="2613" y="496"/>
                  <a:pt x="2609" y="496"/>
                </a:cubicBezTo>
                <a:cubicBezTo>
                  <a:pt x="2609" y="495"/>
                  <a:pt x="2609" y="494"/>
                  <a:pt x="2608" y="495"/>
                </a:cubicBezTo>
                <a:cubicBezTo>
                  <a:pt x="2607" y="491"/>
                  <a:pt x="2610" y="491"/>
                  <a:pt x="2613" y="490"/>
                </a:cubicBezTo>
                <a:close/>
                <a:moveTo>
                  <a:pt x="2632" y="503"/>
                </a:moveTo>
                <a:cubicBezTo>
                  <a:pt x="2630" y="502"/>
                  <a:pt x="2624" y="505"/>
                  <a:pt x="2623" y="502"/>
                </a:cubicBezTo>
                <a:cubicBezTo>
                  <a:pt x="2624" y="502"/>
                  <a:pt x="2627" y="502"/>
                  <a:pt x="2627" y="500"/>
                </a:cubicBezTo>
                <a:cubicBezTo>
                  <a:pt x="2623" y="498"/>
                  <a:pt x="2612" y="497"/>
                  <a:pt x="2616" y="492"/>
                </a:cubicBezTo>
                <a:cubicBezTo>
                  <a:pt x="2621" y="496"/>
                  <a:pt x="2627" y="490"/>
                  <a:pt x="2632" y="495"/>
                </a:cubicBezTo>
                <a:cubicBezTo>
                  <a:pt x="2631" y="499"/>
                  <a:pt x="2631" y="499"/>
                  <a:pt x="2632" y="503"/>
                </a:cubicBezTo>
                <a:close/>
                <a:moveTo>
                  <a:pt x="2654" y="497"/>
                </a:moveTo>
                <a:cubicBezTo>
                  <a:pt x="2654" y="500"/>
                  <a:pt x="2649" y="497"/>
                  <a:pt x="2647" y="498"/>
                </a:cubicBezTo>
                <a:cubicBezTo>
                  <a:pt x="2644" y="493"/>
                  <a:pt x="2655" y="492"/>
                  <a:pt x="2654" y="497"/>
                </a:cubicBezTo>
                <a:close/>
                <a:moveTo>
                  <a:pt x="2856" y="544"/>
                </a:moveTo>
                <a:cubicBezTo>
                  <a:pt x="2865" y="546"/>
                  <a:pt x="2867" y="546"/>
                  <a:pt x="2879" y="545"/>
                </a:cubicBezTo>
                <a:cubicBezTo>
                  <a:pt x="2877" y="534"/>
                  <a:pt x="2860" y="545"/>
                  <a:pt x="2856" y="539"/>
                </a:cubicBezTo>
                <a:cubicBezTo>
                  <a:pt x="2852" y="539"/>
                  <a:pt x="2858" y="541"/>
                  <a:pt x="2856" y="544"/>
                </a:cubicBezTo>
                <a:close/>
                <a:moveTo>
                  <a:pt x="2892" y="533"/>
                </a:moveTo>
                <a:cubicBezTo>
                  <a:pt x="2898" y="534"/>
                  <a:pt x="2897" y="537"/>
                  <a:pt x="2897" y="543"/>
                </a:cubicBezTo>
                <a:cubicBezTo>
                  <a:pt x="2899" y="543"/>
                  <a:pt x="2901" y="543"/>
                  <a:pt x="2902" y="545"/>
                </a:cubicBezTo>
                <a:cubicBezTo>
                  <a:pt x="2903" y="538"/>
                  <a:pt x="2907" y="537"/>
                  <a:pt x="2911" y="530"/>
                </a:cubicBezTo>
                <a:cubicBezTo>
                  <a:pt x="2905" y="531"/>
                  <a:pt x="2906" y="531"/>
                  <a:pt x="2903" y="527"/>
                </a:cubicBezTo>
                <a:cubicBezTo>
                  <a:pt x="2898" y="528"/>
                  <a:pt x="2894" y="530"/>
                  <a:pt x="2892" y="533"/>
                </a:cubicBezTo>
                <a:close/>
                <a:moveTo>
                  <a:pt x="2890" y="546"/>
                </a:moveTo>
                <a:cubicBezTo>
                  <a:pt x="2888" y="539"/>
                  <a:pt x="2891" y="537"/>
                  <a:pt x="2892" y="533"/>
                </a:cubicBezTo>
                <a:cubicBezTo>
                  <a:pt x="2891" y="530"/>
                  <a:pt x="2884" y="532"/>
                  <a:pt x="2885" y="526"/>
                </a:cubicBezTo>
                <a:cubicBezTo>
                  <a:pt x="2881" y="531"/>
                  <a:pt x="2882" y="539"/>
                  <a:pt x="2880" y="545"/>
                </a:cubicBezTo>
                <a:cubicBezTo>
                  <a:pt x="2885" y="543"/>
                  <a:pt x="2886" y="546"/>
                  <a:pt x="2890" y="546"/>
                </a:cubicBezTo>
                <a:close/>
                <a:moveTo>
                  <a:pt x="2568" y="525"/>
                </a:moveTo>
                <a:cubicBezTo>
                  <a:pt x="2567" y="522"/>
                  <a:pt x="2561" y="528"/>
                  <a:pt x="2561" y="521"/>
                </a:cubicBezTo>
                <a:cubicBezTo>
                  <a:pt x="2559" y="526"/>
                  <a:pt x="2552" y="522"/>
                  <a:pt x="2549" y="524"/>
                </a:cubicBezTo>
                <a:cubicBezTo>
                  <a:pt x="2551" y="529"/>
                  <a:pt x="2555" y="531"/>
                  <a:pt x="2562" y="530"/>
                </a:cubicBezTo>
                <a:cubicBezTo>
                  <a:pt x="2561" y="532"/>
                  <a:pt x="2561" y="533"/>
                  <a:pt x="2559" y="533"/>
                </a:cubicBezTo>
                <a:cubicBezTo>
                  <a:pt x="2562" y="537"/>
                  <a:pt x="2564" y="532"/>
                  <a:pt x="2567" y="534"/>
                </a:cubicBezTo>
                <a:cubicBezTo>
                  <a:pt x="2568" y="531"/>
                  <a:pt x="2565" y="532"/>
                  <a:pt x="2563" y="532"/>
                </a:cubicBezTo>
                <a:cubicBezTo>
                  <a:pt x="2564" y="531"/>
                  <a:pt x="2565" y="529"/>
                  <a:pt x="2564" y="528"/>
                </a:cubicBezTo>
                <a:cubicBezTo>
                  <a:pt x="2566" y="528"/>
                  <a:pt x="2567" y="529"/>
                  <a:pt x="2569" y="529"/>
                </a:cubicBezTo>
                <a:cubicBezTo>
                  <a:pt x="2570" y="525"/>
                  <a:pt x="2562" y="526"/>
                  <a:pt x="2568" y="525"/>
                </a:cubicBezTo>
                <a:close/>
                <a:moveTo>
                  <a:pt x="2573" y="497"/>
                </a:moveTo>
                <a:cubicBezTo>
                  <a:pt x="2568" y="498"/>
                  <a:pt x="2567" y="495"/>
                  <a:pt x="2564" y="494"/>
                </a:cubicBezTo>
                <a:cubicBezTo>
                  <a:pt x="2560" y="494"/>
                  <a:pt x="2567" y="500"/>
                  <a:pt x="2563" y="499"/>
                </a:cubicBezTo>
                <a:cubicBezTo>
                  <a:pt x="2565" y="500"/>
                  <a:pt x="2568" y="499"/>
                  <a:pt x="2571" y="502"/>
                </a:cubicBezTo>
                <a:cubicBezTo>
                  <a:pt x="2570" y="503"/>
                  <a:pt x="2571" y="508"/>
                  <a:pt x="2568" y="509"/>
                </a:cubicBezTo>
                <a:cubicBezTo>
                  <a:pt x="2569" y="512"/>
                  <a:pt x="2576" y="508"/>
                  <a:pt x="2576" y="512"/>
                </a:cubicBezTo>
                <a:cubicBezTo>
                  <a:pt x="2576" y="513"/>
                  <a:pt x="2575" y="514"/>
                  <a:pt x="2575" y="514"/>
                </a:cubicBezTo>
                <a:cubicBezTo>
                  <a:pt x="2571" y="515"/>
                  <a:pt x="2577" y="515"/>
                  <a:pt x="2577" y="514"/>
                </a:cubicBezTo>
                <a:cubicBezTo>
                  <a:pt x="2577" y="509"/>
                  <a:pt x="2572" y="505"/>
                  <a:pt x="2577" y="507"/>
                </a:cubicBezTo>
                <a:cubicBezTo>
                  <a:pt x="2581" y="503"/>
                  <a:pt x="2569" y="505"/>
                  <a:pt x="2573" y="497"/>
                </a:cubicBezTo>
                <a:close/>
                <a:moveTo>
                  <a:pt x="2562" y="479"/>
                </a:moveTo>
                <a:cubicBezTo>
                  <a:pt x="2565" y="477"/>
                  <a:pt x="2567" y="475"/>
                  <a:pt x="2570" y="475"/>
                </a:cubicBezTo>
                <a:cubicBezTo>
                  <a:pt x="2568" y="471"/>
                  <a:pt x="2565" y="478"/>
                  <a:pt x="2561" y="476"/>
                </a:cubicBezTo>
                <a:cubicBezTo>
                  <a:pt x="2561" y="484"/>
                  <a:pt x="2554" y="485"/>
                  <a:pt x="2557" y="493"/>
                </a:cubicBezTo>
                <a:cubicBezTo>
                  <a:pt x="2555" y="495"/>
                  <a:pt x="2550" y="493"/>
                  <a:pt x="2550" y="499"/>
                </a:cubicBezTo>
                <a:cubicBezTo>
                  <a:pt x="2552" y="496"/>
                  <a:pt x="2555" y="499"/>
                  <a:pt x="2560" y="498"/>
                </a:cubicBezTo>
                <a:cubicBezTo>
                  <a:pt x="2560" y="494"/>
                  <a:pt x="2560" y="491"/>
                  <a:pt x="2564" y="491"/>
                </a:cubicBezTo>
                <a:cubicBezTo>
                  <a:pt x="2564" y="486"/>
                  <a:pt x="2561" y="485"/>
                  <a:pt x="2562" y="479"/>
                </a:cubicBezTo>
                <a:close/>
                <a:moveTo>
                  <a:pt x="2274" y="509"/>
                </a:moveTo>
                <a:cubicBezTo>
                  <a:pt x="2276" y="502"/>
                  <a:pt x="2276" y="498"/>
                  <a:pt x="2280" y="492"/>
                </a:cubicBezTo>
                <a:cubicBezTo>
                  <a:pt x="2271" y="492"/>
                  <a:pt x="2271" y="492"/>
                  <a:pt x="2271" y="492"/>
                </a:cubicBezTo>
                <a:cubicBezTo>
                  <a:pt x="2269" y="493"/>
                  <a:pt x="2271" y="497"/>
                  <a:pt x="2268" y="498"/>
                </a:cubicBezTo>
                <a:cubicBezTo>
                  <a:pt x="2268" y="499"/>
                  <a:pt x="2269" y="498"/>
                  <a:pt x="2269" y="497"/>
                </a:cubicBezTo>
                <a:cubicBezTo>
                  <a:pt x="2276" y="498"/>
                  <a:pt x="2272" y="503"/>
                  <a:pt x="2274" y="509"/>
                </a:cubicBezTo>
                <a:close/>
                <a:moveTo>
                  <a:pt x="1492" y="502"/>
                </a:moveTo>
                <a:cubicBezTo>
                  <a:pt x="1488" y="505"/>
                  <a:pt x="1485" y="506"/>
                  <a:pt x="1481" y="504"/>
                </a:cubicBezTo>
                <a:cubicBezTo>
                  <a:pt x="1480" y="512"/>
                  <a:pt x="1491" y="505"/>
                  <a:pt x="1492" y="502"/>
                </a:cubicBezTo>
                <a:close/>
                <a:moveTo>
                  <a:pt x="1491" y="456"/>
                </a:moveTo>
                <a:cubicBezTo>
                  <a:pt x="1493" y="453"/>
                  <a:pt x="1494" y="449"/>
                  <a:pt x="1500" y="451"/>
                </a:cubicBezTo>
                <a:cubicBezTo>
                  <a:pt x="1499" y="449"/>
                  <a:pt x="1498" y="447"/>
                  <a:pt x="1497" y="445"/>
                </a:cubicBezTo>
                <a:cubicBezTo>
                  <a:pt x="1492" y="446"/>
                  <a:pt x="1487" y="447"/>
                  <a:pt x="1482" y="449"/>
                </a:cubicBezTo>
                <a:cubicBezTo>
                  <a:pt x="1482" y="452"/>
                  <a:pt x="1483" y="452"/>
                  <a:pt x="1484" y="454"/>
                </a:cubicBezTo>
                <a:cubicBezTo>
                  <a:pt x="1481" y="456"/>
                  <a:pt x="1480" y="454"/>
                  <a:pt x="1476" y="456"/>
                </a:cubicBezTo>
                <a:cubicBezTo>
                  <a:pt x="1479" y="459"/>
                  <a:pt x="1477" y="459"/>
                  <a:pt x="1478" y="465"/>
                </a:cubicBezTo>
                <a:cubicBezTo>
                  <a:pt x="1483" y="465"/>
                  <a:pt x="1483" y="465"/>
                  <a:pt x="1483" y="465"/>
                </a:cubicBezTo>
                <a:cubicBezTo>
                  <a:pt x="1480" y="470"/>
                  <a:pt x="1486" y="471"/>
                  <a:pt x="1484" y="474"/>
                </a:cubicBezTo>
                <a:cubicBezTo>
                  <a:pt x="1490" y="473"/>
                  <a:pt x="1496" y="481"/>
                  <a:pt x="1507" y="480"/>
                </a:cubicBezTo>
                <a:cubicBezTo>
                  <a:pt x="1504" y="483"/>
                  <a:pt x="1503" y="487"/>
                  <a:pt x="1503" y="492"/>
                </a:cubicBezTo>
                <a:cubicBezTo>
                  <a:pt x="1509" y="493"/>
                  <a:pt x="1509" y="489"/>
                  <a:pt x="1514" y="489"/>
                </a:cubicBezTo>
                <a:cubicBezTo>
                  <a:pt x="1516" y="486"/>
                  <a:pt x="1511" y="483"/>
                  <a:pt x="1514" y="482"/>
                </a:cubicBezTo>
                <a:cubicBezTo>
                  <a:pt x="1513" y="481"/>
                  <a:pt x="1510" y="481"/>
                  <a:pt x="1508" y="481"/>
                </a:cubicBezTo>
                <a:cubicBezTo>
                  <a:pt x="1510" y="479"/>
                  <a:pt x="1514" y="478"/>
                  <a:pt x="1511" y="474"/>
                </a:cubicBezTo>
                <a:cubicBezTo>
                  <a:pt x="1517" y="473"/>
                  <a:pt x="1521" y="473"/>
                  <a:pt x="1527" y="475"/>
                </a:cubicBezTo>
                <a:cubicBezTo>
                  <a:pt x="1517" y="495"/>
                  <a:pt x="1535" y="512"/>
                  <a:pt x="1552" y="500"/>
                </a:cubicBezTo>
                <a:cubicBezTo>
                  <a:pt x="1549" y="491"/>
                  <a:pt x="1551" y="483"/>
                  <a:pt x="1561" y="480"/>
                </a:cubicBezTo>
                <a:cubicBezTo>
                  <a:pt x="1556" y="477"/>
                  <a:pt x="1563" y="472"/>
                  <a:pt x="1564" y="468"/>
                </a:cubicBezTo>
                <a:cubicBezTo>
                  <a:pt x="1568" y="468"/>
                  <a:pt x="1570" y="470"/>
                  <a:pt x="1573" y="468"/>
                </a:cubicBezTo>
                <a:cubicBezTo>
                  <a:pt x="1568" y="463"/>
                  <a:pt x="1561" y="468"/>
                  <a:pt x="1556" y="463"/>
                </a:cubicBezTo>
                <a:cubicBezTo>
                  <a:pt x="1554" y="456"/>
                  <a:pt x="1566" y="462"/>
                  <a:pt x="1565" y="456"/>
                </a:cubicBezTo>
                <a:cubicBezTo>
                  <a:pt x="1558" y="459"/>
                  <a:pt x="1551" y="456"/>
                  <a:pt x="1549" y="447"/>
                </a:cubicBezTo>
                <a:cubicBezTo>
                  <a:pt x="1540" y="447"/>
                  <a:pt x="1537" y="452"/>
                  <a:pt x="1536" y="458"/>
                </a:cubicBezTo>
                <a:cubicBezTo>
                  <a:pt x="1538" y="460"/>
                  <a:pt x="1542" y="459"/>
                  <a:pt x="1541" y="464"/>
                </a:cubicBezTo>
                <a:cubicBezTo>
                  <a:pt x="1532" y="467"/>
                  <a:pt x="1528" y="462"/>
                  <a:pt x="1517" y="465"/>
                </a:cubicBezTo>
                <a:cubicBezTo>
                  <a:pt x="1516" y="459"/>
                  <a:pt x="1526" y="465"/>
                  <a:pt x="1525" y="459"/>
                </a:cubicBezTo>
                <a:cubicBezTo>
                  <a:pt x="1523" y="458"/>
                  <a:pt x="1522" y="458"/>
                  <a:pt x="1522" y="460"/>
                </a:cubicBezTo>
                <a:cubicBezTo>
                  <a:pt x="1514" y="454"/>
                  <a:pt x="1503" y="457"/>
                  <a:pt x="1495" y="460"/>
                </a:cubicBezTo>
                <a:cubicBezTo>
                  <a:pt x="1493" y="460"/>
                  <a:pt x="1494" y="456"/>
                  <a:pt x="1491" y="456"/>
                </a:cubicBezTo>
                <a:close/>
                <a:moveTo>
                  <a:pt x="1535" y="421"/>
                </a:moveTo>
                <a:cubicBezTo>
                  <a:pt x="1535" y="415"/>
                  <a:pt x="1539" y="417"/>
                  <a:pt x="1542" y="418"/>
                </a:cubicBezTo>
                <a:cubicBezTo>
                  <a:pt x="1537" y="415"/>
                  <a:pt x="1534" y="410"/>
                  <a:pt x="1527" y="410"/>
                </a:cubicBezTo>
                <a:cubicBezTo>
                  <a:pt x="1528" y="415"/>
                  <a:pt x="1530" y="420"/>
                  <a:pt x="1535" y="421"/>
                </a:cubicBezTo>
                <a:close/>
                <a:moveTo>
                  <a:pt x="327" y="460"/>
                </a:moveTo>
                <a:cubicBezTo>
                  <a:pt x="322" y="456"/>
                  <a:pt x="316" y="454"/>
                  <a:pt x="318" y="446"/>
                </a:cubicBezTo>
                <a:cubicBezTo>
                  <a:pt x="311" y="444"/>
                  <a:pt x="305" y="447"/>
                  <a:pt x="301" y="443"/>
                </a:cubicBezTo>
                <a:cubicBezTo>
                  <a:pt x="299" y="444"/>
                  <a:pt x="301" y="445"/>
                  <a:pt x="302" y="444"/>
                </a:cubicBezTo>
                <a:cubicBezTo>
                  <a:pt x="301" y="447"/>
                  <a:pt x="297" y="454"/>
                  <a:pt x="300" y="457"/>
                </a:cubicBezTo>
                <a:cubicBezTo>
                  <a:pt x="304" y="457"/>
                  <a:pt x="303" y="452"/>
                  <a:pt x="304" y="450"/>
                </a:cubicBezTo>
                <a:cubicBezTo>
                  <a:pt x="310" y="451"/>
                  <a:pt x="311" y="457"/>
                  <a:pt x="315" y="460"/>
                </a:cubicBezTo>
                <a:cubicBezTo>
                  <a:pt x="317" y="457"/>
                  <a:pt x="321" y="459"/>
                  <a:pt x="324" y="460"/>
                </a:cubicBezTo>
                <a:cubicBezTo>
                  <a:pt x="322" y="463"/>
                  <a:pt x="322" y="464"/>
                  <a:pt x="323" y="468"/>
                </a:cubicBezTo>
                <a:cubicBezTo>
                  <a:pt x="332" y="467"/>
                  <a:pt x="332" y="467"/>
                  <a:pt x="332" y="467"/>
                </a:cubicBezTo>
                <a:cubicBezTo>
                  <a:pt x="331" y="466"/>
                  <a:pt x="330" y="466"/>
                  <a:pt x="329" y="466"/>
                </a:cubicBezTo>
                <a:cubicBezTo>
                  <a:pt x="327" y="466"/>
                  <a:pt x="325" y="459"/>
                  <a:pt x="327" y="460"/>
                </a:cubicBezTo>
                <a:close/>
                <a:moveTo>
                  <a:pt x="224" y="461"/>
                </a:moveTo>
                <a:cubicBezTo>
                  <a:pt x="228" y="460"/>
                  <a:pt x="231" y="457"/>
                  <a:pt x="232" y="453"/>
                </a:cubicBezTo>
                <a:cubicBezTo>
                  <a:pt x="228" y="454"/>
                  <a:pt x="226" y="457"/>
                  <a:pt x="224" y="461"/>
                </a:cubicBezTo>
                <a:close/>
                <a:moveTo>
                  <a:pt x="1481" y="392"/>
                </a:moveTo>
                <a:cubicBezTo>
                  <a:pt x="1481" y="388"/>
                  <a:pt x="1480" y="383"/>
                  <a:pt x="1485" y="384"/>
                </a:cubicBezTo>
                <a:cubicBezTo>
                  <a:pt x="1485" y="382"/>
                  <a:pt x="1484" y="382"/>
                  <a:pt x="1483" y="382"/>
                </a:cubicBezTo>
                <a:cubicBezTo>
                  <a:pt x="1482" y="383"/>
                  <a:pt x="1482" y="382"/>
                  <a:pt x="1482" y="381"/>
                </a:cubicBezTo>
                <a:cubicBezTo>
                  <a:pt x="1481" y="383"/>
                  <a:pt x="1474" y="391"/>
                  <a:pt x="1481" y="392"/>
                </a:cubicBezTo>
                <a:close/>
                <a:moveTo>
                  <a:pt x="1499" y="365"/>
                </a:moveTo>
                <a:cubicBezTo>
                  <a:pt x="1500" y="368"/>
                  <a:pt x="1501" y="371"/>
                  <a:pt x="1503" y="372"/>
                </a:cubicBezTo>
                <a:cubicBezTo>
                  <a:pt x="1500" y="374"/>
                  <a:pt x="1500" y="382"/>
                  <a:pt x="1501" y="384"/>
                </a:cubicBezTo>
                <a:cubicBezTo>
                  <a:pt x="1503" y="384"/>
                  <a:pt x="1504" y="384"/>
                  <a:pt x="1504" y="385"/>
                </a:cubicBezTo>
                <a:cubicBezTo>
                  <a:pt x="1502" y="385"/>
                  <a:pt x="1505" y="371"/>
                  <a:pt x="1515" y="370"/>
                </a:cubicBezTo>
                <a:cubicBezTo>
                  <a:pt x="1516" y="360"/>
                  <a:pt x="1504" y="362"/>
                  <a:pt x="1499" y="365"/>
                </a:cubicBezTo>
                <a:close/>
                <a:moveTo>
                  <a:pt x="1458" y="356"/>
                </a:moveTo>
                <a:cubicBezTo>
                  <a:pt x="1459" y="356"/>
                  <a:pt x="1460" y="355"/>
                  <a:pt x="1462" y="355"/>
                </a:cubicBezTo>
                <a:cubicBezTo>
                  <a:pt x="1462" y="353"/>
                  <a:pt x="1462" y="351"/>
                  <a:pt x="1463" y="351"/>
                </a:cubicBezTo>
                <a:cubicBezTo>
                  <a:pt x="1461" y="346"/>
                  <a:pt x="1454" y="351"/>
                  <a:pt x="1452" y="349"/>
                </a:cubicBezTo>
                <a:cubicBezTo>
                  <a:pt x="1449" y="351"/>
                  <a:pt x="1458" y="352"/>
                  <a:pt x="1458" y="356"/>
                </a:cubicBezTo>
                <a:close/>
                <a:moveTo>
                  <a:pt x="351" y="395"/>
                </a:moveTo>
                <a:cubicBezTo>
                  <a:pt x="343" y="397"/>
                  <a:pt x="341" y="391"/>
                  <a:pt x="336" y="389"/>
                </a:cubicBezTo>
                <a:cubicBezTo>
                  <a:pt x="338" y="390"/>
                  <a:pt x="338" y="395"/>
                  <a:pt x="338" y="398"/>
                </a:cubicBezTo>
                <a:cubicBezTo>
                  <a:pt x="345" y="398"/>
                  <a:pt x="349" y="404"/>
                  <a:pt x="352" y="404"/>
                </a:cubicBezTo>
                <a:cubicBezTo>
                  <a:pt x="354" y="404"/>
                  <a:pt x="350" y="399"/>
                  <a:pt x="351" y="395"/>
                </a:cubicBezTo>
                <a:close/>
                <a:moveTo>
                  <a:pt x="529" y="382"/>
                </a:moveTo>
                <a:cubicBezTo>
                  <a:pt x="525" y="376"/>
                  <a:pt x="526" y="373"/>
                  <a:pt x="527" y="365"/>
                </a:cubicBezTo>
                <a:cubicBezTo>
                  <a:pt x="523" y="365"/>
                  <a:pt x="520" y="364"/>
                  <a:pt x="516" y="363"/>
                </a:cubicBezTo>
                <a:cubicBezTo>
                  <a:pt x="520" y="369"/>
                  <a:pt x="512" y="374"/>
                  <a:pt x="518" y="378"/>
                </a:cubicBezTo>
                <a:cubicBezTo>
                  <a:pt x="518" y="381"/>
                  <a:pt x="511" y="378"/>
                  <a:pt x="512" y="382"/>
                </a:cubicBezTo>
                <a:cubicBezTo>
                  <a:pt x="508" y="384"/>
                  <a:pt x="514" y="384"/>
                  <a:pt x="513" y="381"/>
                </a:cubicBezTo>
                <a:cubicBezTo>
                  <a:pt x="520" y="381"/>
                  <a:pt x="523" y="384"/>
                  <a:pt x="529" y="382"/>
                </a:cubicBezTo>
                <a:close/>
                <a:moveTo>
                  <a:pt x="777" y="330"/>
                </a:moveTo>
                <a:cubicBezTo>
                  <a:pt x="778" y="334"/>
                  <a:pt x="778" y="334"/>
                  <a:pt x="778" y="334"/>
                </a:cubicBezTo>
                <a:cubicBezTo>
                  <a:pt x="774" y="334"/>
                  <a:pt x="771" y="334"/>
                  <a:pt x="769" y="333"/>
                </a:cubicBezTo>
                <a:cubicBezTo>
                  <a:pt x="772" y="330"/>
                  <a:pt x="774" y="327"/>
                  <a:pt x="779" y="327"/>
                </a:cubicBezTo>
                <a:cubicBezTo>
                  <a:pt x="772" y="314"/>
                  <a:pt x="751" y="315"/>
                  <a:pt x="736" y="314"/>
                </a:cubicBezTo>
                <a:cubicBezTo>
                  <a:pt x="744" y="312"/>
                  <a:pt x="750" y="310"/>
                  <a:pt x="759" y="309"/>
                </a:cubicBezTo>
                <a:cubicBezTo>
                  <a:pt x="760" y="304"/>
                  <a:pt x="755" y="305"/>
                  <a:pt x="756" y="301"/>
                </a:cubicBezTo>
                <a:cubicBezTo>
                  <a:pt x="749" y="304"/>
                  <a:pt x="744" y="295"/>
                  <a:pt x="733" y="298"/>
                </a:cubicBezTo>
                <a:cubicBezTo>
                  <a:pt x="732" y="293"/>
                  <a:pt x="732" y="293"/>
                  <a:pt x="732" y="293"/>
                </a:cubicBezTo>
                <a:cubicBezTo>
                  <a:pt x="741" y="286"/>
                  <a:pt x="753" y="296"/>
                  <a:pt x="765" y="294"/>
                </a:cubicBezTo>
                <a:cubicBezTo>
                  <a:pt x="760" y="282"/>
                  <a:pt x="761" y="265"/>
                  <a:pt x="749" y="259"/>
                </a:cubicBezTo>
                <a:cubicBezTo>
                  <a:pt x="736" y="258"/>
                  <a:pt x="727" y="265"/>
                  <a:pt x="719" y="268"/>
                </a:cubicBezTo>
                <a:cubicBezTo>
                  <a:pt x="726" y="278"/>
                  <a:pt x="716" y="283"/>
                  <a:pt x="712" y="291"/>
                </a:cubicBezTo>
                <a:cubicBezTo>
                  <a:pt x="719" y="292"/>
                  <a:pt x="722" y="298"/>
                  <a:pt x="725" y="304"/>
                </a:cubicBezTo>
                <a:cubicBezTo>
                  <a:pt x="725" y="306"/>
                  <a:pt x="720" y="302"/>
                  <a:pt x="718" y="305"/>
                </a:cubicBezTo>
                <a:cubicBezTo>
                  <a:pt x="722" y="318"/>
                  <a:pt x="722" y="321"/>
                  <a:pt x="726" y="331"/>
                </a:cubicBezTo>
                <a:cubicBezTo>
                  <a:pt x="725" y="334"/>
                  <a:pt x="722" y="335"/>
                  <a:pt x="718" y="335"/>
                </a:cubicBezTo>
                <a:cubicBezTo>
                  <a:pt x="719" y="343"/>
                  <a:pt x="725" y="348"/>
                  <a:pt x="731" y="345"/>
                </a:cubicBezTo>
                <a:cubicBezTo>
                  <a:pt x="729" y="340"/>
                  <a:pt x="725" y="339"/>
                  <a:pt x="729" y="333"/>
                </a:cubicBezTo>
                <a:cubicBezTo>
                  <a:pt x="734" y="332"/>
                  <a:pt x="734" y="337"/>
                  <a:pt x="740" y="336"/>
                </a:cubicBezTo>
                <a:cubicBezTo>
                  <a:pt x="741" y="330"/>
                  <a:pt x="735" y="333"/>
                  <a:pt x="734" y="329"/>
                </a:cubicBezTo>
                <a:cubicBezTo>
                  <a:pt x="739" y="324"/>
                  <a:pt x="744" y="335"/>
                  <a:pt x="749" y="330"/>
                </a:cubicBezTo>
                <a:cubicBezTo>
                  <a:pt x="750" y="331"/>
                  <a:pt x="751" y="334"/>
                  <a:pt x="752" y="338"/>
                </a:cubicBezTo>
                <a:cubicBezTo>
                  <a:pt x="759" y="337"/>
                  <a:pt x="759" y="337"/>
                  <a:pt x="759" y="337"/>
                </a:cubicBezTo>
                <a:cubicBezTo>
                  <a:pt x="759" y="333"/>
                  <a:pt x="760" y="330"/>
                  <a:pt x="762" y="328"/>
                </a:cubicBezTo>
                <a:cubicBezTo>
                  <a:pt x="766" y="330"/>
                  <a:pt x="761" y="334"/>
                  <a:pt x="767" y="334"/>
                </a:cubicBezTo>
                <a:cubicBezTo>
                  <a:pt x="765" y="338"/>
                  <a:pt x="764" y="342"/>
                  <a:pt x="765" y="348"/>
                </a:cubicBezTo>
                <a:cubicBezTo>
                  <a:pt x="769" y="350"/>
                  <a:pt x="773" y="354"/>
                  <a:pt x="780" y="354"/>
                </a:cubicBezTo>
                <a:cubicBezTo>
                  <a:pt x="783" y="354"/>
                  <a:pt x="780" y="349"/>
                  <a:pt x="781" y="347"/>
                </a:cubicBezTo>
                <a:cubicBezTo>
                  <a:pt x="775" y="354"/>
                  <a:pt x="776" y="344"/>
                  <a:pt x="772" y="340"/>
                </a:cubicBezTo>
                <a:cubicBezTo>
                  <a:pt x="769" y="339"/>
                  <a:pt x="772" y="345"/>
                  <a:pt x="767" y="344"/>
                </a:cubicBezTo>
                <a:cubicBezTo>
                  <a:pt x="766" y="337"/>
                  <a:pt x="775" y="337"/>
                  <a:pt x="784" y="336"/>
                </a:cubicBezTo>
                <a:cubicBezTo>
                  <a:pt x="783" y="333"/>
                  <a:pt x="781" y="331"/>
                  <a:pt x="777" y="330"/>
                </a:cubicBezTo>
                <a:close/>
                <a:moveTo>
                  <a:pt x="762" y="321"/>
                </a:moveTo>
                <a:cubicBezTo>
                  <a:pt x="761" y="325"/>
                  <a:pt x="755" y="321"/>
                  <a:pt x="753" y="321"/>
                </a:cubicBezTo>
                <a:cubicBezTo>
                  <a:pt x="752" y="314"/>
                  <a:pt x="762" y="319"/>
                  <a:pt x="762" y="321"/>
                </a:cubicBezTo>
                <a:close/>
                <a:moveTo>
                  <a:pt x="765" y="320"/>
                </a:moveTo>
                <a:cubicBezTo>
                  <a:pt x="769" y="320"/>
                  <a:pt x="773" y="320"/>
                  <a:pt x="773" y="325"/>
                </a:cubicBezTo>
                <a:cubicBezTo>
                  <a:pt x="769" y="325"/>
                  <a:pt x="765" y="324"/>
                  <a:pt x="765" y="320"/>
                </a:cubicBezTo>
                <a:close/>
                <a:moveTo>
                  <a:pt x="746" y="350"/>
                </a:moveTo>
                <a:cubicBezTo>
                  <a:pt x="744" y="344"/>
                  <a:pt x="749" y="344"/>
                  <a:pt x="751" y="347"/>
                </a:cubicBezTo>
                <a:cubicBezTo>
                  <a:pt x="753" y="344"/>
                  <a:pt x="745" y="340"/>
                  <a:pt x="740" y="340"/>
                </a:cubicBezTo>
                <a:cubicBezTo>
                  <a:pt x="740" y="345"/>
                  <a:pt x="740" y="351"/>
                  <a:pt x="746" y="350"/>
                </a:cubicBezTo>
                <a:close/>
                <a:moveTo>
                  <a:pt x="905" y="336"/>
                </a:moveTo>
                <a:cubicBezTo>
                  <a:pt x="903" y="337"/>
                  <a:pt x="901" y="334"/>
                  <a:pt x="901" y="337"/>
                </a:cubicBezTo>
                <a:cubicBezTo>
                  <a:pt x="898" y="335"/>
                  <a:pt x="898" y="331"/>
                  <a:pt x="901" y="330"/>
                </a:cubicBezTo>
                <a:cubicBezTo>
                  <a:pt x="900" y="328"/>
                  <a:pt x="899" y="329"/>
                  <a:pt x="899" y="330"/>
                </a:cubicBezTo>
                <a:cubicBezTo>
                  <a:pt x="897" y="332"/>
                  <a:pt x="893" y="328"/>
                  <a:pt x="891" y="326"/>
                </a:cubicBezTo>
                <a:cubicBezTo>
                  <a:pt x="888" y="327"/>
                  <a:pt x="891" y="333"/>
                  <a:pt x="890" y="336"/>
                </a:cubicBezTo>
                <a:cubicBezTo>
                  <a:pt x="896" y="338"/>
                  <a:pt x="904" y="341"/>
                  <a:pt x="910" y="336"/>
                </a:cubicBezTo>
                <a:cubicBezTo>
                  <a:pt x="911" y="332"/>
                  <a:pt x="906" y="334"/>
                  <a:pt x="906" y="331"/>
                </a:cubicBezTo>
                <a:cubicBezTo>
                  <a:pt x="902" y="332"/>
                  <a:pt x="905" y="333"/>
                  <a:pt x="905" y="336"/>
                </a:cubicBezTo>
                <a:close/>
                <a:moveTo>
                  <a:pt x="978" y="256"/>
                </a:moveTo>
                <a:cubicBezTo>
                  <a:pt x="977" y="253"/>
                  <a:pt x="975" y="245"/>
                  <a:pt x="967" y="247"/>
                </a:cubicBezTo>
                <a:cubicBezTo>
                  <a:pt x="968" y="251"/>
                  <a:pt x="973" y="254"/>
                  <a:pt x="965" y="254"/>
                </a:cubicBezTo>
                <a:cubicBezTo>
                  <a:pt x="966" y="260"/>
                  <a:pt x="962" y="264"/>
                  <a:pt x="966" y="269"/>
                </a:cubicBezTo>
                <a:cubicBezTo>
                  <a:pt x="961" y="269"/>
                  <a:pt x="956" y="257"/>
                  <a:pt x="961" y="255"/>
                </a:cubicBezTo>
                <a:cubicBezTo>
                  <a:pt x="958" y="237"/>
                  <a:pt x="901" y="239"/>
                  <a:pt x="923" y="264"/>
                </a:cubicBezTo>
                <a:cubicBezTo>
                  <a:pt x="918" y="266"/>
                  <a:pt x="912" y="267"/>
                  <a:pt x="910" y="271"/>
                </a:cubicBezTo>
                <a:cubicBezTo>
                  <a:pt x="911" y="274"/>
                  <a:pt x="916" y="276"/>
                  <a:pt x="910" y="278"/>
                </a:cubicBezTo>
                <a:cubicBezTo>
                  <a:pt x="911" y="280"/>
                  <a:pt x="915" y="276"/>
                  <a:pt x="915" y="282"/>
                </a:cubicBezTo>
                <a:cubicBezTo>
                  <a:pt x="918" y="281"/>
                  <a:pt x="923" y="278"/>
                  <a:pt x="923" y="284"/>
                </a:cubicBezTo>
                <a:cubicBezTo>
                  <a:pt x="925" y="284"/>
                  <a:pt x="924" y="281"/>
                  <a:pt x="924" y="279"/>
                </a:cubicBezTo>
                <a:cubicBezTo>
                  <a:pt x="921" y="279"/>
                  <a:pt x="920" y="276"/>
                  <a:pt x="917" y="279"/>
                </a:cubicBezTo>
                <a:cubicBezTo>
                  <a:pt x="917" y="274"/>
                  <a:pt x="923" y="272"/>
                  <a:pt x="919" y="268"/>
                </a:cubicBezTo>
                <a:cubicBezTo>
                  <a:pt x="938" y="261"/>
                  <a:pt x="947" y="282"/>
                  <a:pt x="966" y="274"/>
                </a:cubicBezTo>
                <a:cubicBezTo>
                  <a:pt x="966" y="274"/>
                  <a:pt x="965" y="270"/>
                  <a:pt x="966" y="270"/>
                </a:cubicBezTo>
                <a:cubicBezTo>
                  <a:pt x="968" y="271"/>
                  <a:pt x="970" y="273"/>
                  <a:pt x="974" y="272"/>
                </a:cubicBezTo>
                <a:cubicBezTo>
                  <a:pt x="970" y="270"/>
                  <a:pt x="971" y="266"/>
                  <a:pt x="973" y="263"/>
                </a:cubicBezTo>
                <a:cubicBezTo>
                  <a:pt x="976" y="267"/>
                  <a:pt x="980" y="260"/>
                  <a:pt x="982" y="264"/>
                </a:cubicBezTo>
                <a:cubicBezTo>
                  <a:pt x="988" y="261"/>
                  <a:pt x="977" y="254"/>
                  <a:pt x="978" y="256"/>
                </a:cubicBezTo>
                <a:close/>
                <a:moveTo>
                  <a:pt x="1863" y="237"/>
                </a:moveTo>
                <a:cubicBezTo>
                  <a:pt x="1864" y="236"/>
                  <a:pt x="1858" y="233"/>
                  <a:pt x="1854" y="233"/>
                </a:cubicBezTo>
                <a:cubicBezTo>
                  <a:pt x="1854" y="226"/>
                  <a:pt x="1854" y="226"/>
                  <a:pt x="1854" y="226"/>
                </a:cubicBezTo>
                <a:cubicBezTo>
                  <a:pt x="1843" y="224"/>
                  <a:pt x="1833" y="227"/>
                  <a:pt x="1828" y="217"/>
                </a:cubicBezTo>
                <a:cubicBezTo>
                  <a:pt x="1822" y="222"/>
                  <a:pt x="1812" y="215"/>
                  <a:pt x="1805" y="214"/>
                </a:cubicBezTo>
                <a:cubicBezTo>
                  <a:pt x="1814" y="214"/>
                  <a:pt x="1803" y="206"/>
                  <a:pt x="1799" y="213"/>
                </a:cubicBezTo>
                <a:cubicBezTo>
                  <a:pt x="1797" y="213"/>
                  <a:pt x="1797" y="211"/>
                  <a:pt x="1795" y="211"/>
                </a:cubicBezTo>
                <a:cubicBezTo>
                  <a:pt x="1794" y="204"/>
                  <a:pt x="1808" y="205"/>
                  <a:pt x="1813" y="207"/>
                </a:cubicBezTo>
                <a:cubicBezTo>
                  <a:pt x="1812" y="208"/>
                  <a:pt x="1812" y="209"/>
                  <a:pt x="1810" y="209"/>
                </a:cubicBezTo>
                <a:cubicBezTo>
                  <a:pt x="1812" y="210"/>
                  <a:pt x="1812" y="214"/>
                  <a:pt x="1816" y="213"/>
                </a:cubicBezTo>
                <a:cubicBezTo>
                  <a:pt x="1810" y="205"/>
                  <a:pt x="1822" y="205"/>
                  <a:pt x="1827" y="206"/>
                </a:cubicBezTo>
                <a:cubicBezTo>
                  <a:pt x="1822" y="198"/>
                  <a:pt x="1810" y="205"/>
                  <a:pt x="1812" y="192"/>
                </a:cubicBezTo>
                <a:cubicBezTo>
                  <a:pt x="1809" y="192"/>
                  <a:pt x="1805" y="192"/>
                  <a:pt x="1804" y="193"/>
                </a:cubicBezTo>
                <a:cubicBezTo>
                  <a:pt x="1805" y="188"/>
                  <a:pt x="1802" y="186"/>
                  <a:pt x="1802" y="181"/>
                </a:cubicBezTo>
                <a:cubicBezTo>
                  <a:pt x="1795" y="183"/>
                  <a:pt x="1791" y="168"/>
                  <a:pt x="1787" y="175"/>
                </a:cubicBezTo>
                <a:cubicBezTo>
                  <a:pt x="1786" y="174"/>
                  <a:pt x="1785" y="173"/>
                  <a:pt x="1784" y="171"/>
                </a:cubicBezTo>
                <a:cubicBezTo>
                  <a:pt x="1791" y="169"/>
                  <a:pt x="1798" y="167"/>
                  <a:pt x="1807" y="170"/>
                </a:cubicBezTo>
                <a:cubicBezTo>
                  <a:pt x="1811" y="171"/>
                  <a:pt x="1810" y="167"/>
                  <a:pt x="1813" y="166"/>
                </a:cubicBezTo>
                <a:cubicBezTo>
                  <a:pt x="1809" y="165"/>
                  <a:pt x="1799" y="165"/>
                  <a:pt x="1796" y="160"/>
                </a:cubicBezTo>
                <a:cubicBezTo>
                  <a:pt x="1792" y="161"/>
                  <a:pt x="1798" y="163"/>
                  <a:pt x="1795" y="165"/>
                </a:cubicBezTo>
                <a:cubicBezTo>
                  <a:pt x="1790" y="164"/>
                  <a:pt x="1789" y="158"/>
                  <a:pt x="1785" y="156"/>
                </a:cubicBezTo>
                <a:cubicBezTo>
                  <a:pt x="1786" y="153"/>
                  <a:pt x="1794" y="155"/>
                  <a:pt x="1794" y="157"/>
                </a:cubicBezTo>
                <a:cubicBezTo>
                  <a:pt x="1797" y="156"/>
                  <a:pt x="1792" y="152"/>
                  <a:pt x="1792" y="149"/>
                </a:cubicBezTo>
                <a:cubicBezTo>
                  <a:pt x="1786" y="150"/>
                  <a:pt x="1783" y="154"/>
                  <a:pt x="1776" y="154"/>
                </a:cubicBezTo>
                <a:cubicBezTo>
                  <a:pt x="1773" y="145"/>
                  <a:pt x="1765" y="149"/>
                  <a:pt x="1764" y="140"/>
                </a:cubicBezTo>
                <a:cubicBezTo>
                  <a:pt x="1757" y="142"/>
                  <a:pt x="1752" y="138"/>
                  <a:pt x="1745" y="138"/>
                </a:cubicBezTo>
                <a:cubicBezTo>
                  <a:pt x="1741" y="150"/>
                  <a:pt x="1751" y="155"/>
                  <a:pt x="1746" y="172"/>
                </a:cubicBezTo>
                <a:cubicBezTo>
                  <a:pt x="1753" y="168"/>
                  <a:pt x="1756" y="180"/>
                  <a:pt x="1765" y="175"/>
                </a:cubicBezTo>
                <a:cubicBezTo>
                  <a:pt x="1764" y="174"/>
                  <a:pt x="1762" y="174"/>
                  <a:pt x="1762" y="171"/>
                </a:cubicBezTo>
                <a:cubicBezTo>
                  <a:pt x="1763" y="170"/>
                  <a:pt x="1763" y="168"/>
                  <a:pt x="1765" y="168"/>
                </a:cubicBezTo>
                <a:cubicBezTo>
                  <a:pt x="1770" y="169"/>
                  <a:pt x="1765" y="174"/>
                  <a:pt x="1768" y="176"/>
                </a:cubicBezTo>
                <a:cubicBezTo>
                  <a:pt x="1775" y="176"/>
                  <a:pt x="1780" y="177"/>
                  <a:pt x="1784" y="179"/>
                </a:cubicBezTo>
                <a:cubicBezTo>
                  <a:pt x="1782" y="184"/>
                  <a:pt x="1771" y="182"/>
                  <a:pt x="1767" y="182"/>
                </a:cubicBezTo>
                <a:cubicBezTo>
                  <a:pt x="1762" y="184"/>
                  <a:pt x="1770" y="184"/>
                  <a:pt x="1771" y="185"/>
                </a:cubicBezTo>
                <a:cubicBezTo>
                  <a:pt x="1768" y="189"/>
                  <a:pt x="1769" y="195"/>
                  <a:pt x="1763" y="197"/>
                </a:cubicBezTo>
                <a:cubicBezTo>
                  <a:pt x="1758" y="198"/>
                  <a:pt x="1754" y="188"/>
                  <a:pt x="1753" y="197"/>
                </a:cubicBezTo>
                <a:cubicBezTo>
                  <a:pt x="1749" y="195"/>
                  <a:pt x="1747" y="190"/>
                  <a:pt x="1740" y="191"/>
                </a:cubicBezTo>
                <a:cubicBezTo>
                  <a:pt x="1739" y="196"/>
                  <a:pt x="1743" y="195"/>
                  <a:pt x="1743" y="199"/>
                </a:cubicBezTo>
                <a:cubicBezTo>
                  <a:pt x="1755" y="199"/>
                  <a:pt x="1757" y="212"/>
                  <a:pt x="1772" y="212"/>
                </a:cubicBezTo>
                <a:cubicBezTo>
                  <a:pt x="1767" y="208"/>
                  <a:pt x="1778" y="205"/>
                  <a:pt x="1782" y="208"/>
                </a:cubicBezTo>
                <a:cubicBezTo>
                  <a:pt x="1782" y="212"/>
                  <a:pt x="1782" y="217"/>
                  <a:pt x="1776" y="216"/>
                </a:cubicBezTo>
                <a:cubicBezTo>
                  <a:pt x="1776" y="234"/>
                  <a:pt x="1800" y="224"/>
                  <a:pt x="1811" y="230"/>
                </a:cubicBezTo>
                <a:cubicBezTo>
                  <a:pt x="1811" y="231"/>
                  <a:pt x="1811" y="232"/>
                  <a:pt x="1810" y="232"/>
                </a:cubicBezTo>
                <a:cubicBezTo>
                  <a:pt x="1823" y="240"/>
                  <a:pt x="1850" y="239"/>
                  <a:pt x="1863" y="237"/>
                </a:cubicBezTo>
                <a:close/>
                <a:moveTo>
                  <a:pt x="1788" y="193"/>
                </a:moveTo>
                <a:cubicBezTo>
                  <a:pt x="1796" y="192"/>
                  <a:pt x="1797" y="198"/>
                  <a:pt x="1800" y="202"/>
                </a:cubicBezTo>
                <a:cubicBezTo>
                  <a:pt x="1793" y="207"/>
                  <a:pt x="1791" y="196"/>
                  <a:pt x="1788" y="193"/>
                </a:cubicBezTo>
                <a:close/>
                <a:moveTo>
                  <a:pt x="1805" y="220"/>
                </a:moveTo>
                <a:cubicBezTo>
                  <a:pt x="1804" y="218"/>
                  <a:pt x="1800" y="220"/>
                  <a:pt x="1801" y="215"/>
                </a:cubicBezTo>
                <a:cubicBezTo>
                  <a:pt x="1804" y="214"/>
                  <a:pt x="1809" y="218"/>
                  <a:pt x="1805" y="220"/>
                </a:cubicBezTo>
                <a:close/>
                <a:moveTo>
                  <a:pt x="1837" y="229"/>
                </a:moveTo>
                <a:cubicBezTo>
                  <a:pt x="1836" y="230"/>
                  <a:pt x="1837" y="232"/>
                  <a:pt x="1835" y="233"/>
                </a:cubicBezTo>
                <a:cubicBezTo>
                  <a:pt x="1836" y="229"/>
                  <a:pt x="1828" y="234"/>
                  <a:pt x="1830" y="229"/>
                </a:cubicBezTo>
                <a:lnTo>
                  <a:pt x="1837" y="229"/>
                </a:lnTo>
                <a:close/>
                <a:moveTo>
                  <a:pt x="1739" y="217"/>
                </a:moveTo>
                <a:cubicBezTo>
                  <a:pt x="1739" y="220"/>
                  <a:pt x="1731" y="221"/>
                  <a:pt x="1731" y="218"/>
                </a:cubicBezTo>
                <a:cubicBezTo>
                  <a:pt x="1727" y="223"/>
                  <a:pt x="1739" y="222"/>
                  <a:pt x="1737" y="230"/>
                </a:cubicBezTo>
                <a:cubicBezTo>
                  <a:pt x="1741" y="232"/>
                  <a:pt x="1741" y="230"/>
                  <a:pt x="1746" y="230"/>
                </a:cubicBezTo>
                <a:cubicBezTo>
                  <a:pt x="1744" y="228"/>
                  <a:pt x="1745" y="228"/>
                  <a:pt x="1746" y="226"/>
                </a:cubicBezTo>
                <a:cubicBezTo>
                  <a:pt x="1749" y="226"/>
                  <a:pt x="1749" y="225"/>
                  <a:pt x="1751" y="224"/>
                </a:cubicBezTo>
                <a:cubicBezTo>
                  <a:pt x="1753" y="227"/>
                  <a:pt x="1755" y="229"/>
                  <a:pt x="1761" y="228"/>
                </a:cubicBezTo>
                <a:cubicBezTo>
                  <a:pt x="1755" y="225"/>
                  <a:pt x="1762" y="221"/>
                  <a:pt x="1763" y="217"/>
                </a:cubicBezTo>
                <a:cubicBezTo>
                  <a:pt x="1760" y="217"/>
                  <a:pt x="1755" y="211"/>
                  <a:pt x="1748" y="215"/>
                </a:cubicBezTo>
                <a:cubicBezTo>
                  <a:pt x="1747" y="213"/>
                  <a:pt x="1749" y="212"/>
                  <a:pt x="1751" y="212"/>
                </a:cubicBezTo>
                <a:cubicBezTo>
                  <a:pt x="1741" y="210"/>
                  <a:pt x="1732" y="210"/>
                  <a:pt x="1731" y="201"/>
                </a:cubicBezTo>
                <a:cubicBezTo>
                  <a:pt x="1718" y="202"/>
                  <a:pt x="1731" y="215"/>
                  <a:pt x="1739" y="217"/>
                </a:cubicBezTo>
                <a:close/>
                <a:moveTo>
                  <a:pt x="1305" y="239"/>
                </a:moveTo>
                <a:cubicBezTo>
                  <a:pt x="1308" y="239"/>
                  <a:pt x="1307" y="242"/>
                  <a:pt x="1311" y="241"/>
                </a:cubicBezTo>
                <a:cubicBezTo>
                  <a:pt x="1311" y="239"/>
                  <a:pt x="1310" y="236"/>
                  <a:pt x="1312" y="236"/>
                </a:cubicBezTo>
                <a:cubicBezTo>
                  <a:pt x="1310" y="234"/>
                  <a:pt x="1307" y="232"/>
                  <a:pt x="1305" y="231"/>
                </a:cubicBezTo>
                <a:cubicBezTo>
                  <a:pt x="1302" y="228"/>
                  <a:pt x="1309" y="235"/>
                  <a:pt x="1305" y="239"/>
                </a:cubicBezTo>
                <a:close/>
                <a:moveTo>
                  <a:pt x="1500" y="230"/>
                </a:moveTo>
                <a:cubicBezTo>
                  <a:pt x="1497" y="225"/>
                  <a:pt x="1489" y="226"/>
                  <a:pt x="1486" y="225"/>
                </a:cubicBezTo>
                <a:cubicBezTo>
                  <a:pt x="1486" y="229"/>
                  <a:pt x="1493" y="228"/>
                  <a:pt x="1500" y="230"/>
                </a:cubicBezTo>
                <a:close/>
                <a:moveTo>
                  <a:pt x="1836" y="192"/>
                </a:moveTo>
                <a:cubicBezTo>
                  <a:pt x="1835" y="188"/>
                  <a:pt x="1831" y="189"/>
                  <a:pt x="1831" y="184"/>
                </a:cubicBezTo>
                <a:cubicBezTo>
                  <a:pt x="1826" y="185"/>
                  <a:pt x="1830" y="191"/>
                  <a:pt x="1828" y="191"/>
                </a:cubicBezTo>
                <a:cubicBezTo>
                  <a:pt x="1828" y="194"/>
                  <a:pt x="1833" y="192"/>
                  <a:pt x="1832" y="195"/>
                </a:cubicBezTo>
                <a:cubicBezTo>
                  <a:pt x="1834" y="195"/>
                  <a:pt x="1833" y="193"/>
                  <a:pt x="1832" y="194"/>
                </a:cubicBezTo>
                <a:cubicBezTo>
                  <a:pt x="1832" y="192"/>
                  <a:pt x="1835" y="192"/>
                  <a:pt x="1836" y="192"/>
                </a:cubicBezTo>
                <a:close/>
                <a:moveTo>
                  <a:pt x="578" y="232"/>
                </a:moveTo>
                <a:cubicBezTo>
                  <a:pt x="574" y="232"/>
                  <a:pt x="574" y="235"/>
                  <a:pt x="574" y="239"/>
                </a:cubicBezTo>
                <a:cubicBezTo>
                  <a:pt x="577" y="239"/>
                  <a:pt x="578" y="240"/>
                  <a:pt x="579" y="241"/>
                </a:cubicBezTo>
                <a:cubicBezTo>
                  <a:pt x="580" y="240"/>
                  <a:pt x="580" y="236"/>
                  <a:pt x="578" y="232"/>
                </a:cubicBezTo>
                <a:close/>
                <a:moveTo>
                  <a:pt x="1373" y="206"/>
                </a:moveTo>
                <a:cubicBezTo>
                  <a:pt x="1377" y="205"/>
                  <a:pt x="1374" y="197"/>
                  <a:pt x="1379" y="196"/>
                </a:cubicBezTo>
                <a:cubicBezTo>
                  <a:pt x="1376" y="193"/>
                  <a:pt x="1372" y="201"/>
                  <a:pt x="1373" y="206"/>
                </a:cubicBezTo>
                <a:close/>
                <a:moveTo>
                  <a:pt x="1671" y="166"/>
                </a:moveTo>
                <a:cubicBezTo>
                  <a:pt x="1673" y="160"/>
                  <a:pt x="1660" y="159"/>
                  <a:pt x="1660" y="151"/>
                </a:cubicBezTo>
                <a:cubicBezTo>
                  <a:pt x="1657" y="154"/>
                  <a:pt x="1653" y="157"/>
                  <a:pt x="1648" y="158"/>
                </a:cubicBezTo>
                <a:cubicBezTo>
                  <a:pt x="1650" y="165"/>
                  <a:pt x="1656" y="166"/>
                  <a:pt x="1663" y="166"/>
                </a:cubicBezTo>
                <a:cubicBezTo>
                  <a:pt x="1664" y="164"/>
                  <a:pt x="1662" y="164"/>
                  <a:pt x="1662" y="162"/>
                </a:cubicBezTo>
                <a:cubicBezTo>
                  <a:pt x="1664" y="164"/>
                  <a:pt x="1669" y="163"/>
                  <a:pt x="1671" y="166"/>
                </a:cubicBezTo>
                <a:close/>
                <a:moveTo>
                  <a:pt x="697" y="199"/>
                </a:moveTo>
                <a:cubicBezTo>
                  <a:pt x="702" y="196"/>
                  <a:pt x="695" y="192"/>
                  <a:pt x="694" y="190"/>
                </a:cubicBezTo>
                <a:cubicBezTo>
                  <a:pt x="691" y="192"/>
                  <a:pt x="698" y="196"/>
                  <a:pt x="697" y="199"/>
                </a:cubicBezTo>
                <a:close/>
                <a:moveTo>
                  <a:pt x="1098" y="155"/>
                </a:moveTo>
                <a:cubicBezTo>
                  <a:pt x="1100" y="160"/>
                  <a:pt x="1093" y="160"/>
                  <a:pt x="1090" y="158"/>
                </a:cubicBezTo>
                <a:cubicBezTo>
                  <a:pt x="1089" y="153"/>
                  <a:pt x="1095" y="156"/>
                  <a:pt x="1093" y="152"/>
                </a:cubicBezTo>
                <a:cubicBezTo>
                  <a:pt x="1085" y="146"/>
                  <a:pt x="1079" y="147"/>
                  <a:pt x="1068" y="144"/>
                </a:cubicBezTo>
                <a:cubicBezTo>
                  <a:pt x="1061" y="166"/>
                  <a:pt x="1087" y="170"/>
                  <a:pt x="1103" y="173"/>
                </a:cubicBezTo>
                <a:cubicBezTo>
                  <a:pt x="1103" y="168"/>
                  <a:pt x="1099" y="165"/>
                  <a:pt x="1097" y="160"/>
                </a:cubicBezTo>
                <a:cubicBezTo>
                  <a:pt x="1097" y="157"/>
                  <a:pt x="1103" y="159"/>
                  <a:pt x="1105" y="158"/>
                </a:cubicBezTo>
                <a:cubicBezTo>
                  <a:pt x="1106" y="154"/>
                  <a:pt x="1101" y="156"/>
                  <a:pt x="1098" y="155"/>
                </a:cubicBezTo>
                <a:close/>
                <a:moveTo>
                  <a:pt x="1358" y="167"/>
                </a:moveTo>
                <a:cubicBezTo>
                  <a:pt x="1355" y="160"/>
                  <a:pt x="1347" y="162"/>
                  <a:pt x="1337" y="160"/>
                </a:cubicBezTo>
                <a:cubicBezTo>
                  <a:pt x="1333" y="158"/>
                  <a:pt x="1335" y="157"/>
                  <a:pt x="1332" y="152"/>
                </a:cubicBezTo>
                <a:cubicBezTo>
                  <a:pt x="1330" y="153"/>
                  <a:pt x="1328" y="152"/>
                  <a:pt x="1328" y="150"/>
                </a:cubicBezTo>
                <a:cubicBezTo>
                  <a:pt x="1323" y="153"/>
                  <a:pt x="1318" y="148"/>
                  <a:pt x="1318" y="154"/>
                </a:cubicBezTo>
                <a:cubicBezTo>
                  <a:pt x="1316" y="154"/>
                  <a:pt x="1316" y="151"/>
                  <a:pt x="1316" y="149"/>
                </a:cubicBezTo>
                <a:cubicBezTo>
                  <a:pt x="1311" y="153"/>
                  <a:pt x="1311" y="146"/>
                  <a:pt x="1305" y="149"/>
                </a:cubicBezTo>
                <a:cubicBezTo>
                  <a:pt x="1307" y="152"/>
                  <a:pt x="1310" y="154"/>
                  <a:pt x="1314" y="154"/>
                </a:cubicBezTo>
                <a:cubicBezTo>
                  <a:pt x="1313" y="158"/>
                  <a:pt x="1312" y="161"/>
                  <a:pt x="1313" y="165"/>
                </a:cubicBezTo>
                <a:cubicBezTo>
                  <a:pt x="1319" y="167"/>
                  <a:pt x="1318" y="161"/>
                  <a:pt x="1323" y="162"/>
                </a:cubicBezTo>
                <a:cubicBezTo>
                  <a:pt x="1327" y="163"/>
                  <a:pt x="1322" y="164"/>
                  <a:pt x="1325" y="166"/>
                </a:cubicBezTo>
                <a:cubicBezTo>
                  <a:pt x="1337" y="161"/>
                  <a:pt x="1345" y="173"/>
                  <a:pt x="1358" y="167"/>
                </a:cubicBezTo>
                <a:close/>
                <a:moveTo>
                  <a:pt x="1397" y="143"/>
                </a:moveTo>
                <a:cubicBezTo>
                  <a:pt x="1396" y="138"/>
                  <a:pt x="1391" y="137"/>
                  <a:pt x="1387" y="135"/>
                </a:cubicBezTo>
                <a:cubicBezTo>
                  <a:pt x="1388" y="133"/>
                  <a:pt x="1385" y="128"/>
                  <a:pt x="1388" y="128"/>
                </a:cubicBezTo>
                <a:cubicBezTo>
                  <a:pt x="1378" y="127"/>
                  <a:pt x="1388" y="149"/>
                  <a:pt x="1397" y="143"/>
                </a:cubicBezTo>
                <a:close/>
                <a:moveTo>
                  <a:pt x="1324" y="105"/>
                </a:moveTo>
                <a:cubicBezTo>
                  <a:pt x="1325" y="101"/>
                  <a:pt x="1329" y="107"/>
                  <a:pt x="1330" y="104"/>
                </a:cubicBezTo>
                <a:cubicBezTo>
                  <a:pt x="1324" y="102"/>
                  <a:pt x="1322" y="100"/>
                  <a:pt x="1315" y="102"/>
                </a:cubicBezTo>
                <a:cubicBezTo>
                  <a:pt x="1316" y="108"/>
                  <a:pt x="1326" y="106"/>
                  <a:pt x="1331" y="109"/>
                </a:cubicBezTo>
                <a:cubicBezTo>
                  <a:pt x="1332" y="104"/>
                  <a:pt x="1325" y="108"/>
                  <a:pt x="1324" y="105"/>
                </a:cubicBezTo>
                <a:close/>
                <a:moveTo>
                  <a:pt x="1196" y="91"/>
                </a:moveTo>
                <a:cubicBezTo>
                  <a:pt x="1183" y="81"/>
                  <a:pt x="1162" y="90"/>
                  <a:pt x="1148" y="78"/>
                </a:cubicBezTo>
                <a:cubicBezTo>
                  <a:pt x="1143" y="81"/>
                  <a:pt x="1152" y="82"/>
                  <a:pt x="1151" y="86"/>
                </a:cubicBezTo>
                <a:cubicBezTo>
                  <a:pt x="1166" y="82"/>
                  <a:pt x="1168" y="97"/>
                  <a:pt x="1181" y="99"/>
                </a:cubicBezTo>
                <a:cubicBezTo>
                  <a:pt x="1178" y="96"/>
                  <a:pt x="1183" y="93"/>
                  <a:pt x="1178" y="91"/>
                </a:cubicBezTo>
                <a:cubicBezTo>
                  <a:pt x="1178" y="90"/>
                  <a:pt x="1179" y="90"/>
                  <a:pt x="1179" y="89"/>
                </a:cubicBezTo>
                <a:cubicBezTo>
                  <a:pt x="1187" y="93"/>
                  <a:pt x="1187" y="90"/>
                  <a:pt x="1196" y="91"/>
                </a:cubicBezTo>
                <a:close/>
                <a:moveTo>
                  <a:pt x="1019" y="80"/>
                </a:moveTo>
                <a:cubicBezTo>
                  <a:pt x="1017" y="85"/>
                  <a:pt x="1025" y="80"/>
                  <a:pt x="1025" y="83"/>
                </a:cubicBezTo>
                <a:cubicBezTo>
                  <a:pt x="1028" y="87"/>
                  <a:pt x="1025" y="76"/>
                  <a:pt x="1019" y="80"/>
                </a:cubicBezTo>
                <a:close/>
                <a:moveTo>
                  <a:pt x="979" y="75"/>
                </a:moveTo>
                <a:cubicBezTo>
                  <a:pt x="980" y="78"/>
                  <a:pt x="982" y="72"/>
                  <a:pt x="985" y="73"/>
                </a:cubicBezTo>
                <a:cubicBezTo>
                  <a:pt x="981" y="71"/>
                  <a:pt x="980" y="65"/>
                  <a:pt x="971" y="67"/>
                </a:cubicBezTo>
                <a:cubicBezTo>
                  <a:pt x="973" y="70"/>
                  <a:pt x="982" y="71"/>
                  <a:pt x="979" y="75"/>
                </a:cubicBezTo>
                <a:close/>
                <a:moveTo>
                  <a:pt x="1022" y="52"/>
                </a:moveTo>
                <a:cubicBezTo>
                  <a:pt x="1021" y="46"/>
                  <a:pt x="1012" y="48"/>
                  <a:pt x="1011" y="41"/>
                </a:cubicBezTo>
                <a:cubicBezTo>
                  <a:pt x="1012" y="37"/>
                  <a:pt x="1014" y="42"/>
                  <a:pt x="1016" y="40"/>
                </a:cubicBezTo>
                <a:cubicBezTo>
                  <a:pt x="1015" y="34"/>
                  <a:pt x="1006" y="41"/>
                  <a:pt x="1004" y="42"/>
                </a:cubicBezTo>
                <a:cubicBezTo>
                  <a:pt x="1006" y="50"/>
                  <a:pt x="1014" y="51"/>
                  <a:pt x="1022" y="52"/>
                </a:cubicBezTo>
                <a:close/>
                <a:moveTo>
                  <a:pt x="996" y="17"/>
                </a:moveTo>
                <a:cubicBezTo>
                  <a:pt x="994" y="14"/>
                  <a:pt x="990" y="19"/>
                  <a:pt x="989" y="16"/>
                </a:cubicBezTo>
                <a:cubicBezTo>
                  <a:pt x="985" y="17"/>
                  <a:pt x="993" y="18"/>
                  <a:pt x="991" y="21"/>
                </a:cubicBezTo>
                <a:cubicBezTo>
                  <a:pt x="995" y="21"/>
                  <a:pt x="997" y="21"/>
                  <a:pt x="996" y="17"/>
                </a:cubicBezTo>
                <a:close/>
                <a:moveTo>
                  <a:pt x="3113" y="709"/>
                </a:moveTo>
                <a:cubicBezTo>
                  <a:pt x="3114" y="707"/>
                  <a:pt x="3116" y="706"/>
                  <a:pt x="3116" y="703"/>
                </a:cubicBezTo>
                <a:cubicBezTo>
                  <a:pt x="3111" y="704"/>
                  <a:pt x="3108" y="702"/>
                  <a:pt x="3105" y="700"/>
                </a:cubicBezTo>
                <a:cubicBezTo>
                  <a:pt x="3101" y="700"/>
                  <a:pt x="3101" y="703"/>
                  <a:pt x="3097" y="704"/>
                </a:cubicBezTo>
                <a:cubicBezTo>
                  <a:pt x="3100" y="690"/>
                  <a:pt x="3100" y="679"/>
                  <a:pt x="3111" y="674"/>
                </a:cubicBezTo>
                <a:cubicBezTo>
                  <a:pt x="3103" y="667"/>
                  <a:pt x="3102" y="653"/>
                  <a:pt x="3096" y="645"/>
                </a:cubicBezTo>
                <a:cubicBezTo>
                  <a:pt x="3099" y="640"/>
                  <a:pt x="3107" y="641"/>
                  <a:pt x="3108" y="635"/>
                </a:cubicBezTo>
                <a:cubicBezTo>
                  <a:pt x="3099" y="637"/>
                  <a:pt x="3104" y="624"/>
                  <a:pt x="3099" y="623"/>
                </a:cubicBezTo>
                <a:cubicBezTo>
                  <a:pt x="3102" y="620"/>
                  <a:pt x="3109" y="622"/>
                  <a:pt x="3114" y="621"/>
                </a:cubicBezTo>
                <a:cubicBezTo>
                  <a:pt x="3112" y="614"/>
                  <a:pt x="3093" y="608"/>
                  <a:pt x="3092" y="616"/>
                </a:cubicBezTo>
                <a:cubicBezTo>
                  <a:pt x="3084" y="612"/>
                  <a:pt x="3080" y="610"/>
                  <a:pt x="3073" y="608"/>
                </a:cubicBezTo>
                <a:cubicBezTo>
                  <a:pt x="3072" y="605"/>
                  <a:pt x="3073" y="604"/>
                  <a:pt x="3075" y="604"/>
                </a:cubicBezTo>
                <a:cubicBezTo>
                  <a:pt x="3074" y="599"/>
                  <a:pt x="3067" y="602"/>
                  <a:pt x="3064" y="600"/>
                </a:cubicBezTo>
                <a:cubicBezTo>
                  <a:pt x="3063" y="604"/>
                  <a:pt x="3065" y="604"/>
                  <a:pt x="3063" y="607"/>
                </a:cubicBezTo>
                <a:cubicBezTo>
                  <a:pt x="3054" y="607"/>
                  <a:pt x="3054" y="607"/>
                  <a:pt x="3054" y="607"/>
                </a:cubicBezTo>
                <a:cubicBezTo>
                  <a:pt x="3052" y="604"/>
                  <a:pt x="3059" y="603"/>
                  <a:pt x="3055" y="602"/>
                </a:cubicBezTo>
                <a:cubicBezTo>
                  <a:pt x="3047" y="602"/>
                  <a:pt x="3052" y="613"/>
                  <a:pt x="3053" y="617"/>
                </a:cubicBezTo>
                <a:cubicBezTo>
                  <a:pt x="3045" y="618"/>
                  <a:pt x="3046" y="610"/>
                  <a:pt x="3039" y="611"/>
                </a:cubicBezTo>
                <a:cubicBezTo>
                  <a:pt x="3039" y="606"/>
                  <a:pt x="3046" y="608"/>
                  <a:pt x="3046" y="604"/>
                </a:cubicBezTo>
                <a:cubicBezTo>
                  <a:pt x="3035" y="602"/>
                  <a:pt x="3027" y="597"/>
                  <a:pt x="3017" y="595"/>
                </a:cubicBezTo>
                <a:cubicBezTo>
                  <a:pt x="3016" y="592"/>
                  <a:pt x="3019" y="592"/>
                  <a:pt x="3018" y="589"/>
                </a:cubicBezTo>
                <a:cubicBezTo>
                  <a:pt x="3013" y="587"/>
                  <a:pt x="3010" y="583"/>
                  <a:pt x="3007" y="580"/>
                </a:cubicBezTo>
                <a:cubicBezTo>
                  <a:pt x="3010" y="579"/>
                  <a:pt x="3019" y="577"/>
                  <a:pt x="3021" y="576"/>
                </a:cubicBezTo>
                <a:cubicBezTo>
                  <a:pt x="3025" y="573"/>
                  <a:pt x="3018" y="569"/>
                  <a:pt x="3016" y="568"/>
                </a:cubicBezTo>
                <a:cubicBezTo>
                  <a:pt x="3018" y="565"/>
                  <a:pt x="3021" y="563"/>
                  <a:pt x="3026" y="563"/>
                </a:cubicBezTo>
                <a:cubicBezTo>
                  <a:pt x="3024" y="561"/>
                  <a:pt x="3022" y="559"/>
                  <a:pt x="3019" y="557"/>
                </a:cubicBezTo>
                <a:cubicBezTo>
                  <a:pt x="3022" y="555"/>
                  <a:pt x="3020" y="553"/>
                  <a:pt x="3021" y="547"/>
                </a:cubicBezTo>
                <a:cubicBezTo>
                  <a:pt x="3040" y="538"/>
                  <a:pt x="3052" y="529"/>
                  <a:pt x="3075" y="527"/>
                </a:cubicBezTo>
                <a:cubicBezTo>
                  <a:pt x="3071" y="522"/>
                  <a:pt x="3061" y="517"/>
                  <a:pt x="3055" y="518"/>
                </a:cubicBezTo>
                <a:cubicBezTo>
                  <a:pt x="3053" y="514"/>
                  <a:pt x="3060" y="517"/>
                  <a:pt x="3058" y="512"/>
                </a:cubicBezTo>
                <a:cubicBezTo>
                  <a:pt x="3047" y="507"/>
                  <a:pt x="3033" y="513"/>
                  <a:pt x="3025" y="508"/>
                </a:cubicBezTo>
                <a:cubicBezTo>
                  <a:pt x="3036" y="503"/>
                  <a:pt x="3047" y="497"/>
                  <a:pt x="3061" y="495"/>
                </a:cubicBezTo>
                <a:cubicBezTo>
                  <a:pt x="3062" y="490"/>
                  <a:pt x="3057" y="491"/>
                  <a:pt x="3053" y="491"/>
                </a:cubicBezTo>
                <a:cubicBezTo>
                  <a:pt x="3052" y="487"/>
                  <a:pt x="3060" y="492"/>
                  <a:pt x="3058" y="487"/>
                </a:cubicBezTo>
                <a:cubicBezTo>
                  <a:pt x="3046" y="490"/>
                  <a:pt x="3031" y="485"/>
                  <a:pt x="3037" y="470"/>
                </a:cubicBezTo>
                <a:cubicBezTo>
                  <a:pt x="3027" y="458"/>
                  <a:pt x="3010" y="459"/>
                  <a:pt x="2995" y="452"/>
                </a:cubicBezTo>
                <a:cubicBezTo>
                  <a:pt x="3000" y="444"/>
                  <a:pt x="2993" y="434"/>
                  <a:pt x="3001" y="430"/>
                </a:cubicBezTo>
                <a:cubicBezTo>
                  <a:pt x="2991" y="417"/>
                  <a:pt x="2959" y="421"/>
                  <a:pt x="2956" y="437"/>
                </a:cubicBezTo>
                <a:cubicBezTo>
                  <a:pt x="2952" y="437"/>
                  <a:pt x="2948" y="437"/>
                  <a:pt x="2946" y="439"/>
                </a:cubicBezTo>
                <a:cubicBezTo>
                  <a:pt x="2942" y="438"/>
                  <a:pt x="2941" y="434"/>
                  <a:pt x="2942" y="428"/>
                </a:cubicBezTo>
                <a:cubicBezTo>
                  <a:pt x="2910" y="421"/>
                  <a:pt x="2874" y="436"/>
                  <a:pt x="2844" y="433"/>
                </a:cubicBezTo>
                <a:cubicBezTo>
                  <a:pt x="2833" y="439"/>
                  <a:pt x="2818" y="442"/>
                  <a:pt x="2817" y="458"/>
                </a:cubicBezTo>
                <a:cubicBezTo>
                  <a:pt x="2817" y="461"/>
                  <a:pt x="2814" y="461"/>
                  <a:pt x="2812" y="462"/>
                </a:cubicBezTo>
                <a:cubicBezTo>
                  <a:pt x="2810" y="467"/>
                  <a:pt x="2816" y="470"/>
                  <a:pt x="2812" y="472"/>
                </a:cubicBezTo>
                <a:cubicBezTo>
                  <a:pt x="2815" y="480"/>
                  <a:pt x="2835" y="473"/>
                  <a:pt x="2830" y="485"/>
                </a:cubicBezTo>
                <a:cubicBezTo>
                  <a:pt x="2823" y="483"/>
                  <a:pt x="2816" y="481"/>
                  <a:pt x="2813" y="481"/>
                </a:cubicBezTo>
                <a:cubicBezTo>
                  <a:pt x="2815" y="491"/>
                  <a:pt x="2827" y="489"/>
                  <a:pt x="2828" y="500"/>
                </a:cubicBezTo>
                <a:cubicBezTo>
                  <a:pt x="2836" y="500"/>
                  <a:pt x="2834" y="493"/>
                  <a:pt x="2839" y="491"/>
                </a:cubicBezTo>
                <a:cubicBezTo>
                  <a:pt x="2845" y="498"/>
                  <a:pt x="2849" y="500"/>
                  <a:pt x="2859" y="496"/>
                </a:cubicBezTo>
                <a:cubicBezTo>
                  <a:pt x="2850" y="494"/>
                  <a:pt x="2852" y="491"/>
                  <a:pt x="2847" y="483"/>
                </a:cubicBezTo>
                <a:cubicBezTo>
                  <a:pt x="2849" y="479"/>
                  <a:pt x="2856" y="483"/>
                  <a:pt x="2858" y="485"/>
                </a:cubicBezTo>
                <a:cubicBezTo>
                  <a:pt x="2866" y="475"/>
                  <a:pt x="2881" y="482"/>
                  <a:pt x="2894" y="479"/>
                </a:cubicBezTo>
                <a:cubicBezTo>
                  <a:pt x="2896" y="483"/>
                  <a:pt x="2898" y="488"/>
                  <a:pt x="2901" y="491"/>
                </a:cubicBezTo>
                <a:cubicBezTo>
                  <a:pt x="2900" y="499"/>
                  <a:pt x="2894" y="501"/>
                  <a:pt x="2885" y="503"/>
                </a:cubicBezTo>
                <a:cubicBezTo>
                  <a:pt x="2886" y="508"/>
                  <a:pt x="2886" y="512"/>
                  <a:pt x="2885" y="516"/>
                </a:cubicBezTo>
                <a:cubicBezTo>
                  <a:pt x="2890" y="515"/>
                  <a:pt x="2897" y="514"/>
                  <a:pt x="2898" y="521"/>
                </a:cubicBezTo>
                <a:cubicBezTo>
                  <a:pt x="2907" y="519"/>
                  <a:pt x="2911" y="522"/>
                  <a:pt x="2919" y="525"/>
                </a:cubicBezTo>
                <a:cubicBezTo>
                  <a:pt x="2920" y="529"/>
                  <a:pt x="2916" y="528"/>
                  <a:pt x="2915" y="530"/>
                </a:cubicBezTo>
                <a:cubicBezTo>
                  <a:pt x="2917" y="533"/>
                  <a:pt x="2918" y="538"/>
                  <a:pt x="2920" y="542"/>
                </a:cubicBezTo>
                <a:cubicBezTo>
                  <a:pt x="2929" y="541"/>
                  <a:pt x="2929" y="541"/>
                  <a:pt x="2929" y="541"/>
                </a:cubicBezTo>
                <a:cubicBezTo>
                  <a:pt x="2928" y="546"/>
                  <a:pt x="2924" y="548"/>
                  <a:pt x="2920" y="550"/>
                </a:cubicBezTo>
                <a:cubicBezTo>
                  <a:pt x="2927" y="550"/>
                  <a:pt x="2942" y="559"/>
                  <a:pt x="2929" y="566"/>
                </a:cubicBezTo>
                <a:cubicBezTo>
                  <a:pt x="2920" y="562"/>
                  <a:pt x="2919" y="559"/>
                  <a:pt x="2917" y="550"/>
                </a:cubicBezTo>
                <a:cubicBezTo>
                  <a:pt x="2911" y="550"/>
                  <a:pt x="2911" y="550"/>
                  <a:pt x="2911" y="550"/>
                </a:cubicBezTo>
                <a:cubicBezTo>
                  <a:pt x="2910" y="553"/>
                  <a:pt x="2911" y="557"/>
                  <a:pt x="2912" y="558"/>
                </a:cubicBezTo>
                <a:cubicBezTo>
                  <a:pt x="2899" y="561"/>
                  <a:pt x="2887" y="558"/>
                  <a:pt x="2882" y="570"/>
                </a:cubicBezTo>
                <a:cubicBezTo>
                  <a:pt x="2874" y="567"/>
                  <a:pt x="2873" y="557"/>
                  <a:pt x="2865" y="555"/>
                </a:cubicBezTo>
                <a:cubicBezTo>
                  <a:pt x="2863" y="557"/>
                  <a:pt x="2856" y="555"/>
                  <a:pt x="2857" y="559"/>
                </a:cubicBezTo>
                <a:cubicBezTo>
                  <a:pt x="2861" y="560"/>
                  <a:pt x="2861" y="557"/>
                  <a:pt x="2865" y="558"/>
                </a:cubicBezTo>
                <a:cubicBezTo>
                  <a:pt x="2867" y="561"/>
                  <a:pt x="2865" y="566"/>
                  <a:pt x="2872" y="567"/>
                </a:cubicBezTo>
                <a:cubicBezTo>
                  <a:pt x="2872" y="571"/>
                  <a:pt x="2865" y="568"/>
                  <a:pt x="2865" y="572"/>
                </a:cubicBezTo>
                <a:cubicBezTo>
                  <a:pt x="2865" y="581"/>
                  <a:pt x="2875" y="580"/>
                  <a:pt x="2879" y="583"/>
                </a:cubicBezTo>
                <a:cubicBezTo>
                  <a:pt x="2881" y="588"/>
                  <a:pt x="2874" y="586"/>
                  <a:pt x="2873" y="590"/>
                </a:cubicBezTo>
                <a:cubicBezTo>
                  <a:pt x="2868" y="589"/>
                  <a:pt x="2866" y="584"/>
                  <a:pt x="2859" y="585"/>
                </a:cubicBezTo>
                <a:cubicBezTo>
                  <a:pt x="2864" y="590"/>
                  <a:pt x="2863" y="590"/>
                  <a:pt x="2861" y="597"/>
                </a:cubicBezTo>
                <a:cubicBezTo>
                  <a:pt x="2869" y="605"/>
                  <a:pt x="2880" y="603"/>
                  <a:pt x="2891" y="608"/>
                </a:cubicBezTo>
                <a:cubicBezTo>
                  <a:pt x="2887" y="613"/>
                  <a:pt x="2875" y="607"/>
                  <a:pt x="2871" y="610"/>
                </a:cubicBezTo>
                <a:cubicBezTo>
                  <a:pt x="2867" y="609"/>
                  <a:pt x="2872" y="607"/>
                  <a:pt x="2871" y="605"/>
                </a:cubicBezTo>
                <a:cubicBezTo>
                  <a:pt x="2867" y="604"/>
                  <a:pt x="2865" y="607"/>
                  <a:pt x="2864" y="610"/>
                </a:cubicBezTo>
                <a:cubicBezTo>
                  <a:pt x="2865" y="614"/>
                  <a:pt x="2869" y="615"/>
                  <a:pt x="2870" y="618"/>
                </a:cubicBezTo>
                <a:cubicBezTo>
                  <a:pt x="2860" y="623"/>
                  <a:pt x="2849" y="624"/>
                  <a:pt x="2842" y="617"/>
                </a:cubicBezTo>
                <a:cubicBezTo>
                  <a:pt x="2841" y="614"/>
                  <a:pt x="2847" y="616"/>
                  <a:pt x="2848" y="615"/>
                </a:cubicBezTo>
                <a:cubicBezTo>
                  <a:pt x="2848" y="611"/>
                  <a:pt x="2841" y="614"/>
                  <a:pt x="2843" y="607"/>
                </a:cubicBezTo>
                <a:cubicBezTo>
                  <a:pt x="2835" y="608"/>
                  <a:pt x="2835" y="608"/>
                  <a:pt x="2835" y="608"/>
                </a:cubicBezTo>
                <a:cubicBezTo>
                  <a:pt x="2834" y="613"/>
                  <a:pt x="2837" y="613"/>
                  <a:pt x="2834" y="616"/>
                </a:cubicBezTo>
                <a:cubicBezTo>
                  <a:pt x="2834" y="620"/>
                  <a:pt x="2838" y="622"/>
                  <a:pt x="2837" y="628"/>
                </a:cubicBezTo>
                <a:cubicBezTo>
                  <a:pt x="2830" y="628"/>
                  <a:pt x="2828" y="624"/>
                  <a:pt x="2824" y="622"/>
                </a:cubicBezTo>
                <a:cubicBezTo>
                  <a:pt x="2827" y="619"/>
                  <a:pt x="2831" y="617"/>
                  <a:pt x="2832" y="613"/>
                </a:cubicBezTo>
                <a:cubicBezTo>
                  <a:pt x="2824" y="612"/>
                  <a:pt x="2814" y="612"/>
                  <a:pt x="2813" y="603"/>
                </a:cubicBezTo>
                <a:cubicBezTo>
                  <a:pt x="2803" y="604"/>
                  <a:pt x="2803" y="604"/>
                  <a:pt x="2803" y="604"/>
                </a:cubicBezTo>
                <a:cubicBezTo>
                  <a:pt x="2803" y="606"/>
                  <a:pt x="2805" y="606"/>
                  <a:pt x="2805" y="609"/>
                </a:cubicBezTo>
                <a:cubicBezTo>
                  <a:pt x="2789" y="611"/>
                  <a:pt x="2768" y="607"/>
                  <a:pt x="2754" y="615"/>
                </a:cubicBezTo>
                <a:cubicBezTo>
                  <a:pt x="2757" y="621"/>
                  <a:pt x="2765" y="626"/>
                  <a:pt x="2770" y="624"/>
                </a:cubicBezTo>
                <a:cubicBezTo>
                  <a:pt x="2773" y="620"/>
                  <a:pt x="2769" y="619"/>
                  <a:pt x="2773" y="616"/>
                </a:cubicBezTo>
                <a:cubicBezTo>
                  <a:pt x="2776" y="616"/>
                  <a:pt x="2788" y="621"/>
                  <a:pt x="2778" y="622"/>
                </a:cubicBezTo>
                <a:cubicBezTo>
                  <a:pt x="2780" y="625"/>
                  <a:pt x="2787" y="623"/>
                  <a:pt x="2788" y="626"/>
                </a:cubicBezTo>
                <a:cubicBezTo>
                  <a:pt x="2785" y="629"/>
                  <a:pt x="2779" y="628"/>
                  <a:pt x="2780" y="634"/>
                </a:cubicBezTo>
                <a:cubicBezTo>
                  <a:pt x="2774" y="635"/>
                  <a:pt x="2774" y="628"/>
                  <a:pt x="2767" y="631"/>
                </a:cubicBezTo>
                <a:cubicBezTo>
                  <a:pt x="2770" y="636"/>
                  <a:pt x="2776" y="637"/>
                  <a:pt x="2775" y="643"/>
                </a:cubicBezTo>
                <a:cubicBezTo>
                  <a:pt x="2767" y="645"/>
                  <a:pt x="2760" y="648"/>
                  <a:pt x="2755" y="654"/>
                </a:cubicBezTo>
                <a:cubicBezTo>
                  <a:pt x="2750" y="654"/>
                  <a:pt x="2750" y="649"/>
                  <a:pt x="2744" y="650"/>
                </a:cubicBezTo>
                <a:cubicBezTo>
                  <a:pt x="2743" y="651"/>
                  <a:pt x="2741" y="652"/>
                  <a:pt x="2739" y="654"/>
                </a:cubicBezTo>
                <a:cubicBezTo>
                  <a:pt x="2740" y="666"/>
                  <a:pt x="2759" y="659"/>
                  <a:pt x="2760" y="672"/>
                </a:cubicBezTo>
                <a:cubicBezTo>
                  <a:pt x="2770" y="671"/>
                  <a:pt x="2770" y="671"/>
                  <a:pt x="2770" y="671"/>
                </a:cubicBezTo>
                <a:cubicBezTo>
                  <a:pt x="2769" y="670"/>
                  <a:pt x="2768" y="669"/>
                  <a:pt x="2768" y="667"/>
                </a:cubicBezTo>
                <a:cubicBezTo>
                  <a:pt x="2774" y="666"/>
                  <a:pt x="2773" y="671"/>
                  <a:pt x="2777" y="672"/>
                </a:cubicBezTo>
                <a:cubicBezTo>
                  <a:pt x="2782" y="673"/>
                  <a:pt x="2783" y="670"/>
                  <a:pt x="2789" y="671"/>
                </a:cubicBezTo>
                <a:cubicBezTo>
                  <a:pt x="2788" y="669"/>
                  <a:pt x="2787" y="667"/>
                  <a:pt x="2786" y="665"/>
                </a:cubicBezTo>
                <a:cubicBezTo>
                  <a:pt x="2806" y="678"/>
                  <a:pt x="2842" y="668"/>
                  <a:pt x="2859" y="670"/>
                </a:cubicBezTo>
                <a:cubicBezTo>
                  <a:pt x="2858" y="667"/>
                  <a:pt x="2862" y="668"/>
                  <a:pt x="2862" y="666"/>
                </a:cubicBezTo>
                <a:cubicBezTo>
                  <a:pt x="2899" y="662"/>
                  <a:pt x="2940" y="668"/>
                  <a:pt x="2978" y="661"/>
                </a:cubicBezTo>
                <a:cubicBezTo>
                  <a:pt x="2982" y="661"/>
                  <a:pt x="2983" y="664"/>
                  <a:pt x="2986" y="666"/>
                </a:cubicBezTo>
                <a:cubicBezTo>
                  <a:pt x="3011" y="662"/>
                  <a:pt x="3020" y="675"/>
                  <a:pt x="3044" y="671"/>
                </a:cubicBezTo>
                <a:cubicBezTo>
                  <a:pt x="3045" y="677"/>
                  <a:pt x="3037" y="675"/>
                  <a:pt x="3038" y="681"/>
                </a:cubicBezTo>
                <a:cubicBezTo>
                  <a:pt x="3035" y="681"/>
                  <a:pt x="3036" y="677"/>
                  <a:pt x="3033" y="679"/>
                </a:cubicBezTo>
                <a:cubicBezTo>
                  <a:pt x="3026" y="689"/>
                  <a:pt x="3037" y="704"/>
                  <a:pt x="3050" y="695"/>
                </a:cubicBezTo>
                <a:cubicBezTo>
                  <a:pt x="3048" y="693"/>
                  <a:pt x="3045" y="691"/>
                  <a:pt x="3039" y="692"/>
                </a:cubicBezTo>
                <a:cubicBezTo>
                  <a:pt x="3038" y="686"/>
                  <a:pt x="3039" y="683"/>
                  <a:pt x="3041" y="680"/>
                </a:cubicBezTo>
                <a:cubicBezTo>
                  <a:pt x="3047" y="679"/>
                  <a:pt x="3050" y="682"/>
                  <a:pt x="3053" y="678"/>
                </a:cubicBezTo>
                <a:cubicBezTo>
                  <a:pt x="3055" y="678"/>
                  <a:pt x="3052" y="679"/>
                  <a:pt x="3053" y="682"/>
                </a:cubicBezTo>
                <a:cubicBezTo>
                  <a:pt x="3056" y="681"/>
                  <a:pt x="3060" y="677"/>
                  <a:pt x="3062" y="680"/>
                </a:cubicBezTo>
                <a:cubicBezTo>
                  <a:pt x="3064" y="687"/>
                  <a:pt x="3058" y="688"/>
                  <a:pt x="3058" y="694"/>
                </a:cubicBezTo>
                <a:cubicBezTo>
                  <a:pt x="3063" y="694"/>
                  <a:pt x="3066" y="691"/>
                  <a:pt x="3072" y="692"/>
                </a:cubicBezTo>
                <a:cubicBezTo>
                  <a:pt x="3072" y="696"/>
                  <a:pt x="3070" y="697"/>
                  <a:pt x="3070" y="701"/>
                </a:cubicBezTo>
                <a:cubicBezTo>
                  <a:pt x="3062" y="702"/>
                  <a:pt x="3056" y="698"/>
                  <a:pt x="3053" y="705"/>
                </a:cubicBezTo>
                <a:cubicBezTo>
                  <a:pt x="3051" y="705"/>
                  <a:pt x="3052" y="701"/>
                  <a:pt x="3050" y="701"/>
                </a:cubicBezTo>
                <a:cubicBezTo>
                  <a:pt x="3044" y="702"/>
                  <a:pt x="3047" y="706"/>
                  <a:pt x="3047" y="709"/>
                </a:cubicBezTo>
                <a:lnTo>
                  <a:pt x="3113" y="709"/>
                </a:lnTo>
                <a:close/>
                <a:moveTo>
                  <a:pt x="2790" y="642"/>
                </a:moveTo>
                <a:cubicBezTo>
                  <a:pt x="2787" y="641"/>
                  <a:pt x="2782" y="642"/>
                  <a:pt x="2783" y="637"/>
                </a:cubicBezTo>
                <a:cubicBezTo>
                  <a:pt x="2787" y="637"/>
                  <a:pt x="2791" y="637"/>
                  <a:pt x="2790" y="642"/>
                </a:cubicBezTo>
                <a:close/>
                <a:moveTo>
                  <a:pt x="3006" y="509"/>
                </a:moveTo>
                <a:cubicBezTo>
                  <a:pt x="3006" y="504"/>
                  <a:pt x="3018" y="505"/>
                  <a:pt x="3018" y="510"/>
                </a:cubicBezTo>
                <a:cubicBezTo>
                  <a:pt x="3013" y="511"/>
                  <a:pt x="3012" y="508"/>
                  <a:pt x="3006" y="509"/>
                </a:cubicBezTo>
                <a:close/>
                <a:moveTo>
                  <a:pt x="2912" y="514"/>
                </a:moveTo>
                <a:cubicBezTo>
                  <a:pt x="2916" y="512"/>
                  <a:pt x="2916" y="506"/>
                  <a:pt x="2921" y="504"/>
                </a:cubicBezTo>
                <a:cubicBezTo>
                  <a:pt x="2922" y="504"/>
                  <a:pt x="2930" y="508"/>
                  <a:pt x="2933" y="503"/>
                </a:cubicBezTo>
                <a:cubicBezTo>
                  <a:pt x="2936" y="515"/>
                  <a:pt x="2919" y="520"/>
                  <a:pt x="2912" y="514"/>
                </a:cubicBezTo>
                <a:close/>
                <a:moveTo>
                  <a:pt x="2957" y="510"/>
                </a:moveTo>
                <a:cubicBezTo>
                  <a:pt x="2953" y="510"/>
                  <a:pt x="2953" y="510"/>
                  <a:pt x="2953" y="510"/>
                </a:cubicBezTo>
                <a:cubicBezTo>
                  <a:pt x="2954" y="504"/>
                  <a:pt x="2941" y="512"/>
                  <a:pt x="2941" y="505"/>
                </a:cubicBezTo>
                <a:cubicBezTo>
                  <a:pt x="2945" y="500"/>
                  <a:pt x="2950" y="505"/>
                  <a:pt x="2957" y="503"/>
                </a:cubicBezTo>
                <a:cubicBezTo>
                  <a:pt x="2957" y="508"/>
                  <a:pt x="2960" y="507"/>
                  <a:pt x="2957" y="510"/>
                </a:cubicBezTo>
                <a:close/>
                <a:moveTo>
                  <a:pt x="2968" y="543"/>
                </a:moveTo>
                <a:cubicBezTo>
                  <a:pt x="2969" y="550"/>
                  <a:pt x="2969" y="550"/>
                  <a:pt x="2969" y="550"/>
                </a:cubicBezTo>
                <a:cubicBezTo>
                  <a:pt x="2967" y="552"/>
                  <a:pt x="2959" y="553"/>
                  <a:pt x="2959" y="549"/>
                </a:cubicBezTo>
                <a:cubicBezTo>
                  <a:pt x="2961" y="549"/>
                  <a:pt x="2963" y="549"/>
                  <a:pt x="2963" y="548"/>
                </a:cubicBezTo>
                <a:cubicBezTo>
                  <a:pt x="2955" y="547"/>
                  <a:pt x="2947" y="547"/>
                  <a:pt x="2941" y="543"/>
                </a:cubicBezTo>
                <a:cubicBezTo>
                  <a:pt x="2951" y="546"/>
                  <a:pt x="2958" y="542"/>
                  <a:pt x="2968" y="543"/>
                </a:cubicBezTo>
                <a:close/>
                <a:moveTo>
                  <a:pt x="2973" y="559"/>
                </a:moveTo>
                <a:cubicBezTo>
                  <a:pt x="2969" y="561"/>
                  <a:pt x="2970" y="558"/>
                  <a:pt x="2966" y="558"/>
                </a:cubicBezTo>
                <a:cubicBezTo>
                  <a:pt x="2965" y="554"/>
                  <a:pt x="2976" y="554"/>
                  <a:pt x="2973" y="559"/>
                </a:cubicBezTo>
                <a:close/>
                <a:moveTo>
                  <a:pt x="2974" y="507"/>
                </a:moveTo>
                <a:cubicBezTo>
                  <a:pt x="2970" y="509"/>
                  <a:pt x="2963" y="512"/>
                  <a:pt x="2961" y="506"/>
                </a:cubicBezTo>
                <a:cubicBezTo>
                  <a:pt x="2964" y="503"/>
                  <a:pt x="2972" y="503"/>
                  <a:pt x="2974" y="507"/>
                </a:cubicBezTo>
                <a:close/>
                <a:moveTo>
                  <a:pt x="2987" y="567"/>
                </a:moveTo>
                <a:cubicBezTo>
                  <a:pt x="2982" y="566"/>
                  <a:pt x="2984" y="571"/>
                  <a:pt x="2982" y="573"/>
                </a:cubicBezTo>
                <a:cubicBezTo>
                  <a:pt x="2974" y="570"/>
                  <a:pt x="2972" y="571"/>
                  <a:pt x="2964" y="568"/>
                </a:cubicBezTo>
                <a:cubicBezTo>
                  <a:pt x="2969" y="563"/>
                  <a:pt x="2982" y="560"/>
                  <a:pt x="2987" y="567"/>
                </a:cubicBezTo>
                <a:close/>
                <a:moveTo>
                  <a:pt x="2994" y="567"/>
                </a:moveTo>
                <a:cubicBezTo>
                  <a:pt x="2992" y="567"/>
                  <a:pt x="2992" y="568"/>
                  <a:pt x="2990" y="568"/>
                </a:cubicBezTo>
                <a:cubicBezTo>
                  <a:pt x="2989" y="566"/>
                  <a:pt x="2988" y="566"/>
                  <a:pt x="2988" y="563"/>
                </a:cubicBezTo>
                <a:cubicBezTo>
                  <a:pt x="2992" y="562"/>
                  <a:pt x="2993" y="565"/>
                  <a:pt x="2994" y="567"/>
                </a:cubicBezTo>
                <a:close/>
                <a:moveTo>
                  <a:pt x="3003" y="588"/>
                </a:moveTo>
                <a:cubicBezTo>
                  <a:pt x="2994" y="590"/>
                  <a:pt x="2986" y="590"/>
                  <a:pt x="2980" y="592"/>
                </a:cubicBezTo>
                <a:cubicBezTo>
                  <a:pt x="2981" y="594"/>
                  <a:pt x="2984" y="594"/>
                  <a:pt x="2984" y="597"/>
                </a:cubicBezTo>
                <a:cubicBezTo>
                  <a:pt x="2979" y="601"/>
                  <a:pt x="2970" y="603"/>
                  <a:pt x="2968" y="595"/>
                </a:cubicBezTo>
                <a:cubicBezTo>
                  <a:pt x="2973" y="584"/>
                  <a:pt x="2989" y="576"/>
                  <a:pt x="3003" y="581"/>
                </a:cubicBezTo>
                <a:cubicBezTo>
                  <a:pt x="2996" y="582"/>
                  <a:pt x="3004" y="585"/>
                  <a:pt x="3003" y="588"/>
                </a:cubicBezTo>
                <a:close/>
                <a:moveTo>
                  <a:pt x="3047" y="671"/>
                </a:moveTo>
                <a:cubicBezTo>
                  <a:pt x="3053" y="672"/>
                  <a:pt x="3052" y="671"/>
                  <a:pt x="3058" y="671"/>
                </a:cubicBezTo>
                <a:cubicBezTo>
                  <a:pt x="3058" y="677"/>
                  <a:pt x="3048" y="675"/>
                  <a:pt x="3047" y="671"/>
                </a:cubicBezTo>
                <a:close/>
                <a:moveTo>
                  <a:pt x="3057" y="625"/>
                </a:moveTo>
                <a:cubicBezTo>
                  <a:pt x="3055" y="632"/>
                  <a:pt x="3047" y="633"/>
                  <a:pt x="3048" y="640"/>
                </a:cubicBezTo>
                <a:cubicBezTo>
                  <a:pt x="3045" y="642"/>
                  <a:pt x="3040" y="642"/>
                  <a:pt x="3035" y="642"/>
                </a:cubicBezTo>
                <a:cubicBezTo>
                  <a:pt x="3032" y="643"/>
                  <a:pt x="3036" y="649"/>
                  <a:pt x="3033" y="650"/>
                </a:cubicBezTo>
                <a:cubicBezTo>
                  <a:pt x="3031" y="643"/>
                  <a:pt x="3021" y="645"/>
                  <a:pt x="3019" y="637"/>
                </a:cubicBezTo>
                <a:cubicBezTo>
                  <a:pt x="3035" y="634"/>
                  <a:pt x="3041" y="628"/>
                  <a:pt x="3057" y="625"/>
                </a:cubicBezTo>
                <a:close/>
                <a:moveTo>
                  <a:pt x="2603" y="709"/>
                </a:moveTo>
                <a:cubicBezTo>
                  <a:pt x="2604" y="707"/>
                  <a:pt x="2606" y="705"/>
                  <a:pt x="2606" y="703"/>
                </a:cubicBezTo>
                <a:cubicBezTo>
                  <a:pt x="2603" y="697"/>
                  <a:pt x="2590" y="697"/>
                  <a:pt x="2586" y="704"/>
                </a:cubicBezTo>
                <a:cubicBezTo>
                  <a:pt x="2577" y="701"/>
                  <a:pt x="2563" y="696"/>
                  <a:pt x="2556" y="704"/>
                </a:cubicBezTo>
                <a:cubicBezTo>
                  <a:pt x="2559" y="705"/>
                  <a:pt x="2562" y="707"/>
                  <a:pt x="2565" y="709"/>
                </a:cubicBezTo>
                <a:lnTo>
                  <a:pt x="2603" y="709"/>
                </a:lnTo>
                <a:close/>
                <a:moveTo>
                  <a:pt x="2689" y="676"/>
                </a:moveTo>
                <a:cubicBezTo>
                  <a:pt x="2693" y="669"/>
                  <a:pt x="2704" y="684"/>
                  <a:pt x="2708" y="677"/>
                </a:cubicBezTo>
                <a:cubicBezTo>
                  <a:pt x="2702" y="675"/>
                  <a:pt x="2698" y="672"/>
                  <a:pt x="2696" y="665"/>
                </a:cubicBezTo>
                <a:cubicBezTo>
                  <a:pt x="2687" y="664"/>
                  <a:pt x="2677" y="669"/>
                  <a:pt x="2675" y="662"/>
                </a:cubicBezTo>
                <a:cubicBezTo>
                  <a:pt x="2670" y="665"/>
                  <a:pt x="2673" y="673"/>
                  <a:pt x="2671" y="678"/>
                </a:cubicBezTo>
                <a:cubicBezTo>
                  <a:pt x="2667" y="686"/>
                  <a:pt x="2656" y="684"/>
                  <a:pt x="2654" y="677"/>
                </a:cubicBezTo>
                <a:cubicBezTo>
                  <a:pt x="2650" y="677"/>
                  <a:pt x="2650" y="680"/>
                  <a:pt x="2650" y="684"/>
                </a:cubicBezTo>
                <a:cubicBezTo>
                  <a:pt x="2654" y="686"/>
                  <a:pt x="2663" y="683"/>
                  <a:pt x="2664" y="690"/>
                </a:cubicBezTo>
                <a:cubicBezTo>
                  <a:pt x="2677" y="689"/>
                  <a:pt x="2689" y="686"/>
                  <a:pt x="2700" y="685"/>
                </a:cubicBezTo>
                <a:cubicBezTo>
                  <a:pt x="2697" y="682"/>
                  <a:pt x="2693" y="679"/>
                  <a:pt x="2689" y="676"/>
                </a:cubicBezTo>
                <a:close/>
                <a:moveTo>
                  <a:pt x="2462" y="636"/>
                </a:moveTo>
                <a:cubicBezTo>
                  <a:pt x="2458" y="643"/>
                  <a:pt x="2451" y="636"/>
                  <a:pt x="2444" y="641"/>
                </a:cubicBezTo>
                <a:cubicBezTo>
                  <a:pt x="2444" y="648"/>
                  <a:pt x="2463" y="648"/>
                  <a:pt x="2460" y="642"/>
                </a:cubicBezTo>
                <a:cubicBezTo>
                  <a:pt x="2463" y="642"/>
                  <a:pt x="2458" y="646"/>
                  <a:pt x="2464" y="644"/>
                </a:cubicBezTo>
                <a:cubicBezTo>
                  <a:pt x="2465" y="640"/>
                  <a:pt x="2462" y="641"/>
                  <a:pt x="2462" y="636"/>
                </a:cubicBezTo>
                <a:close/>
                <a:moveTo>
                  <a:pt x="2061" y="619"/>
                </a:moveTo>
                <a:cubicBezTo>
                  <a:pt x="2059" y="606"/>
                  <a:pt x="2034" y="602"/>
                  <a:pt x="2027" y="612"/>
                </a:cubicBezTo>
                <a:cubicBezTo>
                  <a:pt x="2028" y="629"/>
                  <a:pt x="2054" y="623"/>
                  <a:pt x="2061" y="619"/>
                </a:cubicBezTo>
                <a:close/>
                <a:moveTo>
                  <a:pt x="2738" y="558"/>
                </a:moveTo>
                <a:cubicBezTo>
                  <a:pt x="2737" y="551"/>
                  <a:pt x="2732" y="546"/>
                  <a:pt x="2734" y="540"/>
                </a:cubicBezTo>
                <a:cubicBezTo>
                  <a:pt x="2727" y="539"/>
                  <a:pt x="2726" y="529"/>
                  <a:pt x="2715" y="532"/>
                </a:cubicBezTo>
                <a:cubicBezTo>
                  <a:pt x="2716" y="547"/>
                  <a:pt x="2705" y="553"/>
                  <a:pt x="2696" y="554"/>
                </a:cubicBezTo>
                <a:cubicBezTo>
                  <a:pt x="2700" y="561"/>
                  <a:pt x="2694" y="562"/>
                  <a:pt x="2691" y="565"/>
                </a:cubicBezTo>
                <a:cubicBezTo>
                  <a:pt x="2692" y="569"/>
                  <a:pt x="2698" y="562"/>
                  <a:pt x="2699" y="568"/>
                </a:cubicBezTo>
                <a:cubicBezTo>
                  <a:pt x="2703" y="567"/>
                  <a:pt x="2699" y="565"/>
                  <a:pt x="2704" y="563"/>
                </a:cubicBezTo>
                <a:cubicBezTo>
                  <a:pt x="2705" y="560"/>
                  <a:pt x="2701" y="562"/>
                  <a:pt x="2701" y="559"/>
                </a:cubicBezTo>
                <a:cubicBezTo>
                  <a:pt x="2711" y="555"/>
                  <a:pt x="2714" y="559"/>
                  <a:pt x="2711" y="564"/>
                </a:cubicBezTo>
                <a:cubicBezTo>
                  <a:pt x="2713" y="566"/>
                  <a:pt x="2720" y="563"/>
                  <a:pt x="2720" y="559"/>
                </a:cubicBezTo>
                <a:cubicBezTo>
                  <a:pt x="2726" y="562"/>
                  <a:pt x="2731" y="555"/>
                  <a:pt x="2738" y="558"/>
                </a:cubicBezTo>
                <a:close/>
                <a:moveTo>
                  <a:pt x="2672" y="553"/>
                </a:moveTo>
                <a:cubicBezTo>
                  <a:pt x="2672" y="550"/>
                  <a:pt x="2674" y="550"/>
                  <a:pt x="2676" y="550"/>
                </a:cubicBezTo>
                <a:cubicBezTo>
                  <a:pt x="2675" y="546"/>
                  <a:pt x="2668" y="551"/>
                  <a:pt x="2668" y="546"/>
                </a:cubicBezTo>
                <a:cubicBezTo>
                  <a:pt x="2668" y="543"/>
                  <a:pt x="2673" y="543"/>
                  <a:pt x="2676" y="543"/>
                </a:cubicBezTo>
                <a:cubicBezTo>
                  <a:pt x="2675" y="541"/>
                  <a:pt x="2675" y="538"/>
                  <a:pt x="2673" y="536"/>
                </a:cubicBezTo>
                <a:cubicBezTo>
                  <a:pt x="2663" y="540"/>
                  <a:pt x="2666" y="536"/>
                  <a:pt x="2655" y="536"/>
                </a:cubicBezTo>
                <a:cubicBezTo>
                  <a:pt x="2654" y="538"/>
                  <a:pt x="2652" y="540"/>
                  <a:pt x="2653" y="545"/>
                </a:cubicBezTo>
                <a:cubicBezTo>
                  <a:pt x="2648" y="546"/>
                  <a:pt x="2649" y="541"/>
                  <a:pt x="2647" y="537"/>
                </a:cubicBezTo>
                <a:cubicBezTo>
                  <a:pt x="2637" y="539"/>
                  <a:pt x="2634" y="528"/>
                  <a:pt x="2624" y="532"/>
                </a:cubicBezTo>
                <a:cubicBezTo>
                  <a:pt x="2627" y="544"/>
                  <a:pt x="2618" y="544"/>
                  <a:pt x="2614" y="552"/>
                </a:cubicBezTo>
                <a:cubicBezTo>
                  <a:pt x="2631" y="550"/>
                  <a:pt x="2648" y="556"/>
                  <a:pt x="2666" y="550"/>
                </a:cubicBezTo>
                <a:cubicBezTo>
                  <a:pt x="2661" y="552"/>
                  <a:pt x="2661" y="555"/>
                  <a:pt x="2661" y="559"/>
                </a:cubicBezTo>
                <a:cubicBezTo>
                  <a:pt x="2654" y="560"/>
                  <a:pt x="2662" y="555"/>
                  <a:pt x="2658" y="555"/>
                </a:cubicBezTo>
                <a:cubicBezTo>
                  <a:pt x="2654" y="555"/>
                  <a:pt x="2654" y="559"/>
                  <a:pt x="2653" y="562"/>
                </a:cubicBezTo>
                <a:cubicBezTo>
                  <a:pt x="2647" y="561"/>
                  <a:pt x="2639" y="557"/>
                  <a:pt x="2639" y="565"/>
                </a:cubicBezTo>
                <a:cubicBezTo>
                  <a:pt x="2652" y="564"/>
                  <a:pt x="2661" y="568"/>
                  <a:pt x="2667" y="579"/>
                </a:cubicBezTo>
                <a:cubicBezTo>
                  <a:pt x="2672" y="576"/>
                  <a:pt x="2681" y="577"/>
                  <a:pt x="2688" y="576"/>
                </a:cubicBezTo>
                <a:cubicBezTo>
                  <a:pt x="2689" y="568"/>
                  <a:pt x="2681" y="560"/>
                  <a:pt x="2687" y="556"/>
                </a:cubicBezTo>
                <a:cubicBezTo>
                  <a:pt x="2681" y="557"/>
                  <a:pt x="2678" y="553"/>
                  <a:pt x="2672" y="553"/>
                </a:cubicBezTo>
                <a:close/>
                <a:moveTo>
                  <a:pt x="589" y="380"/>
                </a:moveTo>
                <a:cubicBezTo>
                  <a:pt x="588" y="379"/>
                  <a:pt x="587" y="377"/>
                  <a:pt x="587" y="375"/>
                </a:cubicBezTo>
                <a:cubicBezTo>
                  <a:pt x="583" y="375"/>
                  <a:pt x="577" y="374"/>
                  <a:pt x="575" y="377"/>
                </a:cubicBezTo>
                <a:cubicBezTo>
                  <a:pt x="579" y="381"/>
                  <a:pt x="584" y="386"/>
                  <a:pt x="589" y="380"/>
                </a:cubicBezTo>
                <a:close/>
                <a:moveTo>
                  <a:pt x="647" y="284"/>
                </a:moveTo>
                <a:cubicBezTo>
                  <a:pt x="644" y="291"/>
                  <a:pt x="645" y="295"/>
                  <a:pt x="645" y="306"/>
                </a:cubicBezTo>
                <a:cubicBezTo>
                  <a:pt x="658" y="306"/>
                  <a:pt x="680" y="322"/>
                  <a:pt x="661" y="331"/>
                </a:cubicBezTo>
                <a:cubicBezTo>
                  <a:pt x="660" y="336"/>
                  <a:pt x="669" y="329"/>
                  <a:pt x="668" y="337"/>
                </a:cubicBezTo>
                <a:cubicBezTo>
                  <a:pt x="664" y="339"/>
                  <a:pt x="667" y="333"/>
                  <a:pt x="663" y="335"/>
                </a:cubicBezTo>
                <a:cubicBezTo>
                  <a:pt x="660" y="338"/>
                  <a:pt x="661" y="345"/>
                  <a:pt x="655" y="345"/>
                </a:cubicBezTo>
                <a:cubicBezTo>
                  <a:pt x="656" y="353"/>
                  <a:pt x="667" y="351"/>
                  <a:pt x="668" y="359"/>
                </a:cubicBezTo>
                <a:cubicBezTo>
                  <a:pt x="675" y="358"/>
                  <a:pt x="681" y="354"/>
                  <a:pt x="688" y="357"/>
                </a:cubicBezTo>
                <a:cubicBezTo>
                  <a:pt x="684" y="349"/>
                  <a:pt x="673" y="356"/>
                  <a:pt x="669" y="348"/>
                </a:cubicBezTo>
                <a:cubicBezTo>
                  <a:pt x="669" y="347"/>
                  <a:pt x="672" y="347"/>
                  <a:pt x="671" y="344"/>
                </a:cubicBezTo>
                <a:cubicBezTo>
                  <a:pt x="680" y="347"/>
                  <a:pt x="684" y="353"/>
                  <a:pt x="694" y="350"/>
                </a:cubicBezTo>
                <a:cubicBezTo>
                  <a:pt x="688" y="348"/>
                  <a:pt x="690" y="338"/>
                  <a:pt x="683" y="337"/>
                </a:cubicBezTo>
                <a:cubicBezTo>
                  <a:pt x="685" y="331"/>
                  <a:pt x="696" y="332"/>
                  <a:pt x="703" y="330"/>
                </a:cubicBezTo>
                <a:cubicBezTo>
                  <a:pt x="700" y="327"/>
                  <a:pt x="694" y="327"/>
                  <a:pt x="692" y="323"/>
                </a:cubicBezTo>
                <a:cubicBezTo>
                  <a:pt x="693" y="321"/>
                  <a:pt x="696" y="321"/>
                  <a:pt x="698" y="320"/>
                </a:cubicBezTo>
                <a:cubicBezTo>
                  <a:pt x="699" y="317"/>
                  <a:pt x="694" y="319"/>
                  <a:pt x="692" y="319"/>
                </a:cubicBezTo>
                <a:cubicBezTo>
                  <a:pt x="692" y="312"/>
                  <a:pt x="693" y="310"/>
                  <a:pt x="692" y="300"/>
                </a:cubicBezTo>
                <a:cubicBezTo>
                  <a:pt x="685" y="299"/>
                  <a:pt x="678" y="296"/>
                  <a:pt x="672" y="301"/>
                </a:cubicBezTo>
                <a:cubicBezTo>
                  <a:pt x="680" y="307"/>
                  <a:pt x="665" y="307"/>
                  <a:pt x="661" y="304"/>
                </a:cubicBezTo>
                <a:cubicBezTo>
                  <a:pt x="663" y="302"/>
                  <a:pt x="663" y="297"/>
                  <a:pt x="668" y="298"/>
                </a:cubicBezTo>
                <a:cubicBezTo>
                  <a:pt x="660" y="295"/>
                  <a:pt x="668" y="294"/>
                  <a:pt x="669" y="289"/>
                </a:cubicBezTo>
                <a:cubicBezTo>
                  <a:pt x="667" y="285"/>
                  <a:pt x="662" y="284"/>
                  <a:pt x="660" y="281"/>
                </a:cubicBezTo>
                <a:cubicBezTo>
                  <a:pt x="656" y="282"/>
                  <a:pt x="653" y="285"/>
                  <a:pt x="647" y="284"/>
                </a:cubicBezTo>
                <a:close/>
                <a:moveTo>
                  <a:pt x="863" y="285"/>
                </a:moveTo>
                <a:cubicBezTo>
                  <a:pt x="859" y="285"/>
                  <a:pt x="857" y="282"/>
                  <a:pt x="851" y="283"/>
                </a:cubicBezTo>
                <a:cubicBezTo>
                  <a:pt x="856" y="277"/>
                  <a:pt x="853" y="273"/>
                  <a:pt x="850" y="266"/>
                </a:cubicBezTo>
                <a:cubicBezTo>
                  <a:pt x="845" y="265"/>
                  <a:pt x="846" y="269"/>
                  <a:pt x="844" y="270"/>
                </a:cubicBezTo>
                <a:cubicBezTo>
                  <a:pt x="843" y="267"/>
                  <a:pt x="838" y="266"/>
                  <a:pt x="836" y="269"/>
                </a:cubicBezTo>
                <a:cubicBezTo>
                  <a:pt x="836" y="265"/>
                  <a:pt x="834" y="263"/>
                  <a:pt x="834" y="260"/>
                </a:cubicBezTo>
                <a:cubicBezTo>
                  <a:pt x="828" y="260"/>
                  <a:pt x="825" y="257"/>
                  <a:pt x="819" y="258"/>
                </a:cubicBezTo>
                <a:cubicBezTo>
                  <a:pt x="818" y="263"/>
                  <a:pt x="813" y="265"/>
                  <a:pt x="811" y="269"/>
                </a:cubicBezTo>
                <a:cubicBezTo>
                  <a:pt x="812" y="275"/>
                  <a:pt x="814" y="280"/>
                  <a:pt x="817" y="283"/>
                </a:cubicBezTo>
                <a:cubicBezTo>
                  <a:pt x="817" y="285"/>
                  <a:pt x="815" y="287"/>
                  <a:pt x="813" y="288"/>
                </a:cubicBezTo>
                <a:cubicBezTo>
                  <a:pt x="818" y="289"/>
                  <a:pt x="824" y="290"/>
                  <a:pt x="823" y="298"/>
                </a:cubicBezTo>
                <a:cubicBezTo>
                  <a:pt x="820" y="302"/>
                  <a:pt x="814" y="303"/>
                  <a:pt x="817" y="310"/>
                </a:cubicBezTo>
                <a:cubicBezTo>
                  <a:pt x="824" y="315"/>
                  <a:pt x="837" y="311"/>
                  <a:pt x="838" y="322"/>
                </a:cubicBezTo>
                <a:cubicBezTo>
                  <a:pt x="834" y="322"/>
                  <a:pt x="833" y="320"/>
                  <a:pt x="834" y="317"/>
                </a:cubicBezTo>
                <a:cubicBezTo>
                  <a:pt x="830" y="317"/>
                  <a:pt x="824" y="316"/>
                  <a:pt x="824" y="320"/>
                </a:cubicBezTo>
                <a:cubicBezTo>
                  <a:pt x="826" y="326"/>
                  <a:pt x="836" y="323"/>
                  <a:pt x="838" y="328"/>
                </a:cubicBezTo>
                <a:cubicBezTo>
                  <a:pt x="839" y="333"/>
                  <a:pt x="835" y="332"/>
                  <a:pt x="833" y="334"/>
                </a:cubicBezTo>
                <a:cubicBezTo>
                  <a:pt x="836" y="346"/>
                  <a:pt x="838" y="352"/>
                  <a:pt x="853" y="352"/>
                </a:cubicBezTo>
                <a:cubicBezTo>
                  <a:pt x="853" y="349"/>
                  <a:pt x="857" y="349"/>
                  <a:pt x="857" y="345"/>
                </a:cubicBezTo>
                <a:cubicBezTo>
                  <a:pt x="853" y="346"/>
                  <a:pt x="850" y="346"/>
                  <a:pt x="848" y="344"/>
                </a:cubicBezTo>
                <a:cubicBezTo>
                  <a:pt x="851" y="339"/>
                  <a:pt x="846" y="339"/>
                  <a:pt x="847" y="332"/>
                </a:cubicBezTo>
                <a:cubicBezTo>
                  <a:pt x="854" y="330"/>
                  <a:pt x="853" y="338"/>
                  <a:pt x="858" y="340"/>
                </a:cubicBezTo>
                <a:cubicBezTo>
                  <a:pt x="854" y="338"/>
                  <a:pt x="861" y="333"/>
                  <a:pt x="855" y="333"/>
                </a:cubicBezTo>
                <a:cubicBezTo>
                  <a:pt x="857" y="331"/>
                  <a:pt x="862" y="331"/>
                  <a:pt x="863" y="327"/>
                </a:cubicBezTo>
                <a:cubicBezTo>
                  <a:pt x="858" y="325"/>
                  <a:pt x="856" y="319"/>
                  <a:pt x="853" y="316"/>
                </a:cubicBezTo>
                <a:cubicBezTo>
                  <a:pt x="853" y="314"/>
                  <a:pt x="856" y="314"/>
                  <a:pt x="858" y="314"/>
                </a:cubicBezTo>
                <a:cubicBezTo>
                  <a:pt x="860" y="314"/>
                  <a:pt x="859" y="317"/>
                  <a:pt x="859" y="318"/>
                </a:cubicBezTo>
                <a:cubicBezTo>
                  <a:pt x="861" y="316"/>
                  <a:pt x="864" y="316"/>
                  <a:pt x="863" y="311"/>
                </a:cubicBezTo>
                <a:cubicBezTo>
                  <a:pt x="858" y="309"/>
                  <a:pt x="858" y="313"/>
                  <a:pt x="852" y="313"/>
                </a:cubicBezTo>
                <a:cubicBezTo>
                  <a:pt x="848" y="312"/>
                  <a:pt x="853" y="308"/>
                  <a:pt x="846" y="309"/>
                </a:cubicBezTo>
                <a:cubicBezTo>
                  <a:pt x="846" y="306"/>
                  <a:pt x="848" y="305"/>
                  <a:pt x="845" y="302"/>
                </a:cubicBezTo>
                <a:cubicBezTo>
                  <a:pt x="841" y="305"/>
                  <a:pt x="839" y="309"/>
                  <a:pt x="838" y="314"/>
                </a:cubicBezTo>
                <a:cubicBezTo>
                  <a:pt x="835" y="307"/>
                  <a:pt x="836" y="301"/>
                  <a:pt x="840" y="296"/>
                </a:cubicBezTo>
                <a:cubicBezTo>
                  <a:pt x="839" y="291"/>
                  <a:pt x="835" y="291"/>
                  <a:pt x="834" y="287"/>
                </a:cubicBezTo>
                <a:cubicBezTo>
                  <a:pt x="829" y="286"/>
                  <a:pt x="827" y="288"/>
                  <a:pt x="824" y="290"/>
                </a:cubicBezTo>
                <a:cubicBezTo>
                  <a:pt x="821" y="291"/>
                  <a:pt x="825" y="284"/>
                  <a:pt x="820" y="286"/>
                </a:cubicBezTo>
                <a:cubicBezTo>
                  <a:pt x="826" y="280"/>
                  <a:pt x="837" y="282"/>
                  <a:pt x="845" y="278"/>
                </a:cubicBezTo>
                <a:cubicBezTo>
                  <a:pt x="846" y="278"/>
                  <a:pt x="847" y="277"/>
                  <a:pt x="848" y="277"/>
                </a:cubicBezTo>
                <a:cubicBezTo>
                  <a:pt x="847" y="277"/>
                  <a:pt x="846" y="278"/>
                  <a:pt x="845" y="278"/>
                </a:cubicBezTo>
                <a:cubicBezTo>
                  <a:pt x="843" y="281"/>
                  <a:pt x="852" y="286"/>
                  <a:pt x="846" y="288"/>
                </a:cubicBezTo>
                <a:cubicBezTo>
                  <a:pt x="847" y="291"/>
                  <a:pt x="851" y="291"/>
                  <a:pt x="852" y="294"/>
                </a:cubicBezTo>
                <a:cubicBezTo>
                  <a:pt x="857" y="295"/>
                  <a:pt x="861" y="290"/>
                  <a:pt x="862" y="295"/>
                </a:cubicBezTo>
                <a:cubicBezTo>
                  <a:pt x="865" y="292"/>
                  <a:pt x="862" y="290"/>
                  <a:pt x="863" y="285"/>
                </a:cubicBezTo>
                <a:close/>
                <a:moveTo>
                  <a:pt x="825" y="305"/>
                </a:moveTo>
                <a:cubicBezTo>
                  <a:pt x="826" y="309"/>
                  <a:pt x="822" y="309"/>
                  <a:pt x="818" y="309"/>
                </a:cubicBezTo>
                <a:cubicBezTo>
                  <a:pt x="818" y="305"/>
                  <a:pt x="821" y="305"/>
                  <a:pt x="825" y="305"/>
                </a:cubicBezTo>
                <a:close/>
                <a:moveTo>
                  <a:pt x="871" y="272"/>
                </a:moveTo>
                <a:cubicBezTo>
                  <a:pt x="879" y="274"/>
                  <a:pt x="890" y="284"/>
                  <a:pt x="898" y="277"/>
                </a:cubicBezTo>
                <a:cubicBezTo>
                  <a:pt x="897" y="273"/>
                  <a:pt x="892" y="275"/>
                  <a:pt x="889" y="273"/>
                </a:cubicBezTo>
                <a:cubicBezTo>
                  <a:pt x="894" y="268"/>
                  <a:pt x="882" y="266"/>
                  <a:pt x="880" y="259"/>
                </a:cubicBezTo>
                <a:cubicBezTo>
                  <a:pt x="875" y="261"/>
                  <a:pt x="868" y="262"/>
                  <a:pt x="871" y="272"/>
                </a:cubicBezTo>
                <a:close/>
                <a:moveTo>
                  <a:pt x="1466" y="173"/>
                </a:moveTo>
                <a:cubicBezTo>
                  <a:pt x="1464" y="168"/>
                  <a:pt x="1444" y="170"/>
                  <a:pt x="1440" y="169"/>
                </a:cubicBezTo>
                <a:cubicBezTo>
                  <a:pt x="1438" y="151"/>
                  <a:pt x="1418" y="165"/>
                  <a:pt x="1415" y="150"/>
                </a:cubicBezTo>
                <a:cubicBezTo>
                  <a:pt x="1408" y="149"/>
                  <a:pt x="1405" y="150"/>
                  <a:pt x="1400" y="149"/>
                </a:cubicBezTo>
                <a:cubicBezTo>
                  <a:pt x="1403" y="155"/>
                  <a:pt x="1403" y="159"/>
                  <a:pt x="1409" y="164"/>
                </a:cubicBezTo>
                <a:cubicBezTo>
                  <a:pt x="1408" y="166"/>
                  <a:pt x="1403" y="166"/>
                  <a:pt x="1404" y="171"/>
                </a:cubicBezTo>
                <a:cubicBezTo>
                  <a:pt x="1423" y="173"/>
                  <a:pt x="1432" y="187"/>
                  <a:pt x="1445" y="196"/>
                </a:cubicBezTo>
                <a:cubicBezTo>
                  <a:pt x="1451" y="196"/>
                  <a:pt x="1446" y="195"/>
                  <a:pt x="1447" y="192"/>
                </a:cubicBezTo>
                <a:cubicBezTo>
                  <a:pt x="1455" y="195"/>
                  <a:pt x="1462" y="190"/>
                  <a:pt x="1472" y="195"/>
                </a:cubicBezTo>
                <a:cubicBezTo>
                  <a:pt x="1470" y="190"/>
                  <a:pt x="1478" y="194"/>
                  <a:pt x="1476" y="189"/>
                </a:cubicBezTo>
                <a:cubicBezTo>
                  <a:pt x="1465" y="186"/>
                  <a:pt x="1456" y="180"/>
                  <a:pt x="1444" y="176"/>
                </a:cubicBezTo>
                <a:cubicBezTo>
                  <a:pt x="1446" y="174"/>
                  <a:pt x="1462" y="175"/>
                  <a:pt x="1466" y="173"/>
                </a:cubicBezTo>
                <a:close/>
                <a:moveTo>
                  <a:pt x="673" y="196"/>
                </a:moveTo>
                <a:cubicBezTo>
                  <a:pt x="682" y="196"/>
                  <a:pt x="676" y="204"/>
                  <a:pt x="684" y="204"/>
                </a:cubicBezTo>
                <a:cubicBezTo>
                  <a:pt x="677" y="199"/>
                  <a:pt x="688" y="194"/>
                  <a:pt x="683" y="188"/>
                </a:cubicBezTo>
                <a:cubicBezTo>
                  <a:pt x="679" y="190"/>
                  <a:pt x="673" y="191"/>
                  <a:pt x="673" y="196"/>
                </a:cubicBezTo>
                <a:close/>
                <a:moveTo>
                  <a:pt x="1383" y="128"/>
                </a:moveTo>
                <a:cubicBezTo>
                  <a:pt x="1380" y="123"/>
                  <a:pt x="1361" y="113"/>
                  <a:pt x="1357" y="119"/>
                </a:cubicBezTo>
                <a:cubicBezTo>
                  <a:pt x="1355" y="118"/>
                  <a:pt x="1355" y="116"/>
                  <a:pt x="1355" y="115"/>
                </a:cubicBezTo>
                <a:cubicBezTo>
                  <a:pt x="1349" y="114"/>
                  <a:pt x="1346" y="118"/>
                  <a:pt x="1340" y="115"/>
                </a:cubicBezTo>
                <a:cubicBezTo>
                  <a:pt x="1340" y="120"/>
                  <a:pt x="1343" y="120"/>
                  <a:pt x="1342" y="125"/>
                </a:cubicBezTo>
                <a:cubicBezTo>
                  <a:pt x="1341" y="127"/>
                  <a:pt x="1335" y="126"/>
                  <a:pt x="1337" y="132"/>
                </a:cubicBezTo>
                <a:cubicBezTo>
                  <a:pt x="1330" y="133"/>
                  <a:pt x="1333" y="124"/>
                  <a:pt x="1326" y="127"/>
                </a:cubicBezTo>
                <a:cubicBezTo>
                  <a:pt x="1326" y="136"/>
                  <a:pt x="1326" y="136"/>
                  <a:pt x="1326" y="136"/>
                </a:cubicBezTo>
                <a:cubicBezTo>
                  <a:pt x="1334" y="136"/>
                  <a:pt x="1342" y="134"/>
                  <a:pt x="1347" y="139"/>
                </a:cubicBezTo>
                <a:cubicBezTo>
                  <a:pt x="1351" y="138"/>
                  <a:pt x="1351" y="135"/>
                  <a:pt x="1349" y="131"/>
                </a:cubicBezTo>
                <a:cubicBezTo>
                  <a:pt x="1361" y="129"/>
                  <a:pt x="1375" y="128"/>
                  <a:pt x="1381" y="139"/>
                </a:cubicBezTo>
                <a:cubicBezTo>
                  <a:pt x="1385" y="139"/>
                  <a:pt x="1379" y="128"/>
                  <a:pt x="1379" y="130"/>
                </a:cubicBezTo>
                <a:cubicBezTo>
                  <a:pt x="1379" y="129"/>
                  <a:pt x="1382" y="127"/>
                  <a:pt x="1383" y="128"/>
                </a:cubicBezTo>
                <a:close/>
                <a:moveTo>
                  <a:pt x="1249" y="123"/>
                </a:moveTo>
                <a:cubicBezTo>
                  <a:pt x="1250" y="121"/>
                  <a:pt x="1253" y="118"/>
                  <a:pt x="1250" y="115"/>
                </a:cubicBezTo>
                <a:cubicBezTo>
                  <a:pt x="1252" y="114"/>
                  <a:pt x="1253" y="111"/>
                  <a:pt x="1255" y="108"/>
                </a:cubicBezTo>
                <a:cubicBezTo>
                  <a:pt x="1251" y="107"/>
                  <a:pt x="1251" y="105"/>
                  <a:pt x="1250" y="103"/>
                </a:cubicBezTo>
                <a:cubicBezTo>
                  <a:pt x="1245" y="104"/>
                  <a:pt x="1246" y="110"/>
                  <a:pt x="1240" y="110"/>
                </a:cubicBezTo>
                <a:cubicBezTo>
                  <a:pt x="1242" y="115"/>
                  <a:pt x="1240" y="115"/>
                  <a:pt x="1242" y="120"/>
                </a:cubicBezTo>
                <a:cubicBezTo>
                  <a:pt x="1240" y="123"/>
                  <a:pt x="1233" y="120"/>
                  <a:pt x="1231" y="120"/>
                </a:cubicBezTo>
                <a:cubicBezTo>
                  <a:pt x="1231" y="124"/>
                  <a:pt x="1236" y="122"/>
                  <a:pt x="1237" y="125"/>
                </a:cubicBezTo>
                <a:cubicBezTo>
                  <a:pt x="1231" y="126"/>
                  <a:pt x="1224" y="124"/>
                  <a:pt x="1215" y="124"/>
                </a:cubicBezTo>
                <a:cubicBezTo>
                  <a:pt x="1214" y="128"/>
                  <a:pt x="1222" y="130"/>
                  <a:pt x="1218" y="133"/>
                </a:cubicBezTo>
                <a:cubicBezTo>
                  <a:pt x="1219" y="136"/>
                  <a:pt x="1224" y="135"/>
                  <a:pt x="1229" y="135"/>
                </a:cubicBezTo>
                <a:cubicBezTo>
                  <a:pt x="1227" y="133"/>
                  <a:pt x="1222" y="134"/>
                  <a:pt x="1222" y="130"/>
                </a:cubicBezTo>
                <a:cubicBezTo>
                  <a:pt x="1224" y="127"/>
                  <a:pt x="1228" y="131"/>
                  <a:pt x="1234" y="131"/>
                </a:cubicBezTo>
                <a:cubicBezTo>
                  <a:pt x="1234" y="130"/>
                  <a:pt x="1233" y="130"/>
                  <a:pt x="1233" y="128"/>
                </a:cubicBezTo>
                <a:cubicBezTo>
                  <a:pt x="1239" y="129"/>
                  <a:pt x="1247" y="128"/>
                  <a:pt x="1246" y="136"/>
                </a:cubicBezTo>
                <a:cubicBezTo>
                  <a:pt x="1253" y="135"/>
                  <a:pt x="1252" y="133"/>
                  <a:pt x="1257" y="133"/>
                </a:cubicBezTo>
                <a:cubicBezTo>
                  <a:pt x="1256" y="128"/>
                  <a:pt x="1254" y="123"/>
                  <a:pt x="1249" y="123"/>
                </a:cubicBezTo>
                <a:close/>
                <a:moveTo>
                  <a:pt x="1082" y="96"/>
                </a:moveTo>
                <a:cubicBezTo>
                  <a:pt x="1099" y="100"/>
                  <a:pt x="1109" y="100"/>
                  <a:pt x="1122" y="105"/>
                </a:cubicBezTo>
                <a:cubicBezTo>
                  <a:pt x="1117" y="94"/>
                  <a:pt x="1101" y="95"/>
                  <a:pt x="1090" y="95"/>
                </a:cubicBezTo>
                <a:cubicBezTo>
                  <a:pt x="1089" y="95"/>
                  <a:pt x="1089" y="93"/>
                  <a:pt x="1089" y="91"/>
                </a:cubicBezTo>
                <a:cubicBezTo>
                  <a:pt x="1085" y="92"/>
                  <a:pt x="1082" y="92"/>
                  <a:pt x="1082" y="96"/>
                </a:cubicBezTo>
                <a:close/>
                <a:moveTo>
                  <a:pt x="991" y="78"/>
                </a:moveTo>
                <a:cubicBezTo>
                  <a:pt x="990" y="76"/>
                  <a:pt x="986" y="75"/>
                  <a:pt x="983" y="76"/>
                </a:cubicBezTo>
                <a:cubicBezTo>
                  <a:pt x="984" y="81"/>
                  <a:pt x="980" y="81"/>
                  <a:pt x="980" y="85"/>
                </a:cubicBezTo>
                <a:cubicBezTo>
                  <a:pt x="984" y="87"/>
                  <a:pt x="990" y="87"/>
                  <a:pt x="990" y="92"/>
                </a:cubicBezTo>
                <a:cubicBezTo>
                  <a:pt x="999" y="90"/>
                  <a:pt x="987" y="81"/>
                  <a:pt x="991" y="78"/>
                </a:cubicBezTo>
                <a:close/>
                <a:moveTo>
                  <a:pt x="1110" y="73"/>
                </a:moveTo>
                <a:cubicBezTo>
                  <a:pt x="1108" y="68"/>
                  <a:pt x="1104" y="70"/>
                  <a:pt x="1100" y="71"/>
                </a:cubicBezTo>
                <a:cubicBezTo>
                  <a:pt x="1101" y="73"/>
                  <a:pt x="1107" y="77"/>
                  <a:pt x="1110" y="73"/>
                </a:cubicBezTo>
                <a:close/>
                <a:moveTo>
                  <a:pt x="1036" y="63"/>
                </a:moveTo>
                <a:cubicBezTo>
                  <a:pt x="1043" y="64"/>
                  <a:pt x="1047" y="68"/>
                  <a:pt x="1054" y="69"/>
                </a:cubicBezTo>
                <a:cubicBezTo>
                  <a:pt x="1051" y="63"/>
                  <a:pt x="1053" y="60"/>
                  <a:pt x="1049" y="55"/>
                </a:cubicBezTo>
                <a:cubicBezTo>
                  <a:pt x="1045" y="55"/>
                  <a:pt x="1050" y="59"/>
                  <a:pt x="1044" y="60"/>
                </a:cubicBezTo>
                <a:cubicBezTo>
                  <a:pt x="1041" y="53"/>
                  <a:pt x="1035" y="53"/>
                  <a:pt x="1033" y="48"/>
                </a:cubicBezTo>
                <a:cubicBezTo>
                  <a:pt x="1025" y="51"/>
                  <a:pt x="1027" y="57"/>
                  <a:pt x="1028" y="64"/>
                </a:cubicBezTo>
                <a:cubicBezTo>
                  <a:pt x="1031" y="65"/>
                  <a:pt x="1034" y="67"/>
                  <a:pt x="1038" y="67"/>
                </a:cubicBezTo>
                <a:cubicBezTo>
                  <a:pt x="1037" y="65"/>
                  <a:pt x="1036" y="64"/>
                  <a:pt x="1036" y="63"/>
                </a:cubicBezTo>
                <a:close/>
              </a:path>
            </a:pathLst>
          </a:custGeom>
          <a:grp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281" name="组合 280"/>
          <p:cNvGrpSpPr/>
          <p:nvPr/>
        </p:nvGrpSpPr>
        <p:grpSpPr>
          <a:xfrm rot="10013049" flipH="1" flipV="1">
            <a:off x="-1154741" y="3616348"/>
            <a:ext cx="6032680" cy="2439646"/>
            <a:chOff x="80963" y="1108075"/>
            <a:chExt cx="12004676" cy="4667250"/>
          </a:xfrm>
          <a:gradFill>
            <a:gsLst>
              <a:gs pos="0">
                <a:srgbClr val="730C01"/>
              </a:gs>
              <a:gs pos="62000">
                <a:srgbClr val="C00000"/>
              </a:gs>
              <a:gs pos="100000">
                <a:srgbClr val="FF0000"/>
              </a:gs>
            </a:gsLst>
            <a:lin ang="0" scaled="0"/>
          </a:gradFill>
        </p:grpSpPr>
        <p:sp>
          <p:nvSpPr>
            <p:cNvPr id="282" name="Rectangle 5"/>
            <p:cNvSpPr>
              <a:spLocks noChangeArrowheads="1"/>
            </p:cNvSpPr>
            <p:nvPr/>
          </p:nvSpPr>
          <p:spPr bwMode="auto">
            <a:xfrm>
              <a:off x="11963401" y="1792288"/>
              <a:ext cx="122238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3" name="Freeform 6"/>
            <p:cNvSpPr>
              <a:spLocks/>
            </p:cNvSpPr>
            <p:nvPr/>
          </p:nvSpPr>
          <p:spPr bwMode="auto">
            <a:xfrm>
              <a:off x="11866563" y="1841500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4" name="Freeform 7"/>
            <p:cNvSpPr>
              <a:spLocks/>
            </p:cNvSpPr>
            <p:nvPr/>
          </p:nvSpPr>
          <p:spPr bwMode="auto">
            <a:xfrm>
              <a:off x="11722101" y="1498600"/>
              <a:ext cx="47625" cy="0"/>
            </a:xfrm>
            <a:custGeom>
              <a:avLst/>
              <a:gdLst>
                <a:gd name="T0" fmla="*/ 15 w 30"/>
                <a:gd name="T1" fmla="*/ 30 w 30"/>
                <a:gd name="T2" fmla="*/ 0 w 30"/>
                <a:gd name="T3" fmla="*/ 15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15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5" name="Freeform 8"/>
            <p:cNvSpPr>
              <a:spLocks/>
            </p:cNvSpPr>
            <p:nvPr/>
          </p:nvSpPr>
          <p:spPr bwMode="auto">
            <a:xfrm>
              <a:off x="11649076" y="1841500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6" name="Rectangle 9"/>
            <p:cNvSpPr>
              <a:spLocks noChangeArrowheads="1"/>
            </p:cNvSpPr>
            <p:nvPr/>
          </p:nvSpPr>
          <p:spPr bwMode="auto">
            <a:xfrm>
              <a:off x="11552238" y="2109788"/>
              <a:ext cx="16986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7" name="Freeform 10"/>
            <p:cNvSpPr>
              <a:spLocks/>
            </p:cNvSpPr>
            <p:nvPr/>
          </p:nvSpPr>
          <p:spPr bwMode="auto">
            <a:xfrm>
              <a:off x="661988" y="4333875"/>
              <a:ext cx="23813" cy="2381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8" name="Freeform 11"/>
            <p:cNvSpPr>
              <a:spLocks/>
            </p:cNvSpPr>
            <p:nvPr/>
          </p:nvSpPr>
          <p:spPr bwMode="auto">
            <a:xfrm>
              <a:off x="685801" y="3551238"/>
              <a:ext cx="49213" cy="25400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9" name="Freeform 12"/>
            <p:cNvSpPr>
              <a:spLocks/>
            </p:cNvSpPr>
            <p:nvPr/>
          </p:nvSpPr>
          <p:spPr bwMode="auto">
            <a:xfrm>
              <a:off x="5889626" y="1524000"/>
              <a:ext cx="23813" cy="2381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0" name="Freeform 13"/>
            <p:cNvSpPr>
              <a:spLocks/>
            </p:cNvSpPr>
            <p:nvPr/>
          </p:nvSpPr>
          <p:spPr bwMode="auto">
            <a:xfrm>
              <a:off x="7172326" y="14493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1" name="Freeform 14"/>
            <p:cNvSpPr>
              <a:spLocks/>
            </p:cNvSpPr>
            <p:nvPr/>
          </p:nvSpPr>
          <p:spPr bwMode="auto">
            <a:xfrm>
              <a:off x="5235576" y="1254125"/>
              <a:ext cx="49213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2" name="Freeform 15"/>
            <p:cNvSpPr>
              <a:spLocks/>
            </p:cNvSpPr>
            <p:nvPr/>
          </p:nvSpPr>
          <p:spPr bwMode="auto">
            <a:xfrm>
              <a:off x="5284788" y="1254125"/>
              <a:ext cx="47625" cy="0"/>
            </a:xfrm>
            <a:custGeom>
              <a:avLst/>
              <a:gdLst>
                <a:gd name="T0" fmla="*/ 1 w 2"/>
                <a:gd name="T1" fmla="*/ 0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3" name="Freeform 16"/>
            <p:cNvSpPr>
              <a:spLocks/>
            </p:cNvSpPr>
            <p:nvPr/>
          </p:nvSpPr>
          <p:spPr bwMode="auto">
            <a:xfrm>
              <a:off x="2646363" y="5091113"/>
              <a:ext cx="73025" cy="25400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0 w 3"/>
                <a:gd name="T5" fmla="*/ 1 h 1"/>
                <a:gd name="T6" fmla="*/ 3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4" name="Freeform 17"/>
            <p:cNvSpPr>
              <a:spLocks/>
            </p:cNvSpPr>
            <p:nvPr/>
          </p:nvSpPr>
          <p:spPr bwMode="auto">
            <a:xfrm>
              <a:off x="2646363" y="5140325"/>
              <a:ext cx="146050" cy="49213"/>
            </a:xfrm>
            <a:custGeom>
              <a:avLst/>
              <a:gdLst>
                <a:gd name="T0" fmla="*/ 0 w 6"/>
                <a:gd name="T1" fmla="*/ 1 h 2"/>
                <a:gd name="T2" fmla="*/ 6 w 6"/>
                <a:gd name="T3" fmla="*/ 0 h 2"/>
                <a:gd name="T4" fmla="*/ 4 w 6"/>
                <a:gd name="T5" fmla="*/ 0 h 2"/>
                <a:gd name="T6" fmla="*/ 0 w 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0" y="1"/>
                  </a:moveTo>
                  <a:cubicBezTo>
                    <a:pt x="1" y="1"/>
                    <a:pt x="3" y="1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3" y="2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5" name="Freeform 18"/>
            <p:cNvSpPr>
              <a:spLocks/>
            </p:cNvSpPr>
            <p:nvPr/>
          </p:nvSpPr>
          <p:spPr bwMode="auto">
            <a:xfrm>
              <a:off x="2792413" y="5140325"/>
              <a:ext cx="4762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6" name="Freeform 19"/>
            <p:cNvSpPr>
              <a:spLocks/>
            </p:cNvSpPr>
            <p:nvPr/>
          </p:nvSpPr>
          <p:spPr bwMode="auto">
            <a:xfrm>
              <a:off x="2308226" y="5018088"/>
              <a:ext cx="47625" cy="0"/>
            </a:xfrm>
            <a:custGeom>
              <a:avLst/>
              <a:gdLst>
                <a:gd name="T0" fmla="*/ 0 w 2"/>
                <a:gd name="T1" fmla="*/ 2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7" name="Freeform 20"/>
            <p:cNvSpPr>
              <a:spLocks/>
            </p:cNvSpPr>
            <p:nvPr/>
          </p:nvSpPr>
          <p:spPr bwMode="auto">
            <a:xfrm>
              <a:off x="2355851" y="4822825"/>
              <a:ext cx="23813" cy="2381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8" name="Freeform 21"/>
            <p:cNvSpPr>
              <a:spLocks/>
            </p:cNvSpPr>
            <p:nvPr/>
          </p:nvSpPr>
          <p:spPr bwMode="auto">
            <a:xfrm>
              <a:off x="2355851" y="4822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9" name="Freeform 22"/>
            <p:cNvSpPr>
              <a:spLocks/>
            </p:cNvSpPr>
            <p:nvPr/>
          </p:nvSpPr>
          <p:spPr bwMode="auto">
            <a:xfrm>
              <a:off x="11504613" y="5018088"/>
              <a:ext cx="193675" cy="23813"/>
            </a:xfrm>
            <a:custGeom>
              <a:avLst/>
              <a:gdLst>
                <a:gd name="T0" fmla="*/ 8 w 8"/>
                <a:gd name="T1" fmla="*/ 0 h 1"/>
                <a:gd name="T2" fmla="*/ 0 w 8"/>
                <a:gd name="T3" fmla="*/ 1 h 1"/>
                <a:gd name="T4" fmla="*/ 8 w 8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5" y="1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0" name="Freeform 23"/>
            <p:cNvSpPr>
              <a:spLocks/>
            </p:cNvSpPr>
            <p:nvPr/>
          </p:nvSpPr>
          <p:spPr bwMode="auto">
            <a:xfrm>
              <a:off x="10656888" y="4675188"/>
              <a:ext cx="49213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1" name="Freeform 24"/>
            <p:cNvSpPr>
              <a:spLocks/>
            </p:cNvSpPr>
            <p:nvPr/>
          </p:nvSpPr>
          <p:spPr bwMode="auto">
            <a:xfrm>
              <a:off x="9180513" y="4016375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2" name="Freeform 25"/>
            <p:cNvSpPr>
              <a:spLocks/>
            </p:cNvSpPr>
            <p:nvPr/>
          </p:nvSpPr>
          <p:spPr bwMode="auto">
            <a:xfrm>
              <a:off x="8624888" y="1743075"/>
              <a:ext cx="4762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3" name="Freeform 26"/>
            <p:cNvSpPr>
              <a:spLocks/>
            </p:cNvSpPr>
            <p:nvPr/>
          </p:nvSpPr>
          <p:spPr bwMode="auto">
            <a:xfrm>
              <a:off x="8866188" y="1938338"/>
              <a:ext cx="2381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4" name="Freeform 27"/>
            <p:cNvSpPr>
              <a:spLocks/>
            </p:cNvSpPr>
            <p:nvPr/>
          </p:nvSpPr>
          <p:spPr bwMode="auto">
            <a:xfrm>
              <a:off x="8842376" y="1938338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5" name="Freeform 28"/>
            <p:cNvSpPr>
              <a:spLocks/>
            </p:cNvSpPr>
            <p:nvPr/>
          </p:nvSpPr>
          <p:spPr bwMode="auto">
            <a:xfrm>
              <a:off x="9713913" y="3014663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6" name="Freeform 29"/>
            <p:cNvSpPr>
              <a:spLocks/>
            </p:cNvSpPr>
            <p:nvPr/>
          </p:nvSpPr>
          <p:spPr bwMode="auto">
            <a:xfrm>
              <a:off x="9737726" y="3014663"/>
              <a:ext cx="2381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7" name="Freeform 30"/>
            <p:cNvSpPr>
              <a:spLocks/>
            </p:cNvSpPr>
            <p:nvPr/>
          </p:nvSpPr>
          <p:spPr bwMode="auto">
            <a:xfrm>
              <a:off x="8308976" y="2378075"/>
              <a:ext cx="73025" cy="25400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3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8" name="Freeform 31"/>
            <p:cNvSpPr>
              <a:spLocks/>
            </p:cNvSpPr>
            <p:nvPr/>
          </p:nvSpPr>
          <p:spPr bwMode="auto">
            <a:xfrm>
              <a:off x="10028238" y="2135188"/>
              <a:ext cx="47625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9" name="Freeform 32"/>
            <p:cNvSpPr>
              <a:spLocks/>
            </p:cNvSpPr>
            <p:nvPr/>
          </p:nvSpPr>
          <p:spPr bwMode="auto">
            <a:xfrm>
              <a:off x="10028238" y="21351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0" name="Freeform 33"/>
            <p:cNvSpPr>
              <a:spLocks/>
            </p:cNvSpPr>
            <p:nvPr/>
          </p:nvSpPr>
          <p:spPr bwMode="auto">
            <a:xfrm>
              <a:off x="735013" y="5360988"/>
              <a:ext cx="0" cy="23813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1" name="Freeform 34"/>
            <p:cNvSpPr>
              <a:spLocks/>
            </p:cNvSpPr>
            <p:nvPr/>
          </p:nvSpPr>
          <p:spPr bwMode="auto">
            <a:xfrm>
              <a:off x="735013" y="5384800"/>
              <a:ext cx="23813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2" name="Freeform 35"/>
            <p:cNvSpPr>
              <a:spLocks/>
            </p:cNvSpPr>
            <p:nvPr/>
          </p:nvSpPr>
          <p:spPr bwMode="auto">
            <a:xfrm>
              <a:off x="735013" y="5360988"/>
              <a:ext cx="23813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3" name="Freeform 36"/>
            <p:cNvSpPr>
              <a:spLocks/>
            </p:cNvSpPr>
            <p:nvPr/>
          </p:nvSpPr>
          <p:spPr bwMode="auto">
            <a:xfrm>
              <a:off x="758826" y="5360988"/>
              <a:ext cx="2381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4" name="Freeform 37"/>
            <p:cNvSpPr>
              <a:spLocks/>
            </p:cNvSpPr>
            <p:nvPr/>
          </p:nvSpPr>
          <p:spPr bwMode="auto">
            <a:xfrm>
              <a:off x="2984501" y="5580063"/>
              <a:ext cx="49213" cy="23813"/>
            </a:xfrm>
            <a:custGeom>
              <a:avLst/>
              <a:gdLst>
                <a:gd name="T0" fmla="*/ 1 w 2"/>
                <a:gd name="T1" fmla="*/ 0 h 1"/>
                <a:gd name="T2" fmla="*/ 2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5" name="Freeform 38"/>
            <p:cNvSpPr>
              <a:spLocks/>
            </p:cNvSpPr>
            <p:nvPr/>
          </p:nvSpPr>
          <p:spPr bwMode="auto">
            <a:xfrm>
              <a:off x="782638" y="5140325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6" name="Freeform 39"/>
            <p:cNvSpPr>
              <a:spLocks noEditPoints="1"/>
            </p:cNvSpPr>
            <p:nvPr/>
          </p:nvSpPr>
          <p:spPr bwMode="auto">
            <a:xfrm>
              <a:off x="80963" y="1108075"/>
              <a:ext cx="11423650" cy="4667250"/>
            </a:xfrm>
            <a:custGeom>
              <a:avLst/>
              <a:gdLst>
                <a:gd name="T0" fmla="*/ 217 w 472"/>
                <a:gd name="T1" fmla="*/ 183 h 191"/>
                <a:gd name="T2" fmla="*/ 353 w 472"/>
                <a:gd name="T3" fmla="*/ 181 h 191"/>
                <a:gd name="T4" fmla="*/ 342 w 472"/>
                <a:gd name="T5" fmla="*/ 171 h 191"/>
                <a:gd name="T6" fmla="*/ 443 w 472"/>
                <a:gd name="T7" fmla="*/ 162 h 191"/>
                <a:gd name="T8" fmla="*/ 421 w 472"/>
                <a:gd name="T9" fmla="*/ 152 h 191"/>
                <a:gd name="T10" fmla="*/ 342 w 472"/>
                <a:gd name="T11" fmla="*/ 144 h 191"/>
                <a:gd name="T12" fmla="*/ 405 w 472"/>
                <a:gd name="T13" fmla="*/ 130 h 191"/>
                <a:gd name="T14" fmla="*/ 360 w 472"/>
                <a:gd name="T15" fmla="*/ 119 h 191"/>
                <a:gd name="T16" fmla="*/ 406 w 472"/>
                <a:gd name="T17" fmla="*/ 107 h 191"/>
                <a:gd name="T18" fmla="*/ 371 w 472"/>
                <a:gd name="T19" fmla="*/ 100 h 191"/>
                <a:gd name="T20" fmla="*/ 325 w 472"/>
                <a:gd name="T21" fmla="*/ 85 h 191"/>
                <a:gd name="T22" fmla="*/ 395 w 472"/>
                <a:gd name="T23" fmla="*/ 79 h 191"/>
                <a:gd name="T24" fmla="*/ 412 w 472"/>
                <a:gd name="T25" fmla="*/ 73 h 191"/>
                <a:gd name="T26" fmla="*/ 402 w 472"/>
                <a:gd name="T27" fmla="*/ 62 h 191"/>
                <a:gd name="T28" fmla="*/ 322 w 472"/>
                <a:gd name="T29" fmla="*/ 50 h 191"/>
                <a:gd name="T30" fmla="*/ 385 w 472"/>
                <a:gd name="T31" fmla="*/ 40 h 191"/>
                <a:gd name="T32" fmla="*/ 354 w 472"/>
                <a:gd name="T33" fmla="*/ 30 h 191"/>
                <a:gd name="T34" fmla="*/ 263 w 472"/>
                <a:gd name="T35" fmla="*/ 19 h 191"/>
                <a:gd name="T36" fmla="*/ 320 w 472"/>
                <a:gd name="T37" fmla="*/ 11 h 191"/>
                <a:gd name="T38" fmla="*/ 14 w 472"/>
                <a:gd name="T39" fmla="*/ 17 h 191"/>
                <a:gd name="T40" fmla="*/ 8 w 472"/>
                <a:gd name="T41" fmla="*/ 54 h 191"/>
                <a:gd name="T42" fmla="*/ 29 w 472"/>
                <a:gd name="T43" fmla="*/ 84 h 191"/>
                <a:gd name="T44" fmla="*/ 26 w 472"/>
                <a:gd name="T45" fmla="*/ 110 h 191"/>
                <a:gd name="T46" fmla="*/ 25 w 472"/>
                <a:gd name="T47" fmla="*/ 135 h 191"/>
                <a:gd name="T48" fmla="*/ 34 w 472"/>
                <a:gd name="T49" fmla="*/ 151 h 191"/>
                <a:gd name="T50" fmla="*/ 101 w 472"/>
                <a:gd name="T51" fmla="*/ 158 h 191"/>
                <a:gd name="T52" fmla="*/ 122 w 472"/>
                <a:gd name="T53" fmla="*/ 169 h 191"/>
                <a:gd name="T54" fmla="*/ 53 w 472"/>
                <a:gd name="T55" fmla="*/ 161 h 191"/>
                <a:gd name="T56" fmla="*/ 34 w 472"/>
                <a:gd name="T57" fmla="*/ 171 h 191"/>
                <a:gd name="T58" fmla="*/ 105 w 472"/>
                <a:gd name="T59" fmla="*/ 183 h 191"/>
                <a:gd name="T60" fmla="*/ 283 w 472"/>
                <a:gd name="T61" fmla="*/ 186 h 191"/>
                <a:gd name="T62" fmla="*/ 227 w 472"/>
                <a:gd name="T63" fmla="*/ 179 h 191"/>
                <a:gd name="T64" fmla="*/ 337 w 472"/>
                <a:gd name="T65" fmla="*/ 17 h 191"/>
                <a:gd name="T66" fmla="*/ 246 w 472"/>
                <a:gd name="T67" fmla="*/ 16 h 191"/>
                <a:gd name="T68" fmla="*/ 267 w 472"/>
                <a:gd name="T69" fmla="*/ 22 h 191"/>
                <a:gd name="T70" fmla="*/ 169 w 472"/>
                <a:gd name="T71" fmla="*/ 22 h 191"/>
                <a:gd name="T72" fmla="*/ 188 w 472"/>
                <a:gd name="T73" fmla="*/ 24 h 191"/>
                <a:gd name="T74" fmla="*/ 348 w 472"/>
                <a:gd name="T75" fmla="*/ 30 h 191"/>
                <a:gd name="T76" fmla="*/ 365 w 472"/>
                <a:gd name="T77" fmla="*/ 41 h 191"/>
                <a:gd name="T78" fmla="*/ 308 w 472"/>
                <a:gd name="T79" fmla="*/ 49 h 191"/>
                <a:gd name="T80" fmla="*/ 316 w 472"/>
                <a:gd name="T81" fmla="*/ 66 h 191"/>
                <a:gd name="T82" fmla="*/ 288 w 472"/>
                <a:gd name="T83" fmla="*/ 81 h 191"/>
                <a:gd name="T84" fmla="*/ 396 w 472"/>
                <a:gd name="T85" fmla="*/ 89 h 191"/>
                <a:gd name="T86" fmla="*/ 315 w 472"/>
                <a:gd name="T87" fmla="*/ 103 h 191"/>
                <a:gd name="T88" fmla="*/ 332 w 472"/>
                <a:gd name="T89" fmla="*/ 109 h 191"/>
                <a:gd name="T90" fmla="*/ 337 w 472"/>
                <a:gd name="T91" fmla="*/ 118 h 191"/>
                <a:gd name="T92" fmla="*/ 354 w 472"/>
                <a:gd name="T93" fmla="*/ 122 h 191"/>
                <a:gd name="T94" fmla="*/ 343 w 472"/>
                <a:gd name="T95" fmla="*/ 126 h 191"/>
                <a:gd name="T96" fmla="*/ 352 w 472"/>
                <a:gd name="T97" fmla="*/ 132 h 191"/>
                <a:gd name="T98" fmla="*/ 314 w 472"/>
                <a:gd name="T99" fmla="*/ 134 h 191"/>
                <a:gd name="T100" fmla="*/ 46 w 472"/>
                <a:gd name="T101" fmla="*/ 150 h 191"/>
                <a:gd name="T102" fmla="*/ 284 w 472"/>
                <a:gd name="T103" fmla="*/ 158 h 191"/>
                <a:gd name="T104" fmla="*/ 338 w 472"/>
                <a:gd name="T105" fmla="*/ 157 h 191"/>
                <a:gd name="T106" fmla="*/ 234 w 472"/>
                <a:gd name="T107" fmla="*/ 159 h 191"/>
                <a:gd name="T108" fmla="*/ 411 w 472"/>
                <a:gd name="T109" fmla="*/ 162 h 191"/>
                <a:gd name="T110" fmla="*/ 413 w 472"/>
                <a:gd name="T111" fmla="*/ 167 h 191"/>
                <a:gd name="T112" fmla="*/ 195 w 472"/>
                <a:gd name="T113" fmla="*/ 172 h 191"/>
                <a:gd name="T114" fmla="*/ 66 w 472"/>
                <a:gd name="T115" fmla="*/ 184 h 191"/>
                <a:gd name="T116" fmla="*/ 225 w 472"/>
                <a:gd name="T117" fmla="*/ 177 h 191"/>
                <a:gd name="T118" fmla="*/ 246 w 472"/>
                <a:gd name="T119" fmla="*/ 174 h 191"/>
                <a:gd name="T120" fmla="*/ 100 w 472"/>
                <a:gd name="T121" fmla="*/ 175 h 191"/>
                <a:gd name="T122" fmla="*/ 78 w 472"/>
                <a:gd name="T123" fmla="*/ 18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2" h="191">
                  <a:moveTo>
                    <a:pt x="172" y="186"/>
                  </a:moveTo>
                  <a:cubicBezTo>
                    <a:pt x="172" y="185"/>
                    <a:pt x="172" y="185"/>
                    <a:pt x="172" y="185"/>
                  </a:cubicBezTo>
                  <a:cubicBezTo>
                    <a:pt x="179" y="185"/>
                    <a:pt x="186" y="185"/>
                    <a:pt x="193" y="185"/>
                  </a:cubicBezTo>
                  <a:cubicBezTo>
                    <a:pt x="184" y="185"/>
                    <a:pt x="175" y="185"/>
                    <a:pt x="167" y="184"/>
                  </a:cubicBezTo>
                  <a:cubicBezTo>
                    <a:pt x="171" y="184"/>
                    <a:pt x="172" y="182"/>
                    <a:pt x="176" y="183"/>
                  </a:cubicBezTo>
                  <a:cubicBezTo>
                    <a:pt x="176" y="182"/>
                    <a:pt x="176" y="182"/>
                    <a:pt x="176" y="182"/>
                  </a:cubicBezTo>
                  <a:cubicBezTo>
                    <a:pt x="173" y="183"/>
                    <a:pt x="170" y="183"/>
                    <a:pt x="167" y="182"/>
                  </a:cubicBezTo>
                  <a:cubicBezTo>
                    <a:pt x="169" y="183"/>
                    <a:pt x="170" y="181"/>
                    <a:pt x="171" y="182"/>
                  </a:cubicBezTo>
                  <a:cubicBezTo>
                    <a:pt x="172" y="182"/>
                    <a:pt x="172" y="182"/>
                    <a:pt x="172" y="182"/>
                  </a:cubicBezTo>
                  <a:cubicBezTo>
                    <a:pt x="172" y="181"/>
                    <a:pt x="172" y="181"/>
                    <a:pt x="172" y="181"/>
                  </a:cubicBezTo>
                  <a:cubicBezTo>
                    <a:pt x="171" y="181"/>
                    <a:pt x="171" y="181"/>
                    <a:pt x="171" y="181"/>
                  </a:cubicBezTo>
                  <a:cubicBezTo>
                    <a:pt x="171" y="181"/>
                    <a:pt x="171" y="182"/>
                    <a:pt x="171" y="182"/>
                  </a:cubicBezTo>
                  <a:cubicBezTo>
                    <a:pt x="170" y="181"/>
                    <a:pt x="168" y="181"/>
                    <a:pt x="167" y="181"/>
                  </a:cubicBezTo>
                  <a:cubicBezTo>
                    <a:pt x="168" y="181"/>
                    <a:pt x="168" y="180"/>
                    <a:pt x="168" y="180"/>
                  </a:cubicBezTo>
                  <a:cubicBezTo>
                    <a:pt x="167" y="180"/>
                    <a:pt x="165" y="180"/>
                    <a:pt x="165" y="180"/>
                  </a:cubicBezTo>
                  <a:cubicBezTo>
                    <a:pt x="170" y="180"/>
                    <a:pt x="170" y="180"/>
                    <a:pt x="170" y="180"/>
                  </a:cubicBezTo>
                  <a:cubicBezTo>
                    <a:pt x="170" y="180"/>
                    <a:pt x="170" y="179"/>
                    <a:pt x="170" y="179"/>
                  </a:cubicBezTo>
                  <a:cubicBezTo>
                    <a:pt x="177" y="178"/>
                    <a:pt x="190" y="179"/>
                    <a:pt x="199" y="178"/>
                  </a:cubicBezTo>
                  <a:cubicBezTo>
                    <a:pt x="199" y="179"/>
                    <a:pt x="199" y="179"/>
                    <a:pt x="199" y="179"/>
                  </a:cubicBezTo>
                  <a:cubicBezTo>
                    <a:pt x="200" y="179"/>
                    <a:pt x="200" y="179"/>
                    <a:pt x="200" y="179"/>
                  </a:cubicBezTo>
                  <a:cubicBezTo>
                    <a:pt x="200" y="179"/>
                    <a:pt x="200" y="179"/>
                    <a:pt x="200" y="179"/>
                  </a:cubicBezTo>
                  <a:cubicBezTo>
                    <a:pt x="203" y="178"/>
                    <a:pt x="205" y="177"/>
                    <a:pt x="207" y="179"/>
                  </a:cubicBezTo>
                  <a:cubicBezTo>
                    <a:pt x="208" y="178"/>
                    <a:pt x="208" y="178"/>
                    <a:pt x="208" y="178"/>
                  </a:cubicBezTo>
                  <a:cubicBezTo>
                    <a:pt x="208" y="178"/>
                    <a:pt x="209" y="178"/>
                    <a:pt x="210" y="178"/>
                  </a:cubicBezTo>
                  <a:cubicBezTo>
                    <a:pt x="209" y="178"/>
                    <a:pt x="209" y="179"/>
                    <a:pt x="209" y="179"/>
                  </a:cubicBezTo>
                  <a:cubicBezTo>
                    <a:pt x="215" y="179"/>
                    <a:pt x="219" y="179"/>
                    <a:pt x="224" y="179"/>
                  </a:cubicBezTo>
                  <a:cubicBezTo>
                    <a:pt x="221" y="180"/>
                    <a:pt x="216" y="180"/>
                    <a:pt x="212" y="180"/>
                  </a:cubicBezTo>
                  <a:cubicBezTo>
                    <a:pt x="214" y="180"/>
                    <a:pt x="214" y="180"/>
                    <a:pt x="214" y="180"/>
                  </a:cubicBezTo>
                  <a:cubicBezTo>
                    <a:pt x="221" y="181"/>
                    <a:pt x="229" y="180"/>
                    <a:pt x="236" y="181"/>
                  </a:cubicBezTo>
                  <a:cubicBezTo>
                    <a:pt x="236" y="181"/>
                    <a:pt x="236" y="181"/>
                    <a:pt x="236" y="181"/>
                  </a:cubicBezTo>
                  <a:cubicBezTo>
                    <a:pt x="213" y="181"/>
                    <a:pt x="213" y="181"/>
                    <a:pt x="213" y="181"/>
                  </a:cubicBezTo>
                  <a:cubicBezTo>
                    <a:pt x="212" y="182"/>
                    <a:pt x="212" y="182"/>
                    <a:pt x="212" y="182"/>
                  </a:cubicBezTo>
                  <a:cubicBezTo>
                    <a:pt x="204" y="182"/>
                    <a:pt x="199" y="182"/>
                    <a:pt x="194" y="182"/>
                  </a:cubicBezTo>
                  <a:cubicBezTo>
                    <a:pt x="205" y="182"/>
                    <a:pt x="213" y="182"/>
                    <a:pt x="223" y="183"/>
                  </a:cubicBezTo>
                  <a:cubicBezTo>
                    <a:pt x="220" y="183"/>
                    <a:pt x="214" y="183"/>
                    <a:pt x="211" y="183"/>
                  </a:cubicBezTo>
                  <a:cubicBezTo>
                    <a:pt x="213" y="183"/>
                    <a:pt x="215" y="183"/>
                    <a:pt x="217" y="183"/>
                  </a:cubicBezTo>
                  <a:cubicBezTo>
                    <a:pt x="216" y="184"/>
                    <a:pt x="216" y="184"/>
                    <a:pt x="216" y="184"/>
                  </a:cubicBezTo>
                  <a:cubicBezTo>
                    <a:pt x="214" y="183"/>
                    <a:pt x="210" y="185"/>
                    <a:pt x="209" y="183"/>
                  </a:cubicBezTo>
                  <a:cubicBezTo>
                    <a:pt x="207" y="183"/>
                    <a:pt x="207" y="183"/>
                    <a:pt x="205" y="184"/>
                  </a:cubicBezTo>
                  <a:cubicBezTo>
                    <a:pt x="205" y="183"/>
                    <a:pt x="205" y="183"/>
                    <a:pt x="205" y="183"/>
                  </a:cubicBezTo>
                  <a:cubicBezTo>
                    <a:pt x="201" y="184"/>
                    <a:pt x="201" y="184"/>
                    <a:pt x="201" y="184"/>
                  </a:cubicBezTo>
                  <a:cubicBezTo>
                    <a:pt x="202" y="184"/>
                    <a:pt x="203" y="184"/>
                    <a:pt x="204" y="184"/>
                  </a:cubicBezTo>
                  <a:cubicBezTo>
                    <a:pt x="202" y="186"/>
                    <a:pt x="199" y="184"/>
                    <a:pt x="198" y="185"/>
                  </a:cubicBezTo>
                  <a:cubicBezTo>
                    <a:pt x="211" y="186"/>
                    <a:pt x="226" y="186"/>
                    <a:pt x="241" y="186"/>
                  </a:cubicBezTo>
                  <a:cubicBezTo>
                    <a:pt x="242" y="186"/>
                    <a:pt x="245" y="186"/>
                    <a:pt x="247" y="186"/>
                  </a:cubicBezTo>
                  <a:cubicBezTo>
                    <a:pt x="264" y="186"/>
                    <a:pt x="264" y="186"/>
                    <a:pt x="264" y="186"/>
                  </a:cubicBezTo>
                  <a:cubicBezTo>
                    <a:pt x="264" y="186"/>
                    <a:pt x="264" y="186"/>
                    <a:pt x="264" y="186"/>
                  </a:cubicBezTo>
                  <a:cubicBezTo>
                    <a:pt x="268" y="187"/>
                    <a:pt x="273" y="187"/>
                    <a:pt x="277" y="186"/>
                  </a:cubicBezTo>
                  <a:cubicBezTo>
                    <a:pt x="277" y="186"/>
                    <a:pt x="278" y="186"/>
                    <a:pt x="277" y="187"/>
                  </a:cubicBezTo>
                  <a:cubicBezTo>
                    <a:pt x="282" y="186"/>
                    <a:pt x="288" y="187"/>
                    <a:pt x="292" y="186"/>
                  </a:cubicBezTo>
                  <a:cubicBezTo>
                    <a:pt x="291" y="187"/>
                    <a:pt x="291" y="187"/>
                    <a:pt x="291" y="187"/>
                  </a:cubicBezTo>
                  <a:cubicBezTo>
                    <a:pt x="293" y="187"/>
                    <a:pt x="293" y="187"/>
                    <a:pt x="293" y="187"/>
                  </a:cubicBezTo>
                  <a:cubicBezTo>
                    <a:pt x="293" y="187"/>
                    <a:pt x="293" y="187"/>
                    <a:pt x="293" y="187"/>
                  </a:cubicBezTo>
                  <a:cubicBezTo>
                    <a:pt x="305" y="187"/>
                    <a:pt x="305" y="187"/>
                    <a:pt x="305" y="187"/>
                  </a:cubicBezTo>
                  <a:cubicBezTo>
                    <a:pt x="304" y="187"/>
                    <a:pt x="304" y="187"/>
                    <a:pt x="304" y="187"/>
                  </a:cubicBezTo>
                  <a:cubicBezTo>
                    <a:pt x="306" y="187"/>
                    <a:pt x="306" y="187"/>
                    <a:pt x="306" y="187"/>
                  </a:cubicBezTo>
                  <a:cubicBezTo>
                    <a:pt x="309" y="186"/>
                    <a:pt x="305" y="185"/>
                    <a:pt x="308" y="185"/>
                  </a:cubicBezTo>
                  <a:cubicBezTo>
                    <a:pt x="308" y="185"/>
                    <a:pt x="308" y="186"/>
                    <a:pt x="308" y="186"/>
                  </a:cubicBezTo>
                  <a:cubicBezTo>
                    <a:pt x="348" y="186"/>
                    <a:pt x="348" y="186"/>
                    <a:pt x="348" y="186"/>
                  </a:cubicBezTo>
                  <a:cubicBezTo>
                    <a:pt x="328" y="185"/>
                    <a:pt x="328" y="185"/>
                    <a:pt x="328" y="185"/>
                  </a:cubicBezTo>
                  <a:cubicBezTo>
                    <a:pt x="336" y="185"/>
                    <a:pt x="346" y="185"/>
                    <a:pt x="353" y="185"/>
                  </a:cubicBezTo>
                  <a:cubicBezTo>
                    <a:pt x="351" y="184"/>
                    <a:pt x="347" y="185"/>
                    <a:pt x="346" y="184"/>
                  </a:cubicBezTo>
                  <a:cubicBezTo>
                    <a:pt x="346" y="184"/>
                    <a:pt x="346" y="184"/>
                    <a:pt x="345" y="185"/>
                  </a:cubicBezTo>
                  <a:cubicBezTo>
                    <a:pt x="345" y="184"/>
                    <a:pt x="345" y="184"/>
                    <a:pt x="345" y="184"/>
                  </a:cubicBezTo>
                  <a:cubicBezTo>
                    <a:pt x="344" y="184"/>
                    <a:pt x="343" y="184"/>
                    <a:pt x="342" y="184"/>
                  </a:cubicBezTo>
                  <a:cubicBezTo>
                    <a:pt x="343" y="183"/>
                    <a:pt x="343" y="183"/>
                    <a:pt x="344" y="183"/>
                  </a:cubicBezTo>
                  <a:cubicBezTo>
                    <a:pt x="342" y="183"/>
                    <a:pt x="341" y="184"/>
                    <a:pt x="339" y="183"/>
                  </a:cubicBezTo>
                  <a:cubicBezTo>
                    <a:pt x="340" y="182"/>
                    <a:pt x="342" y="183"/>
                    <a:pt x="343" y="182"/>
                  </a:cubicBezTo>
                  <a:cubicBezTo>
                    <a:pt x="345" y="181"/>
                    <a:pt x="348" y="183"/>
                    <a:pt x="348" y="181"/>
                  </a:cubicBezTo>
                  <a:cubicBezTo>
                    <a:pt x="348" y="183"/>
                    <a:pt x="352" y="182"/>
                    <a:pt x="353" y="182"/>
                  </a:cubicBezTo>
                  <a:cubicBezTo>
                    <a:pt x="353" y="182"/>
                    <a:pt x="352" y="182"/>
                    <a:pt x="352" y="181"/>
                  </a:cubicBezTo>
                  <a:cubicBezTo>
                    <a:pt x="353" y="181"/>
                    <a:pt x="353" y="181"/>
                    <a:pt x="353" y="181"/>
                  </a:cubicBezTo>
                  <a:cubicBezTo>
                    <a:pt x="355" y="181"/>
                    <a:pt x="357" y="180"/>
                    <a:pt x="359" y="181"/>
                  </a:cubicBezTo>
                  <a:cubicBezTo>
                    <a:pt x="355" y="182"/>
                    <a:pt x="355" y="182"/>
                    <a:pt x="355" y="182"/>
                  </a:cubicBezTo>
                  <a:cubicBezTo>
                    <a:pt x="357" y="182"/>
                    <a:pt x="359" y="182"/>
                    <a:pt x="359" y="181"/>
                  </a:cubicBezTo>
                  <a:cubicBezTo>
                    <a:pt x="359" y="183"/>
                    <a:pt x="363" y="181"/>
                    <a:pt x="365" y="181"/>
                  </a:cubicBezTo>
                  <a:cubicBezTo>
                    <a:pt x="368" y="182"/>
                    <a:pt x="368" y="180"/>
                    <a:pt x="372" y="181"/>
                  </a:cubicBezTo>
                  <a:cubicBezTo>
                    <a:pt x="371" y="179"/>
                    <a:pt x="366" y="182"/>
                    <a:pt x="364" y="180"/>
                  </a:cubicBezTo>
                  <a:cubicBezTo>
                    <a:pt x="364" y="180"/>
                    <a:pt x="364" y="180"/>
                    <a:pt x="364" y="180"/>
                  </a:cubicBezTo>
                  <a:cubicBezTo>
                    <a:pt x="354" y="181"/>
                    <a:pt x="343" y="180"/>
                    <a:pt x="333" y="181"/>
                  </a:cubicBezTo>
                  <a:cubicBezTo>
                    <a:pt x="331" y="179"/>
                    <a:pt x="326" y="181"/>
                    <a:pt x="323" y="180"/>
                  </a:cubicBezTo>
                  <a:cubicBezTo>
                    <a:pt x="358" y="179"/>
                    <a:pt x="358" y="179"/>
                    <a:pt x="358" y="179"/>
                  </a:cubicBezTo>
                  <a:cubicBezTo>
                    <a:pt x="300" y="178"/>
                    <a:pt x="300" y="178"/>
                    <a:pt x="300" y="178"/>
                  </a:cubicBezTo>
                  <a:cubicBezTo>
                    <a:pt x="304" y="178"/>
                    <a:pt x="309" y="179"/>
                    <a:pt x="313" y="177"/>
                  </a:cubicBezTo>
                  <a:cubicBezTo>
                    <a:pt x="315" y="179"/>
                    <a:pt x="317" y="177"/>
                    <a:pt x="319" y="178"/>
                  </a:cubicBezTo>
                  <a:cubicBezTo>
                    <a:pt x="321" y="178"/>
                    <a:pt x="324" y="177"/>
                    <a:pt x="327" y="177"/>
                  </a:cubicBezTo>
                  <a:cubicBezTo>
                    <a:pt x="328" y="176"/>
                    <a:pt x="331" y="178"/>
                    <a:pt x="332" y="177"/>
                  </a:cubicBezTo>
                  <a:cubicBezTo>
                    <a:pt x="336" y="178"/>
                    <a:pt x="339" y="176"/>
                    <a:pt x="343" y="177"/>
                  </a:cubicBezTo>
                  <a:cubicBezTo>
                    <a:pt x="345" y="177"/>
                    <a:pt x="345" y="177"/>
                    <a:pt x="345" y="177"/>
                  </a:cubicBezTo>
                  <a:cubicBezTo>
                    <a:pt x="347" y="178"/>
                    <a:pt x="347" y="178"/>
                    <a:pt x="347" y="178"/>
                  </a:cubicBezTo>
                  <a:cubicBezTo>
                    <a:pt x="348" y="176"/>
                    <a:pt x="353" y="178"/>
                    <a:pt x="353" y="176"/>
                  </a:cubicBezTo>
                  <a:cubicBezTo>
                    <a:pt x="355" y="177"/>
                    <a:pt x="355" y="177"/>
                    <a:pt x="355" y="177"/>
                  </a:cubicBezTo>
                  <a:cubicBezTo>
                    <a:pt x="355" y="177"/>
                    <a:pt x="355" y="177"/>
                    <a:pt x="355" y="177"/>
                  </a:cubicBezTo>
                  <a:cubicBezTo>
                    <a:pt x="354" y="177"/>
                    <a:pt x="354" y="177"/>
                    <a:pt x="354" y="176"/>
                  </a:cubicBezTo>
                  <a:cubicBezTo>
                    <a:pt x="358" y="176"/>
                    <a:pt x="358" y="176"/>
                    <a:pt x="358" y="176"/>
                  </a:cubicBezTo>
                  <a:cubicBezTo>
                    <a:pt x="337" y="175"/>
                    <a:pt x="317" y="177"/>
                    <a:pt x="296" y="176"/>
                  </a:cubicBezTo>
                  <a:cubicBezTo>
                    <a:pt x="317" y="175"/>
                    <a:pt x="331" y="175"/>
                    <a:pt x="352" y="175"/>
                  </a:cubicBezTo>
                  <a:cubicBezTo>
                    <a:pt x="352" y="174"/>
                    <a:pt x="352" y="174"/>
                    <a:pt x="352" y="174"/>
                  </a:cubicBezTo>
                  <a:cubicBezTo>
                    <a:pt x="349" y="174"/>
                    <a:pt x="347" y="174"/>
                    <a:pt x="345" y="174"/>
                  </a:cubicBezTo>
                  <a:cubicBezTo>
                    <a:pt x="341" y="174"/>
                    <a:pt x="336" y="173"/>
                    <a:pt x="332" y="175"/>
                  </a:cubicBezTo>
                  <a:cubicBezTo>
                    <a:pt x="329" y="174"/>
                    <a:pt x="324" y="174"/>
                    <a:pt x="320" y="175"/>
                  </a:cubicBezTo>
                  <a:cubicBezTo>
                    <a:pt x="315" y="173"/>
                    <a:pt x="308" y="175"/>
                    <a:pt x="303" y="174"/>
                  </a:cubicBezTo>
                  <a:cubicBezTo>
                    <a:pt x="306" y="173"/>
                    <a:pt x="312" y="174"/>
                    <a:pt x="315" y="173"/>
                  </a:cubicBezTo>
                  <a:cubicBezTo>
                    <a:pt x="281" y="173"/>
                    <a:pt x="281" y="173"/>
                    <a:pt x="281" y="173"/>
                  </a:cubicBezTo>
                  <a:cubicBezTo>
                    <a:pt x="302" y="172"/>
                    <a:pt x="321" y="172"/>
                    <a:pt x="339" y="171"/>
                  </a:cubicBezTo>
                  <a:cubicBezTo>
                    <a:pt x="338" y="171"/>
                    <a:pt x="338" y="171"/>
                    <a:pt x="338" y="171"/>
                  </a:cubicBezTo>
                  <a:cubicBezTo>
                    <a:pt x="337" y="171"/>
                    <a:pt x="337" y="171"/>
                    <a:pt x="337" y="171"/>
                  </a:cubicBezTo>
                  <a:cubicBezTo>
                    <a:pt x="339" y="171"/>
                    <a:pt x="340" y="170"/>
                    <a:pt x="342" y="171"/>
                  </a:cubicBezTo>
                  <a:cubicBezTo>
                    <a:pt x="341" y="172"/>
                    <a:pt x="341" y="172"/>
                    <a:pt x="341" y="172"/>
                  </a:cubicBezTo>
                  <a:cubicBezTo>
                    <a:pt x="347" y="171"/>
                    <a:pt x="358" y="172"/>
                    <a:pt x="364" y="171"/>
                  </a:cubicBezTo>
                  <a:cubicBezTo>
                    <a:pt x="363" y="171"/>
                    <a:pt x="363" y="171"/>
                    <a:pt x="363" y="171"/>
                  </a:cubicBezTo>
                  <a:cubicBezTo>
                    <a:pt x="364" y="170"/>
                    <a:pt x="367" y="169"/>
                    <a:pt x="369" y="170"/>
                  </a:cubicBezTo>
                  <a:cubicBezTo>
                    <a:pt x="368" y="170"/>
                    <a:pt x="368" y="170"/>
                    <a:pt x="368" y="171"/>
                  </a:cubicBezTo>
                  <a:cubicBezTo>
                    <a:pt x="371" y="171"/>
                    <a:pt x="374" y="170"/>
                    <a:pt x="377" y="171"/>
                  </a:cubicBezTo>
                  <a:cubicBezTo>
                    <a:pt x="377" y="171"/>
                    <a:pt x="377" y="171"/>
                    <a:pt x="377" y="171"/>
                  </a:cubicBezTo>
                  <a:cubicBezTo>
                    <a:pt x="400" y="171"/>
                    <a:pt x="400" y="171"/>
                    <a:pt x="400" y="171"/>
                  </a:cubicBezTo>
                  <a:cubicBezTo>
                    <a:pt x="402" y="171"/>
                    <a:pt x="402" y="171"/>
                    <a:pt x="402" y="171"/>
                  </a:cubicBezTo>
                  <a:cubicBezTo>
                    <a:pt x="402" y="171"/>
                    <a:pt x="403" y="171"/>
                    <a:pt x="403" y="171"/>
                  </a:cubicBezTo>
                  <a:cubicBezTo>
                    <a:pt x="416" y="170"/>
                    <a:pt x="426" y="171"/>
                    <a:pt x="439" y="171"/>
                  </a:cubicBezTo>
                  <a:cubicBezTo>
                    <a:pt x="441" y="170"/>
                    <a:pt x="441" y="170"/>
                    <a:pt x="441" y="170"/>
                  </a:cubicBezTo>
                  <a:cubicBezTo>
                    <a:pt x="444" y="172"/>
                    <a:pt x="447" y="169"/>
                    <a:pt x="450" y="170"/>
                  </a:cubicBezTo>
                  <a:cubicBezTo>
                    <a:pt x="450" y="170"/>
                    <a:pt x="450" y="170"/>
                    <a:pt x="450" y="170"/>
                  </a:cubicBezTo>
                  <a:cubicBezTo>
                    <a:pt x="429" y="170"/>
                    <a:pt x="409" y="169"/>
                    <a:pt x="388" y="169"/>
                  </a:cubicBezTo>
                  <a:cubicBezTo>
                    <a:pt x="388" y="169"/>
                    <a:pt x="388" y="169"/>
                    <a:pt x="388" y="169"/>
                  </a:cubicBezTo>
                  <a:cubicBezTo>
                    <a:pt x="405" y="169"/>
                    <a:pt x="418" y="168"/>
                    <a:pt x="433" y="168"/>
                  </a:cubicBezTo>
                  <a:cubicBezTo>
                    <a:pt x="428" y="168"/>
                    <a:pt x="420" y="168"/>
                    <a:pt x="415" y="168"/>
                  </a:cubicBezTo>
                  <a:cubicBezTo>
                    <a:pt x="421" y="167"/>
                    <a:pt x="430" y="168"/>
                    <a:pt x="436" y="167"/>
                  </a:cubicBezTo>
                  <a:cubicBezTo>
                    <a:pt x="434" y="167"/>
                    <a:pt x="432" y="167"/>
                    <a:pt x="431" y="167"/>
                  </a:cubicBezTo>
                  <a:cubicBezTo>
                    <a:pt x="431" y="166"/>
                    <a:pt x="431" y="166"/>
                    <a:pt x="431" y="166"/>
                  </a:cubicBezTo>
                  <a:cubicBezTo>
                    <a:pt x="439" y="166"/>
                    <a:pt x="446" y="166"/>
                    <a:pt x="454" y="166"/>
                  </a:cubicBezTo>
                  <a:cubicBezTo>
                    <a:pt x="448" y="165"/>
                    <a:pt x="440" y="166"/>
                    <a:pt x="433" y="166"/>
                  </a:cubicBezTo>
                  <a:cubicBezTo>
                    <a:pt x="432" y="166"/>
                    <a:pt x="430" y="164"/>
                    <a:pt x="429" y="166"/>
                  </a:cubicBezTo>
                  <a:cubicBezTo>
                    <a:pt x="417" y="165"/>
                    <a:pt x="405" y="165"/>
                    <a:pt x="392" y="165"/>
                  </a:cubicBezTo>
                  <a:cubicBezTo>
                    <a:pt x="398" y="164"/>
                    <a:pt x="406" y="165"/>
                    <a:pt x="412" y="164"/>
                  </a:cubicBezTo>
                  <a:cubicBezTo>
                    <a:pt x="414" y="163"/>
                    <a:pt x="419" y="164"/>
                    <a:pt x="421" y="163"/>
                  </a:cubicBezTo>
                  <a:cubicBezTo>
                    <a:pt x="420" y="165"/>
                    <a:pt x="416" y="164"/>
                    <a:pt x="415" y="164"/>
                  </a:cubicBezTo>
                  <a:cubicBezTo>
                    <a:pt x="416" y="165"/>
                    <a:pt x="420" y="165"/>
                    <a:pt x="421" y="164"/>
                  </a:cubicBezTo>
                  <a:cubicBezTo>
                    <a:pt x="421" y="164"/>
                    <a:pt x="421" y="164"/>
                    <a:pt x="421" y="165"/>
                  </a:cubicBezTo>
                  <a:cubicBezTo>
                    <a:pt x="424" y="165"/>
                    <a:pt x="426" y="164"/>
                    <a:pt x="427" y="164"/>
                  </a:cubicBezTo>
                  <a:cubicBezTo>
                    <a:pt x="422" y="164"/>
                    <a:pt x="422" y="164"/>
                    <a:pt x="422" y="164"/>
                  </a:cubicBezTo>
                  <a:cubicBezTo>
                    <a:pt x="422" y="163"/>
                    <a:pt x="422" y="163"/>
                    <a:pt x="422" y="163"/>
                  </a:cubicBezTo>
                  <a:cubicBezTo>
                    <a:pt x="433" y="163"/>
                    <a:pt x="441" y="163"/>
                    <a:pt x="450" y="163"/>
                  </a:cubicBezTo>
                  <a:cubicBezTo>
                    <a:pt x="447" y="163"/>
                    <a:pt x="444" y="163"/>
                    <a:pt x="442" y="162"/>
                  </a:cubicBezTo>
                  <a:cubicBezTo>
                    <a:pt x="443" y="162"/>
                    <a:pt x="443" y="162"/>
                    <a:pt x="443" y="162"/>
                  </a:cubicBezTo>
                  <a:cubicBezTo>
                    <a:pt x="466" y="162"/>
                    <a:pt x="466" y="162"/>
                    <a:pt x="466" y="162"/>
                  </a:cubicBezTo>
                  <a:cubicBezTo>
                    <a:pt x="442" y="161"/>
                    <a:pt x="442" y="161"/>
                    <a:pt x="442" y="161"/>
                  </a:cubicBezTo>
                  <a:cubicBezTo>
                    <a:pt x="442" y="161"/>
                    <a:pt x="442" y="161"/>
                    <a:pt x="442" y="161"/>
                  </a:cubicBezTo>
                  <a:cubicBezTo>
                    <a:pt x="472" y="161"/>
                    <a:pt x="472" y="161"/>
                    <a:pt x="472" y="161"/>
                  </a:cubicBezTo>
                  <a:cubicBezTo>
                    <a:pt x="465" y="160"/>
                    <a:pt x="458" y="160"/>
                    <a:pt x="450" y="160"/>
                  </a:cubicBezTo>
                  <a:cubicBezTo>
                    <a:pt x="451" y="158"/>
                    <a:pt x="451" y="158"/>
                    <a:pt x="451" y="158"/>
                  </a:cubicBezTo>
                  <a:cubicBezTo>
                    <a:pt x="449" y="158"/>
                    <a:pt x="449" y="158"/>
                    <a:pt x="449" y="158"/>
                  </a:cubicBezTo>
                  <a:cubicBezTo>
                    <a:pt x="450" y="158"/>
                    <a:pt x="450" y="158"/>
                    <a:pt x="450" y="159"/>
                  </a:cubicBezTo>
                  <a:cubicBezTo>
                    <a:pt x="446" y="160"/>
                    <a:pt x="438" y="158"/>
                    <a:pt x="434" y="160"/>
                  </a:cubicBezTo>
                  <a:cubicBezTo>
                    <a:pt x="434" y="160"/>
                    <a:pt x="433" y="160"/>
                    <a:pt x="433" y="159"/>
                  </a:cubicBezTo>
                  <a:cubicBezTo>
                    <a:pt x="423" y="159"/>
                    <a:pt x="410" y="160"/>
                    <a:pt x="401" y="159"/>
                  </a:cubicBezTo>
                  <a:cubicBezTo>
                    <a:pt x="401" y="159"/>
                    <a:pt x="401" y="159"/>
                    <a:pt x="401" y="159"/>
                  </a:cubicBezTo>
                  <a:cubicBezTo>
                    <a:pt x="395" y="160"/>
                    <a:pt x="385" y="160"/>
                    <a:pt x="378" y="159"/>
                  </a:cubicBezTo>
                  <a:cubicBezTo>
                    <a:pt x="387" y="157"/>
                    <a:pt x="397" y="160"/>
                    <a:pt x="405" y="158"/>
                  </a:cubicBezTo>
                  <a:cubicBezTo>
                    <a:pt x="400" y="158"/>
                    <a:pt x="392" y="158"/>
                    <a:pt x="386" y="158"/>
                  </a:cubicBezTo>
                  <a:cubicBezTo>
                    <a:pt x="393" y="157"/>
                    <a:pt x="403" y="157"/>
                    <a:pt x="410" y="157"/>
                  </a:cubicBezTo>
                  <a:cubicBezTo>
                    <a:pt x="399" y="157"/>
                    <a:pt x="392" y="156"/>
                    <a:pt x="382" y="156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90" y="155"/>
                    <a:pt x="397" y="155"/>
                    <a:pt x="403" y="155"/>
                  </a:cubicBezTo>
                  <a:cubicBezTo>
                    <a:pt x="403" y="156"/>
                    <a:pt x="403" y="156"/>
                    <a:pt x="403" y="156"/>
                  </a:cubicBezTo>
                  <a:cubicBezTo>
                    <a:pt x="406" y="156"/>
                    <a:pt x="409" y="155"/>
                    <a:pt x="412" y="155"/>
                  </a:cubicBezTo>
                  <a:cubicBezTo>
                    <a:pt x="412" y="155"/>
                    <a:pt x="412" y="155"/>
                    <a:pt x="412" y="155"/>
                  </a:cubicBezTo>
                  <a:cubicBezTo>
                    <a:pt x="413" y="154"/>
                    <a:pt x="415" y="156"/>
                    <a:pt x="415" y="155"/>
                  </a:cubicBezTo>
                  <a:cubicBezTo>
                    <a:pt x="417" y="154"/>
                    <a:pt x="417" y="155"/>
                    <a:pt x="417" y="155"/>
                  </a:cubicBezTo>
                  <a:cubicBezTo>
                    <a:pt x="417" y="155"/>
                    <a:pt x="417" y="155"/>
                    <a:pt x="417" y="155"/>
                  </a:cubicBezTo>
                  <a:cubicBezTo>
                    <a:pt x="426" y="155"/>
                    <a:pt x="426" y="155"/>
                    <a:pt x="426" y="155"/>
                  </a:cubicBezTo>
                  <a:cubicBezTo>
                    <a:pt x="403" y="154"/>
                    <a:pt x="403" y="154"/>
                    <a:pt x="403" y="154"/>
                  </a:cubicBezTo>
                  <a:cubicBezTo>
                    <a:pt x="414" y="153"/>
                    <a:pt x="427" y="154"/>
                    <a:pt x="439" y="154"/>
                  </a:cubicBezTo>
                  <a:cubicBezTo>
                    <a:pt x="439" y="153"/>
                    <a:pt x="439" y="153"/>
                    <a:pt x="439" y="153"/>
                  </a:cubicBezTo>
                  <a:cubicBezTo>
                    <a:pt x="437" y="153"/>
                    <a:pt x="437" y="153"/>
                    <a:pt x="437" y="153"/>
                  </a:cubicBezTo>
                  <a:cubicBezTo>
                    <a:pt x="436" y="153"/>
                    <a:pt x="433" y="153"/>
                    <a:pt x="431" y="153"/>
                  </a:cubicBezTo>
                  <a:cubicBezTo>
                    <a:pt x="431" y="152"/>
                    <a:pt x="431" y="152"/>
                    <a:pt x="431" y="152"/>
                  </a:cubicBezTo>
                  <a:cubicBezTo>
                    <a:pt x="429" y="152"/>
                    <a:pt x="429" y="152"/>
                    <a:pt x="429" y="152"/>
                  </a:cubicBezTo>
                  <a:cubicBezTo>
                    <a:pt x="428" y="152"/>
                    <a:pt x="428" y="153"/>
                    <a:pt x="427" y="153"/>
                  </a:cubicBezTo>
                  <a:cubicBezTo>
                    <a:pt x="423" y="154"/>
                    <a:pt x="425" y="152"/>
                    <a:pt x="422" y="153"/>
                  </a:cubicBezTo>
                  <a:cubicBezTo>
                    <a:pt x="421" y="153"/>
                    <a:pt x="421" y="153"/>
                    <a:pt x="421" y="152"/>
                  </a:cubicBezTo>
                  <a:cubicBezTo>
                    <a:pt x="417" y="153"/>
                    <a:pt x="412" y="152"/>
                    <a:pt x="411" y="153"/>
                  </a:cubicBezTo>
                  <a:cubicBezTo>
                    <a:pt x="409" y="152"/>
                    <a:pt x="406" y="153"/>
                    <a:pt x="405" y="152"/>
                  </a:cubicBezTo>
                  <a:cubicBezTo>
                    <a:pt x="411" y="151"/>
                    <a:pt x="419" y="152"/>
                    <a:pt x="425" y="152"/>
                  </a:cubicBezTo>
                  <a:cubicBezTo>
                    <a:pt x="431" y="150"/>
                    <a:pt x="435" y="152"/>
                    <a:pt x="440" y="151"/>
                  </a:cubicBezTo>
                  <a:cubicBezTo>
                    <a:pt x="433" y="151"/>
                    <a:pt x="433" y="151"/>
                    <a:pt x="433" y="151"/>
                  </a:cubicBezTo>
                  <a:cubicBezTo>
                    <a:pt x="439" y="149"/>
                    <a:pt x="448" y="150"/>
                    <a:pt x="454" y="150"/>
                  </a:cubicBezTo>
                  <a:cubicBezTo>
                    <a:pt x="448" y="150"/>
                    <a:pt x="442" y="147"/>
                    <a:pt x="440" y="147"/>
                  </a:cubicBezTo>
                  <a:cubicBezTo>
                    <a:pt x="440" y="148"/>
                    <a:pt x="440" y="148"/>
                    <a:pt x="440" y="148"/>
                  </a:cubicBezTo>
                  <a:cubicBezTo>
                    <a:pt x="440" y="148"/>
                    <a:pt x="438" y="148"/>
                    <a:pt x="437" y="148"/>
                  </a:cubicBezTo>
                  <a:cubicBezTo>
                    <a:pt x="437" y="148"/>
                    <a:pt x="436" y="148"/>
                    <a:pt x="436" y="147"/>
                  </a:cubicBezTo>
                  <a:cubicBezTo>
                    <a:pt x="436" y="148"/>
                    <a:pt x="437" y="148"/>
                    <a:pt x="436" y="148"/>
                  </a:cubicBezTo>
                  <a:cubicBezTo>
                    <a:pt x="434" y="147"/>
                    <a:pt x="434" y="147"/>
                    <a:pt x="434" y="147"/>
                  </a:cubicBezTo>
                  <a:cubicBezTo>
                    <a:pt x="434" y="147"/>
                    <a:pt x="434" y="147"/>
                    <a:pt x="434" y="147"/>
                  </a:cubicBezTo>
                  <a:cubicBezTo>
                    <a:pt x="422" y="148"/>
                    <a:pt x="411" y="148"/>
                    <a:pt x="398" y="147"/>
                  </a:cubicBezTo>
                  <a:cubicBezTo>
                    <a:pt x="399" y="147"/>
                    <a:pt x="399" y="147"/>
                    <a:pt x="399" y="147"/>
                  </a:cubicBezTo>
                  <a:cubicBezTo>
                    <a:pt x="405" y="147"/>
                    <a:pt x="410" y="148"/>
                    <a:pt x="415" y="146"/>
                  </a:cubicBezTo>
                  <a:cubicBezTo>
                    <a:pt x="415" y="146"/>
                    <a:pt x="416" y="147"/>
                    <a:pt x="416" y="147"/>
                  </a:cubicBezTo>
                  <a:cubicBezTo>
                    <a:pt x="417" y="147"/>
                    <a:pt x="417" y="147"/>
                    <a:pt x="417" y="147"/>
                  </a:cubicBezTo>
                  <a:cubicBezTo>
                    <a:pt x="417" y="147"/>
                    <a:pt x="417" y="147"/>
                    <a:pt x="417" y="147"/>
                  </a:cubicBezTo>
                  <a:cubicBezTo>
                    <a:pt x="419" y="146"/>
                    <a:pt x="422" y="146"/>
                    <a:pt x="423" y="147"/>
                  </a:cubicBezTo>
                  <a:cubicBezTo>
                    <a:pt x="423" y="147"/>
                    <a:pt x="423" y="147"/>
                    <a:pt x="423" y="147"/>
                  </a:cubicBezTo>
                  <a:cubicBezTo>
                    <a:pt x="424" y="147"/>
                    <a:pt x="424" y="146"/>
                    <a:pt x="425" y="147"/>
                  </a:cubicBezTo>
                  <a:cubicBezTo>
                    <a:pt x="425" y="147"/>
                    <a:pt x="425" y="147"/>
                    <a:pt x="425" y="147"/>
                  </a:cubicBezTo>
                  <a:cubicBezTo>
                    <a:pt x="426" y="147"/>
                    <a:pt x="427" y="147"/>
                    <a:pt x="427" y="147"/>
                  </a:cubicBezTo>
                  <a:cubicBezTo>
                    <a:pt x="427" y="147"/>
                    <a:pt x="427" y="147"/>
                    <a:pt x="427" y="147"/>
                  </a:cubicBezTo>
                  <a:cubicBezTo>
                    <a:pt x="437" y="146"/>
                    <a:pt x="437" y="146"/>
                    <a:pt x="437" y="146"/>
                  </a:cubicBezTo>
                  <a:cubicBezTo>
                    <a:pt x="436" y="146"/>
                    <a:pt x="436" y="146"/>
                    <a:pt x="435" y="146"/>
                  </a:cubicBezTo>
                  <a:cubicBezTo>
                    <a:pt x="436" y="145"/>
                    <a:pt x="436" y="145"/>
                    <a:pt x="436" y="145"/>
                  </a:cubicBezTo>
                  <a:cubicBezTo>
                    <a:pt x="427" y="146"/>
                    <a:pt x="419" y="146"/>
                    <a:pt x="411" y="145"/>
                  </a:cubicBezTo>
                  <a:cubicBezTo>
                    <a:pt x="411" y="145"/>
                    <a:pt x="411" y="145"/>
                    <a:pt x="411" y="145"/>
                  </a:cubicBezTo>
                  <a:cubicBezTo>
                    <a:pt x="409" y="146"/>
                    <a:pt x="409" y="146"/>
                    <a:pt x="409" y="146"/>
                  </a:cubicBezTo>
                  <a:cubicBezTo>
                    <a:pt x="409" y="145"/>
                    <a:pt x="408" y="145"/>
                    <a:pt x="409" y="145"/>
                  </a:cubicBezTo>
                  <a:cubicBezTo>
                    <a:pt x="408" y="145"/>
                    <a:pt x="407" y="145"/>
                    <a:pt x="406" y="145"/>
                  </a:cubicBezTo>
                  <a:cubicBezTo>
                    <a:pt x="386" y="143"/>
                    <a:pt x="361" y="145"/>
                    <a:pt x="337" y="144"/>
                  </a:cubicBezTo>
                  <a:cubicBezTo>
                    <a:pt x="338" y="143"/>
                    <a:pt x="340" y="144"/>
                    <a:pt x="342" y="143"/>
                  </a:cubicBezTo>
                  <a:cubicBezTo>
                    <a:pt x="342" y="143"/>
                    <a:pt x="342" y="143"/>
                    <a:pt x="342" y="144"/>
                  </a:cubicBezTo>
                  <a:cubicBezTo>
                    <a:pt x="345" y="143"/>
                    <a:pt x="351" y="143"/>
                    <a:pt x="354" y="143"/>
                  </a:cubicBezTo>
                  <a:cubicBezTo>
                    <a:pt x="365" y="143"/>
                    <a:pt x="376" y="143"/>
                    <a:pt x="390" y="143"/>
                  </a:cubicBezTo>
                  <a:cubicBezTo>
                    <a:pt x="390" y="143"/>
                    <a:pt x="390" y="143"/>
                    <a:pt x="390" y="143"/>
                  </a:cubicBezTo>
                  <a:cubicBezTo>
                    <a:pt x="394" y="142"/>
                    <a:pt x="397" y="143"/>
                    <a:pt x="399" y="143"/>
                  </a:cubicBezTo>
                  <a:cubicBezTo>
                    <a:pt x="411" y="142"/>
                    <a:pt x="426" y="142"/>
                    <a:pt x="439" y="143"/>
                  </a:cubicBezTo>
                  <a:cubicBezTo>
                    <a:pt x="442" y="142"/>
                    <a:pt x="442" y="142"/>
                    <a:pt x="442" y="142"/>
                  </a:cubicBezTo>
                  <a:cubicBezTo>
                    <a:pt x="426" y="142"/>
                    <a:pt x="411" y="141"/>
                    <a:pt x="400" y="140"/>
                  </a:cubicBezTo>
                  <a:cubicBezTo>
                    <a:pt x="409" y="140"/>
                    <a:pt x="409" y="140"/>
                    <a:pt x="409" y="140"/>
                  </a:cubicBezTo>
                  <a:cubicBezTo>
                    <a:pt x="394" y="138"/>
                    <a:pt x="378" y="139"/>
                    <a:pt x="363" y="139"/>
                  </a:cubicBezTo>
                  <a:cubicBezTo>
                    <a:pt x="361" y="141"/>
                    <a:pt x="360" y="138"/>
                    <a:pt x="359" y="138"/>
                  </a:cubicBezTo>
                  <a:cubicBezTo>
                    <a:pt x="377" y="138"/>
                    <a:pt x="397" y="138"/>
                    <a:pt x="416" y="138"/>
                  </a:cubicBezTo>
                  <a:cubicBezTo>
                    <a:pt x="415" y="137"/>
                    <a:pt x="415" y="137"/>
                    <a:pt x="415" y="137"/>
                  </a:cubicBezTo>
                  <a:cubicBezTo>
                    <a:pt x="417" y="136"/>
                    <a:pt x="420" y="137"/>
                    <a:pt x="423" y="136"/>
                  </a:cubicBezTo>
                  <a:cubicBezTo>
                    <a:pt x="415" y="135"/>
                    <a:pt x="406" y="136"/>
                    <a:pt x="398" y="135"/>
                  </a:cubicBezTo>
                  <a:cubicBezTo>
                    <a:pt x="399" y="134"/>
                    <a:pt x="402" y="135"/>
                    <a:pt x="401" y="134"/>
                  </a:cubicBezTo>
                  <a:cubicBezTo>
                    <a:pt x="403" y="134"/>
                    <a:pt x="404" y="134"/>
                    <a:pt x="405" y="134"/>
                  </a:cubicBezTo>
                  <a:cubicBezTo>
                    <a:pt x="410" y="134"/>
                    <a:pt x="410" y="134"/>
                    <a:pt x="410" y="134"/>
                  </a:cubicBezTo>
                  <a:cubicBezTo>
                    <a:pt x="398" y="134"/>
                    <a:pt x="398" y="134"/>
                    <a:pt x="398" y="134"/>
                  </a:cubicBezTo>
                  <a:cubicBezTo>
                    <a:pt x="398" y="134"/>
                    <a:pt x="398" y="134"/>
                    <a:pt x="398" y="134"/>
                  </a:cubicBezTo>
                  <a:cubicBezTo>
                    <a:pt x="398" y="134"/>
                    <a:pt x="398" y="134"/>
                    <a:pt x="398" y="134"/>
                  </a:cubicBezTo>
                  <a:cubicBezTo>
                    <a:pt x="397" y="134"/>
                    <a:pt x="395" y="135"/>
                    <a:pt x="394" y="134"/>
                  </a:cubicBezTo>
                  <a:cubicBezTo>
                    <a:pt x="394" y="134"/>
                    <a:pt x="395" y="134"/>
                    <a:pt x="395" y="134"/>
                  </a:cubicBezTo>
                  <a:cubicBezTo>
                    <a:pt x="394" y="134"/>
                    <a:pt x="393" y="134"/>
                    <a:pt x="393" y="134"/>
                  </a:cubicBezTo>
                  <a:cubicBezTo>
                    <a:pt x="393" y="135"/>
                    <a:pt x="392" y="134"/>
                    <a:pt x="391" y="135"/>
                  </a:cubicBezTo>
                  <a:cubicBezTo>
                    <a:pt x="391" y="134"/>
                    <a:pt x="390" y="134"/>
                    <a:pt x="390" y="134"/>
                  </a:cubicBezTo>
                  <a:cubicBezTo>
                    <a:pt x="348" y="134"/>
                    <a:pt x="348" y="134"/>
                    <a:pt x="348" y="134"/>
                  </a:cubicBezTo>
                  <a:cubicBezTo>
                    <a:pt x="362" y="135"/>
                    <a:pt x="362" y="135"/>
                    <a:pt x="362" y="135"/>
                  </a:cubicBezTo>
                  <a:cubicBezTo>
                    <a:pt x="356" y="135"/>
                    <a:pt x="349" y="135"/>
                    <a:pt x="343" y="135"/>
                  </a:cubicBezTo>
                  <a:cubicBezTo>
                    <a:pt x="346" y="134"/>
                    <a:pt x="347" y="134"/>
                    <a:pt x="349" y="133"/>
                  </a:cubicBezTo>
                  <a:cubicBezTo>
                    <a:pt x="398" y="133"/>
                    <a:pt x="398" y="133"/>
                    <a:pt x="398" y="133"/>
                  </a:cubicBezTo>
                  <a:cubicBezTo>
                    <a:pt x="392" y="132"/>
                    <a:pt x="392" y="132"/>
                    <a:pt x="392" y="132"/>
                  </a:cubicBezTo>
                  <a:cubicBezTo>
                    <a:pt x="392" y="132"/>
                    <a:pt x="392" y="132"/>
                    <a:pt x="392" y="132"/>
                  </a:cubicBezTo>
                  <a:cubicBezTo>
                    <a:pt x="371" y="132"/>
                    <a:pt x="371" y="132"/>
                    <a:pt x="371" y="132"/>
                  </a:cubicBezTo>
                  <a:cubicBezTo>
                    <a:pt x="375" y="131"/>
                    <a:pt x="383" y="133"/>
                    <a:pt x="384" y="131"/>
                  </a:cubicBezTo>
                  <a:cubicBezTo>
                    <a:pt x="405" y="130"/>
                    <a:pt x="405" y="130"/>
                    <a:pt x="405" y="130"/>
                  </a:cubicBezTo>
                  <a:cubicBezTo>
                    <a:pt x="405" y="130"/>
                    <a:pt x="405" y="130"/>
                    <a:pt x="405" y="130"/>
                  </a:cubicBezTo>
                  <a:cubicBezTo>
                    <a:pt x="395" y="130"/>
                    <a:pt x="386" y="130"/>
                    <a:pt x="377" y="130"/>
                  </a:cubicBezTo>
                  <a:cubicBezTo>
                    <a:pt x="385" y="129"/>
                    <a:pt x="395" y="130"/>
                    <a:pt x="404" y="130"/>
                  </a:cubicBezTo>
                  <a:cubicBezTo>
                    <a:pt x="406" y="129"/>
                    <a:pt x="406" y="129"/>
                    <a:pt x="406" y="129"/>
                  </a:cubicBezTo>
                  <a:cubicBezTo>
                    <a:pt x="382" y="129"/>
                    <a:pt x="382" y="129"/>
                    <a:pt x="382" y="129"/>
                  </a:cubicBezTo>
                  <a:cubicBezTo>
                    <a:pt x="381" y="128"/>
                    <a:pt x="381" y="128"/>
                    <a:pt x="381" y="128"/>
                  </a:cubicBezTo>
                  <a:cubicBezTo>
                    <a:pt x="336" y="128"/>
                    <a:pt x="336" y="128"/>
                    <a:pt x="336" y="128"/>
                  </a:cubicBezTo>
                  <a:cubicBezTo>
                    <a:pt x="341" y="126"/>
                    <a:pt x="347" y="127"/>
                    <a:pt x="354" y="127"/>
                  </a:cubicBezTo>
                  <a:cubicBezTo>
                    <a:pt x="354" y="128"/>
                    <a:pt x="354" y="128"/>
                    <a:pt x="354" y="128"/>
                  </a:cubicBezTo>
                  <a:cubicBezTo>
                    <a:pt x="355" y="128"/>
                    <a:pt x="356" y="128"/>
                    <a:pt x="356" y="127"/>
                  </a:cubicBezTo>
                  <a:cubicBezTo>
                    <a:pt x="357" y="128"/>
                    <a:pt x="357" y="128"/>
                    <a:pt x="357" y="128"/>
                  </a:cubicBezTo>
                  <a:cubicBezTo>
                    <a:pt x="357" y="127"/>
                    <a:pt x="357" y="127"/>
                    <a:pt x="357" y="127"/>
                  </a:cubicBezTo>
                  <a:cubicBezTo>
                    <a:pt x="378" y="128"/>
                    <a:pt x="403" y="127"/>
                    <a:pt x="421" y="127"/>
                  </a:cubicBezTo>
                  <a:cubicBezTo>
                    <a:pt x="415" y="127"/>
                    <a:pt x="411" y="126"/>
                    <a:pt x="406" y="127"/>
                  </a:cubicBezTo>
                  <a:cubicBezTo>
                    <a:pt x="405" y="126"/>
                    <a:pt x="405" y="126"/>
                    <a:pt x="405" y="126"/>
                  </a:cubicBezTo>
                  <a:cubicBezTo>
                    <a:pt x="404" y="126"/>
                    <a:pt x="403" y="126"/>
                    <a:pt x="403" y="126"/>
                  </a:cubicBezTo>
                  <a:cubicBezTo>
                    <a:pt x="402" y="126"/>
                    <a:pt x="402" y="126"/>
                    <a:pt x="402" y="126"/>
                  </a:cubicBezTo>
                  <a:cubicBezTo>
                    <a:pt x="400" y="126"/>
                    <a:pt x="400" y="126"/>
                    <a:pt x="400" y="126"/>
                  </a:cubicBezTo>
                  <a:cubicBezTo>
                    <a:pt x="399" y="126"/>
                    <a:pt x="396" y="124"/>
                    <a:pt x="398" y="126"/>
                  </a:cubicBezTo>
                  <a:cubicBezTo>
                    <a:pt x="396" y="126"/>
                    <a:pt x="397" y="125"/>
                    <a:pt x="396" y="125"/>
                  </a:cubicBezTo>
                  <a:cubicBezTo>
                    <a:pt x="404" y="124"/>
                    <a:pt x="404" y="124"/>
                    <a:pt x="404" y="124"/>
                  </a:cubicBezTo>
                  <a:cubicBezTo>
                    <a:pt x="396" y="124"/>
                    <a:pt x="389" y="124"/>
                    <a:pt x="382" y="124"/>
                  </a:cubicBezTo>
                  <a:cubicBezTo>
                    <a:pt x="389" y="123"/>
                    <a:pt x="397" y="124"/>
                    <a:pt x="402" y="123"/>
                  </a:cubicBezTo>
                  <a:cubicBezTo>
                    <a:pt x="401" y="122"/>
                    <a:pt x="398" y="123"/>
                    <a:pt x="398" y="121"/>
                  </a:cubicBezTo>
                  <a:cubicBezTo>
                    <a:pt x="398" y="121"/>
                    <a:pt x="400" y="121"/>
                    <a:pt x="400" y="121"/>
                  </a:cubicBezTo>
                  <a:cubicBezTo>
                    <a:pt x="398" y="120"/>
                    <a:pt x="393" y="122"/>
                    <a:pt x="391" y="120"/>
                  </a:cubicBezTo>
                  <a:cubicBezTo>
                    <a:pt x="389" y="120"/>
                    <a:pt x="389" y="121"/>
                    <a:pt x="387" y="121"/>
                  </a:cubicBezTo>
                  <a:cubicBezTo>
                    <a:pt x="386" y="120"/>
                    <a:pt x="386" y="120"/>
                    <a:pt x="386" y="120"/>
                  </a:cubicBezTo>
                  <a:cubicBezTo>
                    <a:pt x="384" y="121"/>
                    <a:pt x="384" y="121"/>
                    <a:pt x="384" y="121"/>
                  </a:cubicBezTo>
                  <a:cubicBezTo>
                    <a:pt x="384" y="120"/>
                    <a:pt x="384" y="120"/>
                    <a:pt x="384" y="120"/>
                  </a:cubicBezTo>
                  <a:cubicBezTo>
                    <a:pt x="382" y="120"/>
                    <a:pt x="381" y="120"/>
                    <a:pt x="380" y="121"/>
                  </a:cubicBezTo>
                  <a:cubicBezTo>
                    <a:pt x="380" y="120"/>
                    <a:pt x="379" y="120"/>
                    <a:pt x="379" y="120"/>
                  </a:cubicBezTo>
                  <a:cubicBezTo>
                    <a:pt x="377" y="120"/>
                    <a:pt x="374" y="119"/>
                    <a:pt x="373" y="121"/>
                  </a:cubicBezTo>
                  <a:cubicBezTo>
                    <a:pt x="373" y="120"/>
                    <a:pt x="373" y="120"/>
                    <a:pt x="373" y="120"/>
                  </a:cubicBezTo>
                  <a:cubicBezTo>
                    <a:pt x="371" y="121"/>
                    <a:pt x="368" y="119"/>
                    <a:pt x="367" y="121"/>
                  </a:cubicBezTo>
                  <a:cubicBezTo>
                    <a:pt x="365" y="119"/>
                    <a:pt x="361" y="120"/>
                    <a:pt x="359" y="120"/>
                  </a:cubicBezTo>
                  <a:cubicBezTo>
                    <a:pt x="358" y="119"/>
                    <a:pt x="360" y="119"/>
                    <a:pt x="360" y="119"/>
                  </a:cubicBezTo>
                  <a:cubicBezTo>
                    <a:pt x="365" y="119"/>
                    <a:pt x="370" y="119"/>
                    <a:pt x="376" y="119"/>
                  </a:cubicBezTo>
                  <a:cubicBezTo>
                    <a:pt x="375" y="119"/>
                    <a:pt x="375" y="118"/>
                    <a:pt x="374" y="118"/>
                  </a:cubicBezTo>
                  <a:cubicBezTo>
                    <a:pt x="376" y="117"/>
                    <a:pt x="376" y="117"/>
                    <a:pt x="376" y="117"/>
                  </a:cubicBezTo>
                  <a:cubicBezTo>
                    <a:pt x="411" y="117"/>
                    <a:pt x="411" y="117"/>
                    <a:pt x="411" y="117"/>
                  </a:cubicBezTo>
                  <a:cubicBezTo>
                    <a:pt x="331" y="117"/>
                    <a:pt x="331" y="117"/>
                    <a:pt x="331" y="117"/>
                  </a:cubicBezTo>
                  <a:cubicBezTo>
                    <a:pt x="312" y="116"/>
                    <a:pt x="312" y="116"/>
                    <a:pt x="312" y="116"/>
                  </a:cubicBezTo>
                  <a:cubicBezTo>
                    <a:pt x="314" y="115"/>
                    <a:pt x="318" y="116"/>
                    <a:pt x="320" y="115"/>
                  </a:cubicBezTo>
                  <a:cubicBezTo>
                    <a:pt x="316" y="115"/>
                    <a:pt x="313" y="116"/>
                    <a:pt x="309" y="114"/>
                  </a:cubicBezTo>
                  <a:cubicBezTo>
                    <a:pt x="318" y="113"/>
                    <a:pt x="331" y="114"/>
                    <a:pt x="341" y="113"/>
                  </a:cubicBezTo>
                  <a:cubicBezTo>
                    <a:pt x="340" y="113"/>
                    <a:pt x="340" y="113"/>
                    <a:pt x="339" y="113"/>
                  </a:cubicBezTo>
                  <a:cubicBezTo>
                    <a:pt x="341" y="111"/>
                    <a:pt x="343" y="114"/>
                    <a:pt x="345" y="112"/>
                  </a:cubicBezTo>
                  <a:cubicBezTo>
                    <a:pt x="345" y="112"/>
                    <a:pt x="345" y="112"/>
                    <a:pt x="345" y="113"/>
                  </a:cubicBezTo>
                  <a:cubicBezTo>
                    <a:pt x="346" y="113"/>
                    <a:pt x="348" y="113"/>
                    <a:pt x="348" y="113"/>
                  </a:cubicBezTo>
                  <a:cubicBezTo>
                    <a:pt x="348" y="113"/>
                    <a:pt x="348" y="113"/>
                    <a:pt x="348" y="113"/>
                  </a:cubicBezTo>
                  <a:cubicBezTo>
                    <a:pt x="349" y="114"/>
                    <a:pt x="352" y="113"/>
                    <a:pt x="353" y="114"/>
                  </a:cubicBezTo>
                  <a:cubicBezTo>
                    <a:pt x="353" y="114"/>
                    <a:pt x="353" y="114"/>
                    <a:pt x="353" y="114"/>
                  </a:cubicBezTo>
                  <a:cubicBezTo>
                    <a:pt x="359" y="113"/>
                    <a:pt x="365" y="114"/>
                    <a:pt x="371" y="113"/>
                  </a:cubicBezTo>
                  <a:cubicBezTo>
                    <a:pt x="372" y="113"/>
                    <a:pt x="372" y="113"/>
                    <a:pt x="372" y="113"/>
                  </a:cubicBezTo>
                  <a:cubicBezTo>
                    <a:pt x="373" y="113"/>
                    <a:pt x="373" y="113"/>
                    <a:pt x="373" y="113"/>
                  </a:cubicBezTo>
                  <a:cubicBezTo>
                    <a:pt x="375" y="113"/>
                    <a:pt x="379" y="113"/>
                    <a:pt x="382" y="112"/>
                  </a:cubicBezTo>
                  <a:cubicBezTo>
                    <a:pt x="382" y="112"/>
                    <a:pt x="383" y="113"/>
                    <a:pt x="383" y="113"/>
                  </a:cubicBezTo>
                  <a:cubicBezTo>
                    <a:pt x="391" y="113"/>
                    <a:pt x="391" y="113"/>
                    <a:pt x="391" y="113"/>
                  </a:cubicBezTo>
                  <a:cubicBezTo>
                    <a:pt x="390" y="113"/>
                    <a:pt x="389" y="113"/>
                    <a:pt x="388" y="112"/>
                  </a:cubicBezTo>
                  <a:cubicBezTo>
                    <a:pt x="396" y="112"/>
                    <a:pt x="404" y="112"/>
                    <a:pt x="411" y="112"/>
                  </a:cubicBezTo>
                  <a:cubicBezTo>
                    <a:pt x="413" y="112"/>
                    <a:pt x="414" y="111"/>
                    <a:pt x="416" y="111"/>
                  </a:cubicBezTo>
                  <a:cubicBezTo>
                    <a:pt x="416" y="111"/>
                    <a:pt x="414" y="110"/>
                    <a:pt x="416" y="110"/>
                  </a:cubicBezTo>
                  <a:cubicBezTo>
                    <a:pt x="418" y="110"/>
                    <a:pt x="418" y="111"/>
                    <a:pt x="418" y="111"/>
                  </a:cubicBezTo>
                  <a:cubicBezTo>
                    <a:pt x="419" y="110"/>
                    <a:pt x="419" y="110"/>
                    <a:pt x="419" y="110"/>
                  </a:cubicBezTo>
                  <a:cubicBezTo>
                    <a:pt x="445" y="110"/>
                    <a:pt x="445" y="110"/>
                    <a:pt x="445" y="110"/>
                  </a:cubicBezTo>
                  <a:cubicBezTo>
                    <a:pt x="400" y="110"/>
                    <a:pt x="400" y="110"/>
                    <a:pt x="400" y="110"/>
                  </a:cubicBezTo>
                  <a:cubicBezTo>
                    <a:pt x="399" y="109"/>
                    <a:pt x="399" y="109"/>
                    <a:pt x="399" y="109"/>
                  </a:cubicBezTo>
                  <a:cubicBezTo>
                    <a:pt x="379" y="109"/>
                    <a:pt x="379" y="109"/>
                    <a:pt x="379" y="109"/>
                  </a:cubicBezTo>
                  <a:cubicBezTo>
                    <a:pt x="377" y="108"/>
                    <a:pt x="377" y="108"/>
                    <a:pt x="377" y="108"/>
                  </a:cubicBezTo>
                  <a:cubicBezTo>
                    <a:pt x="386" y="108"/>
                    <a:pt x="396" y="108"/>
                    <a:pt x="404" y="108"/>
                  </a:cubicBezTo>
                  <a:cubicBezTo>
                    <a:pt x="403" y="108"/>
                    <a:pt x="402" y="108"/>
                    <a:pt x="401" y="107"/>
                  </a:cubicBezTo>
                  <a:cubicBezTo>
                    <a:pt x="406" y="107"/>
                    <a:pt x="406" y="107"/>
                    <a:pt x="406" y="107"/>
                  </a:cubicBezTo>
                  <a:cubicBezTo>
                    <a:pt x="405" y="107"/>
                    <a:pt x="405" y="107"/>
                    <a:pt x="405" y="107"/>
                  </a:cubicBezTo>
                  <a:cubicBezTo>
                    <a:pt x="403" y="107"/>
                    <a:pt x="398" y="106"/>
                    <a:pt x="399" y="107"/>
                  </a:cubicBezTo>
                  <a:cubicBezTo>
                    <a:pt x="399" y="107"/>
                    <a:pt x="399" y="107"/>
                    <a:pt x="400" y="107"/>
                  </a:cubicBezTo>
                  <a:cubicBezTo>
                    <a:pt x="396" y="109"/>
                    <a:pt x="395" y="105"/>
                    <a:pt x="392" y="106"/>
                  </a:cubicBezTo>
                  <a:cubicBezTo>
                    <a:pt x="389" y="106"/>
                    <a:pt x="385" y="106"/>
                    <a:pt x="382" y="106"/>
                  </a:cubicBezTo>
                  <a:cubicBezTo>
                    <a:pt x="381" y="106"/>
                    <a:pt x="380" y="106"/>
                    <a:pt x="379" y="106"/>
                  </a:cubicBezTo>
                  <a:cubicBezTo>
                    <a:pt x="379" y="106"/>
                    <a:pt x="378" y="106"/>
                    <a:pt x="378" y="106"/>
                  </a:cubicBezTo>
                  <a:cubicBezTo>
                    <a:pt x="368" y="106"/>
                    <a:pt x="368" y="106"/>
                    <a:pt x="368" y="106"/>
                  </a:cubicBezTo>
                  <a:cubicBezTo>
                    <a:pt x="366" y="105"/>
                    <a:pt x="366" y="105"/>
                    <a:pt x="366" y="105"/>
                  </a:cubicBezTo>
                  <a:cubicBezTo>
                    <a:pt x="378" y="104"/>
                    <a:pt x="378" y="104"/>
                    <a:pt x="378" y="104"/>
                  </a:cubicBezTo>
                  <a:cubicBezTo>
                    <a:pt x="367" y="104"/>
                    <a:pt x="367" y="104"/>
                    <a:pt x="367" y="104"/>
                  </a:cubicBezTo>
                  <a:cubicBezTo>
                    <a:pt x="374" y="103"/>
                    <a:pt x="382" y="103"/>
                    <a:pt x="389" y="104"/>
                  </a:cubicBezTo>
                  <a:cubicBezTo>
                    <a:pt x="388" y="104"/>
                    <a:pt x="388" y="104"/>
                    <a:pt x="388" y="104"/>
                  </a:cubicBezTo>
                  <a:cubicBezTo>
                    <a:pt x="389" y="104"/>
                    <a:pt x="389" y="104"/>
                    <a:pt x="389" y="104"/>
                  </a:cubicBezTo>
                  <a:cubicBezTo>
                    <a:pt x="389" y="104"/>
                    <a:pt x="389" y="104"/>
                    <a:pt x="389" y="104"/>
                  </a:cubicBezTo>
                  <a:cubicBezTo>
                    <a:pt x="390" y="104"/>
                    <a:pt x="391" y="103"/>
                    <a:pt x="393" y="104"/>
                  </a:cubicBezTo>
                  <a:cubicBezTo>
                    <a:pt x="393" y="104"/>
                    <a:pt x="393" y="104"/>
                    <a:pt x="393" y="104"/>
                  </a:cubicBezTo>
                  <a:cubicBezTo>
                    <a:pt x="397" y="103"/>
                    <a:pt x="404" y="104"/>
                    <a:pt x="408" y="103"/>
                  </a:cubicBezTo>
                  <a:cubicBezTo>
                    <a:pt x="405" y="103"/>
                    <a:pt x="402" y="103"/>
                    <a:pt x="399" y="103"/>
                  </a:cubicBezTo>
                  <a:cubicBezTo>
                    <a:pt x="398" y="103"/>
                    <a:pt x="395" y="103"/>
                    <a:pt x="395" y="102"/>
                  </a:cubicBezTo>
                  <a:cubicBezTo>
                    <a:pt x="394" y="102"/>
                    <a:pt x="394" y="102"/>
                    <a:pt x="393" y="103"/>
                  </a:cubicBezTo>
                  <a:cubicBezTo>
                    <a:pt x="379" y="103"/>
                    <a:pt x="362" y="101"/>
                    <a:pt x="348" y="103"/>
                  </a:cubicBezTo>
                  <a:cubicBezTo>
                    <a:pt x="350" y="103"/>
                    <a:pt x="352" y="103"/>
                    <a:pt x="353" y="103"/>
                  </a:cubicBezTo>
                  <a:cubicBezTo>
                    <a:pt x="351" y="104"/>
                    <a:pt x="351" y="104"/>
                    <a:pt x="351" y="104"/>
                  </a:cubicBezTo>
                  <a:cubicBezTo>
                    <a:pt x="349" y="105"/>
                    <a:pt x="345" y="103"/>
                    <a:pt x="344" y="103"/>
                  </a:cubicBezTo>
                  <a:cubicBezTo>
                    <a:pt x="345" y="103"/>
                    <a:pt x="345" y="103"/>
                    <a:pt x="345" y="103"/>
                  </a:cubicBezTo>
                  <a:cubicBezTo>
                    <a:pt x="334" y="102"/>
                    <a:pt x="334" y="102"/>
                    <a:pt x="334" y="102"/>
                  </a:cubicBezTo>
                  <a:cubicBezTo>
                    <a:pt x="337" y="101"/>
                    <a:pt x="341" y="101"/>
                    <a:pt x="344" y="101"/>
                  </a:cubicBezTo>
                  <a:cubicBezTo>
                    <a:pt x="343" y="101"/>
                    <a:pt x="343" y="101"/>
                    <a:pt x="343" y="101"/>
                  </a:cubicBezTo>
                  <a:cubicBezTo>
                    <a:pt x="353" y="100"/>
                    <a:pt x="363" y="101"/>
                    <a:pt x="373" y="101"/>
                  </a:cubicBezTo>
                  <a:cubicBezTo>
                    <a:pt x="375" y="100"/>
                    <a:pt x="377" y="100"/>
                    <a:pt x="379" y="101"/>
                  </a:cubicBezTo>
                  <a:cubicBezTo>
                    <a:pt x="379" y="101"/>
                    <a:pt x="379" y="101"/>
                    <a:pt x="379" y="101"/>
                  </a:cubicBezTo>
                  <a:cubicBezTo>
                    <a:pt x="380" y="100"/>
                    <a:pt x="381" y="101"/>
                    <a:pt x="382" y="101"/>
                  </a:cubicBezTo>
                  <a:cubicBezTo>
                    <a:pt x="382" y="101"/>
                    <a:pt x="382" y="101"/>
                    <a:pt x="382" y="101"/>
                  </a:cubicBezTo>
                  <a:cubicBezTo>
                    <a:pt x="383" y="100"/>
                    <a:pt x="383" y="100"/>
                    <a:pt x="384" y="100"/>
                  </a:cubicBezTo>
                  <a:cubicBezTo>
                    <a:pt x="380" y="99"/>
                    <a:pt x="376" y="100"/>
                    <a:pt x="371" y="100"/>
                  </a:cubicBezTo>
                  <a:cubicBezTo>
                    <a:pt x="369" y="101"/>
                    <a:pt x="365" y="101"/>
                    <a:pt x="362" y="100"/>
                  </a:cubicBezTo>
                  <a:cubicBezTo>
                    <a:pt x="362" y="100"/>
                    <a:pt x="362" y="100"/>
                    <a:pt x="363" y="100"/>
                  </a:cubicBezTo>
                  <a:cubicBezTo>
                    <a:pt x="348" y="100"/>
                    <a:pt x="336" y="99"/>
                    <a:pt x="323" y="100"/>
                  </a:cubicBezTo>
                  <a:cubicBezTo>
                    <a:pt x="321" y="99"/>
                    <a:pt x="318" y="99"/>
                    <a:pt x="316" y="99"/>
                  </a:cubicBezTo>
                  <a:cubicBezTo>
                    <a:pt x="349" y="98"/>
                    <a:pt x="376" y="98"/>
                    <a:pt x="408" y="97"/>
                  </a:cubicBezTo>
                  <a:cubicBezTo>
                    <a:pt x="411" y="97"/>
                    <a:pt x="411" y="97"/>
                    <a:pt x="411" y="97"/>
                  </a:cubicBezTo>
                  <a:cubicBezTo>
                    <a:pt x="408" y="96"/>
                    <a:pt x="403" y="98"/>
                    <a:pt x="402" y="96"/>
                  </a:cubicBezTo>
                  <a:cubicBezTo>
                    <a:pt x="401" y="97"/>
                    <a:pt x="401" y="97"/>
                    <a:pt x="401" y="97"/>
                  </a:cubicBezTo>
                  <a:cubicBezTo>
                    <a:pt x="397" y="96"/>
                    <a:pt x="392" y="97"/>
                    <a:pt x="390" y="95"/>
                  </a:cubicBezTo>
                  <a:cubicBezTo>
                    <a:pt x="389" y="96"/>
                    <a:pt x="389" y="96"/>
                    <a:pt x="389" y="96"/>
                  </a:cubicBezTo>
                  <a:cubicBezTo>
                    <a:pt x="386" y="96"/>
                    <a:pt x="388" y="95"/>
                    <a:pt x="388" y="95"/>
                  </a:cubicBezTo>
                  <a:cubicBezTo>
                    <a:pt x="386" y="96"/>
                    <a:pt x="386" y="96"/>
                    <a:pt x="386" y="96"/>
                  </a:cubicBezTo>
                  <a:cubicBezTo>
                    <a:pt x="373" y="95"/>
                    <a:pt x="353" y="96"/>
                    <a:pt x="339" y="94"/>
                  </a:cubicBezTo>
                  <a:cubicBezTo>
                    <a:pt x="361" y="94"/>
                    <a:pt x="385" y="94"/>
                    <a:pt x="406" y="94"/>
                  </a:cubicBezTo>
                  <a:cubicBezTo>
                    <a:pt x="378" y="93"/>
                    <a:pt x="378" y="93"/>
                    <a:pt x="378" y="93"/>
                  </a:cubicBezTo>
                  <a:cubicBezTo>
                    <a:pt x="389" y="93"/>
                    <a:pt x="401" y="94"/>
                    <a:pt x="411" y="93"/>
                  </a:cubicBezTo>
                  <a:cubicBezTo>
                    <a:pt x="410" y="93"/>
                    <a:pt x="409" y="93"/>
                    <a:pt x="408" y="93"/>
                  </a:cubicBezTo>
                  <a:cubicBezTo>
                    <a:pt x="410" y="92"/>
                    <a:pt x="413" y="92"/>
                    <a:pt x="415" y="93"/>
                  </a:cubicBezTo>
                  <a:cubicBezTo>
                    <a:pt x="413" y="93"/>
                    <a:pt x="413" y="93"/>
                    <a:pt x="413" y="93"/>
                  </a:cubicBezTo>
                  <a:cubicBezTo>
                    <a:pt x="417" y="93"/>
                    <a:pt x="417" y="93"/>
                    <a:pt x="417" y="93"/>
                  </a:cubicBezTo>
                  <a:cubicBezTo>
                    <a:pt x="416" y="93"/>
                    <a:pt x="416" y="93"/>
                    <a:pt x="415" y="93"/>
                  </a:cubicBezTo>
                  <a:cubicBezTo>
                    <a:pt x="415" y="93"/>
                    <a:pt x="415" y="93"/>
                    <a:pt x="415" y="93"/>
                  </a:cubicBezTo>
                  <a:cubicBezTo>
                    <a:pt x="424" y="92"/>
                    <a:pt x="424" y="92"/>
                    <a:pt x="424" y="92"/>
                  </a:cubicBezTo>
                  <a:cubicBezTo>
                    <a:pt x="417" y="91"/>
                    <a:pt x="410" y="91"/>
                    <a:pt x="401" y="91"/>
                  </a:cubicBezTo>
                  <a:cubicBezTo>
                    <a:pt x="400" y="91"/>
                    <a:pt x="400" y="91"/>
                    <a:pt x="400" y="91"/>
                  </a:cubicBezTo>
                  <a:cubicBezTo>
                    <a:pt x="406" y="90"/>
                    <a:pt x="413" y="91"/>
                    <a:pt x="419" y="90"/>
                  </a:cubicBezTo>
                  <a:cubicBezTo>
                    <a:pt x="415" y="90"/>
                    <a:pt x="411" y="89"/>
                    <a:pt x="406" y="89"/>
                  </a:cubicBezTo>
                  <a:cubicBezTo>
                    <a:pt x="406" y="89"/>
                    <a:pt x="406" y="89"/>
                    <a:pt x="406" y="89"/>
                  </a:cubicBezTo>
                  <a:cubicBezTo>
                    <a:pt x="413" y="88"/>
                    <a:pt x="413" y="88"/>
                    <a:pt x="413" y="88"/>
                  </a:cubicBezTo>
                  <a:cubicBezTo>
                    <a:pt x="387" y="88"/>
                    <a:pt x="387" y="88"/>
                    <a:pt x="387" y="88"/>
                  </a:cubicBezTo>
                  <a:cubicBezTo>
                    <a:pt x="394" y="87"/>
                    <a:pt x="401" y="88"/>
                    <a:pt x="408" y="88"/>
                  </a:cubicBezTo>
                  <a:cubicBezTo>
                    <a:pt x="412" y="85"/>
                    <a:pt x="417" y="87"/>
                    <a:pt x="422" y="86"/>
                  </a:cubicBezTo>
                  <a:cubicBezTo>
                    <a:pt x="402" y="85"/>
                    <a:pt x="402" y="85"/>
                    <a:pt x="402" y="85"/>
                  </a:cubicBezTo>
                  <a:cubicBezTo>
                    <a:pt x="403" y="85"/>
                    <a:pt x="403" y="85"/>
                    <a:pt x="403" y="85"/>
                  </a:cubicBezTo>
                  <a:cubicBezTo>
                    <a:pt x="400" y="86"/>
                    <a:pt x="398" y="84"/>
                    <a:pt x="395" y="85"/>
                  </a:cubicBezTo>
                  <a:cubicBezTo>
                    <a:pt x="325" y="85"/>
                    <a:pt x="325" y="85"/>
                    <a:pt x="325" y="85"/>
                  </a:cubicBezTo>
                  <a:cubicBezTo>
                    <a:pt x="325" y="84"/>
                    <a:pt x="325" y="84"/>
                    <a:pt x="325" y="84"/>
                  </a:cubicBezTo>
                  <a:cubicBezTo>
                    <a:pt x="323" y="84"/>
                    <a:pt x="322" y="84"/>
                    <a:pt x="321" y="84"/>
                  </a:cubicBezTo>
                  <a:cubicBezTo>
                    <a:pt x="321" y="83"/>
                    <a:pt x="323" y="84"/>
                    <a:pt x="324" y="84"/>
                  </a:cubicBezTo>
                  <a:cubicBezTo>
                    <a:pt x="320" y="83"/>
                    <a:pt x="316" y="84"/>
                    <a:pt x="312" y="83"/>
                  </a:cubicBezTo>
                  <a:cubicBezTo>
                    <a:pt x="311" y="84"/>
                    <a:pt x="311" y="84"/>
                    <a:pt x="311" y="84"/>
                  </a:cubicBezTo>
                  <a:cubicBezTo>
                    <a:pt x="312" y="84"/>
                    <a:pt x="312" y="84"/>
                    <a:pt x="312" y="84"/>
                  </a:cubicBezTo>
                  <a:cubicBezTo>
                    <a:pt x="309" y="85"/>
                    <a:pt x="305" y="85"/>
                    <a:pt x="302" y="84"/>
                  </a:cubicBezTo>
                  <a:cubicBezTo>
                    <a:pt x="304" y="82"/>
                    <a:pt x="310" y="86"/>
                    <a:pt x="309" y="83"/>
                  </a:cubicBezTo>
                  <a:cubicBezTo>
                    <a:pt x="306" y="82"/>
                    <a:pt x="302" y="84"/>
                    <a:pt x="299" y="84"/>
                  </a:cubicBezTo>
                  <a:cubicBezTo>
                    <a:pt x="299" y="84"/>
                    <a:pt x="299" y="84"/>
                    <a:pt x="299" y="84"/>
                  </a:cubicBezTo>
                  <a:cubicBezTo>
                    <a:pt x="298" y="85"/>
                    <a:pt x="298" y="85"/>
                    <a:pt x="298" y="85"/>
                  </a:cubicBezTo>
                  <a:cubicBezTo>
                    <a:pt x="298" y="84"/>
                    <a:pt x="297" y="84"/>
                    <a:pt x="297" y="84"/>
                  </a:cubicBezTo>
                  <a:cubicBezTo>
                    <a:pt x="277" y="84"/>
                    <a:pt x="277" y="84"/>
                    <a:pt x="277" y="84"/>
                  </a:cubicBezTo>
                  <a:cubicBezTo>
                    <a:pt x="275" y="84"/>
                    <a:pt x="277" y="85"/>
                    <a:pt x="275" y="85"/>
                  </a:cubicBezTo>
                  <a:cubicBezTo>
                    <a:pt x="275" y="84"/>
                    <a:pt x="275" y="84"/>
                    <a:pt x="275" y="84"/>
                  </a:cubicBezTo>
                  <a:cubicBezTo>
                    <a:pt x="273" y="84"/>
                    <a:pt x="271" y="84"/>
                    <a:pt x="270" y="83"/>
                  </a:cubicBezTo>
                  <a:cubicBezTo>
                    <a:pt x="272" y="81"/>
                    <a:pt x="278" y="83"/>
                    <a:pt x="280" y="81"/>
                  </a:cubicBezTo>
                  <a:cubicBezTo>
                    <a:pt x="290" y="82"/>
                    <a:pt x="306" y="81"/>
                    <a:pt x="318" y="82"/>
                  </a:cubicBezTo>
                  <a:cubicBezTo>
                    <a:pt x="323" y="81"/>
                    <a:pt x="323" y="81"/>
                    <a:pt x="323" y="81"/>
                  </a:cubicBezTo>
                  <a:cubicBezTo>
                    <a:pt x="322" y="81"/>
                    <a:pt x="321" y="81"/>
                    <a:pt x="322" y="81"/>
                  </a:cubicBezTo>
                  <a:cubicBezTo>
                    <a:pt x="322" y="80"/>
                    <a:pt x="323" y="80"/>
                    <a:pt x="324" y="80"/>
                  </a:cubicBezTo>
                  <a:cubicBezTo>
                    <a:pt x="300" y="80"/>
                    <a:pt x="300" y="80"/>
                    <a:pt x="300" y="80"/>
                  </a:cubicBezTo>
                  <a:cubicBezTo>
                    <a:pt x="305" y="79"/>
                    <a:pt x="307" y="78"/>
                    <a:pt x="312" y="79"/>
                  </a:cubicBezTo>
                  <a:cubicBezTo>
                    <a:pt x="313" y="79"/>
                    <a:pt x="316" y="78"/>
                    <a:pt x="317" y="79"/>
                  </a:cubicBezTo>
                  <a:cubicBezTo>
                    <a:pt x="320" y="79"/>
                    <a:pt x="326" y="79"/>
                    <a:pt x="329" y="79"/>
                  </a:cubicBezTo>
                  <a:cubicBezTo>
                    <a:pt x="332" y="78"/>
                    <a:pt x="341" y="80"/>
                    <a:pt x="341" y="77"/>
                  </a:cubicBezTo>
                  <a:cubicBezTo>
                    <a:pt x="343" y="78"/>
                    <a:pt x="344" y="77"/>
                    <a:pt x="345" y="78"/>
                  </a:cubicBezTo>
                  <a:cubicBezTo>
                    <a:pt x="345" y="78"/>
                    <a:pt x="344" y="78"/>
                    <a:pt x="342" y="78"/>
                  </a:cubicBezTo>
                  <a:cubicBezTo>
                    <a:pt x="346" y="79"/>
                    <a:pt x="346" y="79"/>
                    <a:pt x="346" y="79"/>
                  </a:cubicBezTo>
                  <a:cubicBezTo>
                    <a:pt x="355" y="78"/>
                    <a:pt x="362" y="78"/>
                    <a:pt x="369" y="79"/>
                  </a:cubicBezTo>
                  <a:cubicBezTo>
                    <a:pt x="372" y="78"/>
                    <a:pt x="378" y="78"/>
                    <a:pt x="382" y="79"/>
                  </a:cubicBezTo>
                  <a:cubicBezTo>
                    <a:pt x="382" y="79"/>
                    <a:pt x="382" y="79"/>
                    <a:pt x="382" y="79"/>
                  </a:cubicBezTo>
                  <a:cubicBezTo>
                    <a:pt x="367" y="80"/>
                    <a:pt x="367" y="80"/>
                    <a:pt x="367" y="80"/>
                  </a:cubicBezTo>
                  <a:cubicBezTo>
                    <a:pt x="413" y="80"/>
                    <a:pt x="413" y="80"/>
                    <a:pt x="413" y="80"/>
                  </a:cubicBezTo>
                  <a:cubicBezTo>
                    <a:pt x="409" y="79"/>
                    <a:pt x="401" y="80"/>
                    <a:pt x="395" y="79"/>
                  </a:cubicBezTo>
                  <a:cubicBezTo>
                    <a:pt x="395" y="79"/>
                    <a:pt x="395" y="79"/>
                    <a:pt x="395" y="79"/>
                  </a:cubicBezTo>
                  <a:cubicBezTo>
                    <a:pt x="392" y="79"/>
                    <a:pt x="389" y="80"/>
                    <a:pt x="385" y="79"/>
                  </a:cubicBezTo>
                  <a:cubicBezTo>
                    <a:pt x="386" y="78"/>
                    <a:pt x="389" y="79"/>
                    <a:pt x="390" y="78"/>
                  </a:cubicBezTo>
                  <a:cubicBezTo>
                    <a:pt x="392" y="79"/>
                    <a:pt x="395" y="78"/>
                    <a:pt x="398" y="78"/>
                  </a:cubicBezTo>
                  <a:cubicBezTo>
                    <a:pt x="397" y="78"/>
                    <a:pt x="394" y="79"/>
                    <a:pt x="394" y="77"/>
                  </a:cubicBezTo>
                  <a:cubicBezTo>
                    <a:pt x="401" y="77"/>
                    <a:pt x="409" y="77"/>
                    <a:pt x="418" y="77"/>
                  </a:cubicBezTo>
                  <a:cubicBezTo>
                    <a:pt x="419" y="76"/>
                    <a:pt x="419" y="76"/>
                    <a:pt x="419" y="76"/>
                  </a:cubicBezTo>
                  <a:cubicBezTo>
                    <a:pt x="420" y="76"/>
                    <a:pt x="420" y="76"/>
                    <a:pt x="420" y="77"/>
                  </a:cubicBezTo>
                  <a:cubicBezTo>
                    <a:pt x="420" y="76"/>
                    <a:pt x="422" y="76"/>
                    <a:pt x="423" y="76"/>
                  </a:cubicBezTo>
                  <a:cubicBezTo>
                    <a:pt x="422" y="77"/>
                    <a:pt x="422" y="77"/>
                    <a:pt x="422" y="77"/>
                  </a:cubicBezTo>
                  <a:cubicBezTo>
                    <a:pt x="424" y="77"/>
                    <a:pt x="424" y="77"/>
                    <a:pt x="424" y="77"/>
                  </a:cubicBezTo>
                  <a:cubicBezTo>
                    <a:pt x="424" y="76"/>
                    <a:pt x="424" y="76"/>
                    <a:pt x="424" y="76"/>
                  </a:cubicBezTo>
                  <a:cubicBezTo>
                    <a:pt x="425" y="76"/>
                    <a:pt x="425" y="76"/>
                    <a:pt x="425" y="76"/>
                  </a:cubicBezTo>
                  <a:cubicBezTo>
                    <a:pt x="394" y="75"/>
                    <a:pt x="394" y="75"/>
                    <a:pt x="394" y="75"/>
                  </a:cubicBezTo>
                  <a:cubicBezTo>
                    <a:pt x="394" y="75"/>
                    <a:pt x="394" y="75"/>
                    <a:pt x="394" y="75"/>
                  </a:cubicBezTo>
                  <a:cubicBezTo>
                    <a:pt x="367" y="75"/>
                    <a:pt x="367" y="75"/>
                    <a:pt x="367" y="75"/>
                  </a:cubicBezTo>
                  <a:cubicBezTo>
                    <a:pt x="364" y="75"/>
                    <a:pt x="364" y="75"/>
                    <a:pt x="364" y="75"/>
                  </a:cubicBezTo>
                  <a:cubicBezTo>
                    <a:pt x="363" y="74"/>
                    <a:pt x="360" y="75"/>
                    <a:pt x="360" y="74"/>
                  </a:cubicBezTo>
                  <a:cubicBezTo>
                    <a:pt x="358" y="75"/>
                    <a:pt x="358" y="75"/>
                    <a:pt x="358" y="75"/>
                  </a:cubicBezTo>
                  <a:cubicBezTo>
                    <a:pt x="359" y="75"/>
                    <a:pt x="361" y="75"/>
                    <a:pt x="362" y="75"/>
                  </a:cubicBezTo>
                  <a:cubicBezTo>
                    <a:pt x="359" y="77"/>
                    <a:pt x="354" y="76"/>
                    <a:pt x="350" y="76"/>
                  </a:cubicBezTo>
                  <a:cubicBezTo>
                    <a:pt x="351" y="75"/>
                    <a:pt x="354" y="76"/>
                    <a:pt x="355" y="75"/>
                  </a:cubicBezTo>
                  <a:cubicBezTo>
                    <a:pt x="349" y="75"/>
                    <a:pt x="342" y="75"/>
                    <a:pt x="335" y="75"/>
                  </a:cubicBezTo>
                  <a:cubicBezTo>
                    <a:pt x="340" y="74"/>
                    <a:pt x="344" y="73"/>
                    <a:pt x="349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410" y="74"/>
                    <a:pt x="410" y="74"/>
                    <a:pt x="410" y="74"/>
                  </a:cubicBezTo>
                  <a:cubicBezTo>
                    <a:pt x="413" y="74"/>
                    <a:pt x="424" y="74"/>
                    <a:pt x="428" y="74"/>
                  </a:cubicBezTo>
                  <a:cubicBezTo>
                    <a:pt x="425" y="74"/>
                    <a:pt x="422" y="73"/>
                    <a:pt x="419" y="73"/>
                  </a:cubicBezTo>
                  <a:cubicBezTo>
                    <a:pt x="420" y="73"/>
                    <a:pt x="420" y="73"/>
                    <a:pt x="420" y="73"/>
                  </a:cubicBezTo>
                  <a:cubicBezTo>
                    <a:pt x="419" y="73"/>
                    <a:pt x="419" y="73"/>
                    <a:pt x="419" y="73"/>
                  </a:cubicBezTo>
                  <a:cubicBezTo>
                    <a:pt x="419" y="73"/>
                    <a:pt x="419" y="73"/>
                    <a:pt x="419" y="73"/>
                  </a:cubicBezTo>
                  <a:cubicBezTo>
                    <a:pt x="418" y="74"/>
                    <a:pt x="417" y="73"/>
                    <a:pt x="417" y="73"/>
                  </a:cubicBezTo>
                  <a:cubicBezTo>
                    <a:pt x="416" y="73"/>
                    <a:pt x="416" y="73"/>
                    <a:pt x="416" y="73"/>
                  </a:cubicBezTo>
                  <a:cubicBezTo>
                    <a:pt x="415" y="74"/>
                    <a:pt x="414" y="73"/>
                    <a:pt x="414" y="73"/>
                  </a:cubicBezTo>
                  <a:cubicBezTo>
                    <a:pt x="414" y="73"/>
                    <a:pt x="414" y="73"/>
                    <a:pt x="413" y="73"/>
                  </a:cubicBezTo>
                  <a:cubicBezTo>
                    <a:pt x="413" y="73"/>
                    <a:pt x="412" y="74"/>
                    <a:pt x="411" y="73"/>
                  </a:cubicBezTo>
                  <a:cubicBezTo>
                    <a:pt x="412" y="73"/>
                    <a:pt x="412" y="73"/>
                    <a:pt x="412" y="73"/>
                  </a:cubicBezTo>
                  <a:cubicBezTo>
                    <a:pt x="356" y="73"/>
                    <a:pt x="356" y="73"/>
                    <a:pt x="356" y="73"/>
                  </a:cubicBezTo>
                  <a:cubicBezTo>
                    <a:pt x="351" y="73"/>
                    <a:pt x="346" y="72"/>
                    <a:pt x="340" y="72"/>
                  </a:cubicBezTo>
                  <a:cubicBezTo>
                    <a:pt x="349" y="71"/>
                    <a:pt x="349" y="71"/>
                    <a:pt x="349" y="71"/>
                  </a:cubicBezTo>
                  <a:cubicBezTo>
                    <a:pt x="347" y="71"/>
                    <a:pt x="347" y="71"/>
                    <a:pt x="347" y="71"/>
                  </a:cubicBezTo>
                  <a:cubicBezTo>
                    <a:pt x="346" y="72"/>
                    <a:pt x="344" y="71"/>
                    <a:pt x="345" y="71"/>
                  </a:cubicBezTo>
                  <a:cubicBezTo>
                    <a:pt x="343" y="71"/>
                    <a:pt x="343" y="71"/>
                    <a:pt x="343" y="71"/>
                  </a:cubicBezTo>
                  <a:cubicBezTo>
                    <a:pt x="345" y="71"/>
                    <a:pt x="345" y="71"/>
                    <a:pt x="345" y="71"/>
                  </a:cubicBezTo>
                  <a:cubicBezTo>
                    <a:pt x="343" y="72"/>
                    <a:pt x="340" y="72"/>
                    <a:pt x="338" y="71"/>
                  </a:cubicBezTo>
                  <a:cubicBezTo>
                    <a:pt x="339" y="71"/>
                    <a:pt x="342" y="71"/>
                    <a:pt x="342" y="70"/>
                  </a:cubicBezTo>
                  <a:cubicBezTo>
                    <a:pt x="344" y="70"/>
                    <a:pt x="347" y="70"/>
                    <a:pt x="349" y="71"/>
                  </a:cubicBezTo>
                  <a:cubicBezTo>
                    <a:pt x="349" y="71"/>
                    <a:pt x="349" y="71"/>
                    <a:pt x="349" y="71"/>
                  </a:cubicBezTo>
                  <a:cubicBezTo>
                    <a:pt x="349" y="70"/>
                    <a:pt x="348" y="70"/>
                    <a:pt x="348" y="70"/>
                  </a:cubicBezTo>
                  <a:cubicBezTo>
                    <a:pt x="347" y="70"/>
                    <a:pt x="345" y="70"/>
                    <a:pt x="345" y="69"/>
                  </a:cubicBezTo>
                  <a:cubicBezTo>
                    <a:pt x="350" y="69"/>
                    <a:pt x="350" y="69"/>
                    <a:pt x="350" y="69"/>
                  </a:cubicBezTo>
                  <a:cubicBezTo>
                    <a:pt x="345" y="68"/>
                    <a:pt x="340" y="69"/>
                    <a:pt x="336" y="68"/>
                  </a:cubicBezTo>
                  <a:cubicBezTo>
                    <a:pt x="345" y="67"/>
                    <a:pt x="345" y="67"/>
                    <a:pt x="345" y="67"/>
                  </a:cubicBezTo>
                  <a:cubicBezTo>
                    <a:pt x="342" y="67"/>
                    <a:pt x="340" y="68"/>
                    <a:pt x="337" y="67"/>
                  </a:cubicBezTo>
                  <a:cubicBezTo>
                    <a:pt x="341" y="66"/>
                    <a:pt x="341" y="66"/>
                    <a:pt x="341" y="66"/>
                  </a:cubicBezTo>
                  <a:cubicBezTo>
                    <a:pt x="336" y="65"/>
                    <a:pt x="329" y="66"/>
                    <a:pt x="323" y="65"/>
                  </a:cubicBezTo>
                  <a:cubicBezTo>
                    <a:pt x="336" y="64"/>
                    <a:pt x="348" y="64"/>
                    <a:pt x="359" y="64"/>
                  </a:cubicBezTo>
                  <a:cubicBezTo>
                    <a:pt x="359" y="64"/>
                    <a:pt x="359" y="64"/>
                    <a:pt x="359" y="64"/>
                  </a:cubicBezTo>
                  <a:cubicBezTo>
                    <a:pt x="358" y="64"/>
                    <a:pt x="355" y="64"/>
                    <a:pt x="354" y="64"/>
                  </a:cubicBezTo>
                  <a:cubicBezTo>
                    <a:pt x="363" y="61"/>
                    <a:pt x="370" y="65"/>
                    <a:pt x="379" y="63"/>
                  </a:cubicBezTo>
                  <a:cubicBezTo>
                    <a:pt x="379" y="65"/>
                    <a:pt x="386" y="64"/>
                    <a:pt x="389" y="64"/>
                  </a:cubicBezTo>
                  <a:cubicBezTo>
                    <a:pt x="388" y="64"/>
                    <a:pt x="387" y="64"/>
                    <a:pt x="386" y="63"/>
                  </a:cubicBezTo>
                  <a:cubicBezTo>
                    <a:pt x="387" y="63"/>
                    <a:pt x="387" y="63"/>
                    <a:pt x="387" y="63"/>
                  </a:cubicBezTo>
                  <a:cubicBezTo>
                    <a:pt x="389" y="63"/>
                    <a:pt x="392" y="62"/>
                    <a:pt x="392" y="64"/>
                  </a:cubicBezTo>
                  <a:cubicBezTo>
                    <a:pt x="394" y="64"/>
                    <a:pt x="394" y="64"/>
                    <a:pt x="394" y="64"/>
                  </a:cubicBezTo>
                  <a:cubicBezTo>
                    <a:pt x="394" y="64"/>
                    <a:pt x="394" y="64"/>
                    <a:pt x="394" y="64"/>
                  </a:cubicBezTo>
                  <a:cubicBezTo>
                    <a:pt x="397" y="63"/>
                    <a:pt x="402" y="63"/>
                    <a:pt x="406" y="64"/>
                  </a:cubicBezTo>
                  <a:cubicBezTo>
                    <a:pt x="407" y="64"/>
                    <a:pt x="407" y="64"/>
                    <a:pt x="407" y="64"/>
                  </a:cubicBezTo>
                  <a:cubicBezTo>
                    <a:pt x="418" y="64"/>
                    <a:pt x="418" y="64"/>
                    <a:pt x="418" y="64"/>
                  </a:cubicBezTo>
                  <a:cubicBezTo>
                    <a:pt x="417" y="64"/>
                    <a:pt x="415" y="64"/>
                    <a:pt x="414" y="63"/>
                  </a:cubicBezTo>
                  <a:cubicBezTo>
                    <a:pt x="418" y="62"/>
                    <a:pt x="425" y="63"/>
                    <a:pt x="429" y="62"/>
                  </a:cubicBezTo>
                  <a:cubicBezTo>
                    <a:pt x="405" y="62"/>
                    <a:pt x="405" y="62"/>
                    <a:pt x="405" y="62"/>
                  </a:cubicBezTo>
                  <a:cubicBezTo>
                    <a:pt x="403" y="62"/>
                    <a:pt x="403" y="61"/>
                    <a:pt x="402" y="62"/>
                  </a:cubicBezTo>
                  <a:cubicBezTo>
                    <a:pt x="398" y="61"/>
                    <a:pt x="394" y="62"/>
                    <a:pt x="390" y="61"/>
                  </a:cubicBezTo>
                  <a:cubicBezTo>
                    <a:pt x="389" y="61"/>
                    <a:pt x="387" y="61"/>
                    <a:pt x="386" y="62"/>
                  </a:cubicBezTo>
                  <a:cubicBezTo>
                    <a:pt x="384" y="61"/>
                    <a:pt x="381" y="62"/>
                    <a:pt x="380" y="61"/>
                  </a:cubicBezTo>
                  <a:cubicBezTo>
                    <a:pt x="380" y="61"/>
                    <a:pt x="380" y="61"/>
                    <a:pt x="380" y="61"/>
                  </a:cubicBezTo>
                  <a:cubicBezTo>
                    <a:pt x="380" y="62"/>
                    <a:pt x="376" y="61"/>
                    <a:pt x="375" y="62"/>
                  </a:cubicBezTo>
                  <a:cubicBezTo>
                    <a:pt x="375" y="61"/>
                    <a:pt x="371" y="62"/>
                    <a:pt x="372" y="61"/>
                  </a:cubicBezTo>
                  <a:cubicBezTo>
                    <a:pt x="363" y="61"/>
                    <a:pt x="363" y="61"/>
                    <a:pt x="363" y="61"/>
                  </a:cubicBezTo>
                  <a:cubicBezTo>
                    <a:pt x="363" y="61"/>
                    <a:pt x="363" y="61"/>
                    <a:pt x="363" y="61"/>
                  </a:cubicBezTo>
                  <a:cubicBezTo>
                    <a:pt x="362" y="62"/>
                    <a:pt x="362" y="62"/>
                    <a:pt x="362" y="62"/>
                  </a:cubicBezTo>
                  <a:cubicBezTo>
                    <a:pt x="360" y="61"/>
                    <a:pt x="357" y="61"/>
                    <a:pt x="355" y="60"/>
                  </a:cubicBezTo>
                  <a:cubicBezTo>
                    <a:pt x="360" y="59"/>
                    <a:pt x="369" y="60"/>
                    <a:pt x="375" y="59"/>
                  </a:cubicBezTo>
                  <a:cubicBezTo>
                    <a:pt x="375" y="60"/>
                    <a:pt x="375" y="60"/>
                    <a:pt x="375" y="60"/>
                  </a:cubicBezTo>
                  <a:cubicBezTo>
                    <a:pt x="389" y="59"/>
                    <a:pt x="408" y="60"/>
                    <a:pt x="423" y="59"/>
                  </a:cubicBezTo>
                  <a:cubicBezTo>
                    <a:pt x="396" y="58"/>
                    <a:pt x="367" y="59"/>
                    <a:pt x="340" y="58"/>
                  </a:cubicBezTo>
                  <a:cubicBezTo>
                    <a:pt x="337" y="58"/>
                    <a:pt x="337" y="58"/>
                    <a:pt x="337" y="58"/>
                  </a:cubicBezTo>
                  <a:cubicBezTo>
                    <a:pt x="339" y="57"/>
                    <a:pt x="341" y="57"/>
                    <a:pt x="342" y="57"/>
                  </a:cubicBezTo>
                  <a:cubicBezTo>
                    <a:pt x="342" y="57"/>
                    <a:pt x="342" y="57"/>
                    <a:pt x="342" y="56"/>
                  </a:cubicBezTo>
                  <a:cubicBezTo>
                    <a:pt x="341" y="56"/>
                    <a:pt x="341" y="56"/>
                    <a:pt x="341" y="56"/>
                  </a:cubicBezTo>
                  <a:cubicBezTo>
                    <a:pt x="341" y="57"/>
                    <a:pt x="341" y="57"/>
                    <a:pt x="341" y="57"/>
                  </a:cubicBezTo>
                  <a:cubicBezTo>
                    <a:pt x="341" y="56"/>
                    <a:pt x="342" y="57"/>
                    <a:pt x="342" y="57"/>
                  </a:cubicBezTo>
                  <a:cubicBezTo>
                    <a:pt x="339" y="57"/>
                    <a:pt x="334" y="57"/>
                    <a:pt x="331" y="57"/>
                  </a:cubicBezTo>
                  <a:cubicBezTo>
                    <a:pt x="330" y="57"/>
                    <a:pt x="330" y="56"/>
                    <a:pt x="330" y="55"/>
                  </a:cubicBezTo>
                  <a:cubicBezTo>
                    <a:pt x="336" y="55"/>
                    <a:pt x="344" y="55"/>
                    <a:pt x="350" y="56"/>
                  </a:cubicBezTo>
                  <a:cubicBezTo>
                    <a:pt x="349" y="55"/>
                    <a:pt x="350" y="55"/>
                    <a:pt x="351" y="55"/>
                  </a:cubicBezTo>
                  <a:cubicBezTo>
                    <a:pt x="351" y="55"/>
                    <a:pt x="352" y="54"/>
                    <a:pt x="353" y="55"/>
                  </a:cubicBezTo>
                  <a:cubicBezTo>
                    <a:pt x="352" y="55"/>
                    <a:pt x="351" y="56"/>
                    <a:pt x="352" y="55"/>
                  </a:cubicBezTo>
                  <a:cubicBezTo>
                    <a:pt x="356" y="55"/>
                    <a:pt x="356" y="55"/>
                    <a:pt x="356" y="55"/>
                  </a:cubicBezTo>
                  <a:cubicBezTo>
                    <a:pt x="312" y="54"/>
                    <a:pt x="312" y="54"/>
                    <a:pt x="312" y="54"/>
                  </a:cubicBezTo>
                  <a:cubicBezTo>
                    <a:pt x="324" y="53"/>
                    <a:pt x="337" y="54"/>
                    <a:pt x="347" y="53"/>
                  </a:cubicBezTo>
                  <a:cubicBezTo>
                    <a:pt x="341" y="53"/>
                    <a:pt x="336" y="54"/>
                    <a:pt x="330" y="53"/>
                  </a:cubicBezTo>
                  <a:cubicBezTo>
                    <a:pt x="333" y="52"/>
                    <a:pt x="337" y="53"/>
                    <a:pt x="340" y="52"/>
                  </a:cubicBezTo>
                  <a:cubicBezTo>
                    <a:pt x="338" y="52"/>
                    <a:pt x="337" y="52"/>
                    <a:pt x="335" y="52"/>
                  </a:cubicBezTo>
                  <a:cubicBezTo>
                    <a:pt x="341" y="51"/>
                    <a:pt x="348" y="52"/>
                    <a:pt x="353" y="51"/>
                  </a:cubicBezTo>
                  <a:cubicBezTo>
                    <a:pt x="348" y="51"/>
                    <a:pt x="343" y="51"/>
                    <a:pt x="338" y="51"/>
                  </a:cubicBezTo>
                  <a:cubicBezTo>
                    <a:pt x="341" y="50"/>
                    <a:pt x="341" y="50"/>
                    <a:pt x="341" y="50"/>
                  </a:cubicBezTo>
                  <a:cubicBezTo>
                    <a:pt x="335" y="50"/>
                    <a:pt x="327" y="50"/>
                    <a:pt x="322" y="50"/>
                  </a:cubicBezTo>
                  <a:cubicBezTo>
                    <a:pt x="323" y="49"/>
                    <a:pt x="323" y="49"/>
                    <a:pt x="323" y="49"/>
                  </a:cubicBezTo>
                  <a:cubicBezTo>
                    <a:pt x="322" y="49"/>
                    <a:pt x="321" y="50"/>
                    <a:pt x="321" y="49"/>
                  </a:cubicBezTo>
                  <a:cubicBezTo>
                    <a:pt x="323" y="48"/>
                    <a:pt x="325" y="49"/>
                    <a:pt x="326" y="48"/>
                  </a:cubicBezTo>
                  <a:cubicBezTo>
                    <a:pt x="327" y="48"/>
                    <a:pt x="328" y="48"/>
                    <a:pt x="328" y="49"/>
                  </a:cubicBezTo>
                  <a:cubicBezTo>
                    <a:pt x="328" y="49"/>
                    <a:pt x="328" y="49"/>
                    <a:pt x="328" y="49"/>
                  </a:cubicBezTo>
                  <a:cubicBezTo>
                    <a:pt x="346" y="49"/>
                    <a:pt x="346" y="49"/>
                    <a:pt x="346" y="49"/>
                  </a:cubicBezTo>
                  <a:cubicBezTo>
                    <a:pt x="345" y="49"/>
                    <a:pt x="345" y="49"/>
                    <a:pt x="345" y="49"/>
                  </a:cubicBezTo>
                  <a:cubicBezTo>
                    <a:pt x="359" y="48"/>
                    <a:pt x="359" y="48"/>
                    <a:pt x="359" y="48"/>
                  </a:cubicBezTo>
                  <a:cubicBezTo>
                    <a:pt x="362" y="49"/>
                    <a:pt x="367" y="49"/>
                    <a:pt x="370" y="49"/>
                  </a:cubicBezTo>
                  <a:cubicBezTo>
                    <a:pt x="358" y="48"/>
                    <a:pt x="358" y="48"/>
                    <a:pt x="358" y="48"/>
                  </a:cubicBezTo>
                  <a:cubicBezTo>
                    <a:pt x="359" y="48"/>
                    <a:pt x="361" y="48"/>
                    <a:pt x="362" y="48"/>
                  </a:cubicBezTo>
                  <a:cubicBezTo>
                    <a:pt x="355" y="48"/>
                    <a:pt x="355" y="48"/>
                    <a:pt x="355" y="48"/>
                  </a:cubicBezTo>
                  <a:cubicBezTo>
                    <a:pt x="356" y="47"/>
                    <a:pt x="356" y="47"/>
                    <a:pt x="356" y="47"/>
                  </a:cubicBezTo>
                  <a:cubicBezTo>
                    <a:pt x="386" y="48"/>
                    <a:pt x="414" y="45"/>
                    <a:pt x="445" y="46"/>
                  </a:cubicBezTo>
                  <a:cubicBezTo>
                    <a:pt x="435" y="45"/>
                    <a:pt x="435" y="45"/>
                    <a:pt x="435" y="45"/>
                  </a:cubicBezTo>
                  <a:cubicBezTo>
                    <a:pt x="421" y="45"/>
                    <a:pt x="407" y="44"/>
                    <a:pt x="392" y="44"/>
                  </a:cubicBezTo>
                  <a:cubicBezTo>
                    <a:pt x="399" y="43"/>
                    <a:pt x="405" y="44"/>
                    <a:pt x="413" y="43"/>
                  </a:cubicBezTo>
                  <a:cubicBezTo>
                    <a:pt x="412" y="42"/>
                    <a:pt x="410" y="44"/>
                    <a:pt x="410" y="43"/>
                  </a:cubicBezTo>
                  <a:cubicBezTo>
                    <a:pt x="408" y="45"/>
                    <a:pt x="406" y="42"/>
                    <a:pt x="404" y="42"/>
                  </a:cubicBezTo>
                  <a:cubicBezTo>
                    <a:pt x="405" y="42"/>
                    <a:pt x="407" y="42"/>
                    <a:pt x="409" y="42"/>
                  </a:cubicBezTo>
                  <a:cubicBezTo>
                    <a:pt x="409" y="42"/>
                    <a:pt x="408" y="41"/>
                    <a:pt x="409" y="41"/>
                  </a:cubicBezTo>
                  <a:cubicBezTo>
                    <a:pt x="410" y="41"/>
                    <a:pt x="410" y="41"/>
                    <a:pt x="411" y="42"/>
                  </a:cubicBezTo>
                  <a:cubicBezTo>
                    <a:pt x="412" y="41"/>
                    <a:pt x="412" y="41"/>
                    <a:pt x="412" y="41"/>
                  </a:cubicBezTo>
                  <a:cubicBezTo>
                    <a:pt x="406" y="41"/>
                    <a:pt x="406" y="41"/>
                    <a:pt x="406" y="41"/>
                  </a:cubicBezTo>
                  <a:cubicBezTo>
                    <a:pt x="406" y="42"/>
                    <a:pt x="406" y="42"/>
                    <a:pt x="406" y="42"/>
                  </a:cubicBezTo>
                  <a:cubicBezTo>
                    <a:pt x="405" y="42"/>
                    <a:pt x="405" y="42"/>
                    <a:pt x="404" y="42"/>
                  </a:cubicBezTo>
                  <a:cubicBezTo>
                    <a:pt x="403" y="42"/>
                    <a:pt x="404" y="41"/>
                    <a:pt x="404" y="41"/>
                  </a:cubicBezTo>
                  <a:cubicBezTo>
                    <a:pt x="402" y="40"/>
                    <a:pt x="395" y="40"/>
                    <a:pt x="395" y="41"/>
                  </a:cubicBezTo>
                  <a:cubicBezTo>
                    <a:pt x="393" y="42"/>
                    <a:pt x="394" y="40"/>
                    <a:pt x="394" y="40"/>
                  </a:cubicBezTo>
                  <a:cubicBezTo>
                    <a:pt x="388" y="40"/>
                    <a:pt x="388" y="40"/>
                    <a:pt x="388" y="40"/>
                  </a:cubicBezTo>
                  <a:cubicBezTo>
                    <a:pt x="388" y="41"/>
                    <a:pt x="388" y="41"/>
                    <a:pt x="388" y="41"/>
                  </a:cubicBezTo>
                  <a:cubicBezTo>
                    <a:pt x="389" y="41"/>
                    <a:pt x="391" y="40"/>
                    <a:pt x="392" y="41"/>
                  </a:cubicBezTo>
                  <a:cubicBezTo>
                    <a:pt x="387" y="42"/>
                    <a:pt x="387" y="42"/>
                    <a:pt x="387" y="42"/>
                  </a:cubicBezTo>
                  <a:cubicBezTo>
                    <a:pt x="387" y="42"/>
                    <a:pt x="385" y="42"/>
                    <a:pt x="385" y="42"/>
                  </a:cubicBezTo>
                  <a:cubicBezTo>
                    <a:pt x="383" y="42"/>
                    <a:pt x="383" y="41"/>
                    <a:pt x="382" y="41"/>
                  </a:cubicBezTo>
                  <a:cubicBezTo>
                    <a:pt x="385" y="40"/>
                    <a:pt x="385" y="40"/>
                    <a:pt x="385" y="40"/>
                  </a:cubicBezTo>
                  <a:cubicBezTo>
                    <a:pt x="377" y="40"/>
                    <a:pt x="377" y="40"/>
                    <a:pt x="377" y="40"/>
                  </a:cubicBezTo>
                  <a:cubicBezTo>
                    <a:pt x="375" y="40"/>
                    <a:pt x="373" y="42"/>
                    <a:pt x="372" y="40"/>
                  </a:cubicBezTo>
                  <a:cubicBezTo>
                    <a:pt x="371" y="41"/>
                    <a:pt x="371" y="41"/>
                    <a:pt x="371" y="41"/>
                  </a:cubicBezTo>
                  <a:cubicBezTo>
                    <a:pt x="360" y="39"/>
                    <a:pt x="345" y="41"/>
                    <a:pt x="335" y="39"/>
                  </a:cubicBezTo>
                  <a:cubicBezTo>
                    <a:pt x="339" y="39"/>
                    <a:pt x="339" y="39"/>
                    <a:pt x="339" y="39"/>
                  </a:cubicBezTo>
                  <a:cubicBezTo>
                    <a:pt x="337" y="39"/>
                    <a:pt x="335" y="39"/>
                    <a:pt x="334" y="39"/>
                  </a:cubicBezTo>
                  <a:cubicBezTo>
                    <a:pt x="335" y="38"/>
                    <a:pt x="335" y="38"/>
                    <a:pt x="335" y="38"/>
                  </a:cubicBezTo>
                  <a:cubicBezTo>
                    <a:pt x="361" y="39"/>
                    <a:pt x="361" y="39"/>
                    <a:pt x="361" y="39"/>
                  </a:cubicBezTo>
                  <a:cubicBezTo>
                    <a:pt x="358" y="38"/>
                    <a:pt x="354" y="38"/>
                    <a:pt x="351" y="38"/>
                  </a:cubicBezTo>
                  <a:cubicBezTo>
                    <a:pt x="351" y="38"/>
                    <a:pt x="351" y="37"/>
                    <a:pt x="351" y="37"/>
                  </a:cubicBezTo>
                  <a:cubicBezTo>
                    <a:pt x="346" y="37"/>
                    <a:pt x="341" y="35"/>
                    <a:pt x="336" y="37"/>
                  </a:cubicBezTo>
                  <a:cubicBezTo>
                    <a:pt x="333" y="36"/>
                    <a:pt x="327" y="36"/>
                    <a:pt x="324" y="37"/>
                  </a:cubicBezTo>
                  <a:cubicBezTo>
                    <a:pt x="322" y="36"/>
                    <a:pt x="316" y="37"/>
                    <a:pt x="313" y="36"/>
                  </a:cubicBezTo>
                  <a:cubicBezTo>
                    <a:pt x="313" y="36"/>
                    <a:pt x="314" y="36"/>
                    <a:pt x="315" y="36"/>
                  </a:cubicBezTo>
                  <a:cubicBezTo>
                    <a:pt x="310" y="35"/>
                    <a:pt x="300" y="36"/>
                    <a:pt x="293" y="35"/>
                  </a:cubicBezTo>
                  <a:cubicBezTo>
                    <a:pt x="299" y="34"/>
                    <a:pt x="299" y="34"/>
                    <a:pt x="299" y="34"/>
                  </a:cubicBezTo>
                  <a:cubicBezTo>
                    <a:pt x="297" y="34"/>
                    <a:pt x="295" y="35"/>
                    <a:pt x="294" y="34"/>
                  </a:cubicBezTo>
                  <a:cubicBezTo>
                    <a:pt x="297" y="33"/>
                    <a:pt x="300" y="34"/>
                    <a:pt x="303" y="34"/>
                  </a:cubicBezTo>
                  <a:cubicBezTo>
                    <a:pt x="303" y="35"/>
                    <a:pt x="303" y="35"/>
                    <a:pt x="303" y="35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7" y="35"/>
                    <a:pt x="307" y="35"/>
                    <a:pt x="307" y="35"/>
                  </a:cubicBezTo>
                  <a:cubicBezTo>
                    <a:pt x="307" y="32"/>
                    <a:pt x="315" y="33"/>
                    <a:pt x="319" y="34"/>
                  </a:cubicBezTo>
                  <a:cubicBezTo>
                    <a:pt x="318" y="34"/>
                    <a:pt x="318" y="34"/>
                    <a:pt x="318" y="34"/>
                  </a:cubicBezTo>
                  <a:cubicBezTo>
                    <a:pt x="319" y="34"/>
                    <a:pt x="319" y="34"/>
                    <a:pt x="319" y="34"/>
                  </a:cubicBezTo>
                  <a:cubicBezTo>
                    <a:pt x="319" y="34"/>
                    <a:pt x="319" y="34"/>
                    <a:pt x="320" y="33"/>
                  </a:cubicBezTo>
                  <a:cubicBezTo>
                    <a:pt x="328" y="33"/>
                    <a:pt x="340" y="34"/>
                    <a:pt x="345" y="34"/>
                  </a:cubicBezTo>
                  <a:cubicBezTo>
                    <a:pt x="345" y="33"/>
                    <a:pt x="345" y="33"/>
                    <a:pt x="345" y="33"/>
                  </a:cubicBezTo>
                  <a:cubicBezTo>
                    <a:pt x="347" y="33"/>
                    <a:pt x="351" y="33"/>
                    <a:pt x="353" y="33"/>
                  </a:cubicBezTo>
                  <a:cubicBezTo>
                    <a:pt x="353" y="34"/>
                    <a:pt x="353" y="34"/>
                    <a:pt x="353" y="34"/>
                  </a:cubicBezTo>
                  <a:cubicBezTo>
                    <a:pt x="355" y="33"/>
                    <a:pt x="358" y="34"/>
                    <a:pt x="362" y="34"/>
                  </a:cubicBezTo>
                  <a:cubicBezTo>
                    <a:pt x="362" y="34"/>
                    <a:pt x="362" y="34"/>
                    <a:pt x="362" y="34"/>
                  </a:cubicBezTo>
                  <a:cubicBezTo>
                    <a:pt x="354" y="33"/>
                    <a:pt x="354" y="33"/>
                    <a:pt x="354" y="33"/>
                  </a:cubicBezTo>
                  <a:cubicBezTo>
                    <a:pt x="355" y="32"/>
                    <a:pt x="358" y="32"/>
                    <a:pt x="360" y="31"/>
                  </a:cubicBezTo>
                  <a:cubicBezTo>
                    <a:pt x="359" y="31"/>
                    <a:pt x="357" y="32"/>
                    <a:pt x="357" y="31"/>
                  </a:cubicBezTo>
                  <a:cubicBezTo>
                    <a:pt x="357" y="31"/>
                    <a:pt x="358" y="31"/>
                    <a:pt x="358" y="31"/>
                  </a:cubicBezTo>
                  <a:cubicBezTo>
                    <a:pt x="354" y="30"/>
                    <a:pt x="354" y="30"/>
                    <a:pt x="354" y="30"/>
                  </a:cubicBezTo>
                  <a:cubicBezTo>
                    <a:pt x="358" y="29"/>
                    <a:pt x="358" y="29"/>
                    <a:pt x="358" y="29"/>
                  </a:cubicBezTo>
                  <a:cubicBezTo>
                    <a:pt x="357" y="29"/>
                    <a:pt x="357" y="29"/>
                    <a:pt x="357" y="29"/>
                  </a:cubicBezTo>
                  <a:cubicBezTo>
                    <a:pt x="357" y="29"/>
                    <a:pt x="357" y="29"/>
                    <a:pt x="357" y="29"/>
                  </a:cubicBezTo>
                  <a:cubicBezTo>
                    <a:pt x="356" y="28"/>
                    <a:pt x="356" y="28"/>
                    <a:pt x="356" y="28"/>
                  </a:cubicBezTo>
                  <a:cubicBezTo>
                    <a:pt x="363" y="27"/>
                    <a:pt x="371" y="29"/>
                    <a:pt x="378" y="28"/>
                  </a:cubicBezTo>
                  <a:cubicBezTo>
                    <a:pt x="366" y="27"/>
                    <a:pt x="358" y="28"/>
                    <a:pt x="347" y="27"/>
                  </a:cubicBezTo>
                  <a:cubicBezTo>
                    <a:pt x="348" y="26"/>
                    <a:pt x="349" y="26"/>
                    <a:pt x="350" y="26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5" y="26"/>
                    <a:pt x="345" y="26"/>
                    <a:pt x="346" y="26"/>
                  </a:cubicBezTo>
                  <a:cubicBezTo>
                    <a:pt x="345" y="27"/>
                    <a:pt x="344" y="27"/>
                    <a:pt x="343" y="27"/>
                  </a:cubicBezTo>
                  <a:cubicBezTo>
                    <a:pt x="342" y="27"/>
                    <a:pt x="341" y="26"/>
                    <a:pt x="342" y="26"/>
                  </a:cubicBezTo>
                  <a:cubicBezTo>
                    <a:pt x="341" y="26"/>
                    <a:pt x="340" y="27"/>
                    <a:pt x="339" y="27"/>
                  </a:cubicBezTo>
                  <a:cubicBezTo>
                    <a:pt x="325" y="26"/>
                    <a:pt x="308" y="26"/>
                    <a:pt x="294" y="26"/>
                  </a:cubicBezTo>
                  <a:cubicBezTo>
                    <a:pt x="224" y="24"/>
                    <a:pt x="224" y="24"/>
                    <a:pt x="224" y="24"/>
                  </a:cubicBezTo>
                  <a:cubicBezTo>
                    <a:pt x="210" y="24"/>
                    <a:pt x="210" y="24"/>
                    <a:pt x="210" y="24"/>
                  </a:cubicBezTo>
                  <a:cubicBezTo>
                    <a:pt x="214" y="23"/>
                    <a:pt x="221" y="24"/>
                    <a:pt x="225" y="23"/>
                  </a:cubicBezTo>
                  <a:cubicBezTo>
                    <a:pt x="225" y="23"/>
                    <a:pt x="225" y="23"/>
                    <a:pt x="225" y="24"/>
                  </a:cubicBezTo>
                  <a:cubicBezTo>
                    <a:pt x="231" y="23"/>
                    <a:pt x="231" y="23"/>
                    <a:pt x="231" y="23"/>
                  </a:cubicBezTo>
                  <a:cubicBezTo>
                    <a:pt x="232" y="23"/>
                    <a:pt x="233" y="23"/>
                    <a:pt x="234" y="23"/>
                  </a:cubicBezTo>
                  <a:cubicBezTo>
                    <a:pt x="236" y="23"/>
                    <a:pt x="238" y="23"/>
                    <a:pt x="240" y="23"/>
                  </a:cubicBezTo>
                  <a:cubicBezTo>
                    <a:pt x="238" y="24"/>
                    <a:pt x="237" y="24"/>
                    <a:pt x="235" y="24"/>
                  </a:cubicBezTo>
                  <a:cubicBezTo>
                    <a:pt x="237" y="24"/>
                    <a:pt x="240" y="24"/>
                    <a:pt x="241" y="23"/>
                  </a:cubicBezTo>
                  <a:cubicBezTo>
                    <a:pt x="231" y="23"/>
                    <a:pt x="231" y="23"/>
                    <a:pt x="231" y="23"/>
                  </a:cubicBezTo>
                  <a:cubicBezTo>
                    <a:pt x="230" y="21"/>
                    <a:pt x="230" y="23"/>
                    <a:pt x="228" y="23"/>
                  </a:cubicBezTo>
                  <a:cubicBezTo>
                    <a:pt x="228" y="23"/>
                    <a:pt x="227" y="23"/>
                    <a:pt x="227" y="22"/>
                  </a:cubicBezTo>
                  <a:cubicBezTo>
                    <a:pt x="245" y="21"/>
                    <a:pt x="265" y="22"/>
                    <a:pt x="284" y="22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307" y="21"/>
                    <a:pt x="307" y="21"/>
                    <a:pt x="307" y="21"/>
                  </a:cubicBezTo>
                  <a:cubicBezTo>
                    <a:pt x="307" y="21"/>
                    <a:pt x="306" y="21"/>
                    <a:pt x="306" y="21"/>
                  </a:cubicBezTo>
                  <a:cubicBezTo>
                    <a:pt x="311" y="20"/>
                    <a:pt x="315" y="22"/>
                    <a:pt x="319" y="21"/>
                  </a:cubicBezTo>
                  <a:cubicBezTo>
                    <a:pt x="314" y="20"/>
                    <a:pt x="308" y="21"/>
                    <a:pt x="303" y="20"/>
                  </a:cubicBezTo>
                  <a:cubicBezTo>
                    <a:pt x="304" y="20"/>
                    <a:pt x="304" y="20"/>
                    <a:pt x="304" y="20"/>
                  </a:cubicBezTo>
                  <a:cubicBezTo>
                    <a:pt x="301" y="20"/>
                    <a:pt x="301" y="20"/>
                    <a:pt x="301" y="20"/>
                  </a:cubicBezTo>
                  <a:cubicBezTo>
                    <a:pt x="298" y="20"/>
                    <a:pt x="293" y="21"/>
                    <a:pt x="291" y="19"/>
                  </a:cubicBezTo>
                  <a:cubicBezTo>
                    <a:pt x="285" y="21"/>
                    <a:pt x="272" y="19"/>
                    <a:pt x="263" y="19"/>
                  </a:cubicBezTo>
                  <a:cubicBezTo>
                    <a:pt x="263" y="19"/>
                    <a:pt x="263" y="19"/>
                    <a:pt x="263" y="19"/>
                  </a:cubicBezTo>
                  <a:cubicBezTo>
                    <a:pt x="263" y="19"/>
                    <a:pt x="262" y="18"/>
                    <a:pt x="262" y="18"/>
                  </a:cubicBezTo>
                  <a:cubicBezTo>
                    <a:pt x="243" y="18"/>
                    <a:pt x="243" y="18"/>
                    <a:pt x="243" y="18"/>
                  </a:cubicBezTo>
                  <a:cubicBezTo>
                    <a:pt x="242" y="19"/>
                    <a:pt x="242" y="19"/>
                    <a:pt x="242" y="19"/>
                  </a:cubicBezTo>
                  <a:cubicBezTo>
                    <a:pt x="240" y="18"/>
                    <a:pt x="240" y="18"/>
                    <a:pt x="240" y="18"/>
                  </a:cubicBezTo>
                  <a:cubicBezTo>
                    <a:pt x="240" y="18"/>
                    <a:pt x="240" y="18"/>
                    <a:pt x="240" y="18"/>
                  </a:cubicBezTo>
                  <a:cubicBezTo>
                    <a:pt x="240" y="18"/>
                    <a:pt x="238" y="18"/>
                    <a:pt x="238" y="17"/>
                  </a:cubicBezTo>
                  <a:cubicBezTo>
                    <a:pt x="237" y="17"/>
                    <a:pt x="237" y="17"/>
                    <a:pt x="237" y="17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8" y="18"/>
                    <a:pt x="237" y="18"/>
                    <a:pt x="237" y="18"/>
                  </a:cubicBezTo>
                  <a:cubicBezTo>
                    <a:pt x="236" y="18"/>
                    <a:pt x="235" y="18"/>
                    <a:pt x="235" y="18"/>
                  </a:cubicBezTo>
                  <a:cubicBezTo>
                    <a:pt x="234" y="18"/>
                    <a:pt x="235" y="17"/>
                    <a:pt x="235" y="17"/>
                  </a:cubicBezTo>
                  <a:cubicBezTo>
                    <a:pt x="235" y="17"/>
                    <a:pt x="234" y="17"/>
                    <a:pt x="234" y="17"/>
                  </a:cubicBezTo>
                  <a:cubicBezTo>
                    <a:pt x="235" y="16"/>
                    <a:pt x="235" y="16"/>
                    <a:pt x="235" y="16"/>
                  </a:cubicBezTo>
                  <a:cubicBezTo>
                    <a:pt x="244" y="17"/>
                    <a:pt x="255" y="16"/>
                    <a:pt x="265" y="17"/>
                  </a:cubicBezTo>
                  <a:cubicBezTo>
                    <a:pt x="284" y="16"/>
                    <a:pt x="305" y="18"/>
                    <a:pt x="321" y="17"/>
                  </a:cubicBezTo>
                  <a:cubicBezTo>
                    <a:pt x="316" y="17"/>
                    <a:pt x="314" y="17"/>
                    <a:pt x="310" y="16"/>
                  </a:cubicBezTo>
                  <a:cubicBezTo>
                    <a:pt x="316" y="15"/>
                    <a:pt x="321" y="17"/>
                    <a:pt x="326" y="16"/>
                  </a:cubicBezTo>
                  <a:cubicBezTo>
                    <a:pt x="330" y="18"/>
                    <a:pt x="337" y="18"/>
                    <a:pt x="341" y="18"/>
                  </a:cubicBezTo>
                  <a:cubicBezTo>
                    <a:pt x="342" y="17"/>
                    <a:pt x="342" y="17"/>
                    <a:pt x="342" y="17"/>
                  </a:cubicBezTo>
                  <a:cubicBezTo>
                    <a:pt x="357" y="17"/>
                    <a:pt x="373" y="18"/>
                    <a:pt x="387" y="17"/>
                  </a:cubicBezTo>
                  <a:cubicBezTo>
                    <a:pt x="354" y="17"/>
                    <a:pt x="326" y="16"/>
                    <a:pt x="293" y="15"/>
                  </a:cubicBezTo>
                  <a:cubicBezTo>
                    <a:pt x="293" y="14"/>
                    <a:pt x="293" y="14"/>
                    <a:pt x="293" y="14"/>
                  </a:cubicBezTo>
                  <a:cubicBezTo>
                    <a:pt x="292" y="15"/>
                    <a:pt x="290" y="15"/>
                    <a:pt x="291" y="14"/>
                  </a:cubicBezTo>
                  <a:cubicBezTo>
                    <a:pt x="289" y="14"/>
                    <a:pt x="289" y="14"/>
                    <a:pt x="289" y="14"/>
                  </a:cubicBezTo>
                  <a:cubicBezTo>
                    <a:pt x="287" y="15"/>
                    <a:pt x="283" y="14"/>
                    <a:pt x="280" y="14"/>
                  </a:cubicBezTo>
                  <a:cubicBezTo>
                    <a:pt x="281" y="14"/>
                    <a:pt x="281" y="14"/>
                    <a:pt x="281" y="14"/>
                  </a:cubicBezTo>
                  <a:cubicBezTo>
                    <a:pt x="274" y="13"/>
                    <a:pt x="264" y="14"/>
                    <a:pt x="255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301" y="13"/>
                    <a:pt x="345" y="15"/>
                    <a:pt x="386" y="15"/>
                  </a:cubicBezTo>
                  <a:cubicBezTo>
                    <a:pt x="334" y="13"/>
                    <a:pt x="282" y="12"/>
                    <a:pt x="229" y="11"/>
                  </a:cubicBezTo>
                  <a:cubicBezTo>
                    <a:pt x="248" y="11"/>
                    <a:pt x="269" y="11"/>
                    <a:pt x="288" y="11"/>
                  </a:cubicBezTo>
                  <a:cubicBezTo>
                    <a:pt x="287" y="11"/>
                    <a:pt x="286" y="11"/>
                    <a:pt x="286" y="11"/>
                  </a:cubicBezTo>
                  <a:cubicBezTo>
                    <a:pt x="289" y="10"/>
                    <a:pt x="293" y="10"/>
                    <a:pt x="296" y="11"/>
                  </a:cubicBezTo>
                  <a:cubicBezTo>
                    <a:pt x="297" y="10"/>
                    <a:pt x="297" y="10"/>
                    <a:pt x="297" y="10"/>
                  </a:cubicBezTo>
                  <a:cubicBezTo>
                    <a:pt x="298" y="11"/>
                    <a:pt x="298" y="11"/>
                    <a:pt x="298" y="11"/>
                  </a:cubicBezTo>
                  <a:cubicBezTo>
                    <a:pt x="320" y="11"/>
                    <a:pt x="320" y="11"/>
                    <a:pt x="320" y="11"/>
                  </a:cubicBezTo>
                  <a:cubicBezTo>
                    <a:pt x="322" y="12"/>
                    <a:pt x="321" y="11"/>
                    <a:pt x="324" y="11"/>
                  </a:cubicBezTo>
                  <a:cubicBezTo>
                    <a:pt x="344" y="11"/>
                    <a:pt x="366" y="12"/>
                    <a:pt x="386" y="12"/>
                  </a:cubicBezTo>
                  <a:cubicBezTo>
                    <a:pt x="363" y="11"/>
                    <a:pt x="338" y="11"/>
                    <a:pt x="315" y="10"/>
                  </a:cubicBezTo>
                  <a:cubicBezTo>
                    <a:pt x="315" y="9"/>
                    <a:pt x="315" y="9"/>
                    <a:pt x="315" y="9"/>
                  </a:cubicBezTo>
                  <a:cubicBezTo>
                    <a:pt x="322" y="9"/>
                    <a:pt x="322" y="9"/>
                    <a:pt x="322" y="9"/>
                  </a:cubicBezTo>
                  <a:cubicBezTo>
                    <a:pt x="316" y="9"/>
                    <a:pt x="307" y="8"/>
                    <a:pt x="301" y="8"/>
                  </a:cubicBezTo>
                  <a:cubicBezTo>
                    <a:pt x="297" y="8"/>
                    <a:pt x="297" y="8"/>
                    <a:pt x="297" y="8"/>
                  </a:cubicBezTo>
                  <a:cubicBezTo>
                    <a:pt x="262" y="7"/>
                    <a:pt x="262" y="7"/>
                    <a:pt x="262" y="7"/>
                  </a:cubicBezTo>
                  <a:cubicBezTo>
                    <a:pt x="262" y="7"/>
                    <a:pt x="262" y="7"/>
                    <a:pt x="262" y="7"/>
                  </a:cubicBezTo>
                  <a:cubicBezTo>
                    <a:pt x="253" y="7"/>
                    <a:pt x="245" y="7"/>
                    <a:pt x="238" y="7"/>
                  </a:cubicBezTo>
                  <a:cubicBezTo>
                    <a:pt x="240" y="6"/>
                    <a:pt x="240" y="6"/>
                    <a:pt x="240" y="6"/>
                  </a:cubicBezTo>
                  <a:cubicBezTo>
                    <a:pt x="238" y="6"/>
                    <a:pt x="238" y="6"/>
                    <a:pt x="238" y="6"/>
                  </a:cubicBezTo>
                  <a:cubicBezTo>
                    <a:pt x="238" y="6"/>
                    <a:pt x="238" y="6"/>
                    <a:pt x="238" y="6"/>
                  </a:cubicBezTo>
                  <a:cubicBezTo>
                    <a:pt x="233" y="7"/>
                    <a:pt x="226" y="7"/>
                    <a:pt x="220" y="7"/>
                  </a:cubicBezTo>
                  <a:cubicBezTo>
                    <a:pt x="219" y="6"/>
                    <a:pt x="218" y="7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3" y="6"/>
                    <a:pt x="208" y="7"/>
                    <a:pt x="204" y="6"/>
                  </a:cubicBezTo>
                  <a:cubicBezTo>
                    <a:pt x="208" y="5"/>
                    <a:pt x="208" y="5"/>
                    <a:pt x="208" y="5"/>
                  </a:cubicBezTo>
                  <a:cubicBezTo>
                    <a:pt x="199" y="5"/>
                    <a:pt x="199" y="5"/>
                    <a:pt x="199" y="5"/>
                  </a:cubicBezTo>
                  <a:cubicBezTo>
                    <a:pt x="199" y="6"/>
                    <a:pt x="202" y="5"/>
                    <a:pt x="203" y="6"/>
                  </a:cubicBezTo>
                  <a:cubicBezTo>
                    <a:pt x="202" y="7"/>
                    <a:pt x="199" y="7"/>
                    <a:pt x="197" y="6"/>
                  </a:cubicBezTo>
                  <a:cubicBezTo>
                    <a:pt x="197" y="6"/>
                    <a:pt x="197" y="6"/>
                    <a:pt x="198" y="5"/>
                  </a:cubicBezTo>
                  <a:cubicBezTo>
                    <a:pt x="196" y="5"/>
                    <a:pt x="191" y="4"/>
                    <a:pt x="192" y="6"/>
                  </a:cubicBezTo>
                  <a:cubicBezTo>
                    <a:pt x="191" y="6"/>
                    <a:pt x="190" y="5"/>
                    <a:pt x="190" y="5"/>
                  </a:cubicBezTo>
                  <a:cubicBezTo>
                    <a:pt x="189" y="6"/>
                    <a:pt x="188" y="7"/>
                    <a:pt x="187" y="6"/>
                  </a:cubicBezTo>
                  <a:cubicBezTo>
                    <a:pt x="188" y="6"/>
                    <a:pt x="188" y="5"/>
                    <a:pt x="188" y="5"/>
                  </a:cubicBezTo>
                  <a:cubicBezTo>
                    <a:pt x="147" y="4"/>
                    <a:pt x="103" y="1"/>
                    <a:pt x="60" y="1"/>
                  </a:cubicBezTo>
                  <a:cubicBezTo>
                    <a:pt x="51" y="1"/>
                    <a:pt x="42" y="0"/>
                    <a:pt x="34" y="2"/>
                  </a:cubicBezTo>
                  <a:cubicBezTo>
                    <a:pt x="24" y="2"/>
                    <a:pt x="16" y="5"/>
                    <a:pt x="8" y="8"/>
                  </a:cubicBezTo>
                  <a:cubicBezTo>
                    <a:pt x="10" y="8"/>
                    <a:pt x="12" y="8"/>
                    <a:pt x="12" y="9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2"/>
                    <a:pt x="20" y="12"/>
                    <a:pt x="21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9" y="14"/>
                    <a:pt x="21" y="15"/>
                    <a:pt x="24" y="15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8"/>
                    <a:pt x="17" y="18"/>
                    <a:pt x="16" y="19"/>
                  </a:cubicBezTo>
                  <a:cubicBezTo>
                    <a:pt x="18" y="19"/>
                    <a:pt x="20" y="19"/>
                    <a:pt x="20" y="20"/>
                  </a:cubicBezTo>
                  <a:cubicBezTo>
                    <a:pt x="19" y="20"/>
                    <a:pt x="18" y="22"/>
                    <a:pt x="16" y="21"/>
                  </a:cubicBezTo>
                  <a:cubicBezTo>
                    <a:pt x="16" y="22"/>
                    <a:pt x="14" y="22"/>
                    <a:pt x="13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5"/>
                    <a:pt x="15" y="26"/>
                    <a:pt x="15" y="27"/>
                  </a:cubicBezTo>
                  <a:cubicBezTo>
                    <a:pt x="18" y="28"/>
                    <a:pt x="22" y="28"/>
                    <a:pt x="24" y="29"/>
                  </a:cubicBezTo>
                  <a:cubicBezTo>
                    <a:pt x="20" y="29"/>
                    <a:pt x="17" y="29"/>
                    <a:pt x="14" y="31"/>
                  </a:cubicBezTo>
                  <a:cubicBezTo>
                    <a:pt x="13" y="31"/>
                    <a:pt x="13" y="32"/>
                    <a:pt x="14" y="32"/>
                  </a:cubicBezTo>
                  <a:cubicBezTo>
                    <a:pt x="14" y="32"/>
                    <a:pt x="14" y="32"/>
                    <a:pt x="13" y="32"/>
                  </a:cubicBezTo>
                  <a:cubicBezTo>
                    <a:pt x="13" y="34"/>
                    <a:pt x="17" y="33"/>
                    <a:pt x="19" y="34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9"/>
                    <a:pt x="18" y="39"/>
                    <a:pt x="16" y="39"/>
                  </a:cubicBezTo>
                  <a:cubicBezTo>
                    <a:pt x="17" y="40"/>
                    <a:pt x="20" y="39"/>
                    <a:pt x="20" y="41"/>
                  </a:cubicBezTo>
                  <a:cubicBezTo>
                    <a:pt x="20" y="42"/>
                    <a:pt x="1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3" y="43"/>
                    <a:pt x="6" y="44"/>
                    <a:pt x="0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6"/>
                    <a:pt x="1" y="46"/>
                    <a:pt x="0" y="46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9" y="48"/>
                    <a:pt x="10" y="48"/>
                    <a:pt x="10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2" y="49"/>
                    <a:pt x="20" y="50"/>
                    <a:pt x="18" y="50"/>
                  </a:cubicBezTo>
                  <a:cubicBezTo>
                    <a:pt x="19" y="51"/>
                    <a:pt x="20" y="50"/>
                    <a:pt x="20" y="51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3"/>
                    <a:pt x="18" y="52"/>
                    <a:pt x="19" y="53"/>
                  </a:cubicBezTo>
                  <a:cubicBezTo>
                    <a:pt x="16" y="54"/>
                    <a:pt x="12" y="53"/>
                    <a:pt x="10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10" y="54"/>
                    <a:pt x="10" y="56"/>
                    <a:pt x="13" y="55"/>
                  </a:cubicBezTo>
                  <a:cubicBezTo>
                    <a:pt x="14" y="55"/>
                    <a:pt x="15" y="56"/>
                    <a:pt x="14" y="56"/>
                  </a:cubicBezTo>
                  <a:cubicBezTo>
                    <a:pt x="14" y="55"/>
                    <a:pt x="18" y="55"/>
                    <a:pt x="20" y="55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7"/>
                    <a:pt x="12" y="57"/>
                    <a:pt x="9" y="57"/>
                  </a:cubicBezTo>
                  <a:cubicBezTo>
                    <a:pt x="15" y="58"/>
                    <a:pt x="20" y="56"/>
                    <a:pt x="25" y="58"/>
                  </a:cubicBezTo>
                  <a:cubicBezTo>
                    <a:pt x="21" y="58"/>
                    <a:pt x="16" y="58"/>
                    <a:pt x="12" y="59"/>
                  </a:cubicBezTo>
                  <a:cubicBezTo>
                    <a:pt x="16" y="59"/>
                    <a:pt x="20" y="59"/>
                    <a:pt x="24" y="59"/>
                  </a:cubicBezTo>
                  <a:cubicBezTo>
                    <a:pt x="20" y="61"/>
                    <a:pt x="13" y="60"/>
                    <a:pt x="8" y="61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3" y="63"/>
                    <a:pt x="18" y="62"/>
                    <a:pt x="16" y="63"/>
                  </a:cubicBezTo>
                  <a:cubicBezTo>
                    <a:pt x="16" y="64"/>
                    <a:pt x="10" y="64"/>
                    <a:pt x="7" y="64"/>
                  </a:cubicBezTo>
                  <a:cubicBezTo>
                    <a:pt x="10" y="65"/>
                    <a:pt x="18" y="64"/>
                    <a:pt x="23" y="65"/>
                  </a:cubicBezTo>
                  <a:cubicBezTo>
                    <a:pt x="23" y="67"/>
                    <a:pt x="17" y="65"/>
                    <a:pt x="18" y="6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1" y="67"/>
                    <a:pt x="15" y="68"/>
                    <a:pt x="9" y="68"/>
                  </a:cubicBezTo>
                  <a:cubicBezTo>
                    <a:pt x="10" y="69"/>
                    <a:pt x="12" y="68"/>
                    <a:pt x="13" y="69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0" y="70"/>
                    <a:pt x="19" y="71"/>
                    <a:pt x="18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2"/>
                    <a:pt x="28" y="71"/>
                    <a:pt x="30" y="72"/>
                  </a:cubicBezTo>
                  <a:cubicBezTo>
                    <a:pt x="24" y="72"/>
                    <a:pt x="17" y="72"/>
                    <a:pt x="12" y="73"/>
                  </a:cubicBezTo>
                  <a:cubicBezTo>
                    <a:pt x="16" y="73"/>
                    <a:pt x="21" y="73"/>
                    <a:pt x="25" y="73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74"/>
                    <a:pt x="15" y="74"/>
                    <a:pt x="15" y="7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8" y="76"/>
                    <a:pt x="25" y="75"/>
                    <a:pt x="29" y="76"/>
                  </a:cubicBezTo>
                  <a:cubicBezTo>
                    <a:pt x="24" y="77"/>
                    <a:pt x="18" y="77"/>
                    <a:pt x="13" y="77"/>
                  </a:cubicBezTo>
                  <a:cubicBezTo>
                    <a:pt x="19" y="77"/>
                    <a:pt x="19" y="77"/>
                    <a:pt x="19" y="77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17" y="79"/>
                    <a:pt x="16" y="79"/>
                    <a:pt x="15" y="79"/>
                  </a:cubicBezTo>
                  <a:cubicBezTo>
                    <a:pt x="21" y="79"/>
                    <a:pt x="27" y="79"/>
                    <a:pt x="33" y="80"/>
                  </a:cubicBezTo>
                  <a:cubicBezTo>
                    <a:pt x="30" y="82"/>
                    <a:pt x="26" y="81"/>
                    <a:pt x="23" y="82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4"/>
                    <a:pt x="29" y="84"/>
                    <a:pt x="29" y="84"/>
                  </a:cubicBezTo>
                  <a:cubicBezTo>
                    <a:pt x="30" y="84"/>
                    <a:pt x="30" y="85"/>
                    <a:pt x="32" y="85"/>
                  </a:cubicBezTo>
                  <a:cubicBezTo>
                    <a:pt x="27" y="86"/>
                    <a:pt x="22" y="87"/>
                    <a:pt x="17" y="87"/>
                  </a:cubicBezTo>
                  <a:cubicBezTo>
                    <a:pt x="17" y="87"/>
                    <a:pt x="17" y="87"/>
                    <a:pt x="17" y="87"/>
                  </a:cubicBezTo>
                  <a:cubicBezTo>
                    <a:pt x="20" y="87"/>
                    <a:pt x="24" y="87"/>
                    <a:pt x="26" y="87"/>
                  </a:cubicBezTo>
                  <a:cubicBezTo>
                    <a:pt x="25" y="88"/>
                    <a:pt x="21" y="87"/>
                    <a:pt x="21" y="88"/>
                  </a:cubicBezTo>
                  <a:cubicBezTo>
                    <a:pt x="22" y="88"/>
                    <a:pt x="22" y="88"/>
                    <a:pt x="22" y="88"/>
                  </a:cubicBezTo>
                  <a:cubicBezTo>
                    <a:pt x="20" y="89"/>
                    <a:pt x="16" y="89"/>
                    <a:pt x="14" y="90"/>
                  </a:cubicBezTo>
                  <a:cubicBezTo>
                    <a:pt x="15" y="90"/>
                    <a:pt x="16" y="89"/>
                    <a:pt x="17" y="90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14" y="90"/>
                    <a:pt x="18" y="91"/>
                    <a:pt x="20" y="91"/>
                  </a:cubicBezTo>
                  <a:cubicBezTo>
                    <a:pt x="21" y="92"/>
                    <a:pt x="22" y="91"/>
                    <a:pt x="22" y="92"/>
                  </a:cubicBezTo>
                  <a:cubicBezTo>
                    <a:pt x="12" y="93"/>
                    <a:pt x="12" y="93"/>
                    <a:pt x="12" y="93"/>
                  </a:cubicBezTo>
                  <a:cubicBezTo>
                    <a:pt x="13" y="93"/>
                    <a:pt x="14" y="93"/>
                    <a:pt x="14" y="93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26" y="95"/>
                    <a:pt x="20" y="95"/>
                    <a:pt x="16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4" y="97"/>
                    <a:pt x="20" y="96"/>
                    <a:pt x="18" y="97"/>
                  </a:cubicBezTo>
                  <a:cubicBezTo>
                    <a:pt x="19" y="97"/>
                    <a:pt x="20" y="96"/>
                    <a:pt x="21" y="97"/>
                  </a:cubicBezTo>
                  <a:cubicBezTo>
                    <a:pt x="20" y="97"/>
                    <a:pt x="19" y="98"/>
                    <a:pt x="17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28" y="99"/>
                    <a:pt x="21" y="99"/>
                    <a:pt x="16" y="100"/>
                  </a:cubicBezTo>
                  <a:cubicBezTo>
                    <a:pt x="29" y="100"/>
                    <a:pt x="29" y="100"/>
                    <a:pt x="29" y="100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8" y="100"/>
                    <a:pt x="29" y="101"/>
                    <a:pt x="30" y="101"/>
                  </a:cubicBezTo>
                  <a:cubicBezTo>
                    <a:pt x="27" y="103"/>
                    <a:pt x="22" y="101"/>
                    <a:pt x="19" y="102"/>
                  </a:cubicBezTo>
                  <a:cubicBezTo>
                    <a:pt x="22" y="102"/>
                    <a:pt x="24" y="102"/>
                    <a:pt x="26" y="103"/>
                  </a:cubicBezTo>
                  <a:cubicBezTo>
                    <a:pt x="25" y="104"/>
                    <a:pt x="21" y="103"/>
                    <a:pt x="19" y="104"/>
                  </a:cubicBezTo>
                  <a:cubicBezTo>
                    <a:pt x="22" y="104"/>
                    <a:pt x="25" y="104"/>
                    <a:pt x="27" y="105"/>
                  </a:cubicBezTo>
                  <a:cubicBezTo>
                    <a:pt x="24" y="106"/>
                    <a:pt x="24" y="106"/>
                    <a:pt x="24" y="106"/>
                  </a:cubicBezTo>
                  <a:cubicBezTo>
                    <a:pt x="24" y="106"/>
                    <a:pt x="25" y="106"/>
                    <a:pt x="25" y="106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3" y="107"/>
                    <a:pt x="24" y="107"/>
                    <a:pt x="24" y="107"/>
                  </a:cubicBezTo>
                  <a:cubicBezTo>
                    <a:pt x="24" y="107"/>
                    <a:pt x="24" y="108"/>
                    <a:pt x="23" y="108"/>
                  </a:cubicBezTo>
                  <a:cubicBezTo>
                    <a:pt x="22" y="109"/>
                    <a:pt x="26" y="108"/>
                    <a:pt x="27" y="109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27" y="110"/>
                    <a:pt x="29" y="110"/>
                    <a:pt x="29" y="111"/>
                  </a:cubicBezTo>
                  <a:cubicBezTo>
                    <a:pt x="24" y="113"/>
                    <a:pt x="24" y="113"/>
                    <a:pt x="24" y="113"/>
                  </a:cubicBezTo>
                  <a:cubicBezTo>
                    <a:pt x="24" y="113"/>
                    <a:pt x="24" y="113"/>
                    <a:pt x="24" y="113"/>
                  </a:cubicBezTo>
                  <a:cubicBezTo>
                    <a:pt x="22" y="115"/>
                    <a:pt x="18" y="114"/>
                    <a:pt x="14" y="115"/>
                  </a:cubicBezTo>
                  <a:cubicBezTo>
                    <a:pt x="27" y="114"/>
                    <a:pt x="27" y="114"/>
                    <a:pt x="27" y="114"/>
                  </a:cubicBezTo>
                  <a:cubicBezTo>
                    <a:pt x="30" y="115"/>
                    <a:pt x="27" y="116"/>
                    <a:pt x="27" y="117"/>
                  </a:cubicBezTo>
                  <a:cubicBezTo>
                    <a:pt x="28" y="117"/>
                    <a:pt x="28" y="117"/>
                    <a:pt x="29" y="117"/>
                  </a:cubicBezTo>
                  <a:cubicBezTo>
                    <a:pt x="28" y="117"/>
                    <a:pt x="26" y="117"/>
                    <a:pt x="24" y="117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27" y="119"/>
                    <a:pt x="27" y="119"/>
                    <a:pt x="27" y="119"/>
                  </a:cubicBezTo>
                  <a:cubicBezTo>
                    <a:pt x="27" y="119"/>
                    <a:pt x="28" y="119"/>
                    <a:pt x="29" y="119"/>
                  </a:cubicBezTo>
                  <a:cubicBezTo>
                    <a:pt x="27" y="120"/>
                    <a:pt x="26" y="122"/>
                    <a:pt x="23" y="122"/>
                  </a:cubicBezTo>
                  <a:cubicBezTo>
                    <a:pt x="25" y="122"/>
                    <a:pt x="27" y="122"/>
                    <a:pt x="28" y="123"/>
                  </a:cubicBezTo>
                  <a:cubicBezTo>
                    <a:pt x="27" y="124"/>
                    <a:pt x="25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5" y="124"/>
                    <a:pt x="25" y="124"/>
                    <a:pt x="25" y="124"/>
                  </a:cubicBezTo>
                  <a:cubicBezTo>
                    <a:pt x="26" y="124"/>
                    <a:pt x="26" y="124"/>
                    <a:pt x="27" y="124"/>
                  </a:cubicBezTo>
                  <a:cubicBezTo>
                    <a:pt x="26" y="125"/>
                    <a:pt x="26" y="125"/>
                    <a:pt x="26" y="125"/>
                  </a:cubicBezTo>
                  <a:cubicBezTo>
                    <a:pt x="27" y="125"/>
                    <a:pt x="28" y="125"/>
                    <a:pt x="29" y="125"/>
                  </a:cubicBezTo>
                  <a:cubicBezTo>
                    <a:pt x="29" y="126"/>
                    <a:pt x="28" y="126"/>
                    <a:pt x="27" y="126"/>
                  </a:cubicBezTo>
                  <a:cubicBezTo>
                    <a:pt x="28" y="128"/>
                    <a:pt x="23" y="127"/>
                    <a:pt x="22" y="128"/>
                  </a:cubicBezTo>
                  <a:cubicBezTo>
                    <a:pt x="22" y="128"/>
                    <a:pt x="23" y="127"/>
                    <a:pt x="23" y="128"/>
                  </a:cubicBezTo>
                  <a:cubicBezTo>
                    <a:pt x="21" y="128"/>
                    <a:pt x="21" y="128"/>
                    <a:pt x="21" y="128"/>
                  </a:cubicBezTo>
                  <a:cubicBezTo>
                    <a:pt x="23" y="129"/>
                    <a:pt x="24" y="128"/>
                    <a:pt x="26" y="129"/>
                  </a:cubicBezTo>
                  <a:cubicBezTo>
                    <a:pt x="26" y="129"/>
                    <a:pt x="25" y="129"/>
                    <a:pt x="25" y="129"/>
                  </a:cubicBezTo>
                  <a:cubicBezTo>
                    <a:pt x="29" y="130"/>
                    <a:pt x="29" y="130"/>
                    <a:pt x="29" y="130"/>
                  </a:cubicBezTo>
                  <a:cubicBezTo>
                    <a:pt x="27" y="131"/>
                    <a:pt x="27" y="131"/>
                    <a:pt x="27" y="131"/>
                  </a:cubicBezTo>
                  <a:cubicBezTo>
                    <a:pt x="28" y="131"/>
                    <a:pt x="29" y="131"/>
                    <a:pt x="29" y="132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28" y="132"/>
                    <a:pt x="28" y="132"/>
                    <a:pt x="28" y="132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27" y="133"/>
                    <a:pt x="26" y="133"/>
                    <a:pt x="25" y="133"/>
                  </a:cubicBezTo>
                  <a:cubicBezTo>
                    <a:pt x="25" y="133"/>
                    <a:pt x="26" y="133"/>
                    <a:pt x="27" y="133"/>
                  </a:cubicBezTo>
                  <a:cubicBezTo>
                    <a:pt x="26" y="134"/>
                    <a:pt x="26" y="134"/>
                    <a:pt x="26" y="134"/>
                  </a:cubicBezTo>
                  <a:cubicBezTo>
                    <a:pt x="30" y="134"/>
                    <a:pt x="30" y="134"/>
                    <a:pt x="30" y="134"/>
                  </a:cubicBezTo>
                  <a:cubicBezTo>
                    <a:pt x="25" y="135"/>
                    <a:pt x="25" y="135"/>
                    <a:pt x="25" y="135"/>
                  </a:cubicBezTo>
                  <a:cubicBezTo>
                    <a:pt x="27" y="135"/>
                    <a:pt x="29" y="135"/>
                    <a:pt x="30" y="136"/>
                  </a:cubicBezTo>
                  <a:cubicBezTo>
                    <a:pt x="30" y="136"/>
                    <a:pt x="29" y="136"/>
                    <a:pt x="29" y="136"/>
                  </a:cubicBezTo>
                  <a:cubicBezTo>
                    <a:pt x="30" y="136"/>
                    <a:pt x="31" y="136"/>
                    <a:pt x="32" y="136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9" y="138"/>
                    <a:pt x="29" y="138"/>
                    <a:pt x="29" y="138"/>
                  </a:cubicBezTo>
                  <a:cubicBezTo>
                    <a:pt x="29" y="138"/>
                    <a:pt x="29" y="138"/>
                    <a:pt x="29" y="138"/>
                  </a:cubicBezTo>
                  <a:cubicBezTo>
                    <a:pt x="31" y="139"/>
                    <a:pt x="31" y="139"/>
                    <a:pt x="31" y="139"/>
                  </a:cubicBezTo>
                  <a:cubicBezTo>
                    <a:pt x="31" y="139"/>
                    <a:pt x="31" y="140"/>
                    <a:pt x="30" y="140"/>
                  </a:cubicBezTo>
                  <a:cubicBezTo>
                    <a:pt x="31" y="140"/>
                    <a:pt x="32" y="140"/>
                    <a:pt x="32" y="140"/>
                  </a:cubicBezTo>
                  <a:cubicBezTo>
                    <a:pt x="30" y="141"/>
                    <a:pt x="28" y="141"/>
                    <a:pt x="26" y="141"/>
                  </a:cubicBezTo>
                  <a:cubicBezTo>
                    <a:pt x="32" y="141"/>
                    <a:pt x="32" y="141"/>
                    <a:pt x="32" y="141"/>
                  </a:cubicBezTo>
                  <a:cubicBezTo>
                    <a:pt x="28" y="142"/>
                    <a:pt x="25" y="143"/>
                    <a:pt x="22" y="143"/>
                  </a:cubicBezTo>
                  <a:cubicBezTo>
                    <a:pt x="25" y="143"/>
                    <a:pt x="25" y="143"/>
                    <a:pt x="25" y="143"/>
                  </a:cubicBezTo>
                  <a:cubicBezTo>
                    <a:pt x="25" y="143"/>
                    <a:pt x="24" y="144"/>
                    <a:pt x="24" y="144"/>
                  </a:cubicBezTo>
                  <a:cubicBezTo>
                    <a:pt x="28" y="143"/>
                    <a:pt x="31" y="144"/>
                    <a:pt x="34" y="144"/>
                  </a:cubicBezTo>
                  <a:cubicBezTo>
                    <a:pt x="29" y="145"/>
                    <a:pt x="29" y="145"/>
                    <a:pt x="29" y="145"/>
                  </a:cubicBezTo>
                  <a:cubicBezTo>
                    <a:pt x="33" y="145"/>
                    <a:pt x="33" y="145"/>
                    <a:pt x="33" y="145"/>
                  </a:cubicBezTo>
                  <a:cubicBezTo>
                    <a:pt x="32" y="146"/>
                    <a:pt x="31" y="146"/>
                    <a:pt x="30" y="146"/>
                  </a:cubicBezTo>
                  <a:cubicBezTo>
                    <a:pt x="37" y="146"/>
                    <a:pt x="37" y="146"/>
                    <a:pt x="37" y="146"/>
                  </a:cubicBezTo>
                  <a:cubicBezTo>
                    <a:pt x="34" y="147"/>
                    <a:pt x="31" y="147"/>
                    <a:pt x="28" y="148"/>
                  </a:cubicBezTo>
                  <a:cubicBezTo>
                    <a:pt x="36" y="148"/>
                    <a:pt x="36" y="148"/>
                    <a:pt x="36" y="148"/>
                  </a:cubicBezTo>
                  <a:cubicBezTo>
                    <a:pt x="36" y="148"/>
                    <a:pt x="36" y="148"/>
                    <a:pt x="36" y="148"/>
                  </a:cubicBezTo>
                  <a:cubicBezTo>
                    <a:pt x="40" y="148"/>
                    <a:pt x="40" y="148"/>
                    <a:pt x="40" y="148"/>
                  </a:cubicBezTo>
                  <a:cubicBezTo>
                    <a:pt x="40" y="148"/>
                    <a:pt x="40" y="148"/>
                    <a:pt x="40" y="148"/>
                  </a:cubicBezTo>
                  <a:cubicBezTo>
                    <a:pt x="36" y="148"/>
                    <a:pt x="36" y="148"/>
                    <a:pt x="36" y="148"/>
                  </a:cubicBezTo>
                  <a:cubicBezTo>
                    <a:pt x="34" y="149"/>
                    <a:pt x="31" y="148"/>
                    <a:pt x="29" y="149"/>
                  </a:cubicBezTo>
                  <a:cubicBezTo>
                    <a:pt x="30" y="149"/>
                    <a:pt x="31" y="149"/>
                    <a:pt x="31" y="149"/>
                  </a:cubicBezTo>
                  <a:cubicBezTo>
                    <a:pt x="32" y="149"/>
                    <a:pt x="32" y="149"/>
                    <a:pt x="32" y="149"/>
                  </a:cubicBezTo>
                  <a:cubicBezTo>
                    <a:pt x="32" y="150"/>
                    <a:pt x="32" y="150"/>
                    <a:pt x="32" y="150"/>
                  </a:cubicBezTo>
                  <a:cubicBezTo>
                    <a:pt x="33" y="150"/>
                    <a:pt x="36" y="149"/>
                    <a:pt x="36" y="150"/>
                  </a:cubicBezTo>
                  <a:cubicBezTo>
                    <a:pt x="38" y="150"/>
                    <a:pt x="38" y="150"/>
                    <a:pt x="38" y="150"/>
                  </a:cubicBezTo>
                  <a:cubicBezTo>
                    <a:pt x="38" y="150"/>
                    <a:pt x="39" y="151"/>
                    <a:pt x="39" y="151"/>
                  </a:cubicBezTo>
                  <a:cubicBezTo>
                    <a:pt x="40" y="151"/>
                    <a:pt x="41" y="151"/>
                    <a:pt x="42" y="151"/>
                  </a:cubicBezTo>
                  <a:cubicBezTo>
                    <a:pt x="41" y="152"/>
                    <a:pt x="40" y="152"/>
                    <a:pt x="39" y="152"/>
                  </a:cubicBezTo>
                  <a:cubicBezTo>
                    <a:pt x="37" y="152"/>
                    <a:pt x="35" y="151"/>
                    <a:pt x="34" y="150"/>
                  </a:cubicBezTo>
                  <a:cubicBezTo>
                    <a:pt x="34" y="151"/>
                    <a:pt x="34" y="151"/>
                    <a:pt x="34" y="151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3" y="152"/>
                    <a:pt x="32" y="152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36" y="153"/>
                    <a:pt x="36" y="153"/>
                    <a:pt x="36" y="153"/>
                  </a:cubicBezTo>
                  <a:cubicBezTo>
                    <a:pt x="38" y="153"/>
                    <a:pt x="38" y="153"/>
                    <a:pt x="38" y="153"/>
                  </a:cubicBezTo>
                  <a:cubicBezTo>
                    <a:pt x="38" y="153"/>
                    <a:pt x="39" y="153"/>
                    <a:pt x="39" y="154"/>
                  </a:cubicBezTo>
                  <a:cubicBezTo>
                    <a:pt x="35" y="154"/>
                    <a:pt x="31" y="154"/>
                    <a:pt x="28" y="155"/>
                  </a:cubicBezTo>
                  <a:cubicBezTo>
                    <a:pt x="39" y="154"/>
                    <a:pt x="50" y="154"/>
                    <a:pt x="61" y="153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2" y="152"/>
                    <a:pt x="45" y="153"/>
                    <a:pt x="46" y="152"/>
                  </a:cubicBezTo>
                  <a:cubicBezTo>
                    <a:pt x="45" y="152"/>
                    <a:pt x="44" y="153"/>
                    <a:pt x="43" y="152"/>
                  </a:cubicBezTo>
                  <a:cubicBezTo>
                    <a:pt x="50" y="151"/>
                    <a:pt x="50" y="151"/>
                    <a:pt x="50" y="151"/>
                  </a:cubicBezTo>
                  <a:cubicBezTo>
                    <a:pt x="48" y="151"/>
                    <a:pt x="46" y="152"/>
                    <a:pt x="45" y="151"/>
                  </a:cubicBezTo>
                  <a:cubicBezTo>
                    <a:pt x="47" y="151"/>
                    <a:pt x="48" y="149"/>
                    <a:pt x="49" y="151"/>
                  </a:cubicBezTo>
                  <a:cubicBezTo>
                    <a:pt x="51" y="151"/>
                    <a:pt x="54" y="151"/>
                    <a:pt x="55" y="150"/>
                  </a:cubicBezTo>
                  <a:cubicBezTo>
                    <a:pt x="62" y="152"/>
                    <a:pt x="71" y="150"/>
                    <a:pt x="78" y="151"/>
                  </a:cubicBezTo>
                  <a:cubicBezTo>
                    <a:pt x="79" y="152"/>
                    <a:pt x="79" y="152"/>
                    <a:pt x="79" y="152"/>
                  </a:cubicBezTo>
                  <a:cubicBezTo>
                    <a:pt x="81" y="150"/>
                    <a:pt x="88" y="152"/>
                    <a:pt x="93" y="152"/>
                  </a:cubicBezTo>
                  <a:cubicBezTo>
                    <a:pt x="93" y="152"/>
                    <a:pt x="94" y="152"/>
                    <a:pt x="94" y="152"/>
                  </a:cubicBezTo>
                  <a:cubicBezTo>
                    <a:pt x="94" y="152"/>
                    <a:pt x="94" y="152"/>
                    <a:pt x="94" y="152"/>
                  </a:cubicBezTo>
                  <a:cubicBezTo>
                    <a:pt x="100" y="153"/>
                    <a:pt x="110" y="152"/>
                    <a:pt x="115" y="153"/>
                  </a:cubicBezTo>
                  <a:cubicBezTo>
                    <a:pt x="113" y="153"/>
                    <a:pt x="111" y="154"/>
                    <a:pt x="109" y="154"/>
                  </a:cubicBezTo>
                  <a:cubicBezTo>
                    <a:pt x="116" y="154"/>
                    <a:pt x="116" y="154"/>
                    <a:pt x="116" y="154"/>
                  </a:cubicBezTo>
                  <a:cubicBezTo>
                    <a:pt x="116" y="154"/>
                    <a:pt x="116" y="154"/>
                    <a:pt x="116" y="154"/>
                  </a:cubicBezTo>
                  <a:cubicBezTo>
                    <a:pt x="120" y="155"/>
                    <a:pt x="123" y="153"/>
                    <a:pt x="127" y="154"/>
                  </a:cubicBezTo>
                  <a:cubicBezTo>
                    <a:pt x="124" y="155"/>
                    <a:pt x="121" y="156"/>
                    <a:pt x="118" y="156"/>
                  </a:cubicBezTo>
                  <a:cubicBezTo>
                    <a:pt x="118" y="156"/>
                    <a:pt x="118" y="156"/>
                    <a:pt x="118" y="156"/>
                  </a:cubicBezTo>
                  <a:cubicBezTo>
                    <a:pt x="118" y="157"/>
                    <a:pt x="117" y="156"/>
                    <a:pt x="116" y="157"/>
                  </a:cubicBezTo>
                  <a:cubicBezTo>
                    <a:pt x="116" y="156"/>
                    <a:pt x="116" y="156"/>
                    <a:pt x="116" y="156"/>
                  </a:cubicBezTo>
                  <a:cubicBezTo>
                    <a:pt x="114" y="156"/>
                    <a:pt x="112" y="156"/>
                    <a:pt x="111" y="157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3" y="159"/>
                    <a:pt x="97" y="158"/>
                    <a:pt x="101" y="159"/>
                  </a:cubicBezTo>
                  <a:cubicBezTo>
                    <a:pt x="99" y="159"/>
                    <a:pt x="96" y="160"/>
                    <a:pt x="94" y="160"/>
                  </a:cubicBezTo>
                  <a:cubicBezTo>
                    <a:pt x="97" y="161"/>
                    <a:pt x="99" y="159"/>
                    <a:pt x="101" y="160"/>
                  </a:cubicBezTo>
                  <a:cubicBezTo>
                    <a:pt x="102" y="159"/>
                    <a:pt x="103" y="159"/>
                    <a:pt x="103" y="159"/>
                  </a:cubicBezTo>
                  <a:cubicBezTo>
                    <a:pt x="102" y="159"/>
                    <a:pt x="101" y="159"/>
                    <a:pt x="101" y="158"/>
                  </a:cubicBezTo>
                  <a:cubicBezTo>
                    <a:pt x="101" y="158"/>
                    <a:pt x="103" y="158"/>
                    <a:pt x="104" y="158"/>
                  </a:cubicBezTo>
                  <a:cubicBezTo>
                    <a:pt x="108" y="159"/>
                    <a:pt x="101" y="159"/>
                    <a:pt x="103" y="161"/>
                  </a:cubicBezTo>
                  <a:cubicBezTo>
                    <a:pt x="101" y="161"/>
                    <a:pt x="96" y="160"/>
                    <a:pt x="93" y="161"/>
                  </a:cubicBezTo>
                  <a:cubicBezTo>
                    <a:pt x="96" y="161"/>
                    <a:pt x="98" y="160"/>
                    <a:pt x="100" y="161"/>
                  </a:cubicBezTo>
                  <a:cubicBezTo>
                    <a:pt x="98" y="162"/>
                    <a:pt x="98" y="162"/>
                    <a:pt x="98" y="162"/>
                  </a:cubicBezTo>
                  <a:cubicBezTo>
                    <a:pt x="101" y="162"/>
                    <a:pt x="105" y="161"/>
                    <a:pt x="108" y="162"/>
                  </a:cubicBezTo>
                  <a:cubicBezTo>
                    <a:pt x="104" y="163"/>
                    <a:pt x="98" y="162"/>
                    <a:pt x="94" y="163"/>
                  </a:cubicBezTo>
                  <a:cubicBezTo>
                    <a:pt x="98" y="163"/>
                    <a:pt x="101" y="162"/>
                    <a:pt x="105" y="163"/>
                  </a:cubicBezTo>
                  <a:cubicBezTo>
                    <a:pt x="100" y="163"/>
                    <a:pt x="100" y="163"/>
                    <a:pt x="100" y="163"/>
                  </a:cubicBezTo>
                  <a:cubicBezTo>
                    <a:pt x="103" y="163"/>
                    <a:pt x="103" y="163"/>
                    <a:pt x="103" y="163"/>
                  </a:cubicBezTo>
                  <a:cubicBezTo>
                    <a:pt x="103" y="163"/>
                    <a:pt x="104" y="164"/>
                    <a:pt x="104" y="164"/>
                  </a:cubicBezTo>
                  <a:cubicBezTo>
                    <a:pt x="104" y="163"/>
                    <a:pt x="104" y="163"/>
                    <a:pt x="104" y="163"/>
                  </a:cubicBezTo>
                  <a:cubicBezTo>
                    <a:pt x="104" y="163"/>
                    <a:pt x="105" y="163"/>
                    <a:pt x="106" y="163"/>
                  </a:cubicBezTo>
                  <a:cubicBezTo>
                    <a:pt x="106" y="163"/>
                    <a:pt x="106" y="163"/>
                    <a:pt x="107" y="163"/>
                  </a:cubicBezTo>
                  <a:cubicBezTo>
                    <a:pt x="105" y="163"/>
                    <a:pt x="105" y="163"/>
                    <a:pt x="105" y="163"/>
                  </a:cubicBezTo>
                  <a:cubicBezTo>
                    <a:pt x="105" y="163"/>
                    <a:pt x="105" y="163"/>
                    <a:pt x="105" y="163"/>
                  </a:cubicBezTo>
                  <a:cubicBezTo>
                    <a:pt x="107" y="162"/>
                    <a:pt x="107" y="162"/>
                    <a:pt x="107" y="162"/>
                  </a:cubicBezTo>
                  <a:cubicBezTo>
                    <a:pt x="107" y="163"/>
                    <a:pt x="107" y="163"/>
                    <a:pt x="107" y="163"/>
                  </a:cubicBezTo>
                  <a:cubicBezTo>
                    <a:pt x="109" y="163"/>
                    <a:pt x="110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0" y="163"/>
                    <a:pt x="110" y="163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2" y="162"/>
                    <a:pt x="112" y="162"/>
                    <a:pt x="112" y="162"/>
                  </a:cubicBezTo>
                  <a:cubicBezTo>
                    <a:pt x="112" y="162"/>
                    <a:pt x="112" y="162"/>
                    <a:pt x="112" y="162"/>
                  </a:cubicBezTo>
                  <a:cubicBezTo>
                    <a:pt x="113" y="162"/>
                    <a:pt x="115" y="161"/>
                    <a:pt x="115" y="162"/>
                  </a:cubicBezTo>
                  <a:cubicBezTo>
                    <a:pt x="115" y="162"/>
                    <a:pt x="115" y="162"/>
                    <a:pt x="114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6" y="163"/>
                    <a:pt x="116" y="163"/>
                    <a:pt x="116" y="163"/>
                  </a:cubicBezTo>
                  <a:cubicBezTo>
                    <a:pt x="118" y="163"/>
                    <a:pt x="119" y="163"/>
                    <a:pt x="120" y="163"/>
                  </a:cubicBezTo>
                  <a:cubicBezTo>
                    <a:pt x="119" y="164"/>
                    <a:pt x="119" y="164"/>
                    <a:pt x="119" y="164"/>
                  </a:cubicBezTo>
                  <a:cubicBezTo>
                    <a:pt x="117" y="164"/>
                    <a:pt x="115" y="165"/>
                    <a:pt x="114" y="165"/>
                  </a:cubicBezTo>
                  <a:cubicBezTo>
                    <a:pt x="115" y="165"/>
                    <a:pt x="117" y="165"/>
                    <a:pt x="118" y="165"/>
                  </a:cubicBezTo>
                  <a:cubicBezTo>
                    <a:pt x="111" y="168"/>
                    <a:pt x="104" y="166"/>
                    <a:pt x="96" y="168"/>
                  </a:cubicBezTo>
                  <a:cubicBezTo>
                    <a:pt x="105" y="169"/>
                    <a:pt x="114" y="166"/>
                    <a:pt x="124" y="167"/>
                  </a:cubicBezTo>
                  <a:cubicBezTo>
                    <a:pt x="116" y="168"/>
                    <a:pt x="116" y="168"/>
                    <a:pt x="116" y="168"/>
                  </a:cubicBezTo>
                  <a:cubicBezTo>
                    <a:pt x="122" y="169"/>
                    <a:pt x="122" y="169"/>
                    <a:pt x="122" y="169"/>
                  </a:cubicBezTo>
                  <a:cubicBezTo>
                    <a:pt x="114" y="170"/>
                    <a:pt x="105" y="171"/>
                    <a:pt x="98" y="172"/>
                  </a:cubicBezTo>
                  <a:cubicBezTo>
                    <a:pt x="104" y="172"/>
                    <a:pt x="110" y="170"/>
                    <a:pt x="116" y="171"/>
                  </a:cubicBezTo>
                  <a:cubicBezTo>
                    <a:pt x="104" y="172"/>
                    <a:pt x="92" y="173"/>
                    <a:pt x="78" y="174"/>
                  </a:cubicBezTo>
                  <a:cubicBezTo>
                    <a:pt x="78" y="174"/>
                    <a:pt x="78" y="174"/>
                    <a:pt x="78" y="174"/>
                  </a:cubicBezTo>
                  <a:cubicBezTo>
                    <a:pt x="81" y="174"/>
                    <a:pt x="85" y="174"/>
                    <a:pt x="88" y="173"/>
                  </a:cubicBezTo>
                  <a:cubicBezTo>
                    <a:pt x="89" y="174"/>
                    <a:pt x="90" y="174"/>
                    <a:pt x="90" y="175"/>
                  </a:cubicBezTo>
                  <a:cubicBezTo>
                    <a:pt x="82" y="175"/>
                    <a:pt x="75" y="176"/>
                    <a:pt x="67" y="176"/>
                  </a:cubicBezTo>
                  <a:cubicBezTo>
                    <a:pt x="70" y="175"/>
                    <a:pt x="74" y="176"/>
                    <a:pt x="77" y="174"/>
                  </a:cubicBezTo>
                  <a:cubicBezTo>
                    <a:pt x="62" y="174"/>
                    <a:pt x="62" y="174"/>
                    <a:pt x="62" y="174"/>
                  </a:cubicBezTo>
                  <a:cubicBezTo>
                    <a:pt x="72" y="173"/>
                    <a:pt x="72" y="173"/>
                    <a:pt x="72" y="173"/>
                  </a:cubicBezTo>
                  <a:cubicBezTo>
                    <a:pt x="67" y="174"/>
                    <a:pt x="62" y="175"/>
                    <a:pt x="57" y="174"/>
                  </a:cubicBezTo>
                  <a:cubicBezTo>
                    <a:pt x="65" y="172"/>
                    <a:pt x="65" y="172"/>
                    <a:pt x="65" y="172"/>
                  </a:cubicBezTo>
                  <a:cubicBezTo>
                    <a:pt x="58" y="172"/>
                    <a:pt x="52" y="173"/>
                    <a:pt x="44" y="172"/>
                  </a:cubicBezTo>
                  <a:cubicBezTo>
                    <a:pt x="48" y="172"/>
                    <a:pt x="53" y="172"/>
                    <a:pt x="56" y="171"/>
                  </a:cubicBezTo>
                  <a:cubicBezTo>
                    <a:pt x="56" y="171"/>
                    <a:pt x="56" y="171"/>
                    <a:pt x="55" y="171"/>
                  </a:cubicBezTo>
                  <a:cubicBezTo>
                    <a:pt x="56" y="170"/>
                    <a:pt x="57" y="171"/>
                    <a:pt x="59" y="171"/>
                  </a:cubicBezTo>
                  <a:cubicBezTo>
                    <a:pt x="50" y="170"/>
                    <a:pt x="50" y="170"/>
                    <a:pt x="50" y="170"/>
                  </a:cubicBezTo>
                  <a:cubicBezTo>
                    <a:pt x="50" y="170"/>
                    <a:pt x="50" y="170"/>
                    <a:pt x="50" y="170"/>
                  </a:cubicBezTo>
                  <a:cubicBezTo>
                    <a:pt x="48" y="170"/>
                    <a:pt x="46" y="170"/>
                    <a:pt x="45" y="170"/>
                  </a:cubicBezTo>
                  <a:cubicBezTo>
                    <a:pt x="50" y="170"/>
                    <a:pt x="54" y="169"/>
                    <a:pt x="58" y="169"/>
                  </a:cubicBezTo>
                  <a:cubicBezTo>
                    <a:pt x="57" y="169"/>
                    <a:pt x="57" y="167"/>
                    <a:pt x="55" y="168"/>
                  </a:cubicBezTo>
                  <a:cubicBezTo>
                    <a:pt x="54" y="168"/>
                    <a:pt x="54" y="168"/>
                    <a:pt x="54" y="167"/>
                  </a:cubicBezTo>
                  <a:cubicBezTo>
                    <a:pt x="53" y="167"/>
                    <a:pt x="51" y="167"/>
                    <a:pt x="50" y="167"/>
                  </a:cubicBezTo>
                  <a:cubicBezTo>
                    <a:pt x="54" y="165"/>
                    <a:pt x="59" y="166"/>
                    <a:pt x="63" y="165"/>
                  </a:cubicBezTo>
                  <a:cubicBezTo>
                    <a:pt x="57" y="165"/>
                    <a:pt x="51" y="166"/>
                    <a:pt x="45" y="165"/>
                  </a:cubicBezTo>
                  <a:cubicBezTo>
                    <a:pt x="52" y="165"/>
                    <a:pt x="52" y="165"/>
                    <a:pt x="52" y="165"/>
                  </a:cubicBezTo>
                  <a:cubicBezTo>
                    <a:pt x="51" y="165"/>
                    <a:pt x="51" y="165"/>
                    <a:pt x="50" y="164"/>
                  </a:cubicBezTo>
                  <a:cubicBezTo>
                    <a:pt x="51" y="164"/>
                    <a:pt x="51" y="164"/>
                    <a:pt x="51" y="164"/>
                  </a:cubicBezTo>
                  <a:cubicBezTo>
                    <a:pt x="53" y="164"/>
                    <a:pt x="55" y="164"/>
                    <a:pt x="56" y="165"/>
                  </a:cubicBezTo>
                  <a:cubicBezTo>
                    <a:pt x="57" y="165"/>
                    <a:pt x="58" y="165"/>
                    <a:pt x="58" y="164"/>
                  </a:cubicBezTo>
                  <a:cubicBezTo>
                    <a:pt x="57" y="164"/>
                    <a:pt x="57" y="165"/>
                    <a:pt x="56" y="164"/>
                  </a:cubicBezTo>
                  <a:cubicBezTo>
                    <a:pt x="59" y="163"/>
                    <a:pt x="59" y="163"/>
                    <a:pt x="59" y="163"/>
                  </a:cubicBezTo>
                  <a:cubicBezTo>
                    <a:pt x="56" y="163"/>
                    <a:pt x="50" y="164"/>
                    <a:pt x="46" y="163"/>
                  </a:cubicBezTo>
                  <a:cubicBezTo>
                    <a:pt x="60" y="162"/>
                    <a:pt x="60" y="162"/>
                    <a:pt x="60" y="162"/>
                  </a:cubicBezTo>
                  <a:cubicBezTo>
                    <a:pt x="53" y="162"/>
                    <a:pt x="53" y="162"/>
                    <a:pt x="53" y="162"/>
                  </a:cubicBezTo>
                  <a:cubicBezTo>
                    <a:pt x="53" y="161"/>
                    <a:pt x="53" y="161"/>
                    <a:pt x="53" y="161"/>
                  </a:cubicBezTo>
                  <a:cubicBezTo>
                    <a:pt x="51" y="161"/>
                    <a:pt x="51" y="161"/>
                    <a:pt x="51" y="161"/>
                  </a:cubicBezTo>
                  <a:cubicBezTo>
                    <a:pt x="50" y="161"/>
                    <a:pt x="50" y="161"/>
                    <a:pt x="50" y="161"/>
                  </a:cubicBezTo>
                  <a:cubicBezTo>
                    <a:pt x="37" y="160"/>
                    <a:pt x="37" y="160"/>
                    <a:pt x="37" y="160"/>
                  </a:cubicBezTo>
                  <a:cubicBezTo>
                    <a:pt x="46" y="160"/>
                    <a:pt x="46" y="160"/>
                    <a:pt x="46" y="160"/>
                  </a:cubicBezTo>
                  <a:cubicBezTo>
                    <a:pt x="45" y="160"/>
                    <a:pt x="43" y="160"/>
                    <a:pt x="43" y="159"/>
                  </a:cubicBezTo>
                  <a:cubicBezTo>
                    <a:pt x="43" y="159"/>
                    <a:pt x="43" y="159"/>
                    <a:pt x="43" y="159"/>
                  </a:cubicBezTo>
                  <a:cubicBezTo>
                    <a:pt x="42" y="159"/>
                    <a:pt x="42" y="159"/>
                    <a:pt x="42" y="159"/>
                  </a:cubicBezTo>
                  <a:cubicBezTo>
                    <a:pt x="44" y="158"/>
                    <a:pt x="48" y="159"/>
                    <a:pt x="50" y="158"/>
                  </a:cubicBezTo>
                  <a:cubicBezTo>
                    <a:pt x="49" y="158"/>
                    <a:pt x="47" y="158"/>
                    <a:pt x="46" y="158"/>
                  </a:cubicBezTo>
                  <a:cubicBezTo>
                    <a:pt x="51" y="156"/>
                    <a:pt x="57" y="157"/>
                    <a:pt x="62" y="157"/>
                  </a:cubicBezTo>
                  <a:cubicBezTo>
                    <a:pt x="57" y="157"/>
                    <a:pt x="46" y="157"/>
                    <a:pt x="40" y="157"/>
                  </a:cubicBezTo>
                  <a:cubicBezTo>
                    <a:pt x="42" y="156"/>
                    <a:pt x="47" y="156"/>
                    <a:pt x="49" y="155"/>
                  </a:cubicBezTo>
                  <a:cubicBezTo>
                    <a:pt x="45" y="156"/>
                    <a:pt x="41" y="154"/>
                    <a:pt x="37" y="155"/>
                  </a:cubicBezTo>
                  <a:cubicBezTo>
                    <a:pt x="35" y="156"/>
                    <a:pt x="36" y="157"/>
                    <a:pt x="38" y="157"/>
                  </a:cubicBezTo>
                  <a:cubicBezTo>
                    <a:pt x="33" y="157"/>
                    <a:pt x="27" y="157"/>
                    <a:pt x="23" y="158"/>
                  </a:cubicBezTo>
                  <a:cubicBezTo>
                    <a:pt x="28" y="158"/>
                    <a:pt x="31" y="159"/>
                    <a:pt x="35" y="158"/>
                  </a:cubicBezTo>
                  <a:cubicBezTo>
                    <a:pt x="37" y="158"/>
                    <a:pt x="37" y="159"/>
                    <a:pt x="36" y="159"/>
                  </a:cubicBezTo>
                  <a:cubicBezTo>
                    <a:pt x="37" y="159"/>
                    <a:pt x="38" y="160"/>
                    <a:pt x="39" y="160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5" y="161"/>
                    <a:pt x="36" y="160"/>
                    <a:pt x="37" y="161"/>
                  </a:cubicBezTo>
                  <a:cubicBezTo>
                    <a:pt x="30" y="162"/>
                    <a:pt x="30" y="162"/>
                    <a:pt x="30" y="162"/>
                  </a:cubicBezTo>
                  <a:cubicBezTo>
                    <a:pt x="31" y="162"/>
                    <a:pt x="31" y="162"/>
                    <a:pt x="32" y="162"/>
                  </a:cubicBezTo>
                  <a:cubicBezTo>
                    <a:pt x="31" y="162"/>
                    <a:pt x="30" y="164"/>
                    <a:pt x="28" y="164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31" y="164"/>
                    <a:pt x="31" y="165"/>
                    <a:pt x="30" y="165"/>
                  </a:cubicBezTo>
                  <a:cubicBezTo>
                    <a:pt x="31" y="165"/>
                    <a:pt x="32" y="165"/>
                    <a:pt x="32" y="165"/>
                  </a:cubicBezTo>
                  <a:cubicBezTo>
                    <a:pt x="32" y="165"/>
                    <a:pt x="32" y="165"/>
                    <a:pt x="32" y="165"/>
                  </a:cubicBezTo>
                  <a:cubicBezTo>
                    <a:pt x="37" y="166"/>
                    <a:pt x="37" y="166"/>
                    <a:pt x="37" y="166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3" y="167"/>
                    <a:pt x="33" y="167"/>
                    <a:pt x="33" y="167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3" y="167"/>
                    <a:pt x="34" y="168"/>
                    <a:pt x="36" y="168"/>
                  </a:cubicBezTo>
                  <a:cubicBezTo>
                    <a:pt x="34" y="169"/>
                    <a:pt x="32" y="169"/>
                    <a:pt x="31" y="169"/>
                  </a:cubicBezTo>
                  <a:cubicBezTo>
                    <a:pt x="31" y="170"/>
                    <a:pt x="28" y="169"/>
                    <a:pt x="28" y="170"/>
                  </a:cubicBezTo>
                  <a:cubicBezTo>
                    <a:pt x="30" y="171"/>
                    <a:pt x="33" y="169"/>
                    <a:pt x="34" y="171"/>
                  </a:cubicBezTo>
                  <a:cubicBezTo>
                    <a:pt x="33" y="171"/>
                    <a:pt x="32" y="172"/>
                    <a:pt x="31" y="172"/>
                  </a:cubicBezTo>
                  <a:cubicBezTo>
                    <a:pt x="37" y="173"/>
                    <a:pt x="37" y="173"/>
                    <a:pt x="37" y="173"/>
                  </a:cubicBezTo>
                  <a:cubicBezTo>
                    <a:pt x="34" y="173"/>
                    <a:pt x="32" y="173"/>
                    <a:pt x="29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0" y="174"/>
                    <a:pt x="30" y="174"/>
                    <a:pt x="29" y="174"/>
                  </a:cubicBezTo>
                  <a:cubicBezTo>
                    <a:pt x="33" y="175"/>
                    <a:pt x="33" y="175"/>
                    <a:pt x="33" y="175"/>
                  </a:cubicBezTo>
                  <a:cubicBezTo>
                    <a:pt x="33" y="176"/>
                    <a:pt x="30" y="175"/>
                    <a:pt x="29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4" y="178"/>
                    <a:pt x="25" y="178"/>
                    <a:pt x="26" y="178"/>
                  </a:cubicBezTo>
                  <a:cubicBezTo>
                    <a:pt x="26" y="179"/>
                    <a:pt x="25" y="179"/>
                    <a:pt x="24" y="179"/>
                  </a:cubicBezTo>
                  <a:cubicBezTo>
                    <a:pt x="27" y="179"/>
                    <a:pt x="27" y="179"/>
                    <a:pt x="27" y="179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6" y="180"/>
                    <a:pt x="26" y="180"/>
                    <a:pt x="27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8" y="181"/>
                    <a:pt x="28" y="181"/>
                    <a:pt x="28" y="182"/>
                  </a:cubicBezTo>
                  <a:cubicBezTo>
                    <a:pt x="27" y="182"/>
                    <a:pt x="27" y="182"/>
                    <a:pt x="27" y="182"/>
                  </a:cubicBezTo>
                  <a:cubicBezTo>
                    <a:pt x="29" y="182"/>
                    <a:pt x="31" y="182"/>
                    <a:pt x="32" y="182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1" y="184"/>
                    <a:pt x="26" y="184"/>
                    <a:pt x="25" y="185"/>
                  </a:cubicBezTo>
                  <a:cubicBezTo>
                    <a:pt x="26" y="185"/>
                    <a:pt x="28" y="185"/>
                    <a:pt x="29" y="186"/>
                  </a:cubicBezTo>
                  <a:cubicBezTo>
                    <a:pt x="33" y="186"/>
                    <a:pt x="38" y="185"/>
                    <a:pt x="41" y="187"/>
                  </a:cubicBezTo>
                  <a:cubicBezTo>
                    <a:pt x="52" y="187"/>
                    <a:pt x="63" y="187"/>
                    <a:pt x="72" y="185"/>
                  </a:cubicBezTo>
                  <a:cubicBezTo>
                    <a:pt x="71" y="185"/>
                    <a:pt x="70" y="185"/>
                    <a:pt x="69" y="185"/>
                  </a:cubicBezTo>
                  <a:cubicBezTo>
                    <a:pt x="71" y="185"/>
                    <a:pt x="74" y="184"/>
                    <a:pt x="77" y="184"/>
                  </a:cubicBezTo>
                  <a:cubicBezTo>
                    <a:pt x="80" y="183"/>
                    <a:pt x="87" y="184"/>
                    <a:pt x="90" y="183"/>
                  </a:cubicBezTo>
                  <a:cubicBezTo>
                    <a:pt x="95" y="184"/>
                    <a:pt x="102" y="182"/>
                    <a:pt x="106" y="183"/>
                  </a:cubicBezTo>
                  <a:cubicBezTo>
                    <a:pt x="106" y="183"/>
                    <a:pt x="106" y="183"/>
                    <a:pt x="106" y="183"/>
                  </a:cubicBezTo>
                  <a:cubicBezTo>
                    <a:pt x="106" y="183"/>
                    <a:pt x="106" y="183"/>
                    <a:pt x="105" y="183"/>
                  </a:cubicBezTo>
                  <a:cubicBezTo>
                    <a:pt x="106" y="182"/>
                    <a:pt x="106" y="182"/>
                    <a:pt x="106" y="182"/>
                  </a:cubicBezTo>
                  <a:cubicBezTo>
                    <a:pt x="108" y="183"/>
                    <a:pt x="111" y="182"/>
                    <a:pt x="111" y="183"/>
                  </a:cubicBezTo>
                  <a:cubicBezTo>
                    <a:pt x="112" y="183"/>
                    <a:pt x="111" y="182"/>
                    <a:pt x="114" y="182"/>
                  </a:cubicBezTo>
                  <a:cubicBezTo>
                    <a:pt x="114" y="182"/>
                    <a:pt x="114" y="182"/>
                    <a:pt x="114" y="183"/>
                  </a:cubicBezTo>
                  <a:cubicBezTo>
                    <a:pt x="116" y="183"/>
                    <a:pt x="116" y="182"/>
                    <a:pt x="116" y="182"/>
                  </a:cubicBezTo>
                  <a:cubicBezTo>
                    <a:pt x="118" y="181"/>
                    <a:pt x="117" y="182"/>
                    <a:pt x="118" y="183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20" y="182"/>
                    <a:pt x="122" y="182"/>
                    <a:pt x="123" y="183"/>
                  </a:cubicBezTo>
                  <a:cubicBezTo>
                    <a:pt x="123" y="184"/>
                    <a:pt x="122" y="184"/>
                    <a:pt x="122" y="184"/>
                  </a:cubicBezTo>
                  <a:cubicBezTo>
                    <a:pt x="121" y="184"/>
                    <a:pt x="119" y="184"/>
                    <a:pt x="118" y="184"/>
                  </a:cubicBezTo>
                  <a:cubicBezTo>
                    <a:pt x="122" y="185"/>
                    <a:pt x="122" y="185"/>
                    <a:pt x="122" y="185"/>
                  </a:cubicBezTo>
                  <a:cubicBezTo>
                    <a:pt x="116" y="186"/>
                    <a:pt x="116" y="186"/>
                    <a:pt x="116" y="186"/>
                  </a:cubicBezTo>
                  <a:cubicBezTo>
                    <a:pt x="117" y="187"/>
                    <a:pt x="118" y="186"/>
                    <a:pt x="119" y="187"/>
                  </a:cubicBezTo>
                  <a:cubicBezTo>
                    <a:pt x="118" y="187"/>
                    <a:pt x="118" y="187"/>
                    <a:pt x="117" y="187"/>
                  </a:cubicBezTo>
                  <a:cubicBezTo>
                    <a:pt x="135" y="191"/>
                    <a:pt x="154" y="185"/>
                    <a:pt x="172" y="186"/>
                  </a:cubicBezTo>
                  <a:close/>
                  <a:moveTo>
                    <a:pt x="327" y="185"/>
                  </a:moveTo>
                  <a:cubicBezTo>
                    <a:pt x="327" y="186"/>
                    <a:pt x="327" y="186"/>
                    <a:pt x="327" y="186"/>
                  </a:cubicBezTo>
                  <a:cubicBezTo>
                    <a:pt x="317" y="186"/>
                    <a:pt x="317" y="186"/>
                    <a:pt x="317" y="186"/>
                  </a:cubicBezTo>
                  <a:cubicBezTo>
                    <a:pt x="317" y="185"/>
                    <a:pt x="317" y="185"/>
                    <a:pt x="317" y="185"/>
                  </a:cubicBezTo>
                  <a:lnTo>
                    <a:pt x="327" y="185"/>
                  </a:lnTo>
                  <a:close/>
                  <a:moveTo>
                    <a:pt x="316" y="185"/>
                  </a:moveTo>
                  <a:cubicBezTo>
                    <a:pt x="316" y="186"/>
                    <a:pt x="316" y="186"/>
                    <a:pt x="316" y="186"/>
                  </a:cubicBezTo>
                  <a:cubicBezTo>
                    <a:pt x="314" y="186"/>
                    <a:pt x="314" y="186"/>
                    <a:pt x="314" y="186"/>
                  </a:cubicBezTo>
                  <a:cubicBezTo>
                    <a:pt x="314" y="185"/>
                    <a:pt x="314" y="185"/>
                    <a:pt x="314" y="185"/>
                  </a:cubicBezTo>
                  <a:lnTo>
                    <a:pt x="316" y="185"/>
                  </a:lnTo>
                  <a:close/>
                  <a:moveTo>
                    <a:pt x="236" y="185"/>
                  </a:moveTo>
                  <a:cubicBezTo>
                    <a:pt x="236" y="185"/>
                    <a:pt x="236" y="185"/>
                    <a:pt x="236" y="185"/>
                  </a:cubicBezTo>
                  <a:cubicBezTo>
                    <a:pt x="241" y="185"/>
                    <a:pt x="241" y="185"/>
                    <a:pt x="241" y="185"/>
                  </a:cubicBezTo>
                  <a:cubicBezTo>
                    <a:pt x="241" y="185"/>
                    <a:pt x="241" y="185"/>
                    <a:pt x="241" y="185"/>
                  </a:cubicBezTo>
                  <a:lnTo>
                    <a:pt x="236" y="185"/>
                  </a:lnTo>
                  <a:close/>
                  <a:moveTo>
                    <a:pt x="303" y="186"/>
                  </a:moveTo>
                  <a:cubicBezTo>
                    <a:pt x="303" y="186"/>
                    <a:pt x="303" y="186"/>
                    <a:pt x="303" y="186"/>
                  </a:cubicBezTo>
                  <a:cubicBezTo>
                    <a:pt x="299" y="186"/>
                    <a:pt x="299" y="186"/>
                    <a:pt x="299" y="186"/>
                  </a:cubicBezTo>
                  <a:cubicBezTo>
                    <a:pt x="299" y="186"/>
                    <a:pt x="299" y="186"/>
                    <a:pt x="299" y="186"/>
                  </a:cubicBezTo>
                  <a:lnTo>
                    <a:pt x="303" y="186"/>
                  </a:lnTo>
                  <a:close/>
                  <a:moveTo>
                    <a:pt x="283" y="186"/>
                  </a:moveTo>
                  <a:cubicBezTo>
                    <a:pt x="259" y="186"/>
                    <a:pt x="259" y="186"/>
                    <a:pt x="259" y="186"/>
                  </a:cubicBezTo>
                  <a:cubicBezTo>
                    <a:pt x="259" y="185"/>
                    <a:pt x="259" y="185"/>
                    <a:pt x="259" y="185"/>
                  </a:cubicBezTo>
                  <a:cubicBezTo>
                    <a:pt x="283" y="185"/>
                    <a:pt x="283" y="185"/>
                    <a:pt x="283" y="185"/>
                  </a:cubicBezTo>
                  <a:lnTo>
                    <a:pt x="283" y="186"/>
                  </a:lnTo>
                  <a:close/>
                  <a:moveTo>
                    <a:pt x="293" y="185"/>
                  </a:moveTo>
                  <a:cubicBezTo>
                    <a:pt x="293" y="185"/>
                    <a:pt x="293" y="185"/>
                    <a:pt x="293" y="185"/>
                  </a:cubicBezTo>
                  <a:cubicBezTo>
                    <a:pt x="298" y="185"/>
                    <a:pt x="298" y="185"/>
                    <a:pt x="298" y="185"/>
                  </a:cubicBezTo>
                  <a:cubicBezTo>
                    <a:pt x="298" y="185"/>
                    <a:pt x="298" y="185"/>
                    <a:pt x="298" y="185"/>
                  </a:cubicBezTo>
                  <a:lnTo>
                    <a:pt x="293" y="185"/>
                  </a:lnTo>
                  <a:close/>
                  <a:moveTo>
                    <a:pt x="314" y="185"/>
                  </a:moveTo>
                  <a:cubicBezTo>
                    <a:pt x="314" y="185"/>
                    <a:pt x="314" y="185"/>
                    <a:pt x="314" y="185"/>
                  </a:cubicBezTo>
                  <a:cubicBezTo>
                    <a:pt x="304" y="185"/>
                    <a:pt x="304" y="185"/>
                    <a:pt x="304" y="185"/>
                  </a:cubicBezTo>
                  <a:cubicBezTo>
                    <a:pt x="304" y="185"/>
                    <a:pt x="304" y="185"/>
                    <a:pt x="304" y="185"/>
                  </a:cubicBezTo>
                  <a:lnTo>
                    <a:pt x="314" y="185"/>
                  </a:lnTo>
                  <a:close/>
                  <a:moveTo>
                    <a:pt x="234" y="185"/>
                  </a:moveTo>
                  <a:cubicBezTo>
                    <a:pt x="231" y="184"/>
                    <a:pt x="228" y="186"/>
                    <a:pt x="225" y="185"/>
                  </a:cubicBezTo>
                  <a:cubicBezTo>
                    <a:pt x="229" y="185"/>
                    <a:pt x="231" y="184"/>
                    <a:pt x="234" y="185"/>
                  </a:cubicBezTo>
                  <a:close/>
                  <a:moveTo>
                    <a:pt x="215" y="185"/>
                  </a:moveTo>
                  <a:cubicBezTo>
                    <a:pt x="220" y="185"/>
                    <a:pt x="220" y="185"/>
                    <a:pt x="220" y="185"/>
                  </a:cubicBezTo>
                  <a:cubicBezTo>
                    <a:pt x="218" y="185"/>
                    <a:pt x="217" y="185"/>
                    <a:pt x="215" y="18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7" y="184"/>
                    <a:pt x="211" y="185"/>
                    <a:pt x="215" y="185"/>
                  </a:cubicBezTo>
                  <a:close/>
                  <a:moveTo>
                    <a:pt x="314" y="184"/>
                  </a:moveTo>
                  <a:cubicBezTo>
                    <a:pt x="314" y="184"/>
                    <a:pt x="314" y="184"/>
                    <a:pt x="314" y="184"/>
                  </a:cubicBezTo>
                  <a:cubicBezTo>
                    <a:pt x="311" y="184"/>
                    <a:pt x="311" y="184"/>
                    <a:pt x="311" y="184"/>
                  </a:cubicBezTo>
                  <a:cubicBezTo>
                    <a:pt x="311" y="184"/>
                    <a:pt x="311" y="184"/>
                    <a:pt x="311" y="184"/>
                  </a:cubicBezTo>
                  <a:lnTo>
                    <a:pt x="314" y="184"/>
                  </a:lnTo>
                  <a:close/>
                  <a:moveTo>
                    <a:pt x="251" y="183"/>
                  </a:moveTo>
                  <a:cubicBezTo>
                    <a:pt x="251" y="184"/>
                    <a:pt x="251" y="184"/>
                    <a:pt x="251" y="184"/>
                  </a:cubicBezTo>
                  <a:cubicBezTo>
                    <a:pt x="247" y="184"/>
                    <a:pt x="247" y="184"/>
                    <a:pt x="247" y="184"/>
                  </a:cubicBezTo>
                  <a:cubicBezTo>
                    <a:pt x="247" y="183"/>
                    <a:pt x="247" y="183"/>
                    <a:pt x="247" y="183"/>
                  </a:cubicBezTo>
                  <a:lnTo>
                    <a:pt x="251" y="183"/>
                  </a:lnTo>
                  <a:close/>
                  <a:moveTo>
                    <a:pt x="230" y="179"/>
                  </a:moveTo>
                  <a:cubicBezTo>
                    <a:pt x="230" y="180"/>
                    <a:pt x="230" y="180"/>
                    <a:pt x="230" y="180"/>
                  </a:cubicBezTo>
                  <a:cubicBezTo>
                    <a:pt x="227" y="180"/>
                    <a:pt x="227" y="180"/>
                    <a:pt x="227" y="180"/>
                  </a:cubicBezTo>
                  <a:cubicBezTo>
                    <a:pt x="227" y="179"/>
                    <a:pt x="227" y="179"/>
                    <a:pt x="227" y="179"/>
                  </a:cubicBezTo>
                  <a:lnTo>
                    <a:pt x="230" y="179"/>
                  </a:lnTo>
                  <a:close/>
                  <a:moveTo>
                    <a:pt x="294" y="179"/>
                  </a:moveTo>
                  <a:cubicBezTo>
                    <a:pt x="294" y="179"/>
                    <a:pt x="294" y="179"/>
                    <a:pt x="294" y="179"/>
                  </a:cubicBezTo>
                  <a:cubicBezTo>
                    <a:pt x="291" y="179"/>
                    <a:pt x="291" y="179"/>
                    <a:pt x="291" y="179"/>
                  </a:cubicBezTo>
                  <a:cubicBezTo>
                    <a:pt x="291" y="179"/>
                    <a:pt x="291" y="179"/>
                    <a:pt x="291" y="179"/>
                  </a:cubicBezTo>
                  <a:lnTo>
                    <a:pt x="294" y="179"/>
                  </a:lnTo>
                  <a:close/>
                  <a:moveTo>
                    <a:pt x="343" y="171"/>
                  </a:moveTo>
                  <a:cubicBezTo>
                    <a:pt x="351" y="171"/>
                    <a:pt x="351" y="171"/>
                    <a:pt x="351" y="171"/>
                  </a:cubicBezTo>
                  <a:cubicBezTo>
                    <a:pt x="348" y="171"/>
                    <a:pt x="346" y="171"/>
                    <a:pt x="343" y="171"/>
                  </a:cubicBezTo>
                  <a:close/>
                  <a:moveTo>
                    <a:pt x="389" y="171"/>
                  </a:moveTo>
                  <a:cubicBezTo>
                    <a:pt x="389" y="171"/>
                    <a:pt x="389" y="171"/>
                    <a:pt x="389" y="171"/>
                  </a:cubicBezTo>
                  <a:cubicBezTo>
                    <a:pt x="387" y="171"/>
                    <a:pt x="387" y="171"/>
                    <a:pt x="387" y="171"/>
                  </a:cubicBezTo>
                  <a:cubicBezTo>
                    <a:pt x="387" y="171"/>
                    <a:pt x="387" y="171"/>
                    <a:pt x="387" y="171"/>
                  </a:cubicBezTo>
                  <a:lnTo>
                    <a:pt x="389" y="171"/>
                  </a:lnTo>
                  <a:close/>
                  <a:moveTo>
                    <a:pt x="380" y="171"/>
                  </a:moveTo>
                  <a:cubicBezTo>
                    <a:pt x="380" y="171"/>
                    <a:pt x="380" y="171"/>
                    <a:pt x="380" y="171"/>
                  </a:cubicBezTo>
                  <a:cubicBezTo>
                    <a:pt x="378" y="171"/>
                    <a:pt x="378" y="171"/>
                    <a:pt x="378" y="171"/>
                  </a:cubicBezTo>
                  <a:cubicBezTo>
                    <a:pt x="378" y="171"/>
                    <a:pt x="378" y="171"/>
                    <a:pt x="378" y="171"/>
                  </a:cubicBezTo>
                  <a:lnTo>
                    <a:pt x="380" y="171"/>
                  </a:lnTo>
                  <a:close/>
                  <a:moveTo>
                    <a:pt x="413" y="170"/>
                  </a:moveTo>
                  <a:cubicBezTo>
                    <a:pt x="413" y="171"/>
                    <a:pt x="413" y="171"/>
                    <a:pt x="413" y="171"/>
                  </a:cubicBezTo>
                  <a:cubicBezTo>
                    <a:pt x="409" y="171"/>
                    <a:pt x="409" y="171"/>
                    <a:pt x="409" y="171"/>
                  </a:cubicBezTo>
                  <a:cubicBezTo>
                    <a:pt x="409" y="170"/>
                    <a:pt x="409" y="170"/>
                    <a:pt x="409" y="170"/>
                  </a:cubicBezTo>
                  <a:lnTo>
                    <a:pt x="413" y="170"/>
                  </a:lnTo>
                  <a:close/>
                  <a:moveTo>
                    <a:pt x="383" y="135"/>
                  </a:moveTo>
                  <a:cubicBezTo>
                    <a:pt x="383" y="134"/>
                    <a:pt x="383" y="134"/>
                    <a:pt x="383" y="134"/>
                  </a:cubicBezTo>
                  <a:cubicBezTo>
                    <a:pt x="385" y="134"/>
                    <a:pt x="385" y="134"/>
                    <a:pt x="385" y="134"/>
                  </a:cubicBezTo>
                  <a:cubicBezTo>
                    <a:pt x="385" y="135"/>
                    <a:pt x="385" y="135"/>
                    <a:pt x="385" y="135"/>
                  </a:cubicBezTo>
                  <a:lnTo>
                    <a:pt x="383" y="135"/>
                  </a:lnTo>
                  <a:close/>
                  <a:moveTo>
                    <a:pt x="384" y="63"/>
                  </a:moveTo>
                  <a:cubicBezTo>
                    <a:pt x="384" y="64"/>
                    <a:pt x="384" y="64"/>
                    <a:pt x="384" y="64"/>
                  </a:cubicBezTo>
                  <a:cubicBezTo>
                    <a:pt x="381" y="64"/>
                    <a:pt x="381" y="64"/>
                    <a:pt x="381" y="64"/>
                  </a:cubicBezTo>
                  <a:cubicBezTo>
                    <a:pt x="381" y="63"/>
                    <a:pt x="381" y="63"/>
                    <a:pt x="381" y="63"/>
                  </a:cubicBezTo>
                  <a:lnTo>
                    <a:pt x="384" y="63"/>
                  </a:lnTo>
                  <a:close/>
                  <a:moveTo>
                    <a:pt x="337" y="17"/>
                  </a:moveTo>
                  <a:cubicBezTo>
                    <a:pt x="337" y="17"/>
                    <a:pt x="337" y="17"/>
                    <a:pt x="337" y="17"/>
                  </a:cubicBezTo>
                  <a:cubicBezTo>
                    <a:pt x="331" y="17"/>
                    <a:pt x="331" y="17"/>
                    <a:pt x="331" y="17"/>
                  </a:cubicBezTo>
                  <a:cubicBezTo>
                    <a:pt x="331" y="17"/>
                    <a:pt x="331" y="17"/>
                    <a:pt x="331" y="17"/>
                  </a:cubicBezTo>
                  <a:lnTo>
                    <a:pt x="337" y="17"/>
                  </a:lnTo>
                  <a:close/>
                  <a:moveTo>
                    <a:pt x="171" y="5"/>
                  </a:moveTo>
                  <a:cubicBezTo>
                    <a:pt x="171" y="5"/>
                    <a:pt x="171" y="5"/>
                    <a:pt x="171" y="5"/>
                  </a:cubicBezTo>
                  <a:cubicBezTo>
                    <a:pt x="174" y="5"/>
                    <a:pt x="174" y="5"/>
                    <a:pt x="174" y="5"/>
                  </a:cubicBezTo>
                  <a:cubicBezTo>
                    <a:pt x="174" y="5"/>
                    <a:pt x="174" y="5"/>
                    <a:pt x="174" y="5"/>
                  </a:cubicBezTo>
                  <a:lnTo>
                    <a:pt x="171" y="5"/>
                  </a:lnTo>
                  <a:close/>
                  <a:moveTo>
                    <a:pt x="291" y="9"/>
                  </a:moveTo>
                  <a:cubicBezTo>
                    <a:pt x="291" y="9"/>
                    <a:pt x="291" y="9"/>
                    <a:pt x="291" y="9"/>
                  </a:cubicBezTo>
                  <a:cubicBezTo>
                    <a:pt x="296" y="9"/>
                    <a:pt x="296" y="9"/>
                    <a:pt x="296" y="9"/>
                  </a:cubicBezTo>
                  <a:cubicBezTo>
                    <a:pt x="296" y="9"/>
                    <a:pt x="296" y="9"/>
                    <a:pt x="296" y="9"/>
                  </a:cubicBezTo>
                  <a:lnTo>
                    <a:pt x="291" y="9"/>
                  </a:lnTo>
                  <a:close/>
                  <a:moveTo>
                    <a:pt x="305" y="9"/>
                  </a:moveTo>
                  <a:cubicBezTo>
                    <a:pt x="304" y="9"/>
                    <a:pt x="304" y="9"/>
                    <a:pt x="304" y="9"/>
                  </a:cubicBezTo>
                  <a:cubicBezTo>
                    <a:pt x="314" y="9"/>
                    <a:pt x="314" y="9"/>
                    <a:pt x="314" y="9"/>
                  </a:cubicBezTo>
                  <a:lnTo>
                    <a:pt x="305" y="9"/>
                  </a:lnTo>
                  <a:close/>
                  <a:moveTo>
                    <a:pt x="212" y="11"/>
                  </a:moveTo>
                  <a:cubicBezTo>
                    <a:pt x="212" y="11"/>
                    <a:pt x="212" y="11"/>
                    <a:pt x="212" y="11"/>
                  </a:cubicBezTo>
                  <a:cubicBezTo>
                    <a:pt x="220" y="11"/>
                    <a:pt x="220" y="11"/>
                    <a:pt x="220" y="11"/>
                  </a:cubicBezTo>
                  <a:cubicBezTo>
                    <a:pt x="220" y="11"/>
                    <a:pt x="220" y="11"/>
                    <a:pt x="220" y="11"/>
                  </a:cubicBezTo>
                  <a:lnTo>
                    <a:pt x="212" y="11"/>
                  </a:lnTo>
                  <a:close/>
                  <a:moveTo>
                    <a:pt x="237" y="13"/>
                  </a:moveTo>
                  <a:cubicBezTo>
                    <a:pt x="237" y="13"/>
                    <a:pt x="237" y="13"/>
                    <a:pt x="237" y="13"/>
                  </a:cubicBezTo>
                  <a:cubicBezTo>
                    <a:pt x="253" y="13"/>
                    <a:pt x="253" y="13"/>
                    <a:pt x="253" y="13"/>
                  </a:cubicBezTo>
                  <a:cubicBezTo>
                    <a:pt x="253" y="13"/>
                    <a:pt x="253" y="13"/>
                    <a:pt x="253" y="13"/>
                  </a:cubicBezTo>
                  <a:lnTo>
                    <a:pt x="237" y="13"/>
                  </a:lnTo>
                  <a:close/>
                  <a:moveTo>
                    <a:pt x="308" y="16"/>
                  </a:moveTo>
                  <a:cubicBezTo>
                    <a:pt x="308" y="17"/>
                    <a:pt x="308" y="17"/>
                    <a:pt x="308" y="17"/>
                  </a:cubicBezTo>
                  <a:cubicBezTo>
                    <a:pt x="301" y="17"/>
                    <a:pt x="301" y="17"/>
                    <a:pt x="301" y="17"/>
                  </a:cubicBezTo>
                  <a:cubicBezTo>
                    <a:pt x="301" y="16"/>
                    <a:pt x="301" y="16"/>
                    <a:pt x="301" y="16"/>
                  </a:cubicBezTo>
                  <a:lnTo>
                    <a:pt x="308" y="16"/>
                  </a:lnTo>
                  <a:close/>
                  <a:moveTo>
                    <a:pt x="241" y="16"/>
                  </a:moveTo>
                  <a:cubicBezTo>
                    <a:pt x="241" y="15"/>
                    <a:pt x="241" y="15"/>
                    <a:pt x="241" y="15"/>
                  </a:cubicBezTo>
                  <a:cubicBezTo>
                    <a:pt x="246" y="15"/>
                    <a:pt x="246" y="15"/>
                    <a:pt x="246" y="15"/>
                  </a:cubicBezTo>
                  <a:cubicBezTo>
                    <a:pt x="246" y="16"/>
                    <a:pt x="246" y="16"/>
                    <a:pt x="246" y="16"/>
                  </a:cubicBezTo>
                  <a:lnTo>
                    <a:pt x="241" y="16"/>
                  </a:lnTo>
                  <a:close/>
                  <a:moveTo>
                    <a:pt x="262" y="16"/>
                  </a:moveTo>
                  <a:cubicBezTo>
                    <a:pt x="262" y="15"/>
                    <a:pt x="262" y="15"/>
                    <a:pt x="262" y="15"/>
                  </a:cubicBezTo>
                  <a:cubicBezTo>
                    <a:pt x="266" y="15"/>
                    <a:pt x="266" y="15"/>
                    <a:pt x="266" y="15"/>
                  </a:cubicBezTo>
                  <a:cubicBezTo>
                    <a:pt x="266" y="16"/>
                    <a:pt x="266" y="16"/>
                    <a:pt x="266" y="16"/>
                  </a:cubicBezTo>
                  <a:lnTo>
                    <a:pt x="262" y="16"/>
                  </a:lnTo>
                  <a:close/>
                  <a:moveTo>
                    <a:pt x="273" y="16"/>
                  </a:moveTo>
                  <a:cubicBezTo>
                    <a:pt x="273" y="16"/>
                    <a:pt x="273" y="16"/>
                    <a:pt x="273" y="16"/>
                  </a:cubicBezTo>
                  <a:cubicBezTo>
                    <a:pt x="281" y="16"/>
                    <a:pt x="281" y="16"/>
                    <a:pt x="281" y="16"/>
                  </a:cubicBezTo>
                  <a:cubicBezTo>
                    <a:pt x="281" y="16"/>
                    <a:pt x="281" y="16"/>
                    <a:pt x="281" y="16"/>
                  </a:cubicBezTo>
                  <a:lnTo>
                    <a:pt x="273" y="16"/>
                  </a:lnTo>
                  <a:close/>
                  <a:moveTo>
                    <a:pt x="291" y="16"/>
                  </a:moveTo>
                  <a:cubicBezTo>
                    <a:pt x="293" y="16"/>
                    <a:pt x="293" y="16"/>
                    <a:pt x="293" y="16"/>
                  </a:cubicBezTo>
                  <a:cubicBezTo>
                    <a:pt x="293" y="16"/>
                    <a:pt x="293" y="16"/>
                    <a:pt x="293" y="16"/>
                  </a:cubicBezTo>
                  <a:cubicBezTo>
                    <a:pt x="291" y="16"/>
                    <a:pt x="291" y="16"/>
                    <a:pt x="291" y="16"/>
                  </a:cubicBezTo>
                  <a:close/>
                  <a:moveTo>
                    <a:pt x="196" y="17"/>
                  </a:moveTo>
                  <a:cubicBezTo>
                    <a:pt x="195" y="16"/>
                    <a:pt x="195" y="16"/>
                    <a:pt x="195" y="16"/>
                  </a:cubicBezTo>
                  <a:cubicBezTo>
                    <a:pt x="216" y="17"/>
                    <a:pt x="216" y="17"/>
                    <a:pt x="216" y="17"/>
                  </a:cubicBezTo>
                  <a:lnTo>
                    <a:pt x="196" y="17"/>
                  </a:lnTo>
                  <a:close/>
                  <a:moveTo>
                    <a:pt x="228" y="17"/>
                  </a:moveTo>
                  <a:cubicBezTo>
                    <a:pt x="228" y="17"/>
                    <a:pt x="228" y="17"/>
                    <a:pt x="228" y="17"/>
                  </a:cubicBezTo>
                  <a:cubicBezTo>
                    <a:pt x="230" y="17"/>
                    <a:pt x="230" y="17"/>
                    <a:pt x="230" y="17"/>
                  </a:cubicBezTo>
                  <a:cubicBezTo>
                    <a:pt x="230" y="17"/>
                    <a:pt x="230" y="17"/>
                    <a:pt x="230" y="17"/>
                  </a:cubicBezTo>
                  <a:lnTo>
                    <a:pt x="228" y="17"/>
                  </a:lnTo>
                  <a:close/>
                  <a:moveTo>
                    <a:pt x="242" y="19"/>
                  </a:moveTo>
                  <a:cubicBezTo>
                    <a:pt x="242" y="19"/>
                    <a:pt x="242" y="19"/>
                    <a:pt x="242" y="19"/>
                  </a:cubicBezTo>
                  <a:cubicBezTo>
                    <a:pt x="254" y="19"/>
                    <a:pt x="254" y="19"/>
                    <a:pt x="254" y="19"/>
                  </a:cubicBezTo>
                  <a:cubicBezTo>
                    <a:pt x="254" y="19"/>
                    <a:pt x="254" y="19"/>
                    <a:pt x="254" y="19"/>
                  </a:cubicBezTo>
                  <a:lnTo>
                    <a:pt x="242" y="19"/>
                  </a:lnTo>
                  <a:close/>
                  <a:moveTo>
                    <a:pt x="281" y="22"/>
                  </a:moveTo>
                  <a:cubicBezTo>
                    <a:pt x="281" y="22"/>
                    <a:pt x="281" y="22"/>
                    <a:pt x="281" y="22"/>
                  </a:cubicBezTo>
                  <a:cubicBezTo>
                    <a:pt x="277" y="22"/>
                    <a:pt x="277" y="22"/>
                    <a:pt x="277" y="22"/>
                  </a:cubicBezTo>
                  <a:cubicBezTo>
                    <a:pt x="277" y="22"/>
                    <a:pt x="277" y="22"/>
                    <a:pt x="277" y="22"/>
                  </a:cubicBezTo>
                  <a:lnTo>
                    <a:pt x="281" y="22"/>
                  </a:lnTo>
                  <a:close/>
                  <a:moveTo>
                    <a:pt x="269" y="22"/>
                  </a:moveTo>
                  <a:cubicBezTo>
                    <a:pt x="267" y="22"/>
                    <a:pt x="267" y="22"/>
                    <a:pt x="267" y="22"/>
                  </a:cubicBezTo>
                  <a:cubicBezTo>
                    <a:pt x="267" y="21"/>
                    <a:pt x="267" y="21"/>
                    <a:pt x="267" y="21"/>
                  </a:cubicBezTo>
                  <a:cubicBezTo>
                    <a:pt x="269" y="21"/>
                    <a:pt x="269" y="21"/>
                    <a:pt x="269" y="21"/>
                  </a:cubicBezTo>
                  <a:lnTo>
                    <a:pt x="269" y="22"/>
                  </a:lnTo>
                  <a:close/>
                  <a:moveTo>
                    <a:pt x="264" y="22"/>
                  </a:moveTo>
                  <a:cubicBezTo>
                    <a:pt x="260" y="22"/>
                    <a:pt x="260" y="22"/>
                    <a:pt x="260" y="22"/>
                  </a:cubicBezTo>
                  <a:cubicBezTo>
                    <a:pt x="260" y="21"/>
                    <a:pt x="260" y="21"/>
                    <a:pt x="260" y="21"/>
                  </a:cubicBezTo>
                  <a:cubicBezTo>
                    <a:pt x="264" y="21"/>
                    <a:pt x="264" y="21"/>
                    <a:pt x="264" y="21"/>
                  </a:cubicBezTo>
                  <a:lnTo>
                    <a:pt x="264" y="22"/>
                  </a:lnTo>
                  <a:close/>
                  <a:moveTo>
                    <a:pt x="302" y="21"/>
                  </a:moveTo>
                  <a:cubicBezTo>
                    <a:pt x="304" y="21"/>
                    <a:pt x="304" y="21"/>
                    <a:pt x="304" y="21"/>
                  </a:cubicBezTo>
                  <a:cubicBezTo>
                    <a:pt x="301" y="21"/>
                    <a:pt x="301" y="21"/>
                    <a:pt x="301" y="21"/>
                  </a:cubicBezTo>
                  <a:lnTo>
                    <a:pt x="302" y="21"/>
                  </a:lnTo>
                  <a:close/>
                  <a:moveTo>
                    <a:pt x="289" y="21"/>
                  </a:moveTo>
                  <a:cubicBezTo>
                    <a:pt x="287" y="21"/>
                    <a:pt x="287" y="21"/>
                    <a:pt x="287" y="21"/>
                  </a:cubicBezTo>
                  <a:cubicBezTo>
                    <a:pt x="289" y="21"/>
                    <a:pt x="289" y="21"/>
                    <a:pt x="289" y="21"/>
                  </a:cubicBezTo>
                  <a:close/>
                  <a:moveTo>
                    <a:pt x="285" y="21"/>
                  </a:moveTo>
                  <a:cubicBezTo>
                    <a:pt x="285" y="21"/>
                    <a:pt x="285" y="21"/>
                    <a:pt x="285" y="21"/>
                  </a:cubicBezTo>
                  <a:cubicBezTo>
                    <a:pt x="282" y="21"/>
                    <a:pt x="282" y="21"/>
                    <a:pt x="282" y="21"/>
                  </a:cubicBezTo>
                  <a:cubicBezTo>
                    <a:pt x="282" y="21"/>
                    <a:pt x="282" y="21"/>
                    <a:pt x="282" y="21"/>
                  </a:cubicBezTo>
                  <a:lnTo>
                    <a:pt x="285" y="21"/>
                  </a:lnTo>
                  <a:close/>
                  <a:moveTo>
                    <a:pt x="145" y="21"/>
                  </a:moveTo>
                  <a:cubicBezTo>
                    <a:pt x="141" y="21"/>
                    <a:pt x="137" y="21"/>
                    <a:pt x="132" y="20"/>
                  </a:cubicBezTo>
                  <a:cubicBezTo>
                    <a:pt x="137" y="19"/>
                    <a:pt x="141" y="20"/>
                    <a:pt x="145" y="21"/>
                  </a:cubicBezTo>
                  <a:cubicBezTo>
                    <a:pt x="147" y="21"/>
                    <a:pt x="149" y="21"/>
                    <a:pt x="151" y="21"/>
                  </a:cubicBezTo>
                  <a:cubicBezTo>
                    <a:pt x="149" y="22"/>
                    <a:pt x="147" y="21"/>
                    <a:pt x="145" y="21"/>
                  </a:cubicBezTo>
                  <a:close/>
                  <a:moveTo>
                    <a:pt x="165" y="22"/>
                  </a:moveTo>
                  <a:cubicBezTo>
                    <a:pt x="165" y="22"/>
                    <a:pt x="165" y="22"/>
                    <a:pt x="165" y="22"/>
                  </a:cubicBezTo>
                  <a:cubicBezTo>
                    <a:pt x="162" y="22"/>
                    <a:pt x="162" y="22"/>
                    <a:pt x="162" y="22"/>
                  </a:cubicBezTo>
                  <a:cubicBezTo>
                    <a:pt x="162" y="22"/>
                    <a:pt x="162" y="22"/>
                    <a:pt x="162" y="22"/>
                  </a:cubicBezTo>
                  <a:lnTo>
                    <a:pt x="165" y="22"/>
                  </a:lnTo>
                  <a:close/>
                  <a:moveTo>
                    <a:pt x="131" y="22"/>
                  </a:moveTo>
                  <a:cubicBezTo>
                    <a:pt x="131" y="22"/>
                    <a:pt x="131" y="22"/>
                    <a:pt x="131" y="22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4" y="22"/>
                    <a:pt x="134" y="22"/>
                    <a:pt x="134" y="22"/>
                  </a:cubicBezTo>
                  <a:lnTo>
                    <a:pt x="131" y="22"/>
                  </a:lnTo>
                  <a:close/>
                  <a:moveTo>
                    <a:pt x="169" y="22"/>
                  </a:moveTo>
                  <a:cubicBezTo>
                    <a:pt x="169" y="22"/>
                    <a:pt x="169" y="22"/>
                    <a:pt x="169" y="22"/>
                  </a:cubicBezTo>
                  <a:cubicBezTo>
                    <a:pt x="175" y="22"/>
                    <a:pt x="175" y="22"/>
                    <a:pt x="175" y="22"/>
                  </a:cubicBezTo>
                  <a:cubicBezTo>
                    <a:pt x="175" y="22"/>
                    <a:pt x="175" y="22"/>
                    <a:pt x="175" y="22"/>
                  </a:cubicBezTo>
                  <a:lnTo>
                    <a:pt x="169" y="22"/>
                  </a:lnTo>
                  <a:close/>
                  <a:moveTo>
                    <a:pt x="179" y="22"/>
                  </a:moveTo>
                  <a:cubicBezTo>
                    <a:pt x="179" y="22"/>
                    <a:pt x="179" y="22"/>
                    <a:pt x="179" y="22"/>
                  </a:cubicBezTo>
                  <a:cubicBezTo>
                    <a:pt x="182" y="22"/>
                    <a:pt x="182" y="22"/>
                    <a:pt x="182" y="22"/>
                  </a:cubicBezTo>
                  <a:cubicBezTo>
                    <a:pt x="182" y="22"/>
                    <a:pt x="182" y="22"/>
                    <a:pt x="182" y="22"/>
                  </a:cubicBezTo>
                  <a:lnTo>
                    <a:pt x="179" y="22"/>
                  </a:lnTo>
                  <a:close/>
                  <a:moveTo>
                    <a:pt x="186" y="22"/>
                  </a:moveTo>
                  <a:cubicBezTo>
                    <a:pt x="186" y="22"/>
                    <a:pt x="185" y="22"/>
                    <a:pt x="185" y="22"/>
                  </a:cubicBezTo>
                  <a:cubicBezTo>
                    <a:pt x="224" y="22"/>
                    <a:pt x="224" y="22"/>
                    <a:pt x="224" y="22"/>
                  </a:cubicBezTo>
                  <a:cubicBezTo>
                    <a:pt x="223" y="23"/>
                    <a:pt x="223" y="23"/>
                    <a:pt x="223" y="23"/>
                  </a:cubicBezTo>
                  <a:cubicBezTo>
                    <a:pt x="223" y="23"/>
                    <a:pt x="223" y="23"/>
                    <a:pt x="223" y="23"/>
                  </a:cubicBezTo>
                  <a:cubicBezTo>
                    <a:pt x="221" y="23"/>
                    <a:pt x="221" y="23"/>
                    <a:pt x="221" y="23"/>
                  </a:cubicBezTo>
                  <a:cubicBezTo>
                    <a:pt x="221" y="23"/>
                    <a:pt x="221" y="23"/>
                    <a:pt x="220" y="23"/>
                  </a:cubicBezTo>
                  <a:cubicBezTo>
                    <a:pt x="217" y="23"/>
                    <a:pt x="210" y="24"/>
                    <a:pt x="207" y="22"/>
                  </a:cubicBezTo>
                  <a:cubicBezTo>
                    <a:pt x="205" y="22"/>
                    <a:pt x="204" y="23"/>
                    <a:pt x="204" y="23"/>
                  </a:cubicBezTo>
                  <a:cubicBezTo>
                    <a:pt x="201" y="22"/>
                    <a:pt x="197" y="22"/>
                    <a:pt x="194" y="23"/>
                  </a:cubicBezTo>
                  <a:cubicBezTo>
                    <a:pt x="194" y="23"/>
                    <a:pt x="194" y="23"/>
                    <a:pt x="194" y="23"/>
                  </a:cubicBezTo>
                  <a:cubicBezTo>
                    <a:pt x="193" y="23"/>
                    <a:pt x="193" y="23"/>
                    <a:pt x="193" y="23"/>
                  </a:cubicBezTo>
                  <a:cubicBezTo>
                    <a:pt x="193" y="23"/>
                    <a:pt x="193" y="22"/>
                    <a:pt x="192" y="22"/>
                  </a:cubicBezTo>
                  <a:cubicBezTo>
                    <a:pt x="192" y="23"/>
                    <a:pt x="190" y="23"/>
                    <a:pt x="189" y="23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7" y="23"/>
                    <a:pt x="186" y="23"/>
                    <a:pt x="186" y="23"/>
                  </a:cubicBezTo>
                  <a:cubicBezTo>
                    <a:pt x="184" y="23"/>
                    <a:pt x="184" y="23"/>
                    <a:pt x="184" y="23"/>
                  </a:cubicBezTo>
                  <a:lnTo>
                    <a:pt x="186" y="22"/>
                  </a:lnTo>
                  <a:close/>
                  <a:moveTo>
                    <a:pt x="173" y="23"/>
                  </a:moveTo>
                  <a:cubicBezTo>
                    <a:pt x="175" y="23"/>
                    <a:pt x="177" y="23"/>
                    <a:pt x="179" y="24"/>
                  </a:cubicBezTo>
                  <a:cubicBezTo>
                    <a:pt x="176" y="23"/>
                    <a:pt x="174" y="23"/>
                    <a:pt x="173" y="23"/>
                  </a:cubicBezTo>
                  <a:close/>
                  <a:moveTo>
                    <a:pt x="188" y="24"/>
                  </a:moveTo>
                  <a:cubicBezTo>
                    <a:pt x="188" y="24"/>
                    <a:pt x="188" y="24"/>
                    <a:pt x="188" y="24"/>
                  </a:cubicBezTo>
                  <a:cubicBezTo>
                    <a:pt x="202" y="24"/>
                    <a:pt x="202" y="24"/>
                    <a:pt x="202" y="24"/>
                  </a:cubicBezTo>
                  <a:cubicBezTo>
                    <a:pt x="202" y="24"/>
                    <a:pt x="202" y="24"/>
                    <a:pt x="202" y="24"/>
                  </a:cubicBezTo>
                  <a:lnTo>
                    <a:pt x="188" y="24"/>
                  </a:lnTo>
                  <a:close/>
                  <a:moveTo>
                    <a:pt x="203" y="24"/>
                  </a:moveTo>
                  <a:cubicBezTo>
                    <a:pt x="203" y="24"/>
                    <a:pt x="203" y="24"/>
                    <a:pt x="203" y="24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206" y="24"/>
                    <a:pt x="206" y="24"/>
                    <a:pt x="206" y="24"/>
                  </a:cubicBezTo>
                  <a:lnTo>
                    <a:pt x="203" y="24"/>
                  </a:lnTo>
                  <a:close/>
                  <a:moveTo>
                    <a:pt x="265" y="26"/>
                  </a:moveTo>
                  <a:cubicBezTo>
                    <a:pt x="265" y="26"/>
                    <a:pt x="265" y="26"/>
                    <a:pt x="265" y="26"/>
                  </a:cubicBezTo>
                  <a:cubicBezTo>
                    <a:pt x="270" y="26"/>
                    <a:pt x="270" y="26"/>
                    <a:pt x="270" y="26"/>
                  </a:cubicBezTo>
                  <a:cubicBezTo>
                    <a:pt x="270" y="26"/>
                    <a:pt x="270" y="26"/>
                    <a:pt x="270" y="26"/>
                  </a:cubicBezTo>
                  <a:lnTo>
                    <a:pt x="265" y="26"/>
                  </a:lnTo>
                  <a:close/>
                  <a:moveTo>
                    <a:pt x="339" y="29"/>
                  </a:moveTo>
                  <a:cubicBezTo>
                    <a:pt x="336" y="29"/>
                    <a:pt x="332" y="29"/>
                    <a:pt x="329" y="29"/>
                  </a:cubicBezTo>
                  <a:cubicBezTo>
                    <a:pt x="327" y="29"/>
                    <a:pt x="325" y="29"/>
                    <a:pt x="324" y="29"/>
                  </a:cubicBezTo>
                  <a:cubicBezTo>
                    <a:pt x="325" y="29"/>
                    <a:pt x="327" y="29"/>
                    <a:pt x="329" y="29"/>
                  </a:cubicBezTo>
                  <a:cubicBezTo>
                    <a:pt x="332" y="29"/>
                    <a:pt x="335" y="28"/>
                    <a:pt x="339" y="29"/>
                  </a:cubicBezTo>
                  <a:close/>
                  <a:moveTo>
                    <a:pt x="312" y="29"/>
                  </a:moveTo>
                  <a:cubicBezTo>
                    <a:pt x="312" y="29"/>
                    <a:pt x="312" y="29"/>
                    <a:pt x="312" y="29"/>
                  </a:cubicBezTo>
                  <a:cubicBezTo>
                    <a:pt x="314" y="29"/>
                    <a:pt x="316" y="29"/>
                    <a:pt x="317" y="28"/>
                  </a:cubicBezTo>
                  <a:cubicBezTo>
                    <a:pt x="318" y="28"/>
                    <a:pt x="318" y="28"/>
                    <a:pt x="318" y="28"/>
                  </a:cubicBezTo>
                  <a:cubicBezTo>
                    <a:pt x="318" y="28"/>
                    <a:pt x="318" y="28"/>
                    <a:pt x="317" y="28"/>
                  </a:cubicBezTo>
                  <a:cubicBezTo>
                    <a:pt x="317" y="29"/>
                    <a:pt x="317" y="29"/>
                    <a:pt x="317" y="29"/>
                  </a:cubicBezTo>
                  <a:cubicBezTo>
                    <a:pt x="318" y="29"/>
                    <a:pt x="318" y="29"/>
                    <a:pt x="318" y="29"/>
                  </a:cubicBezTo>
                  <a:cubicBezTo>
                    <a:pt x="318" y="29"/>
                    <a:pt x="318" y="29"/>
                    <a:pt x="318" y="29"/>
                  </a:cubicBezTo>
                  <a:lnTo>
                    <a:pt x="312" y="29"/>
                  </a:lnTo>
                  <a:close/>
                  <a:moveTo>
                    <a:pt x="340" y="29"/>
                  </a:moveTo>
                  <a:cubicBezTo>
                    <a:pt x="340" y="29"/>
                    <a:pt x="340" y="29"/>
                    <a:pt x="340" y="29"/>
                  </a:cubicBezTo>
                  <a:cubicBezTo>
                    <a:pt x="342" y="29"/>
                    <a:pt x="342" y="29"/>
                    <a:pt x="342" y="29"/>
                  </a:cubicBezTo>
                  <a:cubicBezTo>
                    <a:pt x="342" y="29"/>
                    <a:pt x="342" y="29"/>
                    <a:pt x="342" y="29"/>
                  </a:cubicBezTo>
                  <a:lnTo>
                    <a:pt x="340" y="29"/>
                  </a:lnTo>
                  <a:close/>
                  <a:moveTo>
                    <a:pt x="335" y="31"/>
                  </a:moveTo>
                  <a:cubicBezTo>
                    <a:pt x="335" y="30"/>
                    <a:pt x="335" y="30"/>
                    <a:pt x="335" y="30"/>
                  </a:cubicBezTo>
                  <a:cubicBezTo>
                    <a:pt x="337" y="30"/>
                    <a:pt x="337" y="30"/>
                    <a:pt x="337" y="30"/>
                  </a:cubicBezTo>
                  <a:cubicBezTo>
                    <a:pt x="337" y="31"/>
                    <a:pt x="337" y="31"/>
                    <a:pt x="337" y="31"/>
                  </a:cubicBezTo>
                  <a:lnTo>
                    <a:pt x="335" y="31"/>
                  </a:lnTo>
                  <a:close/>
                  <a:moveTo>
                    <a:pt x="348" y="31"/>
                  </a:moveTo>
                  <a:cubicBezTo>
                    <a:pt x="348" y="30"/>
                    <a:pt x="348" y="30"/>
                    <a:pt x="348" y="30"/>
                  </a:cubicBezTo>
                  <a:cubicBezTo>
                    <a:pt x="351" y="30"/>
                    <a:pt x="351" y="30"/>
                    <a:pt x="351" y="30"/>
                  </a:cubicBezTo>
                  <a:cubicBezTo>
                    <a:pt x="351" y="31"/>
                    <a:pt x="351" y="31"/>
                    <a:pt x="351" y="31"/>
                  </a:cubicBezTo>
                  <a:lnTo>
                    <a:pt x="348" y="31"/>
                  </a:lnTo>
                  <a:close/>
                  <a:moveTo>
                    <a:pt x="329" y="32"/>
                  </a:moveTo>
                  <a:cubicBezTo>
                    <a:pt x="329" y="31"/>
                    <a:pt x="329" y="31"/>
                    <a:pt x="329" y="31"/>
                  </a:cubicBezTo>
                  <a:cubicBezTo>
                    <a:pt x="332" y="31"/>
                    <a:pt x="332" y="31"/>
                    <a:pt x="332" y="31"/>
                  </a:cubicBezTo>
                  <a:cubicBezTo>
                    <a:pt x="332" y="32"/>
                    <a:pt x="332" y="32"/>
                    <a:pt x="332" y="32"/>
                  </a:cubicBezTo>
                  <a:lnTo>
                    <a:pt x="329" y="32"/>
                  </a:lnTo>
                  <a:close/>
                  <a:moveTo>
                    <a:pt x="344" y="32"/>
                  </a:moveTo>
                  <a:cubicBezTo>
                    <a:pt x="344" y="32"/>
                    <a:pt x="344" y="32"/>
                    <a:pt x="344" y="32"/>
                  </a:cubicBezTo>
                  <a:cubicBezTo>
                    <a:pt x="351" y="32"/>
                    <a:pt x="351" y="32"/>
                    <a:pt x="351" y="32"/>
                  </a:cubicBezTo>
                  <a:cubicBezTo>
                    <a:pt x="351" y="32"/>
                    <a:pt x="351" y="32"/>
                    <a:pt x="351" y="32"/>
                  </a:cubicBezTo>
                  <a:lnTo>
                    <a:pt x="344" y="32"/>
                  </a:lnTo>
                  <a:close/>
                  <a:moveTo>
                    <a:pt x="321" y="38"/>
                  </a:moveTo>
                  <a:cubicBezTo>
                    <a:pt x="321" y="38"/>
                    <a:pt x="321" y="38"/>
                    <a:pt x="321" y="38"/>
                  </a:cubicBezTo>
                  <a:cubicBezTo>
                    <a:pt x="325" y="38"/>
                    <a:pt x="325" y="38"/>
                    <a:pt x="325" y="38"/>
                  </a:cubicBezTo>
                  <a:cubicBezTo>
                    <a:pt x="325" y="38"/>
                    <a:pt x="325" y="38"/>
                    <a:pt x="325" y="38"/>
                  </a:cubicBezTo>
                  <a:lnTo>
                    <a:pt x="321" y="38"/>
                  </a:lnTo>
                  <a:close/>
                  <a:moveTo>
                    <a:pt x="329" y="39"/>
                  </a:moveTo>
                  <a:cubicBezTo>
                    <a:pt x="329" y="38"/>
                    <a:pt x="329" y="38"/>
                    <a:pt x="329" y="38"/>
                  </a:cubicBezTo>
                  <a:cubicBezTo>
                    <a:pt x="331" y="38"/>
                    <a:pt x="331" y="38"/>
                    <a:pt x="331" y="38"/>
                  </a:cubicBezTo>
                  <a:cubicBezTo>
                    <a:pt x="331" y="39"/>
                    <a:pt x="331" y="39"/>
                    <a:pt x="331" y="39"/>
                  </a:cubicBezTo>
                  <a:lnTo>
                    <a:pt x="329" y="39"/>
                  </a:lnTo>
                  <a:close/>
                  <a:moveTo>
                    <a:pt x="301" y="39"/>
                  </a:moveTo>
                  <a:cubicBezTo>
                    <a:pt x="301" y="39"/>
                    <a:pt x="301" y="39"/>
                    <a:pt x="301" y="39"/>
                  </a:cubicBezTo>
                  <a:cubicBezTo>
                    <a:pt x="313" y="39"/>
                    <a:pt x="313" y="39"/>
                    <a:pt x="313" y="39"/>
                  </a:cubicBezTo>
                  <a:cubicBezTo>
                    <a:pt x="313" y="39"/>
                    <a:pt x="313" y="39"/>
                    <a:pt x="313" y="39"/>
                  </a:cubicBezTo>
                  <a:lnTo>
                    <a:pt x="301" y="39"/>
                  </a:lnTo>
                  <a:close/>
                  <a:moveTo>
                    <a:pt x="314" y="39"/>
                  </a:moveTo>
                  <a:cubicBezTo>
                    <a:pt x="314" y="39"/>
                    <a:pt x="314" y="39"/>
                    <a:pt x="314" y="39"/>
                  </a:cubicBezTo>
                  <a:cubicBezTo>
                    <a:pt x="319" y="39"/>
                    <a:pt x="319" y="39"/>
                    <a:pt x="319" y="39"/>
                  </a:cubicBezTo>
                  <a:cubicBezTo>
                    <a:pt x="319" y="39"/>
                    <a:pt x="319" y="39"/>
                    <a:pt x="319" y="39"/>
                  </a:cubicBezTo>
                  <a:lnTo>
                    <a:pt x="314" y="39"/>
                  </a:lnTo>
                  <a:close/>
                  <a:moveTo>
                    <a:pt x="362" y="41"/>
                  </a:moveTo>
                  <a:cubicBezTo>
                    <a:pt x="362" y="41"/>
                    <a:pt x="362" y="41"/>
                    <a:pt x="362" y="41"/>
                  </a:cubicBezTo>
                  <a:cubicBezTo>
                    <a:pt x="365" y="41"/>
                    <a:pt x="365" y="41"/>
                    <a:pt x="365" y="41"/>
                  </a:cubicBezTo>
                  <a:cubicBezTo>
                    <a:pt x="365" y="41"/>
                    <a:pt x="365" y="41"/>
                    <a:pt x="365" y="41"/>
                  </a:cubicBezTo>
                  <a:lnTo>
                    <a:pt x="362" y="41"/>
                  </a:lnTo>
                  <a:close/>
                  <a:moveTo>
                    <a:pt x="370" y="42"/>
                  </a:moveTo>
                  <a:cubicBezTo>
                    <a:pt x="370" y="41"/>
                    <a:pt x="370" y="41"/>
                    <a:pt x="370" y="41"/>
                  </a:cubicBezTo>
                  <a:cubicBezTo>
                    <a:pt x="373" y="41"/>
                    <a:pt x="373" y="41"/>
                    <a:pt x="373" y="41"/>
                  </a:cubicBezTo>
                  <a:cubicBezTo>
                    <a:pt x="373" y="42"/>
                    <a:pt x="373" y="42"/>
                    <a:pt x="373" y="42"/>
                  </a:cubicBezTo>
                  <a:lnTo>
                    <a:pt x="370" y="42"/>
                  </a:lnTo>
                  <a:close/>
                  <a:moveTo>
                    <a:pt x="369" y="43"/>
                  </a:moveTo>
                  <a:cubicBezTo>
                    <a:pt x="369" y="43"/>
                    <a:pt x="369" y="43"/>
                    <a:pt x="369" y="43"/>
                  </a:cubicBezTo>
                  <a:cubicBezTo>
                    <a:pt x="374" y="43"/>
                    <a:pt x="374" y="43"/>
                    <a:pt x="374" y="43"/>
                  </a:cubicBezTo>
                  <a:cubicBezTo>
                    <a:pt x="374" y="43"/>
                    <a:pt x="374" y="43"/>
                    <a:pt x="374" y="43"/>
                  </a:cubicBezTo>
                  <a:lnTo>
                    <a:pt x="369" y="43"/>
                  </a:lnTo>
                  <a:close/>
                  <a:moveTo>
                    <a:pt x="379" y="43"/>
                  </a:moveTo>
                  <a:cubicBezTo>
                    <a:pt x="389" y="43"/>
                    <a:pt x="389" y="43"/>
                    <a:pt x="389" y="43"/>
                  </a:cubicBezTo>
                  <a:cubicBezTo>
                    <a:pt x="389" y="43"/>
                    <a:pt x="389" y="43"/>
                    <a:pt x="389" y="43"/>
                  </a:cubicBezTo>
                  <a:cubicBezTo>
                    <a:pt x="386" y="43"/>
                    <a:pt x="382" y="43"/>
                    <a:pt x="379" y="43"/>
                  </a:cubicBezTo>
                  <a:close/>
                  <a:moveTo>
                    <a:pt x="392" y="43"/>
                  </a:moveTo>
                  <a:cubicBezTo>
                    <a:pt x="395" y="43"/>
                    <a:pt x="394" y="43"/>
                    <a:pt x="396" y="43"/>
                  </a:cubicBezTo>
                  <a:lnTo>
                    <a:pt x="392" y="43"/>
                  </a:lnTo>
                  <a:close/>
                  <a:moveTo>
                    <a:pt x="381" y="44"/>
                  </a:moveTo>
                  <a:cubicBezTo>
                    <a:pt x="381" y="44"/>
                    <a:pt x="381" y="44"/>
                    <a:pt x="381" y="44"/>
                  </a:cubicBezTo>
                  <a:cubicBezTo>
                    <a:pt x="387" y="44"/>
                    <a:pt x="387" y="44"/>
                    <a:pt x="387" y="44"/>
                  </a:cubicBezTo>
                  <a:cubicBezTo>
                    <a:pt x="387" y="44"/>
                    <a:pt x="387" y="44"/>
                    <a:pt x="387" y="44"/>
                  </a:cubicBezTo>
                  <a:lnTo>
                    <a:pt x="381" y="44"/>
                  </a:lnTo>
                  <a:close/>
                  <a:moveTo>
                    <a:pt x="351" y="48"/>
                  </a:moveTo>
                  <a:cubicBezTo>
                    <a:pt x="351" y="47"/>
                    <a:pt x="351" y="47"/>
                    <a:pt x="351" y="47"/>
                  </a:cubicBezTo>
                  <a:cubicBezTo>
                    <a:pt x="354" y="47"/>
                    <a:pt x="354" y="47"/>
                    <a:pt x="354" y="47"/>
                  </a:cubicBezTo>
                  <a:cubicBezTo>
                    <a:pt x="354" y="48"/>
                    <a:pt x="354" y="48"/>
                    <a:pt x="354" y="48"/>
                  </a:cubicBezTo>
                  <a:lnTo>
                    <a:pt x="351" y="48"/>
                  </a:lnTo>
                  <a:close/>
                  <a:moveTo>
                    <a:pt x="278" y="49"/>
                  </a:moveTo>
                  <a:cubicBezTo>
                    <a:pt x="278" y="49"/>
                    <a:pt x="278" y="49"/>
                    <a:pt x="278" y="49"/>
                  </a:cubicBezTo>
                  <a:cubicBezTo>
                    <a:pt x="285" y="49"/>
                    <a:pt x="285" y="49"/>
                    <a:pt x="285" y="49"/>
                  </a:cubicBezTo>
                  <a:cubicBezTo>
                    <a:pt x="285" y="49"/>
                    <a:pt x="285" y="49"/>
                    <a:pt x="285" y="49"/>
                  </a:cubicBezTo>
                  <a:lnTo>
                    <a:pt x="278" y="49"/>
                  </a:lnTo>
                  <a:close/>
                  <a:moveTo>
                    <a:pt x="308" y="49"/>
                  </a:moveTo>
                  <a:cubicBezTo>
                    <a:pt x="308" y="49"/>
                    <a:pt x="308" y="49"/>
                    <a:pt x="308" y="49"/>
                  </a:cubicBezTo>
                  <a:cubicBezTo>
                    <a:pt x="314" y="49"/>
                    <a:pt x="314" y="49"/>
                    <a:pt x="314" y="49"/>
                  </a:cubicBezTo>
                  <a:cubicBezTo>
                    <a:pt x="314" y="49"/>
                    <a:pt x="314" y="49"/>
                    <a:pt x="314" y="49"/>
                  </a:cubicBezTo>
                  <a:lnTo>
                    <a:pt x="308" y="49"/>
                  </a:lnTo>
                  <a:close/>
                  <a:moveTo>
                    <a:pt x="307" y="50"/>
                  </a:moveTo>
                  <a:cubicBezTo>
                    <a:pt x="307" y="50"/>
                    <a:pt x="307" y="50"/>
                    <a:pt x="307" y="50"/>
                  </a:cubicBezTo>
                  <a:cubicBezTo>
                    <a:pt x="312" y="50"/>
                    <a:pt x="312" y="50"/>
                    <a:pt x="312" y="50"/>
                  </a:cubicBezTo>
                  <a:cubicBezTo>
                    <a:pt x="312" y="50"/>
                    <a:pt x="312" y="50"/>
                    <a:pt x="312" y="50"/>
                  </a:cubicBezTo>
                  <a:lnTo>
                    <a:pt x="307" y="50"/>
                  </a:lnTo>
                  <a:close/>
                  <a:moveTo>
                    <a:pt x="319" y="50"/>
                  </a:moveTo>
                  <a:cubicBezTo>
                    <a:pt x="319" y="50"/>
                    <a:pt x="319" y="50"/>
                    <a:pt x="319" y="50"/>
                  </a:cubicBezTo>
                  <a:cubicBezTo>
                    <a:pt x="322" y="50"/>
                    <a:pt x="322" y="50"/>
                    <a:pt x="322" y="50"/>
                  </a:cubicBezTo>
                  <a:cubicBezTo>
                    <a:pt x="322" y="50"/>
                    <a:pt x="322" y="50"/>
                    <a:pt x="322" y="50"/>
                  </a:cubicBezTo>
                  <a:lnTo>
                    <a:pt x="319" y="50"/>
                  </a:lnTo>
                  <a:close/>
                  <a:moveTo>
                    <a:pt x="321" y="52"/>
                  </a:moveTo>
                  <a:cubicBezTo>
                    <a:pt x="323" y="52"/>
                    <a:pt x="323" y="52"/>
                    <a:pt x="323" y="52"/>
                  </a:cubicBezTo>
                  <a:cubicBezTo>
                    <a:pt x="326" y="52"/>
                    <a:pt x="326" y="52"/>
                    <a:pt x="326" y="52"/>
                  </a:cubicBezTo>
                  <a:lnTo>
                    <a:pt x="321" y="52"/>
                  </a:lnTo>
                  <a:close/>
                  <a:moveTo>
                    <a:pt x="329" y="52"/>
                  </a:moveTo>
                  <a:cubicBezTo>
                    <a:pt x="329" y="52"/>
                    <a:pt x="329" y="52"/>
                    <a:pt x="329" y="52"/>
                  </a:cubicBezTo>
                  <a:cubicBezTo>
                    <a:pt x="332" y="52"/>
                    <a:pt x="332" y="52"/>
                    <a:pt x="332" y="52"/>
                  </a:cubicBezTo>
                  <a:cubicBezTo>
                    <a:pt x="332" y="52"/>
                    <a:pt x="332" y="52"/>
                    <a:pt x="332" y="52"/>
                  </a:cubicBezTo>
                  <a:lnTo>
                    <a:pt x="329" y="52"/>
                  </a:lnTo>
                  <a:close/>
                  <a:moveTo>
                    <a:pt x="24" y="54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1" y="54"/>
                    <a:pt x="21" y="54"/>
                    <a:pt x="21" y="54"/>
                  </a:cubicBezTo>
                  <a:lnTo>
                    <a:pt x="24" y="54"/>
                  </a:lnTo>
                  <a:close/>
                  <a:moveTo>
                    <a:pt x="13" y="55"/>
                  </a:moveTo>
                  <a:cubicBezTo>
                    <a:pt x="13" y="55"/>
                    <a:pt x="13" y="55"/>
                    <a:pt x="13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lnTo>
                    <a:pt x="13" y="55"/>
                  </a:lnTo>
                  <a:close/>
                  <a:moveTo>
                    <a:pt x="336" y="64"/>
                  </a:moveTo>
                  <a:cubicBezTo>
                    <a:pt x="341" y="63"/>
                    <a:pt x="348" y="63"/>
                    <a:pt x="352" y="63"/>
                  </a:cubicBezTo>
                  <a:cubicBezTo>
                    <a:pt x="347" y="64"/>
                    <a:pt x="341" y="64"/>
                    <a:pt x="336" y="64"/>
                  </a:cubicBezTo>
                  <a:close/>
                  <a:moveTo>
                    <a:pt x="316" y="66"/>
                  </a:moveTo>
                  <a:cubicBezTo>
                    <a:pt x="316" y="65"/>
                    <a:pt x="316" y="65"/>
                    <a:pt x="316" y="65"/>
                  </a:cubicBezTo>
                  <a:cubicBezTo>
                    <a:pt x="323" y="65"/>
                    <a:pt x="323" y="65"/>
                    <a:pt x="323" y="65"/>
                  </a:cubicBezTo>
                  <a:cubicBezTo>
                    <a:pt x="323" y="66"/>
                    <a:pt x="323" y="66"/>
                    <a:pt x="323" y="66"/>
                  </a:cubicBezTo>
                  <a:lnTo>
                    <a:pt x="316" y="66"/>
                  </a:lnTo>
                  <a:close/>
                  <a:moveTo>
                    <a:pt x="19" y="68"/>
                  </a:moveTo>
                  <a:cubicBezTo>
                    <a:pt x="23" y="68"/>
                    <a:pt x="23" y="68"/>
                    <a:pt x="23" y="68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19" y="68"/>
                    <a:pt x="19" y="68"/>
                    <a:pt x="19" y="68"/>
                  </a:cubicBezTo>
                  <a:close/>
                  <a:moveTo>
                    <a:pt x="14" y="69"/>
                  </a:moveTo>
                  <a:cubicBezTo>
                    <a:pt x="14" y="68"/>
                    <a:pt x="14" y="68"/>
                    <a:pt x="14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7" y="69"/>
                    <a:pt x="17" y="69"/>
                    <a:pt x="17" y="69"/>
                  </a:cubicBezTo>
                  <a:lnTo>
                    <a:pt x="14" y="69"/>
                  </a:lnTo>
                  <a:close/>
                  <a:moveTo>
                    <a:pt x="331" y="72"/>
                  </a:moveTo>
                  <a:cubicBezTo>
                    <a:pt x="331" y="72"/>
                    <a:pt x="331" y="72"/>
                    <a:pt x="331" y="72"/>
                  </a:cubicBezTo>
                  <a:cubicBezTo>
                    <a:pt x="336" y="72"/>
                    <a:pt x="336" y="72"/>
                    <a:pt x="336" y="72"/>
                  </a:cubicBezTo>
                  <a:cubicBezTo>
                    <a:pt x="336" y="72"/>
                    <a:pt x="336" y="72"/>
                    <a:pt x="336" y="72"/>
                  </a:cubicBezTo>
                  <a:lnTo>
                    <a:pt x="331" y="72"/>
                  </a:lnTo>
                  <a:close/>
                  <a:moveTo>
                    <a:pt x="393" y="78"/>
                  </a:moveTo>
                  <a:cubicBezTo>
                    <a:pt x="392" y="78"/>
                    <a:pt x="392" y="78"/>
                    <a:pt x="392" y="78"/>
                  </a:cubicBezTo>
                  <a:cubicBezTo>
                    <a:pt x="394" y="77"/>
                    <a:pt x="394" y="77"/>
                    <a:pt x="394" y="77"/>
                  </a:cubicBezTo>
                  <a:cubicBezTo>
                    <a:pt x="393" y="77"/>
                    <a:pt x="393" y="77"/>
                    <a:pt x="393" y="78"/>
                  </a:cubicBezTo>
                  <a:close/>
                  <a:moveTo>
                    <a:pt x="360" y="77"/>
                  </a:moveTo>
                  <a:cubicBezTo>
                    <a:pt x="358" y="78"/>
                    <a:pt x="355" y="77"/>
                    <a:pt x="352" y="78"/>
                  </a:cubicBezTo>
                  <a:cubicBezTo>
                    <a:pt x="352" y="77"/>
                    <a:pt x="352" y="77"/>
                    <a:pt x="352" y="77"/>
                  </a:cubicBezTo>
                  <a:lnTo>
                    <a:pt x="360" y="77"/>
                  </a:lnTo>
                  <a:close/>
                  <a:moveTo>
                    <a:pt x="296" y="80"/>
                  </a:moveTo>
                  <a:cubicBezTo>
                    <a:pt x="294" y="80"/>
                    <a:pt x="294" y="80"/>
                    <a:pt x="294" y="80"/>
                  </a:cubicBezTo>
                  <a:cubicBezTo>
                    <a:pt x="294" y="80"/>
                    <a:pt x="295" y="79"/>
                    <a:pt x="296" y="80"/>
                  </a:cubicBezTo>
                  <a:close/>
                  <a:moveTo>
                    <a:pt x="317" y="81"/>
                  </a:moveTo>
                  <a:cubicBezTo>
                    <a:pt x="317" y="81"/>
                    <a:pt x="318" y="81"/>
                    <a:pt x="318" y="81"/>
                  </a:cubicBezTo>
                  <a:cubicBezTo>
                    <a:pt x="315" y="81"/>
                    <a:pt x="315" y="81"/>
                    <a:pt x="315" y="81"/>
                  </a:cubicBezTo>
                  <a:cubicBezTo>
                    <a:pt x="315" y="81"/>
                    <a:pt x="316" y="81"/>
                    <a:pt x="316" y="81"/>
                  </a:cubicBezTo>
                  <a:lnTo>
                    <a:pt x="317" y="81"/>
                  </a:lnTo>
                  <a:close/>
                  <a:moveTo>
                    <a:pt x="297" y="81"/>
                  </a:moveTo>
                  <a:cubicBezTo>
                    <a:pt x="294" y="81"/>
                    <a:pt x="290" y="81"/>
                    <a:pt x="288" y="81"/>
                  </a:cubicBezTo>
                  <a:cubicBezTo>
                    <a:pt x="291" y="81"/>
                    <a:pt x="294" y="81"/>
                    <a:pt x="297" y="81"/>
                  </a:cubicBezTo>
                  <a:cubicBezTo>
                    <a:pt x="303" y="81"/>
                    <a:pt x="309" y="81"/>
                    <a:pt x="314" y="81"/>
                  </a:cubicBezTo>
                  <a:cubicBezTo>
                    <a:pt x="309" y="82"/>
                    <a:pt x="303" y="81"/>
                    <a:pt x="297" y="81"/>
                  </a:cubicBezTo>
                  <a:close/>
                  <a:moveTo>
                    <a:pt x="255" y="83"/>
                  </a:moveTo>
                  <a:cubicBezTo>
                    <a:pt x="255" y="83"/>
                    <a:pt x="255" y="83"/>
                    <a:pt x="255" y="83"/>
                  </a:cubicBezTo>
                  <a:cubicBezTo>
                    <a:pt x="260" y="83"/>
                    <a:pt x="260" y="83"/>
                    <a:pt x="260" y="83"/>
                  </a:cubicBezTo>
                  <a:cubicBezTo>
                    <a:pt x="260" y="83"/>
                    <a:pt x="260" y="83"/>
                    <a:pt x="260" y="83"/>
                  </a:cubicBezTo>
                  <a:lnTo>
                    <a:pt x="255" y="83"/>
                  </a:lnTo>
                  <a:close/>
                  <a:moveTo>
                    <a:pt x="353" y="87"/>
                  </a:moveTo>
                  <a:cubicBezTo>
                    <a:pt x="353" y="86"/>
                    <a:pt x="353" y="86"/>
                    <a:pt x="353" y="86"/>
                  </a:cubicBezTo>
                  <a:cubicBezTo>
                    <a:pt x="357" y="86"/>
                    <a:pt x="357" y="86"/>
                    <a:pt x="357" y="86"/>
                  </a:cubicBezTo>
                  <a:cubicBezTo>
                    <a:pt x="357" y="87"/>
                    <a:pt x="357" y="87"/>
                    <a:pt x="357" y="87"/>
                  </a:cubicBezTo>
                  <a:lnTo>
                    <a:pt x="353" y="87"/>
                  </a:lnTo>
                  <a:close/>
                  <a:moveTo>
                    <a:pt x="378" y="88"/>
                  </a:moveTo>
                  <a:cubicBezTo>
                    <a:pt x="378" y="88"/>
                    <a:pt x="378" y="88"/>
                    <a:pt x="378" y="88"/>
                  </a:cubicBezTo>
                  <a:cubicBezTo>
                    <a:pt x="373" y="88"/>
                    <a:pt x="373" y="88"/>
                    <a:pt x="373" y="88"/>
                  </a:cubicBezTo>
                  <a:cubicBezTo>
                    <a:pt x="373" y="88"/>
                    <a:pt x="373" y="88"/>
                    <a:pt x="373" y="88"/>
                  </a:cubicBezTo>
                  <a:lnTo>
                    <a:pt x="378" y="88"/>
                  </a:lnTo>
                  <a:close/>
                  <a:moveTo>
                    <a:pt x="372" y="88"/>
                  </a:moveTo>
                  <a:cubicBezTo>
                    <a:pt x="372" y="88"/>
                    <a:pt x="372" y="88"/>
                    <a:pt x="372" y="88"/>
                  </a:cubicBezTo>
                  <a:cubicBezTo>
                    <a:pt x="367" y="88"/>
                    <a:pt x="367" y="88"/>
                    <a:pt x="367" y="88"/>
                  </a:cubicBezTo>
                  <a:cubicBezTo>
                    <a:pt x="367" y="88"/>
                    <a:pt x="367" y="88"/>
                    <a:pt x="367" y="88"/>
                  </a:cubicBezTo>
                  <a:lnTo>
                    <a:pt x="372" y="88"/>
                  </a:lnTo>
                  <a:close/>
                  <a:moveTo>
                    <a:pt x="22" y="89"/>
                  </a:moveTo>
                  <a:cubicBezTo>
                    <a:pt x="22" y="88"/>
                    <a:pt x="22" y="88"/>
                    <a:pt x="22" y="88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5" y="89"/>
                    <a:pt x="25" y="89"/>
                    <a:pt x="25" y="89"/>
                  </a:cubicBezTo>
                  <a:lnTo>
                    <a:pt x="22" y="89"/>
                  </a:lnTo>
                  <a:close/>
                  <a:moveTo>
                    <a:pt x="348" y="89"/>
                  </a:moveTo>
                  <a:cubicBezTo>
                    <a:pt x="351" y="88"/>
                    <a:pt x="354" y="88"/>
                    <a:pt x="357" y="88"/>
                  </a:cubicBezTo>
                  <a:cubicBezTo>
                    <a:pt x="357" y="88"/>
                    <a:pt x="357" y="88"/>
                    <a:pt x="357" y="89"/>
                  </a:cubicBezTo>
                  <a:lnTo>
                    <a:pt x="348" y="89"/>
                  </a:lnTo>
                  <a:close/>
                  <a:moveTo>
                    <a:pt x="393" y="89"/>
                  </a:moveTo>
                  <a:cubicBezTo>
                    <a:pt x="393" y="89"/>
                    <a:pt x="393" y="89"/>
                    <a:pt x="393" y="89"/>
                  </a:cubicBezTo>
                  <a:cubicBezTo>
                    <a:pt x="396" y="89"/>
                    <a:pt x="396" y="89"/>
                    <a:pt x="396" y="89"/>
                  </a:cubicBezTo>
                  <a:cubicBezTo>
                    <a:pt x="396" y="89"/>
                    <a:pt x="396" y="89"/>
                    <a:pt x="396" y="89"/>
                  </a:cubicBezTo>
                  <a:lnTo>
                    <a:pt x="393" y="89"/>
                  </a:lnTo>
                  <a:close/>
                  <a:moveTo>
                    <a:pt x="22" y="91"/>
                  </a:moveTo>
                  <a:cubicBezTo>
                    <a:pt x="22" y="91"/>
                    <a:pt x="22" y="91"/>
                    <a:pt x="22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91"/>
                    <a:pt x="24" y="91"/>
                    <a:pt x="25" y="91"/>
                  </a:cubicBezTo>
                  <a:lnTo>
                    <a:pt x="22" y="91"/>
                  </a:lnTo>
                  <a:close/>
                  <a:moveTo>
                    <a:pt x="362" y="93"/>
                  </a:moveTo>
                  <a:cubicBezTo>
                    <a:pt x="362" y="92"/>
                    <a:pt x="362" y="92"/>
                    <a:pt x="362" y="92"/>
                  </a:cubicBezTo>
                  <a:cubicBezTo>
                    <a:pt x="364" y="92"/>
                    <a:pt x="364" y="92"/>
                    <a:pt x="364" y="92"/>
                  </a:cubicBezTo>
                  <a:cubicBezTo>
                    <a:pt x="364" y="93"/>
                    <a:pt x="364" y="93"/>
                    <a:pt x="364" y="93"/>
                  </a:cubicBezTo>
                  <a:lnTo>
                    <a:pt x="362" y="93"/>
                  </a:lnTo>
                  <a:close/>
                  <a:moveTo>
                    <a:pt x="347" y="94"/>
                  </a:moveTo>
                  <a:cubicBezTo>
                    <a:pt x="347" y="94"/>
                    <a:pt x="347" y="94"/>
                    <a:pt x="347" y="94"/>
                  </a:cubicBezTo>
                  <a:cubicBezTo>
                    <a:pt x="354" y="94"/>
                    <a:pt x="354" y="94"/>
                    <a:pt x="354" y="94"/>
                  </a:cubicBezTo>
                  <a:cubicBezTo>
                    <a:pt x="354" y="94"/>
                    <a:pt x="354" y="94"/>
                    <a:pt x="354" y="94"/>
                  </a:cubicBezTo>
                  <a:lnTo>
                    <a:pt x="347" y="94"/>
                  </a:ln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65" y="94"/>
                    <a:pt x="365" y="94"/>
                    <a:pt x="365" y="94"/>
                  </a:cubicBezTo>
                  <a:cubicBezTo>
                    <a:pt x="365" y="94"/>
                    <a:pt x="365" y="94"/>
                    <a:pt x="365" y="94"/>
                  </a:cubicBezTo>
                  <a:lnTo>
                    <a:pt x="357" y="94"/>
                  </a:lnTo>
                  <a:close/>
                  <a:moveTo>
                    <a:pt x="367" y="94"/>
                  </a:moveTo>
                  <a:cubicBezTo>
                    <a:pt x="367" y="94"/>
                    <a:pt x="367" y="94"/>
                    <a:pt x="367" y="94"/>
                  </a:cubicBezTo>
                  <a:cubicBezTo>
                    <a:pt x="377" y="93"/>
                    <a:pt x="377" y="93"/>
                    <a:pt x="377" y="93"/>
                  </a:cubicBezTo>
                  <a:cubicBezTo>
                    <a:pt x="377" y="94"/>
                    <a:pt x="377" y="94"/>
                    <a:pt x="377" y="94"/>
                  </a:cubicBezTo>
                  <a:lnTo>
                    <a:pt x="367" y="94"/>
                  </a:lnTo>
                  <a:close/>
                  <a:moveTo>
                    <a:pt x="349" y="97"/>
                  </a:moveTo>
                  <a:cubicBezTo>
                    <a:pt x="349" y="96"/>
                    <a:pt x="349" y="96"/>
                    <a:pt x="349" y="96"/>
                  </a:cubicBezTo>
                  <a:cubicBezTo>
                    <a:pt x="363" y="96"/>
                    <a:pt x="363" y="96"/>
                    <a:pt x="363" y="96"/>
                  </a:cubicBezTo>
                  <a:cubicBezTo>
                    <a:pt x="363" y="97"/>
                    <a:pt x="363" y="97"/>
                    <a:pt x="363" y="97"/>
                  </a:cubicBezTo>
                  <a:lnTo>
                    <a:pt x="349" y="97"/>
                  </a:lnTo>
                  <a:close/>
                  <a:moveTo>
                    <a:pt x="313" y="102"/>
                  </a:moveTo>
                  <a:cubicBezTo>
                    <a:pt x="304" y="102"/>
                    <a:pt x="304" y="102"/>
                    <a:pt x="304" y="102"/>
                  </a:cubicBezTo>
                  <a:cubicBezTo>
                    <a:pt x="304" y="102"/>
                    <a:pt x="304" y="102"/>
                    <a:pt x="304" y="102"/>
                  </a:cubicBezTo>
                  <a:cubicBezTo>
                    <a:pt x="315" y="102"/>
                    <a:pt x="323" y="102"/>
                    <a:pt x="333" y="102"/>
                  </a:cubicBezTo>
                  <a:cubicBezTo>
                    <a:pt x="327" y="103"/>
                    <a:pt x="321" y="102"/>
                    <a:pt x="315" y="103"/>
                  </a:cubicBezTo>
                  <a:cubicBezTo>
                    <a:pt x="313" y="102"/>
                    <a:pt x="313" y="102"/>
                    <a:pt x="313" y="102"/>
                  </a:cubicBezTo>
                  <a:close/>
                  <a:moveTo>
                    <a:pt x="323" y="104"/>
                  </a:moveTo>
                  <a:cubicBezTo>
                    <a:pt x="328" y="104"/>
                    <a:pt x="328" y="104"/>
                    <a:pt x="328" y="104"/>
                  </a:cubicBezTo>
                  <a:cubicBezTo>
                    <a:pt x="327" y="105"/>
                    <a:pt x="325" y="104"/>
                    <a:pt x="323" y="104"/>
                  </a:cubicBezTo>
                  <a:close/>
                  <a:moveTo>
                    <a:pt x="329" y="104"/>
                  </a:moveTo>
                  <a:cubicBezTo>
                    <a:pt x="329" y="104"/>
                    <a:pt x="329" y="104"/>
                    <a:pt x="329" y="104"/>
                  </a:cubicBezTo>
                  <a:cubicBezTo>
                    <a:pt x="333" y="104"/>
                    <a:pt x="333" y="104"/>
                    <a:pt x="333" y="104"/>
                  </a:cubicBezTo>
                  <a:cubicBezTo>
                    <a:pt x="333" y="104"/>
                    <a:pt x="333" y="104"/>
                    <a:pt x="333" y="104"/>
                  </a:cubicBezTo>
                  <a:lnTo>
                    <a:pt x="329" y="104"/>
                  </a:lnTo>
                  <a:close/>
                  <a:moveTo>
                    <a:pt x="373" y="106"/>
                  </a:moveTo>
                  <a:cubicBezTo>
                    <a:pt x="373" y="106"/>
                    <a:pt x="373" y="106"/>
                    <a:pt x="373" y="106"/>
                  </a:cubicBezTo>
                  <a:cubicBezTo>
                    <a:pt x="370" y="106"/>
                    <a:pt x="370" y="106"/>
                    <a:pt x="370" y="106"/>
                  </a:cubicBezTo>
                  <a:cubicBezTo>
                    <a:pt x="370" y="106"/>
                    <a:pt x="370" y="106"/>
                    <a:pt x="370" y="106"/>
                  </a:cubicBezTo>
                  <a:lnTo>
                    <a:pt x="373" y="106"/>
                  </a:lnTo>
                  <a:close/>
                  <a:moveTo>
                    <a:pt x="341" y="105"/>
                  </a:moveTo>
                  <a:cubicBezTo>
                    <a:pt x="341" y="105"/>
                    <a:pt x="341" y="105"/>
                    <a:pt x="341" y="105"/>
                  </a:cubicBezTo>
                  <a:cubicBezTo>
                    <a:pt x="344" y="105"/>
                    <a:pt x="344" y="105"/>
                    <a:pt x="344" y="105"/>
                  </a:cubicBezTo>
                  <a:cubicBezTo>
                    <a:pt x="344" y="105"/>
                    <a:pt x="344" y="105"/>
                    <a:pt x="344" y="105"/>
                  </a:cubicBezTo>
                  <a:lnTo>
                    <a:pt x="341" y="105"/>
                  </a:lnTo>
                  <a:close/>
                  <a:moveTo>
                    <a:pt x="348" y="107"/>
                  </a:moveTo>
                  <a:cubicBezTo>
                    <a:pt x="348" y="107"/>
                    <a:pt x="349" y="106"/>
                    <a:pt x="349" y="106"/>
                  </a:cubicBezTo>
                  <a:cubicBezTo>
                    <a:pt x="346" y="105"/>
                    <a:pt x="346" y="105"/>
                    <a:pt x="346" y="105"/>
                  </a:cubicBezTo>
                  <a:cubicBezTo>
                    <a:pt x="346" y="105"/>
                    <a:pt x="346" y="105"/>
                    <a:pt x="346" y="105"/>
                  </a:cubicBezTo>
                  <a:cubicBezTo>
                    <a:pt x="354" y="105"/>
                    <a:pt x="354" y="105"/>
                    <a:pt x="354" y="105"/>
                  </a:cubicBezTo>
                  <a:cubicBezTo>
                    <a:pt x="354" y="105"/>
                    <a:pt x="354" y="105"/>
                    <a:pt x="354" y="105"/>
                  </a:cubicBezTo>
                  <a:cubicBezTo>
                    <a:pt x="349" y="105"/>
                    <a:pt x="351" y="107"/>
                    <a:pt x="348" y="107"/>
                  </a:cubicBezTo>
                  <a:close/>
                  <a:moveTo>
                    <a:pt x="375" y="108"/>
                  </a:moveTo>
                  <a:cubicBezTo>
                    <a:pt x="377" y="108"/>
                    <a:pt x="377" y="108"/>
                    <a:pt x="377" y="108"/>
                  </a:cubicBezTo>
                  <a:cubicBezTo>
                    <a:pt x="377" y="109"/>
                    <a:pt x="377" y="109"/>
                    <a:pt x="377" y="109"/>
                  </a:cubicBezTo>
                  <a:cubicBezTo>
                    <a:pt x="375" y="109"/>
                    <a:pt x="375" y="109"/>
                    <a:pt x="375" y="109"/>
                  </a:cubicBezTo>
                  <a:lnTo>
                    <a:pt x="375" y="108"/>
                  </a:lnTo>
                  <a:close/>
                  <a:moveTo>
                    <a:pt x="332" y="109"/>
                  </a:moveTo>
                  <a:cubicBezTo>
                    <a:pt x="332" y="109"/>
                    <a:pt x="332" y="109"/>
                    <a:pt x="332" y="109"/>
                  </a:cubicBezTo>
                  <a:cubicBezTo>
                    <a:pt x="351" y="109"/>
                    <a:pt x="351" y="109"/>
                    <a:pt x="351" y="109"/>
                  </a:cubicBezTo>
                  <a:cubicBezTo>
                    <a:pt x="351" y="109"/>
                    <a:pt x="351" y="109"/>
                    <a:pt x="351" y="109"/>
                  </a:cubicBezTo>
                  <a:lnTo>
                    <a:pt x="332" y="109"/>
                  </a:lnTo>
                  <a:close/>
                  <a:moveTo>
                    <a:pt x="262" y="115"/>
                  </a:moveTo>
                  <a:cubicBezTo>
                    <a:pt x="262" y="115"/>
                    <a:pt x="262" y="115"/>
                    <a:pt x="262" y="115"/>
                  </a:cubicBezTo>
                  <a:cubicBezTo>
                    <a:pt x="265" y="115"/>
                    <a:pt x="265" y="115"/>
                    <a:pt x="265" y="115"/>
                  </a:cubicBezTo>
                  <a:cubicBezTo>
                    <a:pt x="265" y="115"/>
                    <a:pt x="265" y="115"/>
                    <a:pt x="265" y="115"/>
                  </a:cubicBezTo>
                  <a:lnTo>
                    <a:pt x="262" y="115"/>
                  </a:lnTo>
                  <a:close/>
                  <a:moveTo>
                    <a:pt x="266" y="115"/>
                  </a:moveTo>
                  <a:cubicBezTo>
                    <a:pt x="266" y="115"/>
                    <a:pt x="266" y="115"/>
                    <a:pt x="266" y="115"/>
                  </a:cubicBezTo>
                  <a:cubicBezTo>
                    <a:pt x="269" y="115"/>
                    <a:pt x="269" y="115"/>
                    <a:pt x="269" y="115"/>
                  </a:cubicBezTo>
                  <a:cubicBezTo>
                    <a:pt x="269" y="115"/>
                    <a:pt x="269" y="115"/>
                    <a:pt x="269" y="115"/>
                  </a:cubicBezTo>
                  <a:lnTo>
                    <a:pt x="266" y="115"/>
                  </a:lnTo>
                  <a:close/>
                  <a:moveTo>
                    <a:pt x="285" y="115"/>
                  </a:moveTo>
                  <a:cubicBezTo>
                    <a:pt x="285" y="115"/>
                    <a:pt x="285" y="115"/>
                    <a:pt x="285" y="115"/>
                  </a:cubicBezTo>
                  <a:cubicBezTo>
                    <a:pt x="293" y="115"/>
                    <a:pt x="293" y="115"/>
                    <a:pt x="293" y="115"/>
                  </a:cubicBezTo>
                  <a:cubicBezTo>
                    <a:pt x="293" y="115"/>
                    <a:pt x="293" y="115"/>
                    <a:pt x="293" y="115"/>
                  </a:cubicBezTo>
                  <a:lnTo>
                    <a:pt x="285" y="115"/>
                  </a:lnTo>
                  <a:close/>
                  <a:moveTo>
                    <a:pt x="296" y="116"/>
                  </a:moveTo>
                  <a:cubicBezTo>
                    <a:pt x="296" y="115"/>
                    <a:pt x="296" y="115"/>
                    <a:pt x="296" y="115"/>
                  </a:cubicBezTo>
                  <a:cubicBezTo>
                    <a:pt x="303" y="115"/>
                    <a:pt x="303" y="115"/>
                    <a:pt x="303" y="115"/>
                  </a:cubicBezTo>
                  <a:cubicBezTo>
                    <a:pt x="303" y="116"/>
                    <a:pt x="303" y="116"/>
                    <a:pt x="303" y="116"/>
                  </a:cubicBezTo>
                  <a:lnTo>
                    <a:pt x="296" y="116"/>
                  </a:lnTo>
                  <a:close/>
                  <a:moveTo>
                    <a:pt x="305" y="116"/>
                  </a:moveTo>
                  <a:cubicBezTo>
                    <a:pt x="305" y="115"/>
                    <a:pt x="305" y="115"/>
                    <a:pt x="305" y="115"/>
                  </a:cubicBezTo>
                  <a:cubicBezTo>
                    <a:pt x="309" y="115"/>
                    <a:pt x="309" y="115"/>
                    <a:pt x="309" y="115"/>
                  </a:cubicBezTo>
                  <a:cubicBezTo>
                    <a:pt x="309" y="116"/>
                    <a:pt x="309" y="116"/>
                    <a:pt x="309" y="116"/>
                  </a:cubicBezTo>
                  <a:lnTo>
                    <a:pt x="305" y="116"/>
                  </a:lnTo>
                  <a:close/>
                  <a:moveTo>
                    <a:pt x="367" y="118"/>
                  </a:moveTo>
                  <a:cubicBezTo>
                    <a:pt x="365" y="118"/>
                    <a:pt x="365" y="118"/>
                    <a:pt x="365" y="118"/>
                  </a:cubicBezTo>
                  <a:cubicBezTo>
                    <a:pt x="365" y="118"/>
                    <a:pt x="365" y="118"/>
                    <a:pt x="365" y="118"/>
                  </a:cubicBezTo>
                  <a:cubicBezTo>
                    <a:pt x="367" y="118"/>
                    <a:pt x="367" y="118"/>
                    <a:pt x="367" y="118"/>
                  </a:cubicBezTo>
                  <a:close/>
                  <a:moveTo>
                    <a:pt x="372" y="118"/>
                  </a:moveTo>
                  <a:cubicBezTo>
                    <a:pt x="370" y="118"/>
                    <a:pt x="370" y="118"/>
                    <a:pt x="370" y="118"/>
                  </a:cubicBezTo>
                  <a:cubicBezTo>
                    <a:pt x="373" y="117"/>
                    <a:pt x="373" y="117"/>
                    <a:pt x="373" y="117"/>
                  </a:cubicBezTo>
                  <a:lnTo>
                    <a:pt x="372" y="118"/>
                  </a:lnTo>
                  <a:close/>
                  <a:moveTo>
                    <a:pt x="316" y="118"/>
                  </a:moveTo>
                  <a:cubicBezTo>
                    <a:pt x="316" y="118"/>
                    <a:pt x="316" y="118"/>
                    <a:pt x="316" y="118"/>
                  </a:cubicBezTo>
                  <a:cubicBezTo>
                    <a:pt x="337" y="118"/>
                    <a:pt x="337" y="118"/>
                    <a:pt x="337" y="118"/>
                  </a:cubicBezTo>
                  <a:cubicBezTo>
                    <a:pt x="337" y="118"/>
                    <a:pt x="337" y="118"/>
                    <a:pt x="337" y="118"/>
                  </a:cubicBezTo>
                  <a:lnTo>
                    <a:pt x="316" y="118"/>
                  </a:lnTo>
                  <a:close/>
                  <a:moveTo>
                    <a:pt x="321" y="120"/>
                  </a:moveTo>
                  <a:cubicBezTo>
                    <a:pt x="321" y="120"/>
                    <a:pt x="321" y="120"/>
                    <a:pt x="321" y="120"/>
                  </a:cubicBezTo>
                  <a:cubicBezTo>
                    <a:pt x="329" y="120"/>
                    <a:pt x="329" y="120"/>
                    <a:pt x="329" y="120"/>
                  </a:cubicBezTo>
                  <a:cubicBezTo>
                    <a:pt x="329" y="120"/>
                    <a:pt x="329" y="120"/>
                    <a:pt x="329" y="120"/>
                  </a:cubicBezTo>
                  <a:lnTo>
                    <a:pt x="321" y="120"/>
                  </a:lnTo>
                  <a:close/>
                  <a:moveTo>
                    <a:pt x="341" y="121"/>
                  </a:moveTo>
                  <a:cubicBezTo>
                    <a:pt x="337" y="121"/>
                    <a:pt x="337" y="121"/>
                    <a:pt x="337" y="121"/>
                  </a:cubicBezTo>
                  <a:cubicBezTo>
                    <a:pt x="337" y="120"/>
                    <a:pt x="337" y="120"/>
                    <a:pt x="337" y="120"/>
                  </a:cubicBezTo>
                  <a:cubicBezTo>
                    <a:pt x="336" y="120"/>
                    <a:pt x="334" y="120"/>
                    <a:pt x="332" y="120"/>
                  </a:cubicBezTo>
                  <a:cubicBezTo>
                    <a:pt x="332" y="120"/>
                    <a:pt x="332" y="120"/>
                    <a:pt x="333" y="120"/>
                  </a:cubicBezTo>
                  <a:cubicBezTo>
                    <a:pt x="333" y="119"/>
                    <a:pt x="333" y="119"/>
                    <a:pt x="333" y="119"/>
                  </a:cubicBezTo>
                  <a:cubicBezTo>
                    <a:pt x="334" y="119"/>
                    <a:pt x="334" y="119"/>
                    <a:pt x="334" y="119"/>
                  </a:cubicBezTo>
                  <a:cubicBezTo>
                    <a:pt x="333" y="120"/>
                    <a:pt x="333" y="120"/>
                    <a:pt x="333" y="120"/>
                  </a:cubicBezTo>
                  <a:cubicBezTo>
                    <a:pt x="336" y="119"/>
                    <a:pt x="338" y="120"/>
                    <a:pt x="341" y="121"/>
                  </a:cubicBezTo>
                  <a:cubicBezTo>
                    <a:pt x="343" y="121"/>
                    <a:pt x="343" y="121"/>
                    <a:pt x="343" y="121"/>
                  </a:cubicBezTo>
                  <a:cubicBezTo>
                    <a:pt x="343" y="120"/>
                    <a:pt x="344" y="120"/>
                    <a:pt x="344" y="120"/>
                  </a:cubicBezTo>
                  <a:cubicBezTo>
                    <a:pt x="344" y="119"/>
                    <a:pt x="342" y="120"/>
                    <a:pt x="341" y="120"/>
                  </a:cubicBezTo>
                  <a:cubicBezTo>
                    <a:pt x="341" y="119"/>
                    <a:pt x="341" y="119"/>
                    <a:pt x="340" y="119"/>
                  </a:cubicBezTo>
                  <a:cubicBezTo>
                    <a:pt x="342" y="119"/>
                    <a:pt x="347" y="119"/>
                    <a:pt x="349" y="118"/>
                  </a:cubicBezTo>
                  <a:cubicBezTo>
                    <a:pt x="341" y="118"/>
                    <a:pt x="341" y="118"/>
                    <a:pt x="341" y="118"/>
                  </a:cubicBezTo>
                  <a:cubicBezTo>
                    <a:pt x="352" y="118"/>
                    <a:pt x="352" y="118"/>
                    <a:pt x="352" y="118"/>
                  </a:cubicBezTo>
                  <a:cubicBezTo>
                    <a:pt x="351" y="118"/>
                    <a:pt x="351" y="118"/>
                    <a:pt x="350" y="118"/>
                  </a:cubicBezTo>
                  <a:cubicBezTo>
                    <a:pt x="351" y="119"/>
                    <a:pt x="353" y="119"/>
                    <a:pt x="355" y="119"/>
                  </a:cubicBezTo>
                  <a:cubicBezTo>
                    <a:pt x="356" y="119"/>
                    <a:pt x="357" y="119"/>
                    <a:pt x="358" y="120"/>
                  </a:cubicBezTo>
                  <a:cubicBezTo>
                    <a:pt x="357" y="119"/>
                    <a:pt x="356" y="119"/>
                    <a:pt x="355" y="119"/>
                  </a:cubicBezTo>
                  <a:cubicBezTo>
                    <a:pt x="354" y="119"/>
                    <a:pt x="353" y="119"/>
                    <a:pt x="351" y="119"/>
                  </a:cubicBezTo>
                  <a:cubicBezTo>
                    <a:pt x="353" y="120"/>
                    <a:pt x="348" y="119"/>
                    <a:pt x="349" y="120"/>
                  </a:cubicBezTo>
                  <a:cubicBezTo>
                    <a:pt x="349" y="120"/>
                    <a:pt x="350" y="121"/>
                    <a:pt x="350" y="121"/>
                  </a:cubicBezTo>
                  <a:cubicBezTo>
                    <a:pt x="343" y="121"/>
                    <a:pt x="343" y="121"/>
                    <a:pt x="343" y="121"/>
                  </a:cubicBezTo>
                  <a:cubicBezTo>
                    <a:pt x="342" y="121"/>
                    <a:pt x="341" y="121"/>
                    <a:pt x="341" y="121"/>
                  </a:cubicBezTo>
                  <a:close/>
                  <a:moveTo>
                    <a:pt x="350" y="122"/>
                  </a:moveTo>
                  <a:cubicBezTo>
                    <a:pt x="350" y="122"/>
                    <a:pt x="350" y="122"/>
                    <a:pt x="350" y="122"/>
                  </a:cubicBezTo>
                  <a:cubicBezTo>
                    <a:pt x="354" y="122"/>
                    <a:pt x="354" y="122"/>
                    <a:pt x="354" y="122"/>
                  </a:cubicBezTo>
                  <a:cubicBezTo>
                    <a:pt x="354" y="122"/>
                    <a:pt x="354" y="122"/>
                    <a:pt x="354" y="122"/>
                  </a:cubicBezTo>
                  <a:lnTo>
                    <a:pt x="350" y="122"/>
                  </a:lnTo>
                  <a:close/>
                  <a:moveTo>
                    <a:pt x="376" y="124"/>
                  </a:moveTo>
                  <a:cubicBezTo>
                    <a:pt x="376" y="124"/>
                    <a:pt x="376" y="124"/>
                    <a:pt x="376" y="124"/>
                  </a:cubicBezTo>
                  <a:cubicBezTo>
                    <a:pt x="372" y="124"/>
                    <a:pt x="372" y="124"/>
                    <a:pt x="372" y="124"/>
                  </a:cubicBezTo>
                  <a:cubicBezTo>
                    <a:pt x="372" y="124"/>
                    <a:pt x="372" y="124"/>
                    <a:pt x="372" y="124"/>
                  </a:cubicBezTo>
                  <a:lnTo>
                    <a:pt x="376" y="124"/>
                  </a:lnTo>
                  <a:close/>
                  <a:moveTo>
                    <a:pt x="370" y="124"/>
                  </a:moveTo>
                  <a:cubicBezTo>
                    <a:pt x="370" y="124"/>
                    <a:pt x="370" y="124"/>
                    <a:pt x="370" y="124"/>
                  </a:cubicBezTo>
                  <a:cubicBezTo>
                    <a:pt x="349" y="124"/>
                    <a:pt x="349" y="124"/>
                    <a:pt x="349" y="124"/>
                  </a:cubicBezTo>
                  <a:cubicBezTo>
                    <a:pt x="349" y="124"/>
                    <a:pt x="349" y="124"/>
                    <a:pt x="349" y="124"/>
                  </a:cubicBezTo>
                  <a:lnTo>
                    <a:pt x="370" y="124"/>
                  </a:lnTo>
                  <a:close/>
                  <a:moveTo>
                    <a:pt x="344" y="124"/>
                  </a:moveTo>
                  <a:cubicBezTo>
                    <a:pt x="348" y="124"/>
                    <a:pt x="348" y="124"/>
                    <a:pt x="348" y="124"/>
                  </a:cubicBezTo>
                  <a:cubicBezTo>
                    <a:pt x="348" y="124"/>
                    <a:pt x="348" y="124"/>
                    <a:pt x="348" y="124"/>
                  </a:cubicBezTo>
                  <a:cubicBezTo>
                    <a:pt x="344" y="124"/>
                    <a:pt x="344" y="124"/>
                    <a:pt x="344" y="124"/>
                  </a:cubicBezTo>
                  <a:close/>
                  <a:moveTo>
                    <a:pt x="327" y="124"/>
                  </a:moveTo>
                  <a:cubicBezTo>
                    <a:pt x="327" y="124"/>
                    <a:pt x="327" y="124"/>
                    <a:pt x="327" y="124"/>
                  </a:cubicBezTo>
                  <a:cubicBezTo>
                    <a:pt x="331" y="124"/>
                    <a:pt x="331" y="124"/>
                    <a:pt x="331" y="124"/>
                  </a:cubicBezTo>
                  <a:cubicBezTo>
                    <a:pt x="331" y="124"/>
                    <a:pt x="331" y="124"/>
                    <a:pt x="331" y="124"/>
                  </a:cubicBezTo>
                  <a:lnTo>
                    <a:pt x="327" y="124"/>
                  </a:lnTo>
                  <a:close/>
                  <a:moveTo>
                    <a:pt x="392" y="125"/>
                  </a:moveTo>
                  <a:cubicBezTo>
                    <a:pt x="395" y="125"/>
                    <a:pt x="395" y="125"/>
                    <a:pt x="395" y="125"/>
                  </a:cubicBezTo>
                  <a:cubicBezTo>
                    <a:pt x="395" y="125"/>
                    <a:pt x="395" y="125"/>
                    <a:pt x="395" y="125"/>
                  </a:cubicBezTo>
                  <a:cubicBezTo>
                    <a:pt x="392" y="125"/>
                    <a:pt x="392" y="125"/>
                    <a:pt x="392" y="125"/>
                  </a:cubicBezTo>
                  <a:close/>
                  <a:moveTo>
                    <a:pt x="346" y="125"/>
                  </a:moveTo>
                  <a:cubicBezTo>
                    <a:pt x="346" y="125"/>
                    <a:pt x="346" y="125"/>
                    <a:pt x="346" y="125"/>
                  </a:cubicBezTo>
                  <a:cubicBezTo>
                    <a:pt x="349" y="125"/>
                    <a:pt x="349" y="125"/>
                    <a:pt x="349" y="125"/>
                  </a:cubicBezTo>
                  <a:cubicBezTo>
                    <a:pt x="349" y="125"/>
                    <a:pt x="349" y="125"/>
                    <a:pt x="349" y="125"/>
                  </a:cubicBezTo>
                  <a:lnTo>
                    <a:pt x="346" y="125"/>
                  </a:lnTo>
                  <a:close/>
                  <a:moveTo>
                    <a:pt x="360" y="126"/>
                  </a:moveTo>
                  <a:cubicBezTo>
                    <a:pt x="360" y="126"/>
                    <a:pt x="360" y="126"/>
                    <a:pt x="360" y="126"/>
                  </a:cubicBezTo>
                  <a:cubicBezTo>
                    <a:pt x="350" y="126"/>
                    <a:pt x="350" y="126"/>
                    <a:pt x="350" y="126"/>
                  </a:cubicBezTo>
                  <a:cubicBezTo>
                    <a:pt x="350" y="126"/>
                    <a:pt x="350" y="126"/>
                    <a:pt x="350" y="126"/>
                  </a:cubicBezTo>
                  <a:lnTo>
                    <a:pt x="360" y="126"/>
                  </a:lnTo>
                  <a:close/>
                  <a:moveTo>
                    <a:pt x="342" y="126"/>
                  </a:moveTo>
                  <a:cubicBezTo>
                    <a:pt x="343" y="126"/>
                    <a:pt x="343" y="126"/>
                    <a:pt x="343" y="126"/>
                  </a:cubicBezTo>
                  <a:cubicBezTo>
                    <a:pt x="343" y="126"/>
                    <a:pt x="343" y="126"/>
                    <a:pt x="342" y="126"/>
                  </a:cubicBezTo>
                  <a:cubicBezTo>
                    <a:pt x="342" y="126"/>
                    <a:pt x="342" y="126"/>
                    <a:pt x="342" y="126"/>
                  </a:cubicBezTo>
                  <a:cubicBezTo>
                    <a:pt x="340" y="127"/>
                    <a:pt x="341" y="126"/>
                    <a:pt x="342" y="126"/>
                  </a:cubicBezTo>
                  <a:close/>
                  <a:moveTo>
                    <a:pt x="324" y="129"/>
                  </a:moveTo>
                  <a:cubicBezTo>
                    <a:pt x="324" y="128"/>
                    <a:pt x="324" y="128"/>
                    <a:pt x="324" y="128"/>
                  </a:cubicBezTo>
                  <a:cubicBezTo>
                    <a:pt x="332" y="128"/>
                    <a:pt x="332" y="128"/>
                    <a:pt x="332" y="128"/>
                  </a:cubicBezTo>
                  <a:cubicBezTo>
                    <a:pt x="332" y="129"/>
                    <a:pt x="332" y="129"/>
                    <a:pt x="332" y="129"/>
                  </a:cubicBezTo>
                  <a:lnTo>
                    <a:pt x="324" y="129"/>
                  </a:lnTo>
                  <a:close/>
                  <a:moveTo>
                    <a:pt x="366" y="130"/>
                  </a:moveTo>
                  <a:cubicBezTo>
                    <a:pt x="366" y="130"/>
                    <a:pt x="366" y="130"/>
                    <a:pt x="366" y="130"/>
                  </a:cubicBezTo>
                  <a:cubicBezTo>
                    <a:pt x="358" y="130"/>
                    <a:pt x="358" y="130"/>
                    <a:pt x="358" y="130"/>
                  </a:cubicBezTo>
                  <a:cubicBezTo>
                    <a:pt x="358" y="130"/>
                    <a:pt x="358" y="130"/>
                    <a:pt x="358" y="130"/>
                  </a:cubicBezTo>
                  <a:lnTo>
                    <a:pt x="366" y="130"/>
                  </a:lnTo>
                  <a:close/>
                  <a:moveTo>
                    <a:pt x="334" y="130"/>
                  </a:moveTo>
                  <a:cubicBezTo>
                    <a:pt x="354" y="130"/>
                    <a:pt x="354" y="130"/>
                    <a:pt x="354" y="130"/>
                  </a:cubicBezTo>
                  <a:cubicBezTo>
                    <a:pt x="354" y="131"/>
                    <a:pt x="354" y="131"/>
                    <a:pt x="354" y="131"/>
                  </a:cubicBezTo>
                  <a:cubicBezTo>
                    <a:pt x="334" y="131"/>
                    <a:pt x="334" y="131"/>
                    <a:pt x="334" y="131"/>
                  </a:cubicBezTo>
                  <a:lnTo>
                    <a:pt x="334" y="130"/>
                  </a:lnTo>
                  <a:close/>
                  <a:moveTo>
                    <a:pt x="316" y="131"/>
                  </a:moveTo>
                  <a:cubicBezTo>
                    <a:pt x="316" y="131"/>
                    <a:pt x="316" y="131"/>
                    <a:pt x="316" y="131"/>
                  </a:cubicBezTo>
                  <a:cubicBezTo>
                    <a:pt x="319" y="131"/>
                    <a:pt x="319" y="131"/>
                    <a:pt x="319" y="131"/>
                  </a:cubicBezTo>
                  <a:cubicBezTo>
                    <a:pt x="319" y="131"/>
                    <a:pt x="319" y="131"/>
                    <a:pt x="319" y="131"/>
                  </a:cubicBezTo>
                  <a:lnTo>
                    <a:pt x="316" y="131"/>
                  </a:lnTo>
                  <a:close/>
                  <a:moveTo>
                    <a:pt x="382" y="131"/>
                  </a:moveTo>
                  <a:cubicBezTo>
                    <a:pt x="382" y="131"/>
                    <a:pt x="382" y="131"/>
                    <a:pt x="382" y="131"/>
                  </a:cubicBezTo>
                  <a:cubicBezTo>
                    <a:pt x="374" y="131"/>
                    <a:pt x="374" y="131"/>
                    <a:pt x="374" y="131"/>
                  </a:cubicBezTo>
                  <a:cubicBezTo>
                    <a:pt x="374" y="131"/>
                    <a:pt x="374" y="131"/>
                    <a:pt x="374" y="131"/>
                  </a:cubicBezTo>
                  <a:lnTo>
                    <a:pt x="382" y="131"/>
                  </a:lnTo>
                  <a:close/>
                  <a:moveTo>
                    <a:pt x="354" y="131"/>
                  </a:moveTo>
                  <a:cubicBezTo>
                    <a:pt x="354" y="131"/>
                    <a:pt x="354" y="131"/>
                    <a:pt x="354" y="131"/>
                  </a:cubicBezTo>
                  <a:cubicBezTo>
                    <a:pt x="354" y="131"/>
                    <a:pt x="353" y="132"/>
                    <a:pt x="353" y="132"/>
                  </a:cubicBezTo>
                  <a:cubicBezTo>
                    <a:pt x="356" y="132"/>
                    <a:pt x="356" y="132"/>
                    <a:pt x="356" y="132"/>
                  </a:cubicBezTo>
                  <a:cubicBezTo>
                    <a:pt x="355" y="132"/>
                    <a:pt x="353" y="132"/>
                    <a:pt x="352" y="132"/>
                  </a:cubicBezTo>
                  <a:cubicBezTo>
                    <a:pt x="352" y="132"/>
                    <a:pt x="352" y="132"/>
                    <a:pt x="352" y="132"/>
                  </a:cubicBezTo>
                  <a:cubicBezTo>
                    <a:pt x="352" y="132"/>
                    <a:pt x="352" y="132"/>
                    <a:pt x="352" y="132"/>
                  </a:cubicBezTo>
                  <a:cubicBezTo>
                    <a:pt x="352" y="132"/>
                    <a:pt x="352" y="132"/>
                    <a:pt x="352" y="132"/>
                  </a:cubicBezTo>
                  <a:cubicBezTo>
                    <a:pt x="352" y="132"/>
                    <a:pt x="353" y="132"/>
                    <a:pt x="353" y="131"/>
                  </a:cubicBezTo>
                  <a:cubicBezTo>
                    <a:pt x="353" y="131"/>
                    <a:pt x="353" y="131"/>
                    <a:pt x="353" y="131"/>
                  </a:cubicBezTo>
                  <a:lnTo>
                    <a:pt x="354" y="131"/>
                  </a:lnTo>
                  <a:close/>
                  <a:moveTo>
                    <a:pt x="329" y="132"/>
                  </a:moveTo>
                  <a:cubicBezTo>
                    <a:pt x="347" y="131"/>
                    <a:pt x="347" y="131"/>
                    <a:pt x="347" y="131"/>
                  </a:cubicBezTo>
                  <a:cubicBezTo>
                    <a:pt x="347" y="132"/>
                    <a:pt x="347" y="132"/>
                    <a:pt x="348" y="132"/>
                  </a:cubicBezTo>
                  <a:cubicBezTo>
                    <a:pt x="348" y="132"/>
                    <a:pt x="348" y="132"/>
                    <a:pt x="348" y="132"/>
                  </a:cubicBezTo>
                  <a:cubicBezTo>
                    <a:pt x="348" y="132"/>
                    <a:pt x="348" y="131"/>
                    <a:pt x="349" y="131"/>
                  </a:cubicBezTo>
                  <a:cubicBezTo>
                    <a:pt x="349" y="131"/>
                    <a:pt x="349" y="131"/>
                    <a:pt x="349" y="131"/>
                  </a:cubicBezTo>
                  <a:cubicBezTo>
                    <a:pt x="351" y="131"/>
                    <a:pt x="351" y="131"/>
                    <a:pt x="351" y="131"/>
                  </a:cubicBezTo>
                  <a:cubicBezTo>
                    <a:pt x="351" y="131"/>
                    <a:pt x="351" y="131"/>
                    <a:pt x="351" y="131"/>
                  </a:cubicBezTo>
                  <a:cubicBezTo>
                    <a:pt x="350" y="131"/>
                    <a:pt x="350" y="131"/>
                    <a:pt x="349" y="132"/>
                  </a:cubicBezTo>
                  <a:cubicBezTo>
                    <a:pt x="349" y="132"/>
                    <a:pt x="350" y="132"/>
                    <a:pt x="350" y="132"/>
                  </a:cubicBezTo>
                  <a:cubicBezTo>
                    <a:pt x="350" y="132"/>
                    <a:pt x="351" y="132"/>
                    <a:pt x="351" y="132"/>
                  </a:cubicBezTo>
                  <a:cubicBezTo>
                    <a:pt x="351" y="132"/>
                    <a:pt x="350" y="132"/>
                    <a:pt x="350" y="132"/>
                  </a:cubicBezTo>
                  <a:cubicBezTo>
                    <a:pt x="349" y="132"/>
                    <a:pt x="348" y="132"/>
                    <a:pt x="348" y="132"/>
                  </a:cubicBezTo>
                  <a:cubicBezTo>
                    <a:pt x="348" y="132"/>
                    <a:pt x="348" y="132"/>
                    <a:pt x="348" y="132"/>
                  </a:cubicBezTo>
                  <a:cubicBezTo>
                    <a:pt x="348" y="132"/>
                    <a:pt x="348" y="132"/>
                    <a:pt x="348" y="132"/>
                  </a:cubicBezTo>
                  <a:cubicBezTo>
                    <a:pt x="341" y="132"/>
                    <a:pt x="335" y="132"/>
                    <a:pt x="329" y="132"/>
                  </a:cubicBezTo>
                  <a:close/>
                  <a:moveTo>
                    <a:pt x="357" y="132"/>
                  </a:moveTo>
                  <a:cubicBezTo>
                    <a:pt x="358" y="132"/>
                    <a:pt x="358" y="132"/>
                    <a:pt x="358" y="132"/>
                  </a:cubicBezTo>
                  <a:cubicBezTo>
                    <a:pt x="357" y="131"/>
                    <a:pt x="357" y="131"/>
                    <a:pt x="357" y="131"/>
                  </a:cubicBezTo>
                  <a:cubicBezTo>
                    <a:pt x="366" y="131"/>
                    <a:pt x="366" y="131"/>
                    <a:pt x="366" y="131"/>
                  </a:cubicBezTo>
                  <a:cubicBezTo>
                    <a:pt x="366" y="132"/>
                    <a:pt x="366" y="132"/>
                    <a:pt x="366" y="132"/>
                  </a:cubicBezTo>
                  <a:cubicBezTo>
                    <a:pt x="364" y="132"/>
                    <a:pt x="360" y="132"/>
                    <a:pt x="357" y="132"/>
                  </a:cubicBezTo>
                  <a:close/>
                  <a:moveTo>
                    <a:pt x="346" y="134"/>
                  </a:moveTo>
                  <a:cubicBezTo>
                    <a:pt x="346" y="134"/>
                    <a:pt x="346" y="134"/>
                    <a:pt x="346" y="134"/>
                  </a:cubicBezTo>
                  <a:cubicBezTo>
                    <a:pt x="343" y="134"/>
                    <a:pt x="343" y="134"/>
                    <a:pt x="343" y="134"/>
                  </a:cubicBezTo>
                  <a:cubicBezTo>
                    <a:pt x="343" y="134"/>
                    <a:pt x="343" y="134"/>
                    <a:pt x="343" y="134"/>
                  </a:cubicBezTo>
                  <a:lnTo>
                    <a:pt x="346" y="134"/>
                  </a:lnTo>
                  <a:close/>
                  <a:moveTo>
                    <a:pt x="314" y="134"/>
                  </a:moveTo>
                  <a:cubicBezTo>
                    <a:pt x="316" y="134"/>
                    <a:pt x="318" y="134"/>
                    <a:pt x="321" y="134"/>
                  </a:cubicBezTo>
                  <a:cubicBezTo>
                    <a:pt x="327" y="134"/>
                    <a:pt x="334" y="133"/>
                    <a:pt x="341" y="134"/>
                  </a:cubicBezTo>
                  <a:cubicBezTo>
                    <a:pt x="336" y="134"/>
                    <a:pt x="336" y="134"/>
                    <a:pt x="336" y="134"/>
                  </a:cubicBezTo>
                  <a:cubicBezTo>
                    <a:pt x="331" y="134"/>
                    <a:pt x="326" y="134"/>
                    <a:pt x="321" y="134"/>
                  </a:cubicBezTo>
                  <a:cubicBezTo>
                    <a:pt x="318" y="134"/>
                    <a:pt x="316" y="134"/>
                    <a:pt x="314" y="134"/>
                  </a:cubicBezTo>
                  <a:close/>
                  <a:moveTo>
                    <a:pt x="295" y="134"/>
                  </a:moveTo>
                  <a:cubicBezTo>
                    <a:pt x="295" y="134"/>
                    <a:pt x="295" y="134"/>
                    <a:pt x="295" y="134"/>
                  </a:cubicBezTo>
                  <a:cubicBezTo>
                    <a:pt x="297" y="134"/>
                    <a:pt x="297" y="134"/>
                    <a:pt x="297" y="134"/>
                  </a:cubicBezTo>
                  <a:cubicBezTo>
                    <a:pt x="297" y="134"/>
                    <a:pt x="297" y="134"/>
                    <a:pt x="297" y="134"/>
                  </a:cubicBezTo>
                  <a:cubicBezTo>
                    <a:pt x="296" y="134"/>
                    <a:pt x="296" y="134"/>
                    <a:pt x="295" y="135"/>
                  </a:cubicBezTo>
                  <a:lnTo>
                    <a:pt x="295" y="134"/>
                  </a:lnTo>
                  <a:close/>
                  <a:moveTo>
                    <a:pt x="339" y="135"/>
                  </a:moveTo>
                  <a:cubicBezTo>
                    <a:pt x="339" y="135"/>
                    <a:pt x="339" y="135"/>
                    <a:pt x="339" y="135"/>
                  </a:cubicBezTo>
                  <a:cubicBezTo>
                    <a:pt x="343" y="135"/>
                    <a:pt x="343" y="135"/>
                    <a:pt x="343" y="135"/>
                  </a:cubicBezTo>
                  <a:cubicBezTo>
                    <a:pt x="343" y="135"/>
                    <a:pt x="343" y="135"/>
                    <a:pt x="343" y="135"/>
                  </a:cubicBezTo>
                  <a:lnTo>
                    <a:pt x="339" y="135"/>
                  </a:lnTo>
                  <a:close/>
                  <a:moveTo>
                    <a:pt x="390" y="137"/>
                  </a:moveTo>
                  <a:cubicBezTo>
                    <a:pt x="390" y="137"/>
                    <a:pt x="390" y="137"/>
                    <a:pt x="390" y="137"/>
                  </a:cubicBezTo>
                  <a:cubicBezTo>
                    <a:pt x="402" y="137"/>
                    <a:pt x="402" y="137"/>
                    <a:pt x="402" y="137"/>
                  </a:cubicBezTo>
                  <a:cubicBezTo>
                    <a:pt x="402" y="137"/>
                    <a:pt x="402" y="137"/>
                    <a:pt x="402" y="137"/>
                  </a:cubicBezTo>
                  <a:lnTo>
                    <a:pt x="390" y="137"/>
                  </a:lnTo>
                  <a:close/>
                  <a:moveTo>
                    <a:pt x="407" y="138"/>
                  </a:moveTo>
                  <a:cubicBezTo>
                    <a:pt x="407" y="137"/>
                    <a:pt x="407" y="137"/>
                    <a:pt x="407" y="137"/>
                  </a:cubicBezTo>
                  <a:cubicBezTo>
                    <a:pt x="411" y="137"/>
                    <a:pt x="411" y="137"/>
                    <a:pt x="411" y="137"/>
                  </a:cubicBezTo>
                  <a:cubicBezTo>
                    <a:pt x="411" y="138"/>
                    <a:pt x="411" y="138"/>
                    <a:pt x="411" y="138"/>
                  </a:cubicBezTo>
                  <a:lnTo>
                    <a:pt x="407" y="138"/>
                  </a:lnTo>
                  <a:close/>
                  <a:moveTo>
                    <a:pt x="355" y="139"/>
                  </a:moveTo>
                  <a:cubicBezTo>
                    <a:pt x="358" y="138"/>
                    <a:pt x="358" y="138"/>
                    <a:pt x="358" y="138"/>
                  </a:cubicBezTo>
                  <a:cubicBezTo>
                    <a:pt x="357" y="139"/>
                    <a:pt x="357" y="139"/>
                    <a:pt x="357" y="139"/>
                  </a:cubicBezTo>
                  <a:lnTo>
                    <a:pt x="355" y="139"/>
                  </a:lnTo>
                  <a:close/>
                  <a:moveTo>
                    <a:pt x="397" y="141"/>
                  </a:moveTo>
                  <a:cubicBezTo>
                    <a:pt x="397" y="140"/>
                    <a:pt x="397" y="140"/>
                    <a:pt x="397" y="140"/>
                  </a:cubicBezTo>
                  <a:cubicBezTo>
                    <a:pt x="399" y="140"/>
                    <a:pt x="399" y="140"/>
                    <a:pt x="399" y="140"/>
                  </a:cubicBezTo>
                  <a:cubicBezTo>
                    <a:pt x="399" y="141"/>
                    <a:pt x="399" y="141"/>
                    <a:pt x="399" y="141"/>
                  </a:cubicBezTo>
                  <a:lnTo>
                    <a:pt x="397" y="141"/>
                  </a:lnTo>
                  <a:close/>
                  <a:moveTo>
                    <a:pt x="394" y="145"/>
                  </a:moveTo>
                  <a:cubicBezTo>
                    <a:pt x="394" y="145"/>
                    <a:pt x="394" y="145"/>
                    <a:pt x="394" y="145"/>
                  </a:cubicBezTo>
                  <a:cubicBezTo>
                    <a:pt x="398" y="145"/>
                    <a:pt x="398" y="145"/>
                    <a:pt x="398" y="145"/>
                  </a:cubicBezTo>
                  <a:cubicBezTo>
                    <a:pt x="398" y="145"/>
                    <a:pt x="398" y="145"/>
                    <a:pt x="398" y="145"/>
                  </a:cubicBezTo>
                  <a:lnTo>
                    <a:pt x="394" y="145"/>
                  </a:lnTo>
                  <a:close/>
                  <a:moveTo>
                    <a:pt x="46" y="150"/>
                  </a:moveTo>
                  <a:cubicBezTo>
                    <a:pt x="46" y="151"/>
                    <a:pt x="46" y="151"/>
                    <a:pt x="46" y="151"/>
                  </a:cubicBezTo>
                  <a:cubicBezTo>
                    <a:pt x="41" y="151"/>
                    <a:pt x="41" y="151"/>
                    <a:pt x="41" y="151"/>
                  </a:cubicBezTo>
                  <a:cubicBezTo>
                    <a:pt x="41" y="150"/>
                    <a:pt x="41" y="150"/>
                    <a:pt x="41" y="150"/>
                  </a:cubicBezTo>
                  <a:lnTo>
                    <a:pt x="46" y="150"/>
                  </a:lnTo>
                  <a:close/>
                  <a:moveTo>
                    <a:pt x="43" y="150"/>
                  </a:moveTo>
                  <a:cubicBezTo>
                    <a:pt x="39" y="150"/>
                    <a:pt x="39" y="150"/>
                    <a:pt x="39" y="150"/>
                  </a:cubicBezTo>
                  <a:cubicBezTo>
                    <a:pt x="39" y="150"/>
                    <a:pt x="39" y="150"/>
                    <a:pt x="39" y="150"/>
                  </a:cubicBezTo>
                  <a:cubicBezTo>
                    <a:pt x="43" y="150"/>
                    <a:pt x="43" y="150"/>
                    <a:pt x="43" y="150"/>
                  </a:cubicBezTo>
                  <a:close/>
                  <a:moveTo>
                    <a:pt x="54" y="150"/>
                  </a:moveTo>
                  <a:cubicBezTo>
                    <a:pt x="49" y="150"/>
                    <a:pt x="49" y="150"/>
                    <a:pt x="49" y="150"/>
                  </a:cubicBezTo>
                  <a:cubicBezTo>
                    <a:pt x="49" y="150"/>
                    <a:pt x="49" y="150"/>
                    <a:pt x="49" y="150"/>
                  </a:cubicBezTo>
                  <a:cubicBezTo>
                    <a:pt x="54" y="150"/>
                    <a:pt x="54" y="150"/>
                    <a:pt x="54" y="150"/>
                  </a:cubicBezTo>
                  <a:close/>
                  <a:moveTo>
                    <a:pt x="407" y="150"/>
                  </a:moveTo>
                  <a:cubicBezTo>
                    <a:pt x="432" y="150"/>
                    <a:pt x="432" y="150"/>
                    <a:pt x="432" y="150"/>
                  </a:cubicBezTo>
                  <a:cubicBezTo>
                    <a:pt x="404" y="151"/>
                    <a:pt x="404" y="151"/>
                    <a:pt x="404" y="151"/>
                  </a:cubicBezTo>
                  <a:lnTo>
                    <a:pt x="407" y="150"/>
                  </a:lnTo>
                  <a:close/>
                  <a:moveTo>
                    <a:pt x="378" y="155"/>
                  </a:moveTo>
                  <a:cubicBezTo>
                    <a:pt x="380" y="155"/>
                    <a:pt x="380" y="155"/>
                    <a:pt x="380" y="155"/>
                  </a:cubicBezTo>
                  <a:cubicBezTo>
                    <a:pt x="380" y="156"/>
                    <a:pt x="380" y="156"/>
                    <a:pt x="380" y="156"/>
                  </a:cubicBezTo>
                  <a:cubicBezTo>
                    <a:pt x="378" y="156"/>
                    <a:pt x="378" y="156"/>
                    <a:pt x="378" y="156"/>
                  </a:cubicBezTo>
                  <a:lnTo>
                    <a:pt x="378" y="155"/>
                  </a:lnTo>
                  <a:close/>
                  <a:moveTo>
                    <a:pt x="347" y="156"/>
                  </a:moveTo>
                  <a:cubicBezTo>
                    <a:pt x="345" y="156"/>
                    <a:pt x="345" y="156"/>
                    <a:pt x="345" y="156"/>
                  </a:cubicBezTo>
                  <a:cubicBezTo>
                    <a:pt x="343" y="156"/>
                    <a:pt x="343" y="156"/>
                    <a:pt x="343" y="156"/>
                  </a:cubicBezTo>
                  <a:lnTo>
                    <a:pt x="347" y="156"/>
                  </a:lnTo>
                  <a:close/>
                  <a:moveTo>
                    <a:pt x="119" y="157"/>
                  </a:moveTo>
                  <a:cubicBezTo>
                    <a:pt x="119" y="156"/>
                    <a:pt x="119" y="156"/>
                    <a:pt x="119" y="156"/>
                  </a:cubicBezTo>
                  <a:cubicBezTo>
                    <a:pt x="121" y="156"/>
                    <a:pt x="121" y="156"/>
                    <a:pt x="121" y="156"/>
                  </a:cubicBezTo>
                  <a:cubicBezTo>
                    <a:pt x="120" y="156"/>
                    <a:pt x="120" y="157"/>
                    <a:pt x="120" y="157"/>
                  </a:cubicBezTo>
                  <a:lnTo>
                    <a:pt x="119" y="157"/>
                  </a:lnTo>
                  <a:close/>
                  <a:moveTo>
                    <a:pt x="348" y="156"/>
                  </a:moveTo>
                  <a:cubicBezTo>
                    <a:pt x="356" y="156"/>
                    <a:pt x="356" y="156"/>
                    <a:pt x="356" y="156"/>
                  </a:cubicBezTo>
                  <a:cubicBezTo>
                    <a:pt x="356" y="157"/>
                    <a:pt x="356" y="157"/>
                    <a:pt x="356" y="157"/>
                  </a:cubicBezTo>
                  <a:cubicBezTo>
                    <a:pt x="355" y="155"/>
                    <a:pt x="351" y="156"/>
                    <a:pt x="348" y="156"/>
                  </a:cubicBezTo>
                  <a:close/>
                  <a:moveTo>
                    <a:pt x="286" y="158"/>
                  </a:moveTo>
                  <a:cubicBezTo>
                    <a:pt x="285" y="158"/>
                    <a:pt x="284" y="158"/>
                    <a:pt x="284" y="158"/>
                  </a:cubicBezTo>
                  <a:cubicBezTo>
                    <a:pt x="284" y="158"/>
                    <a:pt x="285" y="158"/>
                    <a:pt x="286" y="158"/>
                  </a:cubicBezTo>
                  <a:cubicBezTo>
                    <a:pt x="286" y="158"/>
                    <a:pt x="287" y="158"/>
                    <a:pt x="287" y="158"/>
                  </a:cubicBezTo>
                  <a:cubicBezTo>
                    <a:pt x="289" y="158"/>
                    <a:pt x="292" y="157"/>
                    <a:pt x="293" y="158"/>
                  </a:cubicBezTo>
                  <a:cubicBezTo>
                    <a:pt x="297" y="158"/>
                    <a:pt x="297" y="158"/>
                    <a:pt x="297" y="158"/>
                  </a:cubicBezTo>
                  <a:cubicBezTo>
                    <a:pt x="293" y="158"/>
                    <a:pt x="290" y="158"/>
                    <a:pt x="286" y="158"/>
                  </a:cubicBezTo>
                  <a:close/>
                  <a:moveTo>
                    <a:pt x="276" y="158"/>
                  </a:moveTo>
                  <a:cubicBezTo>
                    <a:pt x="276" y="158"/>
                    <a:pt x="276" y="158"/>
                    <a:pt x="277" y="158"/>
                  </a:cubicBezTo>
                  <a:cubicBezTo>
                    <a:pt x="278" y="158"/>
                    <a:pt x="278" y="158"/>
                    <a:pt x="278" y="158"/>
                  </a:cubicBezTo>
                  <a:cubicBezTo>
                    <a:pt x="278" y="158"/>
                    <a:pt x="278" y="158"/>
                    <a:pt x="277" y="158"/>
                  </a:cubicBezTo>
                  <a:cubicBezTo>
                    <a:pt x="277" y="158"/>
                    <a:pt x="276" y="158"/>
                    <a:pt x="276" y="158"/>
                  </a:cubicBezTo>
                  <a:close/>
                  <a:moveTo>
                    <a:pt x="273" y="158"/>
                  </a:moveTo>
                  <a:cubicBezTo>
                    <a:pt x="266" y="158"/>
                    <a:pt x="266" y="158"/>
                    <a:pt x="266" y="158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73" y="157"/>
                    <a:pt x="273" y="157"/>
                    <a:pt x="273" y="157"/>
                  </a:cubicBezTo>
                  <a:lnTo>
                    <a:pt x="273" y="158"/>
                  </a:lnTo>
                  <a:close/>
                  <a:moveTo>
                    <a:pt x="309" y="158"/>
                  </a:moveTo>
                  <a:cubicBezTo>
                    <a:pt x="303" y="158"/>
                    <a:pt x="303" y="158"/>
                    <a:pt x="303" y="158"/>
                  </a:cubicBezTo>
                  <a:cubicBezTo>
                    <a:pt x="303" y="158"/>
                    <a:pt x="303" y="158"/>
                    <a:pt x="303" y="158"/>
                  </a:cubicBezTo>
                  <a:cubicBezTo>
                    <a:pt x="309" y="158"/>
                    <a:pt x="309" y="158"/>
                    <a:pt x="309" y="158"/>
                  </a:cubicBezTo>
                  <a:close/>
                  <a:moveTo>
                    <a:pt x="318" y="158"/>
                  </a:moveTo>
                  <a:cubicBezTo>
                    <a:pt x="318" y="157"/>
                    <a:pt x="318" y="157"/>
                    <a:pt x="318" y="157"/>
                  </a:cubicBezTo>
                  <a:cubicBezTo>
                    <a:pt x="320" y="157"/>
                    <a:pt x="320" y="157"/>
                    <a:pt x="320" y="157"/>
                  </a:cubicBezTo>
                  <a:cubicBezTo>
                    <a:pt x="320" y="158"/>
                    <a:pt x="320" y="158"/>
                    <a:pt x="320" y="158"/>
                  </a:cubicBezTo>
                  <a:lnTo>
                    <a:pt x="318" y="158"/>
                  </a:lnTo>
                  <a:close/>
                  <a:moveTo>
                    <a:pt x="353" y="157"/>
                  </a:moveTo>
                  <a:cubicBezTo>
                    <a:pt x="353" y="157"/>
                    <a:pt x="353" y="157"/>
                    <a:pt x="353" y="157"/>
                  </a:cubicBezTo>
                  <a:cubicBezTo>
                    <a:pt x="349" y="157"/>
                    <a:pt x="349" y="157"/>
                    <a:pt x="349" y="157"/>
                  </a:cubicBezTo>
                  <a:cubicBezTo>
                    <a:pt x="349" y="157"/>
                    <a:pt x="349" y="157"/>
                    <a:pt x="349" y="157"/>
                  </a:cubicBezTo>
                  <a:lnTo>
                    <a:pt x="353" y="157"/>
                  </a:lnTo>
                  <a:close/>
                  <a:moveTo>
                    <a:pt x="347" y="157"/>
                  </a:moveTo>
                  <a:cubicBezTo>
                    <a:pt x="347" y="157"/>
                    <a:pt x="347" y="157"/>
                    <a:pt x="347" y="157"/>
                  </a:cubicBezTo>
                  <a:cubicBezTo>
                    <a:pt x="344" y="157"/>
                    <a:pt x="344" y="157"/>
                    <a:pt x="344" y="157"/>
                  </a:cubicBezTo>
                  <a:cubicBezTo>
                    <a:pt x="344" y="157"/>
                    <a:pt x="344" y="157"/>
                    <a:pt x="344" y="157"/>
                  </a:cubicBezTo>
                  <a:lnTo>
                    <a:pt x="347" y="157"/>
                  </a:lnTo>
                  <a:close/>
                  <a:moveTo>
                    <a:pt x="338" y="157"/>
                  </a:moveTo>
                  <a:cubicBezTo>
                    <a:pt x="338" y="157"/>
                    <a:pt x="338" y="157"/>
                    <a:pt x="338" y="157"/>
                  </a:cubicBezTo>
                  <a:cubicBezTo>
                    <a:pt x="334" y="157"/>
                    <a:pt x="334" y="157"/>
                    <a:pt x="334" y="157"/>
                  </a:cubicBezTo>
                  <a:cubicBezTo>
                    <a:pt x="334" y="157"/>
                    <a:pt x="334" y="157"/>
                    <a:pt x="334" y="157"/>
                  </a:cubicBezTo>
                  <a:lnTo>
                    <a:pt x="338" y="157"/>
                  </a:lnTo>
                  <a:close/>
                  <a:moveTo>
                    <a:pt x="327" y="157"/>
                  </a:moveTo>
                  <a:cubicBezTo>
                    <a:pt x="327" y="157"/>
                    <a:pt x="327" y="157"/>
                    <a:pt x="327" y="157"/>
                  </a:cubicBezTo>
                  <a:cubicBezTo>
                    <a:pt x="330" y="157"/>
                    <a:pt x="330" y="157"/>
                    <a:pt x="330" y="157"/>
                  </a:cubicBezTo>
                  <a:lnTo>
                    <a:pt x="327" y="157"/>
                  </a:lnTo>
                  <a:close/>
                  <a:moveTo>
                    <a:pt x="199" y="157"/>
                  </a:moveTo>
                  <a:cubicBezTo>
                    <a:pt x="200" y="157"/>
                    <a:pt x="201" y="157"/>
                    <a:pt x="201" y="158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9" y="158"/>
                    <a:pt x="198" y="158"/>
                    <a:pt x="198" y="158"/>
                  </a:cubicBezTo>
                  <a:cubicBezTo>
                    <a:pt x="198" y="158"/>
                    <a:pt x="198" y="158"/>
                    <a:pt x="198" y="158"/>
                  </a:cubicBezTo>
                  <a:cubicBezTo>
                    <a:pt x="191" y="158"/>
                    <a:pt x="191" y="158"/>
                    <a:pt x="191" y="158"/>
                  </a:cubicBezTo>
                  <a:cubicBezTo>
                    <a:pt x="190" y="158"/>
                    <a:pt x="189" y="158"/>
                    <a:pt x="188" y="158"/>
                  </a:cubicBezTo>
                  <a:cubicBezTo>
                    <a:pt x="191" y="158"/>
                    <a:pt x="191" y="158"/>
                    <a:pt x="191" y="158"/>
                  </a:cubicBezTo>
                  <a:cubicBezTo>
                    <a:pt x="194" y="157"/>
                    <a:pt x="197" y="157"/>
                    <a:pt x="198" y="158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9" y="158"/>
                    <a:pt x="199" y="157"/>
                    <a:pt x="199" y="157"/>
                  </a:cubicBezTo>
                  <a:close/>
                  <a:moveTo>
                    <a:pt x="184" y="158"/>
                  </a:moveTo>
                  <a:cubicBezTo>
                    <a:pt x="187" y="157"/>
                    <a:pt x="187" y="157"/>
                    <a:pt x="187" y="157"/>
                  </a:cubicBezTo>
                  <a:cubicBezTo>
                    <a:pt x="187" y="158"/>
                    <a:pt x="186" y="158"/>
                    <a:pt x="185" y="158"/>
                  </a:cubicBezTo>
                  <a:lnTo>
                    <a:pt x="184" y="158"/>
                  </a:lnTo>
                  <a:close/>
                  <a:moveTo>
                    <a:pt x="116" y="158"/>
                  </a:moveTo>
                  <a:cubicBezTo>
                    <a:pt x="116" y="158"/>
                    <a:pt x="116" y="158"/>
                    <a:pt x="116" y="158"/>
                  </a:cubicBezTo>
                  <a:cubicBezTo>
                    <a:pt x="118" y="158"/>
                    <a:pt x="118" y="158"/>
                    <a:pt x="118" y="158"/>
                  </a:cubicBezTo>
                  <a:cubicBezTo>
                    <a:pt x="118" y="158"/>
                    <a:pt x="118" y="158"/>
                    <a:pt x="118" y="158"/>
                  </a:cubicBezTo>
                  <a:lnTo>
                    <a:pt x="116" y="158"/>
                  </a:lnTo>
                  <a:close/>
                  <a:moveTo>
                    <a:pt x="210" y="158"/>
                  </a:moveTo>
                  <a:cubicBezTo>
                    <a:pt x="207" y="159"/>
                    <a:pt x="207" y="159"/>
                    <a:pt x="207" y="159"/>
                  </a:cubicBezTo>
                  <a:cubicBezTo>
                    <a:pt x="206" y="159"/>
                    <a:pt x="208" y="158"/>
                    <a:pt x="210" y="158"/>
                  </a:cubicBezTo>
                  <a:close/>
                  <a:moveTo>
                    <a:pt x="207" y="160"/>
                  </a:moveTo>
                  <a:cubicBezTo>
                    <a:pt x="216" y="159"/>
                    <a:pt x="225" y="159"/>
                    <a:pt x="233" y="159"/>
                  </a:cubicBezTo>
                  <a:cubicBezTo>
                    <a:pt x="233" y="159"/>
                    <a:pt x="233" y="159"/>
                    <a:pt x="233" y="159"/>
                  </a:cubicBezTo>
                  <a:cubicBezTo>
                    <a:pt x="233" y="159"/>
                    <a:pt x="233" y="159"/>
                    <a:pt x="233" y="159"/>
                  </a:cubicBezTo>
                  <a:cubicBezTo>
                    <a:pt x="238" y="159"/>
                    <a:pt x="243" y="159"/>
                    <a:pt x="247" y="159"/>
                  </a:cubicBezTo>
                  <a:cubicBezTo>
                    <a:pt x="234" y="159"/>
                    <a:pt x="234" y="159"/>
                    <a:pt x="234" y="159"/>
                  </a:cubicBezTo>
                  <a:cubicBezTo>
                    <a:pt x="233" y="159"/>
                    <a:pt x="233" y="159"/>
                    <a:pt x="233" y="159"/>
                  </a:cubicBezTo>
                  <a:cubicBezTo>
                    <a:pt x="233" y="159"/>
                    <a:pt x="233" y="159"/>
                    <a:pt x="233" y="159"/>
                  </a:cubicBezTo>
                  <a:cubicBezTo>
                    <a:pt x="232" y="159"/>
                    <a:pt x="232" y="159"/>
                    <a:pt x="232" y="159"/>
                  </a:cubicBezTo>
                  <a:cubicBezTo>
                    <a:pt x="225" y="158"/>
                    <a:pt x="217" y="160"/>
                    <a:pt x="209" y="160"/>
                  </a:cubicBezTo>
                  <a:cubicBezTo>
                    <a:pt x="209" y="160"/>
                    <a:pt x="209" y="160"/>
                    <a:pt x="209" y="160"/>
                  </a:cubicBezTo>
                  <a:lnTo>
                    <a:pt x="207" y="160"/>
                  </a:lnTo>
                  <a:close/>
                  <a:moveTo>
                    <a:pt x="120" y="161"/>
                  </a:moveTo>
                  <a:cubicBezTo>
                    <a:pt x="120" y="160"/>
                    <a:pt x="120" y="160"/>
                    <a:pt x="120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61"/>
                    <a:pt x="122" y="161"/>
                    <a:pt x="122" y="161"/>
                  </a:cubicBezTo>
                  <a:lnTo>
                    <a:pt x="120" y="161"/>
                  </a:lnTo>
                  <a:close/>
                  <a:moveTo>
                    <a:pt x="416" y="161"/>
                  </a:moveTo>
                  <a:cubicBezTo>
                    <a:pt x="416" y="161"/>
                    <a:pt x="416" y="161"/>
                    <a:pt x="416" y="161"/>
                  </a:cubicBezTo>
                  <a:cubicBezTo>
                    <a:pt x="433" y="161"/>
                    <a:pt x="433" y="161"/>
                    <a:pt x="433" y="161"/>
                  </a:cubicBezTo>
                  <a:cubicBezTo>
                    <a:pt x="433" y="161"/>
                    <a:pt x="433" y="161"/>
                    <a:pt x="433" y="161"/>
                  </a:cubicBezTo>
                  <a:lnTo>
                    <a:pt x="416" y="161"/>
                  </a:lnTo>
                  <a:close/>
                  <a:moveTo>
                    <a:pt x="437" y="161"/>
                  </a:moveTo>
                  <a:cubicBezTo>
                    <a:pt x="437" y="161"/>
                    <a:pt x="437" y="161"/>
                    <a:pt x="437" y="161"/>
                  </a:cubicBezTo>
                  <a:cubicBezTo>
                    <a:pt x="439" y="161"/>
                    <a:pt x="439" y="161"/>
                    <a:pt x="439" y="161"/>
                  </a:cubicBezTo>
                  <a:cubicBezTo>
                    <a:pt x="439" y="161"/>
                    <a:pt x="439" y="161"/>
                    <a:pt x="439" y="161"/>
                  </a:cubicBezTo>
                  <a:lnTo>
                    <a:pt x="437" y="161"/>
                  </a:lnTo>
                  <a:close/>
                  <a:moveTo>
                    <a:pt x="118" y="162"/>
                  </a:moveTo>
                  <a:cubicBezTo>
                    <a:pt x="118" y="162"/>
                    <a:pt x="118" y="162"/>
                    <a:pt x="118" y="162"/>
                  </a:cubicBezTo>
                  <a:cubicBezTo>
                    <a:pt x="120" y="162"/>
                    <a:pt x="120" y="162"/>
                    <a:pt x="120" y="162"/>
                  </a:cubicBezTo>
                  <a:cubicBezTo>
                    <a:pt x="120" y="162"/>
                    <a:pt x="120" y="162"/>
                    <a:pt x="120" y="162"/>
                  </a:cubicBezTo>
                  <a:lnTo>
                    <a:pt x="118" y="162"/>
                  </a:lnTo>
                  <a:close/>
                  <a:moveTo>
                    <a:pt x="402" y="162"/>
                  </a:moveTo>
                  <a:cubicBezTo>
                    <a:pt x="402" y="162"/>
                    <a:pt x="402" y="162"/>
                    <a:pt x="402" y="162"/>
                  </a:cubicBezTo>
                  <a:cubicBezTo>
                    <a:pt x="405" y="162"/>
                    <a:pt x="405" y="162"/>
                    <a:pt x="405" y="162"/>
                  </a:cubicBezTo>
                  <a:cubicBezTo>
                    <a:pt x="405" y="162"/>
                    <a:pt x="405" y="162"/>
                    <a:pt x="405" y="162"/>
                  </a:cubicBezTo>
                  <a:lnTo>
                    <a:pt x="402" y="162"/>
                  </a:lnTo>
                  <a:close/>
                  <a:moveTo>
                    <a:pt x="411" y="162"/>
                  </a:moveTo>
                  <a:cubicBezTo>
                    <a:pt x="411" y="162"/>
                    <a:pt x="411" y="162"/>
                    <a:pt x="411" y="162"/>
                  </a:cubicBezTo>
                  <a:cubicBezTo>
                    <a:pt x="415" y="162"/>
                    <a:pt x="415" y="162"/>
                    <a:pt x="415" y="162"/>
                  </a:cubicBezTo>
                  <a:cubicBezTo>
                    <a:pt x="415" y="162"/>
                    <a:pt x="415" y="162"/>
                    <a:pt x="415" y="162"/>
                  </a:cubicBezTo>
                  <a:lnTo>
                    <a:pt x="411" y="162"/>
                  </a:lnTo>
                  <a:close/>
                  <a:moveTo>
                    <a:pt x="424" y="162"/>
                  </a:moveTo>
                  <a:cubicBezTo>
                    <a:pt x="424" y="162"/>
                    <a:pt x="424" y="162"/>
                    <a:pt x="424" y="162"/>
                  </a:cubicBezTo>
                  <a:cubicBezTo>
                    <a:pt x="441" y="162"/>
                    <a:pt x="441" y="162"/>
                    <a:pt x="441" y="162"/>
                  </a:cubicBezTo>
                  <a:cubicBezTo>
                    <a:pt x="441" y="162"/>
                    <a:pt x="441" y="162"/>
                    <a:pt x="441" y="162"/>
                  </a:cubicBezTo>
                  <a:lnTo>
                    <a:pt x="424" y="162"/>
                  </a:lnTo>
                  <a:close/>
                  <a:moveTo>
                    <a:pt x="352" y="165"/>
                  </a:moveTo>
                  <a:cubicBezTo>
                    <a:pt x="351" y="165"/>
                    <a:pt x="351" y="165"/>
                    <a:pt x="351" y="165"/>
                  </a:cubicBezTo>
                  <a:cubicBezTo>
                    <a:pt x="354" y="165"/>
                    <a:pt x="354" y="165"/>
                    <a:pt x="354" y="165"/>
                  </a:cubicBezTo>
                  <a:cubicBezTo>
                    <a:pt x="354" y="165"/>
                    <a:pt x="354" y="165"/>
                    <a:pt x="354" y="165"/>
                  </a:cubicBezTo>
                  <a:lnTo>
                    <a:pt x="352" y="165"/>
                  </a:lnTo>
                  <a:close/>
                  <a:moveTo>
                    <a:pt x="371" y="165"/>
                  </a:moveTo>
                  <a:cubicBezTo>
                    <a:pt x="371" y="165"/>
                    <a:pt x="371" y="165"/>
                    <a:pt x="371" y="165"/>
                  </a:cubicBezTo>
                  <a:cubicBezTo>
                    <a:pt x="375" y="165"/>
                    <a:pt x="375" y="165"/>
                    <a:pt x="375" y="165"/>
                  </a:cubicBezTo>
                  <a:cubicBezTo>
                    <a:pt x="375" y="165"/>
                    <a:pt x="375" y="165"/>
                    <a:pt x="375" y="165"/>
                  </a:cubicBezTo>
                  <a:lnTo>
                    <a:pt x="371" y="165"/>
                  </a:lnTo>
                  <a:close/>
                  <a:moveTo>
                    <a:pt x="308" y="168"/>
                  </a:moveTo>
                  <a:cubicBezTo>
                    <a:pt x="308" y="167"/>
                    <a:pt x="308" y="167"/>
                    <a:pt x="308" y="167"/>
                  </a:cubicBezTo>
                  <a:cubicBezTo>
                    <a:pt x="310" y="167"/>
                    <a:pt x="310" y="167"/>
                    <a:pt x="310" y="167"/>
                  </a:cubicBezTo>
                  <a:cubicBezTo>
                    <a:pt x="310" y="168"/>
                    <a:pt x="310" y="168"/>
                    <a:pt x="310" y="168"/>
                  </a:cubicBezTo>
                  <a:lnTo>
                    <a:pt x="308" y="168"/>
                  </a:lnTo>
                  <a:close/>
                  <a:moveTo>
                    <a:pt x="353" y="168"/>
                  </a:moveTo>
                  <a:cubicBezTo>
                    <a:pt x="353" y="167"/>
                    <a:pt x="353" y="167"/>
                    <a:pt x="353" y="167"/>
                  </a:cubicBezTo>
                  <a:cubicBezTo>
                    <a:pt x="361" y="167"/>
                    <a:pt x="361" y="167"/>
                    <a:pt x="361" y="167"/>
                  </a:cubicBezTo>
                  <a:cubicBezTo>
                    <a:pt x="361" y="168"/>
                    <a:pt x="361" y="168"/>
                    <a:pt x="361" y="168"/>
                  </a:cubicBezTo>
                  <a:lnTo>
                    <a:pt x="353" y="168"/>
                  </a:lnTo>
                  <a:close/>
                  <a:moveTo>
                    <a:pt x="381" y="168"/>
                  </a:moveTo>
                  <a:cubicBezTo>
                    <a:pt x="381" y="167"/>
                    <a:pt x="381" y="167"/>
                    <a:pt x="381" y="167"/>
                  </a:cubicBezTo>
                  <a:cubicBezTo>
                    <a:pt x="393" y="167"/>
                    <a:pt x="393" y="167"/>
                    <a:pt x="393" y="167"/>
                  </a:cubicBezTo>
                  <a:cubicBezTo>
                    <a:pt x="393" y="168"/>
                    <a:pt x="393" y="168"/>
                    <a:pt x="393" y="168"/>
                  </a:cubicBezTo>
                  <a:lnTo>
                    <a:pt x="381" y="168"/>
                  </a:lnTo>
                  <a:close/>
                  <a:moveTo>
                    <a:pt x="405" y="168"/>
                  </a:moveTo>
                  <a:cubicBezTo>
                    <a:pt x="405" y="168"/>
                    <a:pt x="405" y="168"/>
                    <a:pt x="405" y="168"/>
                  </a:cubicBezTo>
                  <a:cubicBezTo>
                    <a:pt x="408" y="167"/>
                    <a:pt x="411" y="168"/>
                    <a:pt x="412" y="166"/>
                  </a:cubicBezTo>
                  <a:cubicBezTo>
                    <a:pt x="413" y="167"/>
                    <a:pt x="413" y="167"/>
                    <a:pt x="413" y="167"/>
                  </a:cubicBezTo>
                  <a:cubicBezTo>
                    <a:pt x="413" y="166"/>
                    <a:pt x="413" y="166"/>
                    <a:pt x="413" y="166"/>
                  </a:cubicBezTo>
                  <a:cubicBezTo>
                    <a:pt x="413" y="167"/>
                    <a:pt x="413" y="167"/>
                    <a:pt x="413" y="167"/>
                  </a:cubicBezTo>
                  <a:cubicBezTo>
                    <a:pt x="416" y="167"/>
                    <a:pt x="416" y="167"/>
                    <a:pt x="416" y="167"/>
                  </a:cubicBezTo>
                  <a:cubicBezTo>
                    <a:pt x="415" y="167"/>
                    <a:pt x="414" y="167"/>
                    <a:pt x="413" y="167"/>
                  </a:cubicBezTo>
                  <a:cubicBezTo>
                    <a:pt x="413" y="167"/>
                    <a:pt x="413" y="167"/>
                    <a:pt x="413" y="167"/>
                  </a:cubicBezTo>
                  <a:cubicBezTo>
                    <a:pt x="412" y="167"/>
                    <a:pt x="412" y="167"/>
                    <a:pt x="412" y="167"/>
                  </a:cubicBezTo>
                  <a:cubicBezTo>
                    <a:pt x="414" y="168"/>
                    <a:pt x="414" y="168"/>
                    <a:pt x="414" y="168"/>
                  </a:cubicBezTo>
                  <a:cubicBezTo>
                    <a:pt x="414" y="168"/>
                    <a:pt x="414" y="168"/>
                    <a:pt x="414" y="168"/>
                  </a:cubicBezTo>
                  <a:lnTo>
                    <a:pt x="405" y="168"/>
                  </a:lnTo>
                  <a:close/>
                  <a:moveTo>
                    <a:pt x="363" y="169"/>
                  </a:moveTo>
                  <a:cubicBezTo>
                    <a:pt x="363" y="169"/>
                    <a:pt x="363" y="169"/>
                    <a:pt x="363" y="169"/>
                  </a:cubicBezTo>
                  <a:cubicBezTo>
                    <a:pt x="373" y="169"/>
                    <a:pt x="373" y="169"/>
                    <a:pt x="373" y="169"/>
                  </a:cubicBezTo>
                  <a:cubicBezTo>
                    <a:pt x="373" y="169"/>
                    <a:pt x="373" y="169"/>
                    <a:pt x="373" y="169"/>
                  </a:cubicBezTo>
                  <a:lnTo>
                    <a:pt x="363" y="169"/>
                  </a:lnTo>
                  <a:close/>
                  <a:moveTo>
                    <a:pt x="382" y="169"/>
                  </a:moveTo>
                  <a:cubicBezTo>
                    <a:pt x="382" y="169"/>
                    <a:pt x="382" y="169"/>
                    <a:pt x="382" y="169"/>
                  </a:cubicBezTo>
                  <a:cubicBezTo>
                    <a:pt x="388" y="169"/>
                    <a:pt x="388" y="169"/>
                    <a:pt x="388" y="169"/>
                  </a:cubicBezTo>
                  <a:cubicBezTo>
                    <a:pt x="388" y="169"/>
                    <a:pt x="388" y="169"/>
                    <a:pt x="388" y="169"/>
                  </a:cubicBezTo>
                  <a:lnTo>
                    <a:pt x="382" y="169"/>
                  </a:lnTo>
                  <a:close/>
                  <a:moveTo>
                    <a:pt x="334" y="171"/>
                  </a:moveTo>
                  <a:cubicBezTo>
                    <a:pt x="334" y="171"/>
                    <a:pt x="334" y="171"/>
                    <a:pt x="334" y="171"/>
                  </a:cubicBezTo>
                  <a:cubicBezTo>
                    <a:pt x="332" y="171"/>
                    <a:pt x="332" y="171"/>
                    <a:pt x="332" y="171"/>
                  </a:cubicBezTo>
                  <a:cubicBezTo>
                    <a:pt x="332" y="171"/>
                    <a:pt x="332" y="171"/>
                    <a:pt x="332" y="171"/>
                  </a:cubicBezTo>
                  <a:lnTo>
                    <a:pt x="334" y="171"/>
                  </a:lnTo>
                  <a:close/>
                  <a:moveTo>
                    <a:pt x="330" y="171"/>
                  </a:moveTo>
                  <a:cubicBezTo>
                    <a:pt x="325" y="171"/>
                    <a:pt x="325" y="171"/>
                    <a:pt x="325" y="171"/>
                  </a:cubicBezTo>
                  <a:cubicBezTo>
                    <a:pt x="298" y="171"/>
                    <a:pt x="298" y="171"/>
                    <a:pt x="298" y="171"/>
                  </a:cubicBezTo>
                  <a:lnTo>
                    <a:pt x="330" y="171"/>
                  </a:lnTo>
                  <a:close/>
                  <a:moveTo>
                    <a:pt x="291" y="171"/>
                  </a:moveTo>
                  <a:cubicBezTo>
                    <a:pt x="291" y="172"/>
                    <a:pt x="291" y="172"/>
                    <a:pt x="291" y="172"/>
                  </a:cubicBezTo>
                  <a:cubicBezTo>
                    <a:pt x="283" y="172"/>
                    <a:pt x="283" y="172"/>
                    <a:pt x="283" y="172"/>
                  </a:cubicBezTo>
                  <a:cubicBezTo>
                    <a:pt x="283" y="171"/>
                    <a:pt x="283" y="171"/>
                    <a:pt x="283" y="171"/>
                  </a:cubicBezTo>
                  <a:lnTo>
                    <a:pt x="291" y="171"/>
                  </a:lnTo>
                  <a:close/>
                  <a:moveTo>
                    <a:pt x="195" y="172"/>
                  </a:moveTo>
                  <a:cubicBezTo>
                    <a:pt x="195" y="172"/>
                    <a:pt x="195" y="172"/>
                    <a:pt x="195" y="172"/>
                  </a:cubicBezTo>
                  <a:cubicBezTo>
                    <a:pt x="199" y="172"/>
                    <a:pt x="199" y="172"/>
                    <a:pt x="199" y="172"/>
                  </a:cubicBezTo>
                  <a:cubicBezTo>
                    <a:pt x="199" y="172"/>
                    <a:pt x="199" y="172"/>
                    <a:pt x="199" y="172"/>
                  </a:cubicBezTo>
                  <a:lnTo>
                    <a:pt x="195" y="172"/>
                  </a:lnTo>
                  <a:close/>
                  <a:moveTo>
                    <a:pt x="209" y="172"/>
                  </a:moveTo>
                  <a:cubicBezTo>
                    <a:pt x="209" y="172"/>
                    <a:pt x="209" y="172"/>
                    <a:pt x="209" y="172"/>
                  </a:cubicBezTo>
                  <a:cubicBezTo>
                    <a:pt x="211" y="172"/>
                    <a:pt x="211" y="172"/>
                    <a:pt x="211" y="172"/>
                  </a:cubicBezTo>
                  <a:cubicBezTo>
                    <a:pt x="211" y="172"/>
                    <a:pt x="211" y="172"/>
                    <a:pt x="211" y="172"/>
                  </a:cubicBezTo>
                  <a:lnTo>
                    <a:pt x="209" y="172"/>
                  </a:lnTo>
                  <a:close/>
                  <a:moveTo>
                    <a:pt x="230" y="172"/>
                  </a:moveTo>
                  <a:cubicBezTo>
                    <a:pt x="230" y="172"/>
                    <a:pt x="230" y="172"/>
                    <a:pt x="230" y="172"/>
                  </a:cubicBezTo>
                  <a:cubicBezTo>
                    <a:pt x="236" y="172"/>
                    <a:pt x="236" y="172"/>
                    <a:pt x="236" y="172"/>
                  </a:cubicBezTo>
                  <a:cubicBezTo>
                    <a:pt x="236" y="172"/>
                    <a:pt x="236" y="172"/>
                    <a:pt x="236" y="172"/>
                  </a:cubicBezTo>
                  <a:lnTo>
                    <a:pt x="230" y="172"/>
                  </a:lnTo>
                  <a:close/>
                  <a:moveTo>
                    <a:pt x="38" y="158"/>
                  </a:moveTo>
                  <a:cubicBezTo>
                    <a:pt x="38" y="158"/>
                    <a:pt x="38" y="158"/>
                    <a:pt x="38" y="158"/>
                  </a:cubicBezTo>
                  <a:cubicBezTo>
                    <a:pt x="42" y="158"/>
                    <a:pt x="42" y="158"/>
                    <a:pt x="42" y="158"/>
                  </a:cubicBezTo>
                  <a:cubicBezTo>
                    <a:pt x="42" y="158"/>
                    <a:pt x="42" y="158"/>
                    <a:pt x="42" y="158"/>
                  </a:cubicBezTo>
                  <a:lnTo>
                    <a:pt x="38" y="158"/>
                  </a:lnTo>
                  <a:close/>
                  <a:moveTo>
                    <a:pt x="50" y="169"/>
                  </a:moveTo>
                  <a:cubicBezTo>
                    <a:pt x="50" y="168"/>
                    <a:pt x="50" y="168"/>
                    <a:pt x="50" y="168"/>
                  </a:cubicBezTo>
                  <a:cubicBezTo>
                    <a:pt x="54" y="168"/>
                    <a:pt x="54" y="168"/>
                    <a:pt x="54" y="168"/>
                  </a:cubicBezTo>
                  <a:cubicBezTo>
                    <a:pt x="54" y="169"/>
                    <a:pt x="54" y="169"/>
                    <a:pt x="54" y="169"/>
                  </a:cubicBezTo>
                  <a:lnTo>
                    <a:pt x="50" y="169"/>
                  </a:lnTo>
                  <a:close/>
                  <a:moveTo>
                    <a:pt x="57" y="175"/>
                  </a:moveTo>
                  <a:cubicBezTo>
                    <a:pt x="57" y="175"/>
                    <a:pt x="57" y="175"/>
                    <a:pt x="57" y="175"/>
                  </a:cubicBezTo>
                  <a:cubicBezTo>
                    <a:pt x="61" y="175"/>
                    <a:pt x="61" y="175"/>
                    <a:pt x="61" y="175"/>
                  </a:cubicBezTo>
                  <a:cubicBezTo>
                    <a:pt x="61" y="175"/>
                    <a:pt x="61" y="175"/>
                    <a:pt x="61" y="175"/>
                  </a:cubicBezTo>
                  <a:lnTo>
                    <a:pt x="57" y="175"/>
                  </a:lnTo>
                  <a:close/>
                  <a:moveTo>
                    <a:pt x="67" y="185"/>
                  </a:moveTo>
                  <a:cubicBezTo>
                    <a:pt x="67" y="186"/>
                    <a:pt x="67" y="186"/>
                    <a:pt x="67" y="186"/>
                  </a:cubicBezTo>
                  <a:cubicBezTo>
                    <a:pt x="65" y="186"/>
                    <a:pt x="65" y="186"/>
                    <a:pt x="65" y="186"/>
                  </a:cubicBezTo>
                  <a:cubicBezTo>
                    <a:pt x="65" y="185"/>
                    <a:pt x="65" y="185"/>
                    <a:pt x="65" y="185"/>
                  </a:cubicBezTo>
                  <a:lnTo>
                    <a:pt x="67" y="185"/>
                  </a:lnTo>
                  <a:close/>
                  <a:moveTo>
                    <a:pt x="40" y="185"/>
                  </a:moveTo>
                  <a:cubicBezTo>
                    <a:pt x="40" y="185"/>
                    <a:pt x="40" y="185"/>
                    <a:pt x="40" y="185"/>
                  </a:cubicBezTo>
                  <a:cubicBezTo>
                    <a:pt x="38" y="185"/>
                    <a:pt x="38" y="185"/>
                    <a:pt x="38" y="185"/>
                  </a:cubicBezTo>
                  <a:cubicBezTo>
                    <a:pt x="38" y="185"/>
                    <a:pt x="38" y="185"/>
                    <a:pt x="38" y="185"/>
                  </a:cubicBezTo>
                  <a:lnTo>
                    <a:pt x="40" y="185"/>
                  </a:lnTo>
                  <a:close/>
                  <a:moveTo>
                    <a:pt x="66" y="184"/>
                  </a:moveTo>
                  <a:cubicBezTo>
                    <a:pt x="66" y="184"/>
                    <a:pt x="66" y="184"/>
                    <a:pt x="66" y="184"/>
                  </a:cubicBezTo>
                  <a:cubicBezTo>
                    <a:pt x="64" y="184"/>
                    <a:pt x="64" y="184"/>
                    <a:pt x="64" y="184"/>
                  </a:cubicBezTo>
                  <a:cubicBezTo>
                    <a:pt x="64" y="184"/>
                    <a:pt x="64" y="184"/>
                    <a:pt x="64" y="184"/>
                  </a:cubicBezTo>
                  <a:lnTo>
                    <a:pt x="66" y="184"/>
                  </a:lnTo>
                  <a:close/>
                  <a:moveTo>
                    <a:pt x="117" y="178"/>
                  </a:moveTo>
                  <a:cubicBezTo>
                    <a:pt x="116" y="178"/>
                    <a:pt x="116" y="178"/>
                    <a:pt x="115" y="178"/>
                  </a:cubicBezTo>
                  <a:cubicBezTo>
                    <a:pt x="115" y="179"/>
                    <a:pt x="115" y="179"/>
                    <a:pt x="115" y="179"/>
                  </a:cubicBezTo>
                  <a:cubicBezTo>
                    <a:pt x="111" y="179"/>
                    <a:pt x="111" y="179"/>
                    <a:pt x="111" y="179"/>
                  </a:cubicBezTo>
                  <a:cubicBezTo>
                    <a:pt x="111" y="179"/>
                    <a:pt x="111" y="179"/>
                    <a:pt x="111" y="179"/>
                  </a:cubicBezTo>
                  <a:cubicBezTo>
                    <a:pt x="111" y="179"/>
                    <a:pt x="110" y="179"/>
                    <a:pt x="110" y="179"/>
                  </a:cubicBezTo>
                  <a:cubicBezTo>
                    <a:pt x="106" y="180"/>
                    <a:pt x="106" y="180"/>
                    <a:pt x="106" y="180"/>
                  </a:cubicBezTo>
                  <a:cubicBezTo>
                    <a:pt x="106" y="179"/>
                    <a:pt x="106" y="179"/>
                    <a:pt x="106" y="179"/>
                  </a:cubicBezTo>
                  <a:cubicBezTo>
                    <a:pt x="108" y="179"/>
                    <a:pt x="108" y="179"/>
                    <a:pt x="110" y="179"/>
                  </a:cubicBezTo>
                  <a:cubicBezTo>
                    <a:pt x="111" y="179"/>
                    <a:pt x="111" y="179"/>
                    <a:pt x="111" y="179"/>
                  </a:cubicBezTo>
                  <a:cubicBezTo>
                    <a:pt x="112" y="178"/>
                    <a:pt x="114" y="178"/>
                    <a:pt x="115" y="178"/>
                  </a:cubicBezTo>
                  <a:cubicBezTo>
                    <a:pt x="116" y="178"/>
                    <a:pt x="116" y="178"/>
                    <a:pt x="117" y="178"/>
                  </a:cubicBezTo>
                  <a:close/>
                  <a:moveTo>
                    <a:pt x="90" y="178"/>
                  </a:moveTo>
                  <a:cubicBezTo>
                    <a:pt x="90" y="179"/>
                    <a:pt x="90" y="179"/>
                    <a:pt x="90" y="179"/>
                  </a:cubicBezTo>
                  <a:cubicBezTo>
                    <a:pt x="88" y="179"/>
                    <a:pt x="88" y="179"/>
                    <a:pt x="88" y="179"/>
                  </a:cubicBezTo>
                  <a:cubicBezTo>
                    <a:pt x="88" y="178"/>
                    <a:pt x="88" y="178"/>
                    <a:pt x="88" y="178"/>
                  </a:cubicBezTo>
                  <a:lnTo>
                    <a:pt x="90" y="178"/>
                  </a:lnTo>
                  <a:close/>
                  <a:moveTo>
                    <a:pt x="93" y="178"/>
                  </a:moveTo>
                  <a:cubicBezTo>
                    <a:pt x="95" y="178"/>
                    <a:pt x="95" y="178"/>
                    <a:pt x="95" y="178"/>
                  </a:cubicBezTo>
                  <a:cubicBezTo>
                    <a:pt x="95" y="178"/>
                    <a:pt x="95" y="178"/>
                    <a:pt x="95" y="178"/>
                  </a:cubicBezTo>
                  <a:cubicBezTo>
                    <a:pt x="93" y="178"/>
                    <a:pt x="93" y="178"/>
                    <a:pt x="93" y="178"/>
                  </a:cubicBezTo>
                  <a:close/>
                  <a:moveTo>
                    <a:pt x="225" y="177"/>
                  </a:moveTo>
                  <a:cubicBezTo>
                    <a:pt x="220" y="177"/>
                    <a:pt x="215" y="177"/>
                    <a:pt x="211" y="177"/>
                  </a:cubicBezTo>
                  <a:cubicBezTo>
                    <a:pt x="211" y="177"/>
                    <a:pt x="211" y="177"/>
                    <a:pt x="210" y="176"/>
                  </a:cubicBezTo>
                  <a:cubicBezTo>
                    <a:pt x="210" y="177"/>
                    <a:pt x="210" y="177"/>
                    <a:pt x="210" y="177"/>
                  </a:cubicBezTo>
                  <a:cubicBezTo>
                    <a:pt x="209" y="176"/>
                    <a:pt x="209" y="176"/>
                    <a:pt x="209" y="176"/>
                  </a:cubicBezTo>
                  <a:cubicBezTo>
                    <a:pt x="208" y="178"/>
                    <a:pt x="205" y="177"/>
                    <a:pt x="202" y="177"/>
                  </a:cubicBezTo>
                  <a:cubicBezTo>
                    <a:pt x="201" y="177"/>
                    <a:pt x="200" y="177"/>
                    <a:pt x="199" y="177"/>
                  </a:cubicBezTo>
                  <a:cubicBezTo>
                    <a:pt x="200" y="177"/>
                    <a:pt x="201" y="177"/>
                    <a:pt x="202" y="177"/>
                  </a:cubicBezTo>
                  <a:cubicBezTo>
                    <a:pt x="202" y="177"/>
                    <a:pt x="202" y="177"/>
                    <a:pt x="203" y="177"/>
                  </a:cubicBezTo>
                  <a:cubicBezTo>
                    <a:pt x="200" y="176"/>
                    <a:pt x="200" y="176"/>
                    <a:pt x="200" y="176"/>
                  </a:cubicBezTo>
                  <a:lnTo>
                    <a:pt x="225" y="177"/>
                  </a:lnTo>
                  <a:close/>
                  <a:moveTo>
                    <a:pt x="198" y="177"/>
                  </a:moveTo>
                  <a:cubicBezTo>
                    <a:pt x="193" y="177"/>
                    <a:pt x="193" y="177"/>
                    <a:pt x="193" y="177"/>
                  </a:cubicBezTo>
                  <a:cubicBezTo>
                    <a:pt x="193" y="177"/>
                    <a:pt x="193" y="177"/>
                    <a:pt x="193" y="177"/>
                  </a:cubicBezTo>
                  <a:cubicBezTo>
                    <a:pt x="198" y="177"/>
                    <a:pt x="198" y="177"/>
                    <a:pt x="198" y="177"/>
                  </a:cubicBezTo>
                  <a:close/>
                  <a:moveTo>
                    <a:pt x="115" y="177"/>
                  </a:moveTo>
                  <a:cubicBezTo>
                    <a:pt x="112" y="177"/>
                    <a:pt x="112" y="177"/>
                    <a:pt x="112" y="177"/>
                  </a:cubicBezTo>
                  <a:cubicBezTo>
                    <a:pt x="112" y="176"/>
                    <a:pt x="112" y="176"/>
                    <a:pt x="112" y="176"/>
                  </a:cubicBezTo>
                  <a:cubicBezTo>
                    <a:pt x="115" y="176"/>
                    <a:pt x="115" y="176"/>
                    <a:pt x="115" y="176"/>
                  </a:cubicBezTo>
                  <a:lnTo>
                    <a:pt x="115" y="177"/>
                  </a:lnTo>
                  <a:close/>
                  <a:moveTo>
                    <a:pt x="210" y="175"/>
                  </a:moveTo>
                  <a:cubicBezTo>
                    <a:pt x="210" y="175"/>
                    <a:pt x="210" y="175"/>
                    <a:pt x="210" y="175"/>
                  </a:cubicBezTo>
                  <a:cubicBezTo>
                    <a:pt x="207" y="175"/>
                    <a:pt x="207" y="175"/>
                    <a:pt x="207" y="175"/>
                  </a:cubicBezTo>
                  <a:cubicBezTo>
                    <a:pt x="207" y="175"/>
                    <a:pt x="207" y="175"/>
                    <a:pt x="207" y="175"/>
                  </a:cubicBezTo>
                  <a:lnTo>
                    <a:pt x="210" y="175"/>
                  </a:lnTo>
                  <a:close/>
                  <a:moveTo>
                    <a:pt x="253" y="174"/>
                  </a:moveTo>
                  <a:cubicBezTo>
                    <a:pt x="255" y="175"/>
                    <a:pt x="255" y="175"/>
                    <a:pt x="255" y="175"/>
                  </a:cubicBezTo>
                  <a:cubicBezTo>
                    <a:pt x="256" y="174"/>
                    <a:pt x="258" y="174"/>
                    <a:pt x="259" y="175"/>
                  </a:cubicBezTo>
                  <a:cubicBezTo>
                    <a:pt x="255" y="175"/>
                    <a:pt x="255" y="175"/>
                    <a:pt x="255" y="175"/>
                  </a:cubicBezTo>
                  <a:cubicBezTo>
                    <a:pt x="254" y="175"/>
                    <a:pt x="254" y="175"/>
                    <a:pt x="253" y="174"/>
                  </a:cubicBezTo>
                  <a:close/>
                  <a:moveTo>
                    <a:pt x="252" y="175"/>
                  </a:moveTo>
                  <a:cubicBezTo>
                    <a:pt x="248" y="175"/>
                    <a:pt x="248" y="175"/>
                    <a:pt x="248" y="175"/>
                  </a:cubicBezTo>
                  <a:cubicBezTo>
                    <a:pt x="248" y="174"/>
                    <a:pt x="248" y="174"/>
                    <a:pt x="248" y="174"/>
                  </a:cubicBezTo>
                  <a:cubicBezTo>
                    <a:pt x="252" y="174"/>
                    <a:pt x="252" y="174"/>
                    <a:pt x="252" y="174"/>
                  </a:cubicBezTo>
                  <a:lnTo>
                    <a:pt x="252" y="175"/>
                  </a:lnTo>
                  <a:close/>
                  <a:moveTo>
                    <a:pt x="277" y="174"/>
                  </a:moveTo>
                  <a:cubicBezTo>
                    <a:pt x="280" y="174"/>
                    <a:pt x="280" y="174"/>
                    <a:pt x="280" y="174"/>
                  </a:cubicBezTo>
                  <a:cubicBezTo>
                    <a:pt x="280" y="175"/>
                    <a:pt x="280" y="175"/>
                    <a:pt x="280" y="175"/>
                  </a:cubicBezTo>
                  <a:cubicBezTo>
                    <a:pt x="277" y="175"/>
                    <a:pt x="277" y="175"/>
                    <a:pt x="277" y="175"/>
                  </a:cubicBezTo>
                  <a:lnTo>
                    <a:pt x="277" y="174"/>
                  </a:lnTo>
                  <a:close/>
                  <a:moveTo>
                    <a:pt x="299" y="174"/>
                  </a:moveTo>
                  <a:cubicBezTo>
                    <a:pt x="299" y="174"/>
                    <a:pt x="299" y="174"/>
                    <a:pt x="299" y="174"/>
                  </a:cubicBezTo>
                  <a:cubicBezTo>
                    <a:pt x="292" y="174"/>
                    <a:pt x="292" y="174"/>
                    <a:pt x="292" y="174"/>
                  </a:cubicBezTo>
                  <a:cubicBezTo>
                    <a:pt x="292" y="174"/>
                    <a:pt x="292" y="174"/>
                    <a:pt x="292" y="174"/>
                  </a:cubicBezTo>
                  <a:lnTo>
                    <a:pt x="299" y="174"/>
                  </a:lnTo>
                  <a:close/>
                  <a:moveTo>
                    <a:pt x="230" y="174"/>
                  </a:moveTo>
                  <a:cubicBezTo>
                    <a:pt x="234" y="175"/>
                    <a:pt x="241" y="173"/>
                    <a:pt x="246" y="174"/>
                  </a:cubicBezTo>
                  <a:cubicBezTo>
                    <a:pt x="235" y="174"/>
                    <a:pt x="223" y="175"/>
                    <a:pt x="214" y="175"/>
                  </a:cubicBezTo>
                  <a:cubicBezTo>
                    <a:pt x="230" y="174"/>
                    <a:pt x="230" y="174"/>
                    <a:pt x="230" y="174"/>
                  </a:cubicBezTo>
                  <a:cubicBezTo>
                    <a:pt x="231" y="174"/>
                    <a:pt x="231" y="174"/>
                    <a:pt x="232" y="174"/>
                  </a:cubicBezTo>
                  <a:cubicBezTo>
                    <a:pt x="230" y="174"/>
                    <a:pt x="230" y="174"/>
                    <a:pt x="230" y="174"/>
                  </a:cubicBezTo>
                  <a:cubicBezTo>
                    <a:pt x="230" y="174"/>
                    <a:pt x="230" y="174"/>
                    <a:pt x="230" y="174"/>
                  </a:cubicBezTo>
                  <a:close/>
                  <a:moveTo>
                    <a:pt x="205" y="174"/>
                  </a:moveTo>
                  <a:cubicBezTo>
                    <a:pt x="202" y="174"/>
                    <a:pt x="202" y="174"/>
                    <a:pt x="202" y="174"/>
                  </a:cubicBezTo>
                  <a:cubicBezTo>
                    <a:pt x="202" y="174"/>
                    <a:pt x="202" y="174"/>
                    <a:pt x="202" y="174"/>
                  </a:cubicBezTo>
                  <a:cubicBezTo>
                    <a:pt x="205" y="174"/>
                    <a:pt x="205" y="174"/>
                    <a:pt x="205" y="174"/>
                  </a:cubicBezTo>
                  <a:close/>
                  <a:moveTo>
                    <a:pt x="280" y="173"/>
                  </a:moveTo>
                  <a:cubicBezTo>
                    <a:pt x="280" y="173"/>
                    <a:pt x="280" y="173"/>
                    <a:pt x="280" y="173"/>
                  </a:cubicBezTo>
                  <a:cubicBezTo>
                    <a:pt x="266" y="174"/>
                    <a:pt x="266" y="174"/>
                    <a:pt x="266" y="174"/>
                  </a:cubicBezTo>
                  <a:cubicBezTo>
                    <a:pt x="266" y="173"/>
                    <a:pt x="266" y="173"/>
                    <a:pt x="266" y="173"/>
                  </a:cubicBezTo>
                  <a:lnTo>
                    <a:pt x="280" y="173"/>
                  </a:lnTo>
                  <a:close/>
                  <a:moveTo>
                    <a:pt x="262" y="173"/>
                  </a:moveTo>
                  <a:cubicBezTo>
                    <a:pt x="262" y="174"/>
                    <a:pt x="262" y="174"/>
                    <a:pt x="262" y="174"/>
                  </a:cubicBezTo>
                  <a:cubicBezTo>
                    <a:pt x="260" y="174"/>
                    <a:pt x="260" y="174"/>
                    <a:pt x="260" y="174"/>
                  </a:cubicBezTo>
                  <a:cubicBezTo>
                    <a:pt x="260" y="173"/>
                    <a:pt x="260" y="173"/>
                    <a:pt x="260" y="173"/>
                  </a:cubicBezTo>
                  <a:lnTo>
                    <a:pt x="262" y="173"/>
                  </a:lnTo>
                  <a:close/>
                  <a:moveTo>
                    <a:pt x="259" y="173"/>
                  </a:moveTo>
                  <a:cubicBezTo>
                    <a:pt x="259" y="174"/>
                    <a:pt x="259" y="174"/>
                    <a:pt x="259" y="174"/>
                  </a:cubicBezTo>
                  <a:cubicBezTo>
                    <a:pt x="255" y="174"/>
                    <a:pt x="255" y="174"/>
                    <a:pt x="255" y="174"/>
                  </a:cubicBezTo>
                  <a:cubicBezTo>
                    <a:pt x="255" y="173"/>
                    <a:pt x="255" y="173"/>
                    <a:pt x="255" y="173"/>
                  </a:cubicBezTo>
                  <a:lnTo>
                    <a:pt x="259" y="173"/>
                  </a:lnTo>
                  <a:close/>
                  <a:moveTo>
                    <a:pt x="249" y="173"/>
                  </a:moveTo>
                  <a:cubicBezTo>
                    <a:pt x="253" y="173"/>
                    <a:pt x="253" y="173"/>
                    <a:pt x="253" y="173"/>
                  </a:cubicBezTo>
                  <a:cubicBezTo>
                    <a:pt x="253" y="174"/>
                    <a:pt x="253" y="174"/>
                    <a:pt x="253" y="174"/>
                  </a:cubicBezTo>
                  <a:cubicBezTo>
                    <a:pt x="249" y="174"/>
                    <a:pt x="249" y="174"/>
                    <a:pt x="249" y="174"/>
                  </a:cubicBezTo>
                  <a:lnTo>
                    <a:pt x="249" y="173"/>
                  </a:lnTo>
                  <a:close/>
                  <a:moveTo>
                    <a:pt x="90" y="174"/>
                  </a:moveTo>
                  <a:cubicBezTo>
                    <a:pt x="91" y="174"/>
                    <a:pt x="91" y="174"/>
                    <a:pt x="92" y="174"/>
                  </a:cubicBezTo>
                  <a:cubicBezTo>
                    <a:pt x="93" y="174"/>
                    <a:pt x="95" y="174"/>
                    <a:pt x="97" y="174"/>
                  </a:cubicBezTo>
                  <a:cubicBezTo>
                    <a:pt x="95" y="174"/>
                    <a:pt x="94" y="174"/>
                    <a:pt x="92" y="174"/>
                  </a:cubicBezTo>
                  <a:cubicBezTo>
                    <a:pt x="91" y="174"/>
                    <a:pt x="91" y="174"/>
                    <a:pt x="90" y="174"/>
                  </a:cubicBezTo>
                  <a:close/>
                  <a:moveTo>
                    <a:pt x="98" y="175"/>
                  </a:moveTo>
                  <a:cubicBezTo>
                    <a:pt x="98" y="175"/>
                    <a:pt x="99" y="175"/>
                    <a:pt x="100" y="175"/>
                  </a:cubicBezTo>
                  <a:cubicBezTo>
                    <a:pt x="99" y="175"/>
                    <a:pt x="99" y="175"/>
                    <a:pt x="98" y="175"/>
                  </a:cubicBezTo>
                  <a:cubicBezTo>
                    <a:pt x="97" y="175"/>
                    <a:pt x="97" y="176"/>
                    <a:pt x="97" y="176"/>
                  </a:cubicBezTo>
                  <a:cubicBezTo>
                    <a:pt x="104" y="176"/>
                    <a:pt x="111" y="175"/>
                    <a:pt x="118" y="174"/>
                  </a:cubicBezTo>
                  <a:cubicBezTo>
                    <a:pt x="109" y="176"/>
                    <a:pt x="99" y="176"/>
                    <a:pt x="89" y="177"/>
                  </a:cubicBezTo>
                  <a:cubicBezTo>
                    <a:pt x="92" y="176"/>
                    <a:pt x="95" y="176"/>
                    <a:pt x="98" y="175"/>
                  </a:cubicBezTo>
                  <a:close/>
                  <a:moveTo>
                    <a:pt x="78" y="178"/>
                  </a:moveTo>
                  <a:cubicBezTo>
                    <a:pt x="78" y="178"/>
                    <a:pt x="78" y="178"/>
                    <a:pt x="78" y="178"/>
                  </a:cubicBezTo>
                  <a:cubicBezTo>
                    <a:pt x="73" y="178"/>
                    <a:pt x="68" y="179"/>
                    <a:pt x="62" y="179"/>
                  </a:cubicBezTo>
                  <a:cubicBezTo>
                    <a:pt x="64" y="178"/>
                    <a:pt x="66" y="178"/>
                    <a:pt x="68" y="177"/>
                  </a:cubicBezTo>
                  <a:cubicBezTo>
                    <a:pt x="70" y="179"/>
                    <a:pt x="73" y="178"/>
                    <a:pt x="76" y="177"/>
                  </a:cubicBezTo>
                  <a:cubicBezTo>
                    <a:pt x="77" y="177"/>
                    <a:pt x="77" y="177"/>
                    <a:pt x="77" y="177"/>
                  </a:cubicBezTo>
                  <a:cubicBezTo>
                    <a:pt x="77" y="177"/>
                    <a:pt x="77" y="177"/>
                    <a:pt x="77" y="177"/>
                  </a:cubicBezTo>
                  <a:cubicBezTo>
                    <a:pt x="79" y="177"/>
                    <a:pt x="83" y="177"/>
                    <a:pt x="86" y="177"/>
                  </a:cubicBezTo>
                  <a:cubicBezTo>
                    <a:pt x="83" y="177"/>
                    <a:pt x="81" y="177"/>
                    <a:pt x="79" y="178"/>
                  </a:cubicBezTo>
                  <a:cubicBezTo>
                    <a:pt x="81" y="179"/>
                    <a:pt x="86" y="178"/>
                    <a:pt x="86" y="179"/>
                  </a:cubicBezTo>
                  <a:cubicBezTo>
                    <a:pt x="61" y="180"/>
                    <a:pt x="61" y="180"/>
                    <a:pt x="61" y="180"/>
                  </a:cubicBezTo>
                  <a:lnTo>
                    <a:pt x="78" y="178"/>
                  </a:lnTo>
                  <a:close/>
                  <a:moveTo>
                    <a:pt x="102" y="179"/>
                  </a:moveTo>
                  <a:cubicBezTo>
                    <a:pt x="102" y="180"/>
                    <a:pt x="102" y="180"/>
                    <a:pt x="103" y="180"/>
                  </a:cubicBezTo>
                  <a:cubicBezTo>
                    <a:pt x="103" y="180"/>
                    <a:pt x="103" y="180"/>
                    <a:pt x="104" y="180"/>
                  </a:cubicBezTo>
                  <a:cubicBezTo>
                    <a:pt x="104" y="180"/>
                    <a:pt x="104" y="179"/>
                    <a:pt x="105" y="180"/>
                  </a:cubicBezTo>
                  <a:cubicBezTo>
                    <a:pt x="104" y="180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1" y="180"/>
                    <a:pt x="99" y="180"/>
                    <a:pt x="98" y="180"/>
                  </a:cubicBezTo>
                  <a:cubicBezTo>
                    <a:pt x="96" y="179"/>
                    <a:pt x="95" y="181"/>
                    <a:pt x="93" y="181"/>
                  </a:cubicBezTo>
                  <a:cubicBezTo>
                    <a:pt x="94" y="179"/>
                    <a:pt x="99" y="180"/>
                    <a:pt x="102" y="179"/>
                  </a:cubicBezTo>
                  <a:close/>
                  <a:moveTo>
                    <a:pt x="114" y="181"/>
                  </a:moveTo>
                  <a:cubicBezTo>
                    <a:pt x="105" y="181"/>
                    <a:pt x="105" y="181"/>
                    <a:pt x="105" y="181"/>
                  </a:cubicBezTo>
                  <a:cubicBezTo>
                    <a:pt x="104" y="181"/>
                    <a:pt x="104" y="181"/>
                    <a:pt x="104" y="181"/>
                  </a:cubicBezTo>
                  <a:lnTo>
                    <a:pt x="114" y="181"/>
                  </a:lnTo>
                  <a:close/>
                  <a:moveTo>
                    <a:pt x="66" y="182"/>
                  </a:moveTo>
                  <a:cubicBezTo>
                    <a:pt x="76" y="181"/>
                    <a:pt x="76" y="181"/>
                    <a:pt x="76" y="181"/>
                  </a:cubicBezTo>
                  <a:cubicBezTo>
                    <a:pt x="77" y="181"/>
                    <a:pt x="77" y="181"/>
                    <a:pt x="78" y="181"/>
                  </a:cubicBezTo>
                  <a:cubicBezTo>
                    <a:pt x="81" y="181"/>
                    <a:pt x="81" y="181"/>
                    <a:pt x="81" y="181"/>
                  </a:cubicBezTo>
                  <a:cubicBezTo>
                    <a:pt x="78" y="181"/>
                    <a:pt x="78" y="181"/>
                    <a:pt x="78" y="181"/>
                  </a:cubicBezTo>
                  <a:cubicBezTo>
                    <a:pt x="78" y="181"/>
                    <a:pt x="78" y="181"/>
                    <a:pt x="78" y="181"/>
                  </a:cubicBezTo>
                  <a:cubicBezTo>
                    <a:pt x="76" y="181"/>
                    <a:pt x="76" y="181"/>
                    <a:pt x="76" y="181"/>
                  </a:cubicBezTo>
                  <a:cubicBezTo>
                    <a:pt x="76" y="181"/>
                    <a:pt x="76" y="182"/>
                    <a:pt x="75" y="182"/>
                  </a:cubicBezTo>
                  <a:lnTo>
                    <a:pt x="66" y="182"/>
                  </a:lnTo>
                  <a:close/>
                  <a:moveTo>
                    <a:pt x="67" y="183"/>
                  </a:moveTo>
                  <a:cubicBezTo>
                    <a:pt x="73" y="184"/>
                    <a:pt x="78" y="182"/>
                    <a:pt x="84" y="183"/>
                  </a:cubicBezTo>
                  <a:cubicBezTo>
                    <a:pt x="78" y="183"/>
                    <a:pt x="73" y="184"/>
                    <a:pt x="67" y="183"/>
                  </a:cubicBezTo>
                  <a:close/>
                  <a:moveTo>
                    <a:pt x="88" y="183"/>
                  </a:moveTo>
                  <a:cubicBezTo>
                    <a:pt x="86" y="183"/>
                    <a:pt x="86" y="183"/>
                    <a:pt x="86" y="183"/>
                  </a:cubicBezTo>
                  <a:cubicBezTo>
                    <a:pt x="86" y="182"/>
                    <a:pt x="86" y="182"/>
                    <a:pt x="86" y="182"/>
                  </a:cubicBezTo>
                  <a:cubicBezTo>
                    <a:pt x="88" y="182"/>
                    <a:pt x="88" y="182"/>
                    <a:pt x="88" y="182"/>
                  </a:cubicBezTo>
                  <a:lnTo>
                    <a:pt x="88" y="183"/>
                  </a:lnTo>
                  <a:close/>
                  <a:moveTo>
                    <a:pt x="93" y="182"/>
                  </a:moveTo>
                  <a:cubicBezTo>
                    <a:pt x="90" y="182"/>
                    <a:pt x="90" y="182"/>
                    <a:pt x="90" y="182"/>
                  </a:cubicBezTo>
                  <a:cubicBezTo>
                    <a:pt x="90" y="182"/>
                    <a:pt x="90" y="182"/>
                    <a:pt x="90" y="182"/>
                  </a:cubicBezTo>
                  <a:cubicBezTo>
                    <a:pt x="93" y="182"/>
                    <a:pt x="93" y="182"/>
                    <a:pt x="93" y="182"/>
                  </a:cubicBezTo>
                  <a:close/>
                  <a:moveTo>
                    <a:pt x="98" y="182"/>
                  </a:moveTo>
                  <a:cubicBezTo>
                    <a:pt x="94" y="182"/>
                    <a:pt x="94" y="182"/>
                    <a:pt x="94" y="182"/>
                  </a:cubicBezTo>
                  <a:cubicBezTo>
                    <a:pt x="94" y="182"/>
                    <a:pt x="94" y="182"/>
                    <a:pt x="94" y="182"/>
                  </a:cubicBezTo>
                  <a:cubicBezTo>
                    <a:pt x="98" y="182"/>
                    <a:pt x="98" y="182"/>
                    <a:pt x="98" y="182"/>
                  </a:cubicBezTo>
                  <a:close/>
                  <a:moveTo>
                    <a:pt x="103" y="182"/>
                  </a:moveTo>
                  <a:cubicBezTo>
                    <a:pt x="99" y="182"/>
                    <a:pt x="99" y="182"/>
                    <a:pt x="99" y="182"/>
                  </a:cubicBezTo>
                  <a:cubicBezTo>
                    <a:pt x="99" y="181"/>
                    <a:pt x="99" y="181"/>
                    <a:pt x="99" y="181"/>
                  </a:cubicBezTo>
                  <a:cubicBezTo>
                    <a:pt x="103" y="181"/>
                    <a:pt x="103" y="181"/>
                    <a:pt x="103" y="181"/>
                  </a:cubicBezTo>
                  <a:lnTo>
                    <a:pt x="103" y="182"/>
                  </a:lnTo>
                  <a:close/>
                  <a:moveTo>
                    <a:pt x="130" y="186"/>
                  </a:moveTo>
                  <a:cubicBezTo>
                    <a:pt x="132" y="186"/>
                    <a:pt x="132" y="186"/>
                    <a:pt x="132" y="186"/>
                  </a:cubicBezTo>
                  <a:cubicBezTo>
                    <a:pt x="132" y="186"/>
                    <a:pt x="132" y="186"/>
                    <a:pt x="132" y="186"/>
                  </a:cubicBezTo>
                  <a:cubicBezTo>
                    <a:pt x="130" y="186"/>
                    <a:pt x="130" y="186"/>
                    <a:pt x="130" y="186"/>
                  </a:cubicBezTo>
                  <a:close/>
                  <a:moveTo>
                    <a:pt x="126" y="187"/>
                  </a:moveTo>
                  <a:cubicBezTo>
                    <a:pt x="126" y="186"/>
                    <a:pt x="126" y="186"/>
                    <a:pt x="126" y="186"/>
                  </a:cubicBezTo>
                  <a:cubicBezTo>
                    <a:pt x="128" y="186"/>
                    <a:pt x="128" y="186"/>
                    <a:pt x="128" y="186"/>
                  </a:cubicBezTo>
                  <a:cubicBezTo>
                    <a:pt x="128" y="187"/>
                    <a:pt x="128" y="187"/>
                    <a:pt x="128" y="187"/>
                  </a:cubicBezTo>
                  <a:lnTo>
                    <a:pt x="126" y="18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7" name="Rectangle 40"/>
            <p:cNvSpPr>
              <a:spLocks noChangeArrowheads="1"/>
            </p:cNvSpPr>
            <p:nvPr/>
          </p:nvSpPr>
          <p:spPr bwMode="auto">
            <a:xfrm>
              <a:off x="11455401" y="1792288"/>
              <a:ext cx="21748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8" name="Freeform 41"/>
            <p:cNvSpPr>
              <a:spLocks/>
            </p:cNvSpPr>
            <p:nvPr/>
          </p:nvSpPr>
          <p:spPr bwMode="auto">
            <a:xfrm>
              <a:off x="11577638" y="1841500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9" name="Freeform 42"/>
            <p:cNvSpPr>
              <a:spLocks noEditPoints="1"/>
            </p:cNvSpPr>
            <p:nvPr/>
          </p:nvSpPr>
          <p:spPr bwMode="auto">
            <a:xfrm>
              <a:off x="9277351" y="1743075"/>
              <a:ext cx="2227263" cy="122238"/>
            </a:xfrm>
            <a:custGeom>
              <a:avLst/>
              <a:gdLst>
                <a:gd name="T0" fmla="*/ 11 w 92"/>
                <a:gd name="T1" fmla="*/ 0 h 5"/>
                <a:gd name="T2" fmla="*/ 9 w 92"/>
                <a:gd name="T3" fmla="*/ 2 h 5"/>
                <a:gd name="T4" fmla="*/ 21 w 92"/>
                <a:gd name="T5" fmla="*/ 2 h 5"/>
                <a:gd name="T6" fmla="*/ 13 w 92"/>
                <a:gd name="T7" fmla="*/ 3 h 5"/>
                <a:gd name="T8" fmla="*/ 17 w 92"/>
                <a:gd name="T9" fmla="*/ 3 h 5"/>
                <a:gd name="T10" fmla="*/ 0 w 92"/>
                <a:gd name="T11" fmla="*/ 3 h 5"/>
                <a:gd name="T12" fmla="*/ 92 w 92"/>
                <a:gd name="T13" fmla="*/ 4 h 5"/>
                <a:gd name="T14" fmla="*/ 41 w 92"/>
                <a:gd name="T15" fmla="*/ 3 h 5"/>
                <a:gd name="T16" fmla="*/ 40 w 92"/>
                <a:gd name="T17" fmla="*/ 3 h 5"/>
                <a:gd name="T18" fmla="*/ 54 w 92"/>
                <a:gd name="T19" fmla="*/ 2 h 5"/>
                <a:gd name="T20" fmla="*/ 62 w 92"/>
                <a:gd name="T21" fmla="*/ 3 h 5"/>
                <a:gd name="T22" fmla="*/ 66 w 92"/>
                <a:gd name="T23" fmla="*/ 2 h 5"/>
                <a:gd name="T24" fmla="*/ 81 w 92"/>
                <a:gd name="T25" fmla="*/ 2 h 5"/>
                <a:gd name="T26" fmla="*/ 70 w 92"/>
                <a:gd name="T27" fmla="*/ 2 h 5"/>
                <a:gd name="T28" fmla="*/ 26 w 92"/>
                <a:gd name="T29" fmla="*/ 0 h 5"/>
                <a:gd name="T30" fmla="*/ 26 w 92"/>
                <a:gd name="T31" fmla="*/ 0 h 5"/>
                <a:gd name="T32" fmla="*/ 24 w 92"/>
                <a:gd name="T33" fmla="*/ 0 h 5"/>
                <a:gd name="T34" fmla="*/ 13 w 92"/>
                <a:gd name="T35" fmla="*/ 1 h 5"/>
                <a:gd name="T36" fmla="*/ 11 w 92"/>
                <a:gd name="T37" fmla="*/ 0 h 5"/>
                <a:gd name="T38" fmla="*/ 18 w 92"/>
                <a:gd name="T39" fmla="*/ 3 h 5"/>
                <a:gd name="T40" fmla="*/ 18 w 92"/>
                <a:gd name="T41" fmla="*/ 3 h 5"/>
                <a:gd name="T42" fmla="*/ 20 w 92"/>
                <a:gd name="T43" fmla="*/ 3 h 5"/>
                <a:gd name="T44" fmla="*/ 20 w 92"/>
                <a:gd name="T45" fmla="*/ 3 h 5"/>
                <a:gd name="T46" fmla="*/ 18 w 92"/>
                <a:gd name="T47" fmla="*/ 3 h 5"/>
                <a:gd name="T48" fmla="*/ 38 w 92"/>
                <a:gd name="T49" fmla="*/ 2 h 5"/>
                <a:gd name="T50" fmla="*/ 40 w 92"/>
                <a:gd name="T51" fmla="*/ 2 h 5"/>
                <a:gd name="T52" fmla="*/ 27 w 92"/>
                <a:gd name="T53" fmla="*/ 3 h 5"/>
                <a:gd name="T54" fmla="*/ 38 w 92"/>
                <a:gd name="T5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" h="5">
                  <a:moveTo>
                    <a:pt x="11" y="0"/>
                  </a:moveTo>
                  <a:cubicBezTo>
                    <a:pt x="11" y="1"/>
                    <a:pt x="9" y="1"/>
                    <a:pt x="9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3"/>
                    <a:pt x="16" y="2"/>
                    <a:pt x="17" y="3"/>
                  </a:cubicBezTo>
                  <a:cubicBezTo>
                    <a:pt x="12" y="4"/>
                    <a:pt x="5" y="3"/>
                    <a:pt x="0" y="3"/>
                  </a:cubicBezTo>
                  <a:cubicBezTo>
                    <a:pt x="32" y="4"/>
                    <a:pt x="62" y="5"/>
                    <a:pt x="92" y="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5" y="2"/>
                    <a:pt x="49" y="2"/>
                    <a:pt x="54" y="2"/>
                  </a:cubicBezTo>
                  <a:cubicBezTo>
                    <a:pt x="57" y="2"/>
                    <a:pt x="60" y="2"/>
                    <a:pt x="62" y="3"/>
                  </a:cubicBezTo>
                  <a:cubicBezTo>
                    <a:pt x="63" y="2"/>
                    <a:pt x="66" y="3"/>
                    <a:pt x="66" y="2"/>
                  </a:cubicBezTo>
                  <a:cubicBezTo>
                    <a:pt x="70" y="2"/>
                    <a:pt x="76" y="2"/>
                    <a:pt x="81" y="2"/>
                  </a:cubicBezTo>
                  <a:cubicBezTo>
                    <a:pt x="76" y="2"/>
                    <a:pt x="75" y="2"/>
                    <a:pt x="70" y="2"/>
                  </a:cubicBezTo>
                  <a:cubicBezTo>
                    <a:pt x="56" y="1"/>
                    <a:pt x="38" y="2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1"/>
                    <a:pt x="15" y="0"/>
                    <a:pt x="13" y="1"/>
                  </a:cubicBezTo>
                  <a:cubicBezTo>
                    <a:pt x="11" y="1"/>
                    <a:pt x="12" y="0"/>
                    <a:pt x="11" y="0"/>
                  </a:cubicBezTo>
                  <a:close/>
                  <a:moveTo>
                    <a:pt x="18" y="3"/>
                  </a:moveTo>
                  <a:cubicBezTo>
                    <a:pt x="18" y="3"/>
                    <a:pt x="18" y="3"/>
                    <a:pt x="18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lnTo>
                    <a:pt x="18" y="3"/>
                  </a:lnTo>
                  <a:close/>
                  <a:moveTo>
                    <a:pt x="38" y="2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36" y="2"/>
                    <a:pt x="31" y="4"/>
                    <a:pt x="27" y="3"/>
                  </a:cubicBezTo>
                  <a:cubicBezTo>
                    <a:pt x="30" y="1"/>
                    <a:pt x="35" y="2"/>
                    <a:pt x="38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0" name="Rectangle 43"/>
            <p:cNvSpPr>
              <a:spLocks noChangeArrowheads="1"/>
            </p:cNvSpPr>
            <p:nvPr/>
          </p:nvSpPr>
          <p:spPr bwMode="auto">
            <a:xfrm>
              <a:off x="11334751" y="4773613"/>
              <a:ext cx="120650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1" name="Freeform 44"/>
            <p:cNvSpPr>
              <a:spLocks/>
            </p:cNvSpPr>
            <p:nvPr/>
          </p:nvSpPr>
          <p:spPr bwMode="auto">
            <a:xfrm>
              <a:off x="11358563" y="179228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2" name="Freeform 45"/>
            <p:cNvSpPr>
              <a:spLocks/>
            </p:cNvSpPr>
            <p:nvPr/>
          </p:nvSpPr>
          <p:spPr bwMode="auto">
            <a:xfrm>
              <a:off x="11261726" y="2330450"/>
              <a:ext cx="96838" cy="23813"/>
            </a:xfrm>
            <a:custGeom>
              <a:avLst/>
              <a:gdLst>
                <a:gd name="T0" fmla="*/ 31 w 61"/>
                <a:gd name="T1" fmla="*/ 15 h 15"/>
                <a:gd name="T2" fmla="*/ 61 w 61"/>
                <a:gd name="T3" fmla="*/ 0 h 15"/>
                <a:gd name="T4" fmla="*/ 0 w 61"/>
                <a:gd name="T5" fmla="*/ 15 h 15"/>
                <a:gd name="T6" fmla="*/ 31 w 6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15">
                  <a:moveTo>
                    <a:pt x="31" y="15"/>
                  </a:moveTo>
                  <a:lnTo>
                    <a:pt x="61" y="0"/>
                  </a:lnTo>
                  <a:lnTo>
                    <a:pt x="0" y="15"/>
                  </a:lnTo>
                  <a:lnTo>
                    <a:pt x="31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3" name="Freeform 46"/>
            <p:cNvSpPr>
              <a:spLocks/>
            </p:cNvSpPr>
            <p:nvPr/>
          </p:nvSpPr>
          <p:spPr bwMode="auto">
            <a:xfrm>
              <a:off x="11261726" y="2159000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4" name="Freeform 47"/>
            <p:cNvSpPr>
              <a:spLocks/>
            </p:cNvSpPr>
            <p:nvPr/>
          </p:nvSpPr>
          <p:spPr bwMode="auto">
            <a:xfrm>
              <a:off x="11093451" y="5140325"/>
              <a:ext cx="217488" cy="49213"/>
            </a:xfrm>
            <a:custGeom>
              <a:avLst/>
              <a:gdLst>
                <a:gd name="T0" fmla="*/ 1 w 9"/>
                <a:gd name="T1" fmla="*/ 0 h 2"/>
                <a:gd name="T2" fmla="*/ 0 w 9"/>
                <a:gd name="T3" fmla="*/ 1 h 2"/>
                <a:gd name="T4" fmla="*/ 9 w 9"/>
                <a:gd name="T5" fmla="*/ 1 h 2"/>
                <a:gd name="T6" fmla="*/ 4 w 9"/>
                <a:gd name="T7" fmla="*/ 0 h 2"/>
                <a:gd name="T8" fmla="*/ 4 w 9"/>
                <a:gd name="T9" fmla="*/ 1 h 2"/>
                <a:gd name="T10" fmla="*/ 1 w 9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7" y="1"/>
                    <a:pt x="4" y="2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5" name="Freeform 48"/>
            <p:cNvSpPr>
              <a:spLocks/>
            </p:cNvSpPr>
            <p:nvPr/>
          </p:nvSpPr>
          <p:spPr bwMode="auto">
            <a:xfrm>
              <a:off x="11237913" y="2109788"/>
              <a:ext cx="49213" cy="25400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6" name="Freeform 49"/>
            <p:cNvSpPr>
              <a:spLocks/>
            </p:cNvSpPr>
            <p:nvPr/>
          </p:nvSpPr>
          <p:spPr bwMode="auto">
            <a:xfrm>
              <a:off x="11237913" y="4872038"/>
              <a:ext cx="49213" cy="0"/>
            </a:xfrm>
            <a:custGeom>
              <a:avLst/>
              <a:gdLst>
                <a:gd name="T0" fmla="*/ 15 w 31"/>
                <a:gd name="T1" fmla="*/ 31 w 31"/>
                <a:gd name="T2" fmla="*/ 0 w 31"/>
                <a:gd name="T3" fmla="*/ 15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15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7" name="Rectangle 50"/>
            <p:cNvSpPr>
              <a:spLocks noChangeArrowheads="1"/>
            </p:cNvSpPr>
            <p:nvPr/>
          </p:nvSpPr>
          <p:spPr bwMode="auto">
            <a:xfrm>
              <a:off x="11044238" y="4994275"/>
              <a:ext cx="1206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8" name="Freeform 51"/>
            <p:cNvSpPr>
              <a:spLocks/>
            </p:cNvSpPr>
            <p:nvPr/>
          </p:nvSpPr>
          <p:spPr bwMode="auto">
            <a:xfrm>
              <a:off x="11117263" y="5262563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9" name="Rectangle 52"/>
            <p:cNvSpPr>
              <a:spLocks noChangeArrowheads="1"/>
            </p:cNvSpPr>
            <p:nvPr/>
          </p:nvSpPr>
          <p:spPr bwMode="auto">
            <a:xfrm>
              <a:off x="11044238" y="4945063"/>
              <a:ext cx="1206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0" name="Rectangle 53"/>
            <p:cNvSpPr>
              <a:spLocks noChangeArrowheads="1"/>
            </p:cNvSpPr>
            <p:nvPr/>
          </p:nvSpPr>
          <p:spPr bwMode="auto">
            <a:xfrm>
              <a:off x="10777538" y="4797425"/>
              <a:ext cx="36353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1" name="Freeform 54"/>
            <p:cNvSpPr>
              <a:spLocks/>
            </p:cNvSpPr>
            <p:nvPr/>
          </p:nvSpPr>
          <p:spPr bwMode="auto">
            <a:xfrm>
              <a:off x="11020426" y="2085975"/>
              <a:ext cx="47625" cy="49213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1 h 2"/>
                <a:gd name="T4" fmla="*/ 0 w 2"/>
                <a:gd name="T5" fmla="*/ 1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2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2" name="Freeform 55"/>
            <p:cNvSpPr>
              <a:spLocks/>
            </p:cNvSpPr>
            <p:nvPr/>
          </p:nvSpPr>
          <p:spPr bwMode="auto">
            <a:xfrm>
              <a:off x="10947401" y="4846638"/>
              <a:ext cx="120650" cy="25400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0 h 1"/>
                <a:gd name="T4" fmla="*/ 5 w 5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2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3" name="Freeform 56"/>
            <p:cNvSpPr>
              <a:spLocks/>
            </p:cNvSpPr>
            <p:nvPr/>
          </p:nvSpPr>
          <p:spPr bwMode="auto">
            <a:xfrm>
              <a:off x="11020426" y="5213350"/>
              <a:ext cx="23813" cy="25400"/>
            </a:xfrm>
            <a:custGeom>
              <a:avLst/>
              <a:gdLst>
                <a:gd name="T0" fmla="*/ 15 w 15"/>
                <a:gd name="T1" fmla="*/ 16 h 16"/>
                <a:gd name="T2" fmla="*/ 15 w 15"/>
                <a:gd name="T3" fmla="*/ 0 h 16"/>
                <a:gd name="T4" fmla="*/ 0 w 15"/>
                <a:gd name="T5" fmla="*/ 16 h 16"/>
                <a:gd name="T6" fmla="*/ 15 w 15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6">
                  <a:moveTo>
                    <a:pt x="15" y="16"/>
                  </a:moveTo>
                  <a:lnTo>
                    <a:pt x="15" y="0"/>
                  </a:lnTo>
                  <a:lnTo>
                    <a:pt x="0" y="16"/>
                  </a:lnTo>
                  <a:lnTo>
                    <a:pt x="15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4" name="Freeform 57"/>
            <p:cNvSpPr>
              <a:spLocks/>
            </p:cNvSpPr>
            <p:nvPr/>
          </p:nvSpPr>
          <p:spPr bwMode="auto">
            <a:xfrm>
              <a:off x="10294938" y="2159000"/>
              <a:ext cx="725488" cy="23813"/>
            </a:xfrm>
            <a:custGeom>
              <a:avLst/>
              <a:gdLst>
                <a:gd name="T0" fmla="*/ 30 w 30"/>
                <a:gd name="T1" fmla="*/ 0 h 1"/>
                <a:gd name="T2" fmla="*/ 0 w 30"/>
                <a:gd name="T3" fmla="*/ 0 h 1"/>
                <a:gd name="T4" fmla="*/ 30 w 30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">
                  <a:moveTo>
                    <a:pt x="3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1" y="1"/>
                    <a:pt x="18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5" name="Freeform 58"/>
            <p:cNvSpPr>
              <a:spLocks/>
            </p:cNvSpPr>
            <p:nvPr/>
          </p:nvSpPr>
          <p:spPr bwMode="auto">
            <a:xfrm>
              <a:off x="10826751" y="2109788"/>
              <a:ext cx="169863" cy="25400"/>
            </a:xfrm>
            <a:custGeom>
              <a:avLst/>
              <a:gdLst>
                <a:gd name="T0" fmla="*/ 1 w 7"/>
                <a:gd name="T1" fmla="*/ 1 h 1"/>
                <a:gd name="T2" fmla="*/ 7 w 7"/>
                <a:gd name="T3" fmla="*/ 0 h 1"/>
                <a:gd name="T4" fmla="*/ 1 w 7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">
                  <a:moveTo>
                    <a:pt x="1" y="1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6" name="Freeform 59"/>
            <p:cNvSpPr>
              <a:spLocks/>
            </p:cNvSpPr>
            <p:nvPr/>
          </p:nvSpPr>
          <p:spPr bwMode="auto">
            <a:xfrm>
              <a:off x="10923588" y="5116513"/>
              <a:ext cx="73025" cy="23813"/>
            </a:xfrm>
            <a:custGeom>
              <a:avLst/>
              <a:gdLst>
                <a:gd name="T0" fmla="*/ 46 w 46"/>
                <a:gd name="T1" fmla="*/ 15 h 15"/>
                <a:gd name="T2" fmla="*/ 46 w 46"/>
                <a:gd name="T3" fmla="*/ 0 h 15"/>
                <a:gd name="T4" fmla="*/ 0 w 46"/>
                <a:gd name="T5" fmla="*/ 15 h 15"/>
                <a:gd name="T6" fmla="*/ 46 w 46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15">
                  <a:moveTo>
                    <a:pt x="46" y="15"/>
                  </a:moveTo>
                  <a:lnTo>
                    <a:pt x="46" y="0"/>
                  </a:lnTo>
                  <a:lnTo>
                    <a:pt x="0" y="15"/>
                  </a:lnTo>
                  <a:lnTo>
                    <a:pt x="46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7" name="Rectangle 60"/>
            <p:cNvSpPr>
              <a:spLocks noChangeArrowheads="1"/>
            </p:cNvSpPr>
            <p:nvPr/>
          </p:nvSpPr>
          <p:spPr bwMode="auto">
            <a:xfrm>
              <a:off x="10583863" y="5213350"/>
              <a:ext cx="387350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8" name="Freeform 61"/>
            <p:cNvSpPr>
              <a:spLocks/>
            </p:cNvSpPr>
            <p:nvPr/>
          </p:nvSpPr>
          <p:spPr bwMode="auto">
            <a:xfrm>
              <a:off x="10899776" y="1449388"/>
              <a:ext cx="47625" cy="0"/>
            </a:xfrm>
            <a:custGeom>
              <a:avLst/>
              <a:gdLst>
                <a:gd name="T0" fmla="*/ 15 w 30"/>
                <a:gd name="T1" fmla="*/ 30 w 30"/>
                <a:gd name="T2" fmla="*/ 0 w 30"/>
                <a:gd name="T3" fmla="*/ 15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15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9" name="Freeform 62"/>
            <p:cNvSpPr>
              <a:spLocks/>
            </p:cNvSpPr>
            <p:nvPr/>
          </p:nvSpPr>
          <p:spPr bwMode="auto">
            <a:xfrm>
              <a:off x="10802938" y="4872038"/>
              <a:ext cx="96838" cy="0"/>
            </a:xfrm>
            <a:custGeom>
              <a:avLst/>
              <a:gdLst>
                <a:gd name="T0" fmla="*/ 30 w 61"/>
                <a:gd name="T1" fmla="*/ 61 w 61"/>
                <a:gd name="T2" fmla="*/ 0 w 61"/>
                <a:gd name="T3" fmla="*/ 30 w 6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1">
                  <a:moveTo>
                    <a:pt x="30" y="0"/>
                  </a:moveTo>
                  <a:lnTo>
                    <a:pt x="61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0" name="Freeform 63"/>
            <p:cNvSpPr>
              <a:spLocks/>
            </p:cNvSpPr>
            <p:nvPr/>
          </p:nvSpPr>
          <p:spPr bwMode="auto">
            <a:xfrm>
              <a:off x="10802938" y="5116513"/>
              <a:ext cx="96838" cy="23813"/>
            </a:xfrm>
            <a:custGeom>
              <a:avLst/>
              <a:gdLst>
                <a:gd name="T0" fmla="*/ 4 w 4"/>
                <a:gd name="T1" fmla="*/ 1 h 1"/>
                <a:gd name="T2" fmla="*/ 0 w 4"/>
                <a:gd name="T3" fmla="*/ 0 h 1"/>
                <a:gd name="T4" fmla="*/ 4 w 4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3" y="1"/>
                    <a:pt x="1" y="0"/>
                    <a:pt x="0" y="0"/>
                  </a:cubicBezTo>
                  <a:cubicBezTo>
                    <a:pt x="1" y="0"/>
                    <a:pt x="2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1" name="Freeform 64"/>
            <p:cNvSpPr>
              <a:spLocks/>
            </p:cNvSpPr>
            <p:nvPr/>
          </p:nvSpPr>
          <p:spPr bwMode="auto">
            <a:xfrm>
              <a:off x="10729913" y="4651375"/>
              <a:ext cx="120650" cy="23813"/>
            </a:xfrm>
            <a:custGeom>
              <a:avLst/>
              <a:gdLst>
                <a:gd name="T0" fmla="*/ 46 w 76"/>
                <a:gd name="T1" fmla="*/ 15 h 15"/>
                <a:gd name="T2" fmla="*/ 76 w 76"/>
                <a:gd name="T3" fmla="*/ 0 h 15"/>
                <a:gd name="T4" fmla="*/ 0 w 76"/>
                <a:gd name="T5" fmla="*/ 0 h 15"/>
                <a:gd name="T6" fmla="*/ 46 w 76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5">
                  <a:moveTo>
                    <a:pt x="46" y="15"/>
                  </a:moveTo>
                  <a:lnTo>
                    <a:pt x="76" y="0"/>
                  </a:lnTo>
                  <a:lnTo>
                    <a:pt x="0" y="0"/>
                  </a:lnTo>
                  <a:lnTo>
                    <a:pt x="46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2" name="Freeform 65"/>
            <p:cNvSpPr>
              <a:spLocks/>
            </p:cNvSpPr>
            <p:nvPr/>
          </p:nvSpPr>
          <p:spPr bwMode="auto">
            <a:xfrm>
              <a:off x="10706101" y="1743075"/>
              <a:ext cx="120650" cy="25400"/>
            </a:xfrm>
            <a:custGeom>
              <a:avLst/>
              <a:gdLst>
                <a:gd name="T0" fmla="*/ 1 w 5"/>
                <a:gd name="T1" fmla="*/ 1 h 1"/>
                <a:gd name="T2" fmla="*/ 5 w 5"/>
                <a:gd name="T3" fmla="*/ 1 h 1"/>
                <a:gd name="T4" fmla="*/ 5 w 5"/>
                <a:gd name="T5" fmla="*/ 0 h 1"/>
                <a:gd name="T6" fmla="*/ 0 w 5"/>
                <a:gd name="T7" fmla="*/ 0 h 1"/>
                <a:gd name="T8" fmla="*/ 0 w 5"/>
                <a:gd name="T9" fmla="*/ 1 h 1"/>
                <a:gd name="T10" fmla="*/ 1 w 5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">
                  <a:moveTo>
                    <a:pt x="1" y="1"/>
                  </a:moveTo>
                  <a:cubicBezTo>
                    <a:pt x="2" y="0"/>
                    <a:pt x="3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3" name="Freeform 66"/>
            <p:cNvSpPr>
              <a:spLocks/>
            </p:cNvSpPr>
            <p:nvPr/>
          </p:nvSpPr>
          <p:spPr bwMode="auto">
            <a:xfrm>
              <a:off x="10583863" y="4945063"/>
              <a:ext cx="219075" cy="49213"/>
            </a:xfrm>
            <a:custGeom>
              <a:avLst/>
              <a:gdLst>
                <a:gd name="T0" fmla="*/ 7 w 9"/>
                <a:gd name="T1" fmla="*/ 1 h 2"/>
                <a:gd name="T2" fmla="*/ 7 w 9"/>
                <a:gd name="T3" fmla="*/ 1 h 2"/>
                <a:gd name="T4" fmla="*/ 9 w 9"/>
                <a:gd name="T5" fmla="*/ 0 h 2"/>
                <a:gd name="T6" fmla="*/ 0 w 9"/>
                <a:gd name="T7" fmla="*/ 0 h 2"/>
                <a:gd name="T8" fmla="*/ 7 w 9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7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5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4" name="Freeform 67"/>
            <p:cNvSpPr>
              <a:spLocks/>
            </p:cNvSpPr>
            <p:nvPr/>
          </p:nvSpPr>
          <p:spPr bwMode="auto">
            <a:xfrm>
              <a:off x="10753726" y="4968875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5" name="Rectangle 68"/>
            <p:cNvSpPr>
              <a:spLocks noChangeArrowheads="1"/>
            </p:cNvSpPr>
            <p:nvPr/>
          </p:nvSpPr>
          <p:spPr bwMode="auto">
            <a:xfrm>
              <a:off x="10680701" y="1449388"/>
              <a:ext cx="9683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6" name="Freeform 69"/>
            <p:cNvSpPr>
              <a:spLocks/>
            </p:cNvSpPr>
            <p:nvPr/>
          </p:nvSpPr>
          <p:spPr bwMode="auto">
            <a:xfrm>
              <a:off x="10439401" y="5116513"/>
              <a:ext cx="338138" cy="23813"/>
            </a:xfrm>
            <a:custGeom>
              <a:avLst/>
              <a:gdLst>
                <a:gd name="T0" fmla="*/ 14 w 14"/>
                <a:gd name="T1" fmla="*/ 0 h 1"/>
                <a:gd name="T2" fmla="*/ 0 w 14"/>
                <a:gd name="T3" fmla="*/ 0 h 1"/>
                <a:gd name="T4" fmla="*/ 0 w 14"/>
                <a:gd name="T5" fmla="*/ 0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cubicBezTo>
                    <a:pt x="8" y="0"/>
                    <a:pt x="6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9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7" name="Rectangle 70"/>
            <p:cNvSpPr>
              <a:spLocks noChangeArrowheads="1"/>
            </p:cNvSpPr>
            <p:nvPr/>
          </p:nvSpPr>
          <p:spPr bwMode="auto">
            <a:xfrm>
              <a:off x="10342563" y="1743075"/>
              <a:ext cx="338138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8" name="Freeform 71"/>
            <p:cNvSpPr>
              <a:spLocks/>
            </p:cNvSpPr>
            <p:nvPr/>
          </p:nvSpPr>
          <p:spPr bwMode="auto">
            <a:xfrm>
              <a:off x="10609263" y="1498600"/>
              <a:ext cx="47625" cy="25400"/>
            </a:xfrm>
            <a:custGeom>
              <a:avLst/>
              <a:gdLst>
                <a:gd name="T0" fmla="*/ 30 w 30"/>
                <a:gd name="T1" fmla="*/ 16 h 16"/>
                <a:gd name="T2" fmla="*/ 30 w 30"/>
                <a:gd name="T3" fmla="*/ 0 h 16"/>
                <a:gd name="T4" fmla="*/ 0 w 30"/>
                <a:gd name="T5" fmla="*/ 16 h 16"/>
                <a:gd name="T6" fmla="*/ 30 w 30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6">
                  <a:moveTo>
                    <a:pt x="30" y="16"/>
                  </a:moveTo>
                  <a:lnTo>
                    <a:pt x="30" y="0"/>
                  </a:lnTo>
                  <a:lnTo>
                    <a:pt x="0" y="16"/>
                  </a:lnTo>
                  <a:lnTo>
                    <a:pt x="30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9" name="Freeform 72"/>
            <p:cNvSpPr>
              <a:spLocks/>
            </p:cNvSpPr>
            <p:nvPr/>
          </p:nvSpPr>
          <p:spPr bwMode="auto">
            <a:xfrm>
              <a:off x="10583863" y="1914525"/>
              <a:ext cx="73025" cy="0"/>
            </a:xfrm>
            <a:custGeom>
              <a:avLst/>
              <a:gdLst>
                <a:gd name="T0" fmla="*/ 16 w 46"/>
                <a:gd name="T1" fmla="*/ 46 w 46"/>
                <a:gd name="T2" fmla="*/ 0 w 46"/>
                <a:gd name="T3" fmla="*/ 1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16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50" name="Freeform 73"/>
            <p:cNvSpPr>
              <a:spLocks/>
            </p:cNvSpPr>
            <p:nvPr/>
          </p:nvSpPr>
          <p:spPr bwMode="auto">
            <a:xfrm>
              <a:off x="10318751" y="4456113"/>
              <a:ext cx="338138" cy="49213"/>
            </a:xfrm>
            <a:custGeom>
              <a:avLst/>
              <a:gdLst>
                <a:gd name="T0" fmla="*/ 0 w 14"/>
                <a:gd name="T1" fmla="*/ 1 h 2"/>
                <a:gd name="T2" fmla="*/ 14 w 14"/>
                <a:gd name="T3" fmla="*/ 1 h 2"/>
                <a:gd name="T4" fmla="*/ 0 w 14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2">
                  <a:moveTo>
                    <a:pt x="0" y="1"/>
                  </a:moveTo>
                  <a:cubicBezTo>
                    <a:pt x="5" y="1"/>
                    <a:pt x="10" y="2"/>
                    <a:pt x="14" y="1"/>
                  </a:cubicBezTo>
                  <a:cubicBezTo>
                    <a:pt x="9" y="1"/>
                    <a:pt x="4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51" name="Freeform 74"/>
            <p:cNvSpPr>
              <a:spLocks/>
            </p:cNvSpPr>
            <p:nvPr/>
          </p:nvSpPr>
          <p:spPr bwMode="auto">
            <a:xfrm>
              <a:off x="10583863" y="3306763"/>
              <a:ext cx="49213" cy="0"/>
            </a:xfrm>
            <a:custGeom>
              <a:avLst/>
              <a:gdLst>
                <a:gd name="T0" fmla="*/ 16 w 31"/>
                <a:gd name="T1" fmla="*/ 31 w 31"/>
                <a:gd name="T2" fmla="*/ 0 w 31"/>
                <a:gd name="T3" fmla="*/ 16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16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52" name="Freeform 75"/>
            <p:cNvSpPr>
              <a:spLocks/>
            </p:cNvSpPr>
            <p:nvPr/>
          </p:nvSpPr>
          <p:spPr bwMode="auto">
            <a:xfrm>
              <a:off x="10560051" y="2085975"/>
              <a:ext cx="49213" cy="0"/>
            </a:xfrm>
            <a:custGeom>
              <a:avLst/>
              <a:gdLst>
                <a:gd name="T0" fmla="*/ 15 w 31"/>
                <a:gd name="T1" fmla="*/ 31 w 31"/>
                <a:gd name="T2" fmla="*/ 0 w 31"/>
                <a:gd name="T3" fmla="*/ 15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15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53" name="Freeform 76"/>
            <p:cNvSpPr>
              <a:spLocks/>
            </p:cNvSpPr>
            <p:nvPr/>
          </p:nvSpPr>
          <p:spPr bwMode="auto">
            <a:xfrm>
              <a:off x="10366376" y="2085975"/>
              <a:ext cx="120650" cy="23813"/>
            </a:xfrm>
            <a:custGeom>
              <a:avLst/>
              <a:gdLst>
                <a:gd name="T0" fmla="*/ 0 w 5"/>
                <a:gd name="T1" fmla="*/ 0 h 1"/>
                <a:gd name="T2" fmla="*/ 2 w 5"/>
                <a:gd name="T3" fmla="*/ 1 h 1"/>
                <a:gd name="T4" fmla="*/ 5 w 5"/>
                <a:gd name="T5" fmla="*/ 0 h 1"/>
                <a:gd name="T6" fmla="*/ 0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cubicBezTo>
                    <a:pt x="1" y="0"/>
                    <a:pt x="1" y="1"/>
                    <a:pt x="2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54" name="Freeform 77"/>
            <p:cNvSpPr>
              <a:spLocks/>
            </p:cNvSpPr>
            <p:nvPr/>
          </p:nvSpPr>
          <p:spPr bwMode="auto">
            <a:xfrm>
              <a:off x="10318751" y="2109788"/>
              <a:ext cx="265113" cy="25400"/>
            </a:xfrm>
            <a:custGeom>
              <a:avLst/>
              <a:gdLst>
                <a:gd name="T0" fmla="*/ 11 w 11"/>
                <a:gd name="T1" fmla="*/ 0 h 1"/>
                <a:gd name="T2" fmla="*/ 4 w 11"/>
                <a:gd name="T3" fmla="*/ 0 h 1"/>
                <a:gd name="T4" fmla="*/ 0 w 11"/>
                <a:gd name="T5" fmla="*/ 1 h 1"/>
                <a:gd name="T6" fmla="*/ 11 w 1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0"/>
                  </a:moveTo>
                  <a:cubicBezTo>
                    <a:pt x="8" y="0"/>
                    <a:pt x="7" y="0"/>
                    <a:pt x="4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0"/>
                    <a:pt x="8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55" name="Freeform 78"/>
            <p:cNvSpPr>
              <a:spLocks/>
            </p:cNvSpPr>
            <p:nvPr/>
          </p:nvSpPr>
          <p:spPr bwMode="auto">
            <a:xfrm>
              <a:off x="10245726" y="1987550"/>
              <a:ext cx="241300" cy="25400"/>
            </a:xfrm>
            <a:custGeom>
              <a:avLst/>
              <a:gdLst>
                <a:gd name="T0" fmla="*/ 0 w 10"/>
                <a:gd name="T1" fmla="*/ 1 h 1"/>
                <a:gd name="T2" fmla="*/ 10 w 10"/>
                <a:gd name="T3" fmla="*/ 1 h 1"/>
                <a:gd name="T4" fmla="*/ 0 w 1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">
                  <a:moveTo>
                    <a:pt x="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6" y="1"/>
                    <a:pt x="3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56" name="Freeform 79"/>
            <p:cNvSpPr>
              <a:spLocks/>
            </p:cNvSpPr>
            <p:nvPr/>
          </p:nvSpPr>
          <p:spPr bwMode="auto">
            <a:xfrm>
              <a:off x="10487026" y="2012950"/>
              <a:ext cx="73025" cy="0"/>
            </a:xfrm>
            <a:custGeom>
              <a:avLst/>
              <a:gdLst>
                <a:gd name="T0" fmla="*/ 3 w 3"/>
                <a:gd name="T1" fmla="*/ 0 w 3"/>
                <a:gd name="T2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57" name="Freeform 80"/>
            <p:cNvSpPr>
              <a:spLocks/>
            </p:cNvSpPr>
            <p:nvPr/>
          </p:nvSpPr>
          <p:spPr bwMode="auto">
            <a:xfrm>
              <a:off x="10487026" y="3821113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58" name="Freeform 81"/>
            <p:cNvSpPr>
              <a:spLocks/>
            </p:cNvSpPr>
            <p:nvPr/>
          </p:nvSpPr>
          <p:spPr bwMode="auto">
            <a:xfrm>
              <a:off x="10487026" y="5360988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59" name="Rectangle 82"/>
            <p:cNvSpPr>
              <a:spLocks noChangeArrowheads="1"/>
            </p:cNvSpPr>
            <p:nvPr/>
          </p:nvSpPr>
          <p:spPr bwMode="auto">
            <a:xfrm>
              <a:off x="10439401" y="3306763"/>
              <a:ext cx="9683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0" name="Freeform 83"/>
            <p:cNvSpPr>
              <a:spLocks/>
            </p:cNvSpPr>
            <p:nvPr/>
          </p:nvSpPr>
          <p:spPr bwMode="auto">
            <a:xfrm>
              <a:off x="10366376" y="4432300"/>
              <a:ext cx="146050" cy="23813"/>
            </a:xfrm>
            <a:custGeom>
              <a:avLst/>
              <a:gdLst>
                <a:gd name="T0" fmla="*/ 1 w 6"/>
                <a:gd name="T1" fmla="*/ 0 h 1"/>
                <a:gd name="T2" fmla="*/ 6 w 6"/>
                <a:gd name="T3" fmla="*/ 0 h 1"/>
                <a:gd name="T4" fmla="*/ 4 w 6"/>
                <a:gd name="T5" fmla="*/ 0 h 1"/>
                <a:gd name="T6" fmla="*/ 1 w 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1" y="0"/>
                  </a:moveTo>
                  <a:cubicBezTo>
                    <a:pt x="2" y="1"/>
                    <a:pt x="5" y="1"/>
                    <a:pt x="6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4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1" name="Freeform 84"/>
            <p:cNvSpPr>
              <a:spLocks/>
            </p:cNvSpPr>
            <p:nvPr/>
          </p:nvSpPr>
          <p:spPr bwMode="auto">
            <a:xfrm>
              <a:off x="10512426" y="4432300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2" name="Freeform 85"/>
            <p:cNvSpPr>
              <a:spLocks/>
            </p:cNvSpPr>
            <p:nvPr/>
          </p:nvSpPr>
          <p:spPr bwMode="auto">
            <a:xfrm>
              <a:off x="10439401" y="4872038"/>
              <a:ext cx="47625" cy="23813"/>
            </a:xfrm>
            <a:custGeom>
              <a:avLst/>
              <a:gdLst>
                <a:gd name="T0" fmla="*/ 30 w 30"/>
                <a:gd name="T1" fmla="*/ 15 h 15"/>
                <a:gd name="T2" fmla="*/ 30 w 30"/>
                <a:gd name="T3" fmla="*/ 0 h 15"/>
                <a:gd name="T4" fmla="*/ 0 w 30"/>
                <a:gd name="T5" fmla="*/ 15 h 15"/>
                <a:gd name="T6" fmla="*/ 30 w 30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5">
                  <a:moveTo>
                    <a:pt x="30" y="15"/>
                  </a:moveTo>
                  <a:lnTo>
                    <a:pt x="30" y="0"/>
                  </a:lnTo>
                  <a:lnTo>
                    <a:pt x="0" y="15"/>
                  </a:lnTo>
                  <a:lnTo>
                    <a:pt x="3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3" name="Freeform 86"/>
            <p:cNvSpPr>
              <a:spLocks/>
            </p:cNvSpPr>
            <p:nvPr/>
          </p:nvSpPr>
          <p:spPr bwMode="auto">
            <a:xfrm>
              <a:off x="10269538" y="1865313"/>
              <a:ext cx="193675" cy="49213"/>
            </a:xfrm>
            <a:custGeom>
              <a:avLst/>
              <a:gdLst>
                <a:gd name="T0" fmla="*/ 1 w 8"/>
                <a:gd name="T1" fmla="*/ 2 h 2"/>
                <a:gd name="T2" fmla="*/ 2 w 8"/>
                <a:gd name="T3" fmla="*/ 1 h 2"/>
                <a:gd name="T4" fmla="*/ 3 w 8"/>
                <a:gd name="T5" fmla="*/ 2 h 2"/>
                <a:gd name="T6" fmla="*/ 8 w 8"/>
                <a:gd name="T7" fmla="*/ 2 h 2"/>
                <a:gd name="T8" fmla="*/ 8 w 8"/>
                <a:gd name="T9" fmla="*/ 1 h 2"/>
                <a:gd name="T10" fmla="*/ 0 w 8"/>
                <a:gd name="T11" fmla="*/ 1 h 2"/>
                <a:gd name="T12" fmla="*/ 1 w 8"/>
                <a:gd name="T13" fmla="*/ 1 h 2"/>
                <a:gd name="T14" fmla="*/ 1 w 8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">
                  <a:moveTo>
                    <a:pt x="1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0"/>
                    <a:pt x="7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4" name="Rectangle 87"/>
            <p:cNvSpPr>
              <a:spLocks noChangeArrowheads="1"/>
            </p:cNvSpPr>
            <p:nvPr/>
          </p:nvSpPr>
          <p:spPr bwMode="auto">
            <a:xfrm>
              <a:off x="9567863" y="2500313"/>
              <a:ext cx="895350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5" name="Rectangle 88"/>
            <p:cNvSpPr>
              <a:spLocks noChangeArrowheads="1"/>
            </p:cNvSpPr>
            <p:nvPr/>
          </p:nvSpPr>
          <p:spPr bwMode="auto">
            <a:xfrm>
              <a:off x="10390188" y="3355975"/>
              <a:ext cx="49213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6" name="Freeform 89"/>
            <p:cNvSpPr>
              <a:spLocks/>
            </p:cNvSpPr>
            <p:nvPr/>
          </p:nvSpPr>
          <p:spPr bwMode="auto">
            <a:xfrm>
              <a:off x="10415588" y="4945063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7" name="Freeform 90"/>
            <p:cNvSpPr>
              <a:spLocks/>
            </p:cNvSpPr>
            <p:nvPr/>
          </p:nvSpPr>
          <p:spPr bwMode="auto">
            <a:xfrm>
              <a:off x="10390188" y="536098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8" name="Freeform 91"/>
            <p:cNvSpPr>
              <a:spLocks/>
            </p:cNvSpPr>
            <p:nvPr/>
          </p:nvSpPr>
          <p:spPr bwMode="auto">
            <a:xfrm>
              <a:off x="10342563" y="2330450"/>
              <a:ext cx="73025" cy="23813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0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9" name="Freeform 92"/>
            <p:cNvSpPr>
              <a:spLocks/>
            </p:cNvSpPr>
            <p:nvPr/>
          </p:nvSpPr>
          <p:spPr bwMode="auto">
            <a:xfrm>
              <a:off x="10366376" y="2549525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0" name="Freeform 93"/>
            <p:cNvSpPr>
              <a:spLocks/>
            </p:cNvSpPr>
            <p:nvPr/>
          </p:nvSpPr>
          <p:spPr bwMode="auto">
            <a:xfrm>
              <a:off x="10269538" y="323373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1" name="Freeform 94"/>
            <p:cNvSpPr>
              <a:spLocks/>
            </p:cNvSpPr>
            <p:nvPr/>
          </p:nvSpPr>
          <p:spPr bwMode="auto">
            <a:xfrm>
              <a:off x="10269538" y="3259138"/>
              <a:ext cx="49213" cy="23813"/>
            </a:xfrm>
            <a:custGeom>
              <a:avLst/>
              <a:gdLst>
                <a:gd name="T0" fmla="*/ 31 w 31"/>
                <a:gd name="T1" fmla="*/ 15 h 15"/>
                <a:gd name="T2" fmla="*/ 31 w 31"/>
                <a:gd name="T3" fmla="*/ 0 h 15"/>
                <a:gd name="T4" fmla="*/ 0 w 31"/>
                <a:gd name="T5" fmla="*/ 15 h 15"/>
                <a:gd name="T6" fmla="*/ 31 w 3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31" y="15"/>
                  </a:moveTo>
                  <a:lnTo>
                    <a:pt x="31" y="0"/>
                  </a:lnTo>
                  <a:lnTo>
                    <a:pt x="0" y="15"/>
                  </a:lnTo>
                  <a:lnTo>
                    <a:pt x="31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2" name="Freeform 95"/>
            <p:cNvSpPr>
              <a:spLocks/>
            </p:cNvSpPr>
            <p:nvPr/>
          </p:nvSpPr>
          <p:spPr bwMode="auto">
            <a:xfrm>
              <a:off x="10245726" y="2109788"/>
              <a:ext cx="49213" cy="25400"/>
            </a:xfrm>
            <a:custGeom>
              <a:avLst/>
              <a:gdLst>
                <a:gd name="T0" fmla="*/ 0 w 31"/>
                <a:gd name="T1" fmla="*/ 0 h 16"/>
                <a:gd name="T2" fmla="*/ 0 w 31"/>
                <a:gd name="T3" fmla="*/ 16 h 16"/>
                <a:gd name="T4" fmla="*/ 31 w 31"/>
                <a:gd name="T5" fmla="*/ 16 h 16"/>
                <a:gd name="T6" fmla="*/ 0 w 31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6">
                  <a:moveTo>
                    <a:pt x="0" y="0"/>
                  </a:moveTo>
                  <a:lnTo>
                    <a:pt x="0" y="16"/>
                  </a:lnTo>
                  <a:lnTo>
                    <a:pt x="31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3" name="Freeform 96"/>
            <p:cNvSpPr>
              <a:spLocks/>
            </p:cNvSpPr>
            <p:nvPr/>
          </p:nvSpPr>
          <p:spPr bwMode="auto">
            <a:xfrm>
              <a:off x="10221913" y="3722688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4" name="Freeform 97"/>
            <p:cNvSpPr>
              <a:spLocks/>
            </p:cNvSpPr>
            <p:nvPr/>
          </p:nvSpPr>
          <p:spPr bwMode="auto">
            <a:xfrm>
              <a:off x="9713913" y="1401763"/>
              <a:ext cx="531813" cy="23813"/>
            </a:xfrm>
            <a:custGeom>
              <a:avLst/>
              <a:gdLst>
                <a:gd name="T0" fmla="*/ 22 w 22"/>
                <a:gd name="T1" fmla="*/ 1 h 1"/>
                <a:gd name="T2" fmla="*/ 0 w 22"/>
                <a:gd name="T3" fmla="*/ 1 h 1"/>
                <a:gd name="T4" fmla="*/ 22 w 2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">
                  <a:moveTo>
                    <a:pt x="22" y="1"/>
                  </a:moveTo>
                  <a:cubicBezTo>
                    <a:pt x="15" y="1"/>
                    <a:pt x="6" y="0"/>
                    <a:pt x="0" y="1"/>
                  </a:cubicBezTo>
                  <a:lnTo>
                    <a:pt x="22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5" name="Freeform 98"/>
            <p:cNvSpPr>
              <a:spLocks/>
            </p:cNvSpPr>
            <p:nvPr/>
          </p:nvSpPr>
          <p:spPr bwMode="auto">
            <a:xfrm>
              <a:off x="10028238" y="4945063"/>
              <a:ext cx="241300" cy="23813"/>
            </a:xfrm>
            <a:custGeom>
              <a:avLst/>
              <a:gdLst>
                <a:gd name="T0" fmla="*/ 5 w 10"/>
                <a:gd name="T1" fmla="*/ 1 h 1"/>
                <a:gd name="T2" fmla="*/ 10 w 10"/>
                <a:gd name="T3" fmla="*/ 0 h 1"/>
                <a:gd name="T4" fmla="*/ 0 w 10"/>
                <a:gd name="T5" fmla="*/ 0 h 1"/>
                <a:gd name="T6" fmla="*/ 5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5" y="1"/>
                  </a:moveTo>
                  <a:cubicBezTo>
                    <a:pt x="6" y="0"/>
                    <a:pt x="9" y="1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5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6" name="Freeform 99"/>
            <p:cNvSpPr>
              <a:spLocks/>
            </p:cNvSpPr>
            <p:nvPr/>
          </p:nvSpPr>
          <p:spPr bwMode="auto">
            <a:xfrm>
              <a:off x="9591676" y="1841500"/>
              <a:ext cx="654050" cy="73025"/>
            </a:xfrm>
            <a:custGeom>
              <a:avLst/>
              <a:gdLst>
                <a:gd name="T0" fmla="*/ 13 w 27"/>
                <a:gd name="T1" fmla="*/ 1 h 3"/>
                <a:gd name="T2" fmla="*/ 12 w 27"/>
                <a:gd name="T3" fmla="*/ 1 h 3"/>
                <a:gd name="T4" fmla="*/ 10 w 27"/>
                <a:gd name="T5" fmla="*/ 1 h 3"/>
                <a:gd name="T6" fmla="*/ 4 w 27"/>
                <a:gd name="T7" fmla="*/ 1 h 3"/>
                <a:gd name="T8" fmla="*/ 5 w 27"/>
                <a:gd name="T9" fmla="*/ 1 h 3"/>
                <a:gd name="T10" fmla="*/ 4 w 27"/>
                <a:gd name="T11" fmla="*/ 1 h 3"/>
                <a:gd name="T12" fmla="*/ 0 w 27"/>
                <a:gd name="T13" fmla="*/ 3 h 3"/>
                <a:gd name="T14" fmla="*/ 11 w 27"/>
                <a:gd name="T15" fmla="*/ 3 h 3"/>
                <a:gd name="T16" fmla="*/ 10 w 27"/>
                <a:gd name="T17" fmla="*/ 2 h 3"/>
                <a:gd name="T18" fmla="*/ 12 w 27"/>
                <a:gd name="T19" fmla="*/ 2 h 3"/>
                <a:gd name="T20" fmla="*/ 13 w 27"/>
                <a:gd name="T21" fmla="*/ 3 h 3"/>
                <a:gd name="T22" fmla="*/ 15 w 27"/>
                <a:gd name="T23" fmla="*/ 3 h 3"/>
                <a:gd name="T24" fmla="*/ 18 w 27"/>
                <a:gd name="T25" fmla="*/ 2 h 3"/>
                <a:gd name="T26" fmla="*/ 19 w 27"/>
                <a:gd name="T27" fmla="*/ 2 h 3"/>
                <a:gd name="T28" fmla="*/ 22 w 27"/>
                <a:gd name="T29" fmla="*/ 2 h 3"/>
                <a:gd name="T30" fmla="*/ 27 w 27"/>
                <a:gd name="T31" fmla="*/ 2 h 3"/>
                <a:gd name="T32" fmla="*/ 14 w 27"/>
                <a:gd name="T33" fmla="*/ 1 h 3"/>
                <a:gd name="T34" fmla="*/ 15 w 27"/>
                <a:gd name="T35" fmla="*/ 1 h 3"/>
                <a:gd name="T36" fmla="*/ 13 w 27"/>
                <a:gd name="T3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3">
                  <a:moveTo>
                    <a:pt x="13" y="1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0" y="0"/>
                    <a:pt x="10" y="1"/>
                  </a:cubicBezTo>
                  <a:cubicBezTo>
                    <a:pt x="9" y="2"/>
                    <a:pt x="6" y="2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1" y="2"/>
                    <a:pt x="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1" y="2"/>
                    <a:pt x="11" y="2"/>
                    <a:pt x="12" y="2"/>
                  </a:cubicBezTo>
                  <a:cubicBezTo>
                    <a:pt x="12" y="2"/>
                    <a:pt x="13" y="2"/>
                    <a:pt x="13" y="3"/>
                  </a:cubicBezTo>
                  <a:cubicBezTo>
                    <a:pt x="13" y="3"/>
                    <a:pt x="15" y="2"/>
                    <a:pt x="15" y="3"/>
                  </a:cubicBezTo>
                  <a:cubicBezTo>
                    <a:pt x="16" y="2"/>
                    <a:pt x="18" y="3"/>
                    <a:pt x="18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2"/>
                    <a:pt x="21" y="3"/>
                    <a:pt x="22" y="2"/>
                  </a:cubicBezTo>
                  <a:cubicBezTo>
                    <a:pt x="24" y="3"/>
                    <a:pt x="25" y="2"/>
                    <a:pt x="27" y="2"/>
                  </a:cubicBezTo>
                  <a:cubicBezTo>
                    <a:pt x="23" y="2"/>
                    <a:pt x="18" y="2"/>
                    <a:pt x="14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3" y="0"/>
                    <a:pt x="14" y="2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7" name="Freeform 100"/>
            <p:cNvSpPr>
              <a:spLocks/>
            </p:cNvSpPr>
            <p:nvPr/>
          </p:nvSpPr>
          <p:spPr bwMode="auto">
            <a:xfrm>
              <a:off x="10172701" y="323373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8" name="Freeform 101"/>
            <p:cNvSpPr>
              <a:spLocks/>
            </p:cNvSpPr>
            <p:nvPr/>
          </p:nvSpPr>
          <p:spPr bwMode="auto">
            <a:xfrm>
              <a:off x="10198101" y="4260850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9" name="Freeform 102"/>
            <p:cNvSpPr>
              <a:spLocks/>
            </p:cNvSpPr>
            <p:nvPr/>
          </p:nvSpPr>
          <p:spPr bwMode="auto">
            <a:xfrm>
              <a:off x="10172701" y="2012950"/>
              <a:ext cx="49213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0" name="Freeform 103"/>
            <p:cNvSpPr>
              <a:spLocks/>
            </p:cNvSpPr>
            <p:nvPr/>
          </p:nvSpPr>
          <p:spPr bwMode="auto">
            <a:xfrm>
              <a:off x="10148888" y="2109788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1" name="Freeform 104"/>
            <p:cNvSpPr>
              <a:spLocks/>
            </p:cNvSpPr>
            <p:nvPr/>
          </p:nvSpPr>
          <p:spPr bwMode="auto">
            <a:xfrm>
              <a:off x="10052051" y="5360988"/>
              <a:ext cx="146050" cy="0"/>
            </a:xfrm>
            <a:custGeom>
              <a:avLst/>
              <a:gdLst>
                <a:gd name="T0" fmla="*/ 0 w 6"/>
                <a:gd name="T1" fmla="*/ 6 w 6"/>
                <a:gd name="T2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cubicBezTo>
                    <a:pt x="2" y="0"/>
                    <a:pt x="4" y="0"/>
                    <a:pt x="6" y="0"/>
                  </a:cubicBezTo>
                  <a:cubicBezTo>
                    <a:pt x="4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2" name="Freeform 105"/>
            <p:cNvSpPr>
              <a:spLocks/>
            </p:cNvSpPr>
            <p:nvPr/>
          </p:nvSpPr>
          <p:spPr bwMode="auto">
            <a:xfrm>
              <a:off x="10148888" y="4089400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3" name="Freeform 106"/>
            <p:cNvSpPr>
              <a:spLocks/>
            </p:cNvSpPr>
            <p:nvPr/>
          </p:nvSpPr>
          <p:spPr bwMode="auto">
            <a:xfrm>
              <a:off x="9012238" y="3111500"/>
              <a:ext cx="1185863" cy="73025"/>
            </a:xfrm>
            <a:custGeom>
              <a:avLst/>
              <a:gdLst>
                <a:gd name="T0" fmla="*/ 1 w 49"/>
                <a:gd name="T1" fmla="*/ 0 h 3"/>
                <a:gd name="T2" fmla="*/ 0 w 49"/>
                <a:gd name="T3" fmla="*/ 1 h 3"/>
                <a:gd name="T4" fmla="*/ 13 w 49"/>
                <a:gd name="T5" fmla="*/ 1 h 3"/>
                <a:gd name="T6" fmla="*/ 49 w 49"/>
                <a:gd name="T7" fmla="*/ 1 h 3"/>
                <a:gd name="T8" fmla="*/ 3 w 49"/>
                <a:gd name="T9" fmla="*/ 0 h 3"/>
                <a:gd name="T10" fmla="*/ 3 w 49"/>
                <a:gd name="T11" fmla="*/ 1 h 3"/>
                <a:gd name="T12" fmla="*/ 1 w 49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3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5" y="1"/>
                    <a:pt x="9" y="3"/>
                    <a:pt x="13" y="1"/>
                  </a:cubicBezTo>
                  <a:cubicBezTo>
                    <a:pt x="26" y="1"/>
                    <a:pt x="36" y="2"/>
                    <a:pt x="49" y="1"/>
                  </a:cubicBezTo>
                  <a:cubicBezTo>
                    <a:pt x="33" y="0"/>
                    <a:pt x="19" y="1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4" name="Freeform 107"/>
            <p:cNvSpPr>
              <a:spLocks/>
            </p:cNvSpPr>
            <p:nvPr/>
          </p:nvSpPr>
          <p:spPr bwMode="auto">
            <a:xfrm>
              <a:off x="10148888" y="452913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5" name="Freeform 108"/>
            <p:cNvSpPr>
              <a:spLocks/>
            </p:cNvSpPr>
            <p:nvPr/>
          </p:nvSpPr>
          <p:spPr bwMode="auto">
            <a:xfrm>
              <a:off x="10101263" y="5629275"/>
              <a:ext cx="96838" cy="0"/>
            </a:xfrm>
            <a:custGeom>
              <a:avLst/>
              <a:gdLst>
                <a:gd name="T0" fmla="*/ 0 w 61"/>
                <a:gd name="T1" fmla="*/ 61 w 61"/>
                <a:gd name="T2" fmla="*/ 0 w 61"/>
                <a:gd name="T3" fmla="*/ 0 w 6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1">
                  <a:moveTo>
                    <a:pt x="0" y="0"/>
                  </a:moveTo>
                  <a:lnTo>
                    <a:pt x="6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6" name="Freeform 109"/>
            <p:cNvSpPr>
              <a:spLocks/>
            </p:cNvSpPr>
            <p:nvPr/>
          </p:nvSpPr>
          <p:spPr bwMode="auto">
            <a:xfrm>
              <a:off x="10125076" y="4284663"/>
              <a:ext cx="47625" cy="0"/>
            </a:xfrm>
            <a:custGeom>
              <a:avLst/>
              <a:gdLst>
                <a:gd name="T0" fmla="*/ 15 w 30"/>
                <a:gd name="T1" fmla="*/ 30 w 30"/>
                <a:gd name="T2" fmla="*/ 0 w 30"/>
                <a:gd name="T3" fmla="*/ 15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15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7" name="Rectangle 110"/>
            <p:cNvSpPr>
              <a:spLocks noChangeArrowheads="1"/>
            </p:cNvSpPr>
            <p:nvPr/>
          </p:nvSpPr>
          <p:spPr bwMode="auto">
            <a:xfrm>
              <a:off x="10052051" y="4627563"/>
              <a:ext cx="73025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8" name="Freeform 111"/>
            <p:cNvSpPr>
              <a:spLocks/>
            </p:cNvSpPr>
            <p:nvPr/>
          </p:nvSpPr>
          <p:spPr bwMode="auto">
            <a:xfrm>
              <a:off x="9907588" y="3625850"/>
              <a:ext cx="217488" cy="47625"/>
            </a:xfrm>
            <a:custGeom>
              <a:avLst/>
              <a:gdLst>
                <a:gd name="T0" fmla="*/ 0 w 9"/>
                <a:gd name="T1" fmla="*/ 1 h 2"/>
                <a:gd name="T2" fmla="*/ 9 w 9"/>
                <a:gd name="T3" fmla="*/ 0 h 2"/>
                <a:gd name="T4" fmla="*/ 0 w 9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2">
                  <a:moveTo>
                    <a:pt x="0" y="1"/>
                  </a:moveTo>
                  <a:cubicBezTo>
                    <a:pt x="3" y="1"/>
                    <a:pt x="8" y="2"/>
                    <a:pt x="9" y="0"/>
                  </a:cubicBezTo>
                  <a:cubicBezTo>
                    <a:pt x="7" y="2"/>
                    <a:pt x="2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9" name="Freeform 112"/>
            <p:cNvSpPr>
              <a:spLocks/>
            </p:cNvSpPr>
            <p:nvPr/>
          </p:nvSpPr>
          <p:spPr bwMode="auto">
            <a:xfrm>
              <a:off x="9761538" y="2012950"/>
              <a:ext cx="314325" cy="0"/>
            </a:xfrm>
            <a:custGeom>
              <a:avLst/>
              <a:gdLst>
                <a:gd name="T0" fmla="*/ 0 w 198"/>
                <a:gd name="T1" fmla="*/ 198 w 198"/>
                <a:gd name="T2" fmla="*/ 0 w 198"/>
                <a:gd name="T3" fmla="*/ 0 w 19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98">
                  <a:moveTo>
                    <a:pt x="0" y="0"/>
                  </a:moveTo>
                  <a:lnTo>
                    <a:pt x="198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0" name="Freeform 113"/>
            <p:cNvSpPr>
              <a:spLocks/>
            </p:cNvSpPr>
            <p:nvPr/>
          </p:nvSpPr>
          <p:spPr bwMode="auto">
            <a:xfrm>
              <a:off x="8963026" y="2819400"/>
              <a:ext cx="23813" cy="2381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1" name="Freeform 114"/>
            <p:cNvSpPr>
              <a:spLocks/>
            </p:cNvSpPr>
            <p:nvPr/>
          </p:nvSpPr>
          <p:spPr bwMode="auto">
            <a:xfrm>
              <a:off x="8818563" y="2843213"/>
              <a:ext cx="71438" cy="23813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0 w 3"/>
                <a:gd name="T5" fmla="*/ 0 h 1"/>
                <a:gd name="T6" fmla="*/ 3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2" name="Freeform 115"/>
            <p:cNvSpPr>
              <a:spLocks/>
            </p:cNvSpPr>
            <p:nvPr/>
          </p:nvSpPr>
          <p:spPr bwMode="auto">
            <a:xfrm>
              <a:off x="8963026" y="2843213"/>
              <a:ext cx="0" cy="23813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3" name="Freeform 116"/>
            <p:cNvSpPr>
              <a:spLocks/>
            </p:cNvSpPr>
            <p:nvPr/>
          </p:nvSpPr>
          <p:spPr bwMode="auto">
            <a:xfrm>
              <a:off x="8721726" y="2794000"/>
              <a:ext cx="1354138" cy="73025"/>
            </a:xfrm>
            <a:custGeom>
              <a:avLst/>
              <a:gdLst>
                <a:gd name="T0" fmla="*/ 6 w 56"/>
                <a:gd name="T1" fmla="*/ 0 h 3"/>
                <a:gd name="T2" fmla="*/ 0 w 56"/>
                <a:gd name="T3" fmla="*/ 1 h 3"/>
                <a:gd name="T4" fmla="*/ 3 w 56"/>
                <a:gd name="T5" fmla="*/ 2 h 3"/>
                <a:gd name="T6" fmla="*/ 1 w 56"/>
                <a:gd name="T7" fmla="*/ 2 h 3"/>
                <a:gd name="T8" fmla="*/ 4 w 56"/>
                <a:gd name="T9" fmla="*/ 2 h 3"/>
                <a:gd name="T10" fmla="*/ 11 w 56"/>
                <a:gd name="T11" fmla="*/ 1 h 3"/>
                <a:gd name="T12" fmla="*/ 14 w 56"/>
                <a:gd name="T13" fmla="*/ 2 h 3"/>
                <a:gd name="T14" fmla="*/ 14 w 56"/>
                <a:gd name="T15" fmla="*/ 2 h 3"/>
                <a:gd name="T16" fmla="*/ 16 w 56"/>
                <a:gd name="T17" fmla="*/ 1 h 3"/>
                <a:gd name="T18" fmla="*/ 18 w 56"/>
                <a:gd name="T19" fmla="*/ 2 h 3"/>
                <a:gd name="T20" fmla="*/ 20 w 56"/>
                <a:gd name="T21" fmla="*/ 1 h 3"/>
                <a:gd name="T22" fmla="*/ 28 w 56"/>
                <a:gd name="T23" fmla="*/ 1 h 3"/>
                <a:gd name="T24" fmla="*/ 26 w 56"/>
                <a:gd name="T25" fmla="*/ 0 h 3"/>
                <a:gd name="T26" fmla="*/ 38 w 56"/>
                <a:gd name="T27" fmla="*/ 0 h 3"/>
                <a:gd name="T28" fmla="*/ 36 w 56"/>
                <a:gd name="T29" fmla="*/ 1 h 3"/>
                <a:gd name="T30" fmla="*/ 47 w 56"/>
                <a:gd name="T31" fmla="*/ 1 h 3"/>
                <a:gd name="T32" fmla="*/ 45 w 56"/>
                <a:gd name="T33" fmla="*/ 1 h 3"/>
                <a:gd name="T34" fmla="*/ 56 w 56"/>
                <a:gd name="T35" fmla="*/ 0 h 3"/>
                <a:gd name="T36" fmla="*/ 6 w 56"/>
                <a:gd name="T3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6" h="3">
                  <a:moveTo>
                    <a:pt x="6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3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3"/>
                    <a:pt x="2" y="2"/>
                    <a:pt x="4" y="2"/>
                  </a:cubicBezTo>
                  <a:cubicBezTo>
                    <a:pt x="5" y="1"/>
                    <a:pt x="9" y="1"/>
                    <a:pt x="11" y="1"/>
                  </a:cubicBezTo>
                  <a:cubicBezTo>
                    <a:pt x="11" y="1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5" y="1"/>
                    <a:pt x="16" y="1"/>
                  </a:cubicBezTo>
                  <a:cubicBezTo>
                    <a:pt x="18" y="1"/>
                    <a:pt x="18" y="2"/>
                    <a:pt x="18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4" y="2"/>
                    <a:pt x="26" y="1"/>
                    <a:pt x="28" y="1"/>
                  </a:cubicBezTo>
                  <a:cubicBezTo>
                    <a:pt x="27" y="1"/>
                    <a:pt x="27" y="0"/>
                    <a:pt x="26" y="0"/>
                  </a:cubicBezTo>
                  <a:cubicBezTo>
                    <a:pt x="31" y="0"/>
                    <a:pt x="35" y="0"/>
                    <a:pt x="38" y="0"/>
                  </a:cubicBezTo>
                  <a:cubicBezTo>
                    <a:pt x="39" y="1"/>
                    <a:pt x="36" y="0"/>
                    <a:pt x="36" y="1"/>
                  </a:cubicBezTo>
                  <a:cubicBezTo>
                    <a:pt x="40" y="1"/>
                    <a:pt x="44" y="2"/>
                    <a:pt x="47" y="1"/>
                  </a:cubicBezTo>
                  <a:cubicBezTo>
                    <a:pt x="46" y="1"/>
                    <a:pt x="45" y="1"/>
                    <a:pt x="45" y="1"/>
                  </a:cubicBezTo>
                  <a:cubicBezTo>
                    <a:pt x="49" y="0"/>
                    <a:pt x="53" y="1"/>
                    <a:pt x="5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4" name="Freeform 117"/>
            <p:cNvSpPr>
              <a:spLocks/>
            </p:cNvSpPr>
            <p:nvPr/>
          </p:nvSpPr>
          <p:spPr bwMode="auto">
            <a:xfrm>
              <a:off x="8696326" y="2819400"/>
              <a:ext cx="2540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5" name="Freeform 118"/>
            <p:cNvSpPr>
              <a:spLocks/>
            </p:cNvSpPr>
            <p:nvPr/>
          </p:nvSpPr>
          <p:spPr bwMode="auto">
            <a:xfrm>
              <a:off x="9931401" y="4284663"/>
              <a:ext cx="169863" cy="25400"/>
            </a:xfrm>
            <a:custGeom>
              <a:avLst/>
              <a:gdLst>
                <a:gd name="T0" fmla="*/ 2 w 7"/>
                <a:gd name="T1" fmla="*/ 0 h 1"/>
                <a:gd name="T2" fmla="*/ 3 w 7"/>
                <a:gd name="T3" fmla="*/ 1 h 1"/>
                <a:gd name="T4" fmla="*/ 7 w 7"/>
                <a:gd name="T5" fmla="*/ 1 h 1"/>
                <a:gd name="T6" fmla="*/ 0 w 7"/>
                <a:gd name="T7" fmla="*/ 0 h 1"/>
                <a:gd name="T8" fmla="*/ 2 w 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">
                  <a:moveTo>
                    <a:pt x="2" y="0"/>
                  </a:moveTo>
                  <a:cubicBezTo>
                    <a:pt x="2" y="0"/>
                    <a:pt x="3" y="1"/>
                    <a:pt x="3" y="1"/>
                  </a:cubicBezTo>
                  <a:cubicBezTo>
                    <a:pt x="4" y="1"/>
                    <a:pt x="6" y="1"/>
                    <a:pt x="7" y="1"/>
                  </a:cubicBezTo>
                  <a:cubicBezTo>
                    <a:pt x="6" y="0"/>
                    <a:pt x="1" y="0"/>
                    <a:pt x="0" y="0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6" name="Freeform 119"/>
            <p:cNvSpPr>
              <a:spLocks/>
            </p:cNvSpPr>
            <p:nvPr/>
          </p:nvSpPr>
          <p:spPr bwMode="auto">
            <a:xfrm>
              <a:off x="9494838" y="1474788"/>
              <a:ext cx="581025" cy="23813"/>
            </a:xfrm>
            <a:custGeom>
              <a:avLst/>
              <a:gdLst>
                <a:gd name="T0" fmla="*/ 24 w 24"/>
                <a:gd name="T1" fmla="*/ 1 h 1"/>
                <a:gd name="T2" fmla="*/ 0 w 24"/>
                <a:gd name="T3" fmla="*/ 0 h 1"/>
                <a:gd name="T4" fmla="*/ 24 w 24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">
                  <a:moveTo>
                    <a:pt x="24" y="1"/>
                  </a:moveTo>
                  <a:cubicBezTo>
                    <a:pt x="16" y="1"/>
                    <a:pt x="7" y="0"/>
                    <a:pt x="0" y="0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7" name="Freeform 120"/>
            <p:cNvSpPr>
              <a:spLocks/>
            </p:cNvSpPr>
            <p:nvPr/>
          </p:nvSpPr>
          <p:spPr bwMode="auto">
            <a:xfrm>
              <a:off x="9955213" y="4235450"/>
              <a:ext cx="96838" cy="49213"/>
            </a:xfrm>
            <a:custGeom>
              <a:avLst/>
              <a:gdLst>
                <a:gd name="T0" fmla="*/ 1 w 4"/>
                <a:gd name="T1" fmla="*/ 1 h 2"/>
                <a:gd name="T2" fmla="*/ 4 w 4"/>
                <a:gd name="T3" fmla="*/ 0 h 2"/>
                <a:gd name="T4" fmla="*/ 0 w 4"/>
                <a:gd name="T5" fmla="*/ 1 h 2"/>
                <a:gd name="T6" fmla="*/ 1 w 4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1" y="1"/>
                  </a:moveTo>
                  <a:cubicBezTo>
                    <a:pt x="2" y="0"/>
                    <a:pt x="4" y="2"/>
                    <a:pt x="4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8" name="Freeform 121"/>
            <p:cNvSpPr>
              <a:spLocks/>
            </p:cNvSpPr>
            <p:nvPr/>
          </p:nvSpPr>
          <p:spPr bwMode="auto">
            <a:xfrm>
              <a:off x="9979026" y="1865313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9" name="Rectangle 122"/>
            <p:cNvSpPr>
              <a:spLocks noChangeArrowheads="1"/>
            </p:cNvSpPr>
            <p:nvPr/>
          </p:nvSpPr>
          <p:spPr bwMode="auto">
            <a:xfrm>
              <a:off x="9955213" y="4627563"/>
              <a:ext cx="73025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00" name="Rectangle 123"/>
            <p:cNvSpPr>
              <a:spLocks noChangeArrowheads="1"/>
            </p:cNvSpPr>
            <p:nvPr/>
          </p:nvSpPr>
          <p:spPr bwMode="auto">
            <a:xfrm>
              <a:off x="9931401" y="5629275"/>
              <a:ext cx="9683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01" name="Rectangle 124"/>
            <p:cNvSpPr>
              <a:spLocks noChangeArrowheads="1"/>
            </p:cNvSpPr>
            <p:nvPr/>
          </p:nvSpPr>
          <p:spPr bwMode="auto">
            <a:xfrm>
              <a:off x="9955213" y="1743075"/>
              <a:ext cx="492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02" name="Freeform 125"/>
            <p:cNvSpPr>
              <a:spLocks/>
            </p:cNvSpPr>
            <p:nvPr/>
          </p:nvSpPr>
          <p:spPr bwMode="auto">
            <a:xfrm>
              <a:off x="9931401" y="3503613"/>
              <a:ext cx="73025" cy="0"/>
            </a:xfrm>
            <a:custGeom>
              <a:avLst/>
              <a:gdLst>
                <a:gd name="T0" fmla="*/ 30 w 46"/>
                <a:gd name="T1" fmla="*/ 46 w 46"/>
                <a:gd name="T2" fmla="*/ 0 w 46"/>
                <a:gd name="T3" fmla="*/ 30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0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03" name="Freeform 126"/>
            <p:cNvSpPr>
              <a:spLocks/>
            </p:cNvSpPr>
            <p:nvPr/>
          </p:nvSpPr>
          <p:spPr bwMode="auto">
            <a:xfrm>
              <a:off x="9737726" y="3087688"/>
              <a:ext cx="217488" cy="23813"/>
            </a:xfrm>
            <a:custGeom>
              <a:avLst/>
              <a:gdLst>
                <a:gd name="T0" fmla="*/ 9 w 9"/>
                <a:gd name="T1" fmla="*/ 0 h 1"/>
                <a:gd name="T2" fmla="*/ 0 w 9"/>
                <a:gd name="T3" fmla="*/ 0 h 1"/>
                <a:gd name="T4" fmla="*/ 9 w 9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1"/>
                    <a:pt x="6" y="1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04" name="Freeform 127"/>
            <p:cNvSpPr>
              <a:spLocks/>
            </p:cNvSpPr>
            <p:nvPr/>
          </p:nvSpPr>
          <p:spPr bwMode="auto">
            <a:xfrm>
              <a:off x="9761538" y="4333875"/>
              <a:ext cx="193675" cy="23813"/>
            </a:xfrm>
            <a:custGeom>
              <a:avLst/>
              <a:gdLst>
                <a:gd name="T0" fmla="*/ 31 w 122"/>
                <a:gd name="T1" fmla="*/ 15 h 15"/>
                <a:gd name="T2" fmla="*/ 122 w 122"/>
                <a:gd name="T3" fmla="*/ 0 h 15"/>
                <a:gd name="T4" fmla="*/ 0 w 122"/>
                <a:gd name="T5" fmla="*/ 15 h 15"/>
                <a:gd name="T6" fmla="*/ 31 w 122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15">
                  <a:moveTo>
                    <a:pt x="31" y="15"/>
                  </a:moveTo>
                  <a:lnTo>
                    <a:pt x="122" y="0"/>
                  </a:lnTo>
                  <a:lnTo>
                    <a:pt x="0" y="15"/>
                  </a:lnTo>
                  <a:lnTo>
                    <a:pt x="31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05" name="Freeform 128"/>
            <p:cNvSpPr>
              <a:spLocks/>
            </p:cNvSpPr>
            <p:nvPr/>
          </p:nvSpPr>
          <p:spPr bwMode="auto">
            <a:xfrm>
              <a:off x="9858376" y="4089400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06" name="Rectangle 129"/>
            <p:cNvSpPr>
              <a:spLocks noChangeArrowheads="1"/>
            </p:cNvSpPr>
            <p:nvPr/>
          </p:nvSpPr>
          <p:spPr bwMode="auto">
            <a:xfrm>
              <a:off x="9301163" y="2403475"/>
              <a:ext cx="606425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07" name="Freeform 130"/>
            <p:cNvSpPr>
              <a:spLocks/>
            </p:cNvSpPr>
            <p:nvPr/>
          </p:nvSpPr>
          <p:spPr bwMode="auto">
            <a:xfrm>
              <a:off x="9834563" y="2744788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08" name="Freeform 131"/>
            <p:cNvSpPr>
              <a:spLocks/>
            </p:cNvSpPr>
            <p:nvPr/>
          </p:nvSpPr>
          <p:spPr bwMode="auto">
            <a:xfrm>
              <a:off x="9180513" y="2427288"/>
              <a:ext cx="581025" cy="49213"/>
            </a:xfrm>
            <a:custGeom>
              <a:avLst/>
              <a:gdLst>
                <a:gd name="T0" fmla="*/ 15 w 24"/>
                <a:gd name="T1" fmla="*/ 2 h 2"/>
                <a:gd name="T2" fmla="*/ 20 w 24"/>
                <a:gd name="T3" fmla="*/ 2 h 2"/>
                <a:gd name="T4" fmla="*/ 24 w 24"/>
                <a:gd name="T5" fmla="*/ 1 h 2"/>
                <a:gd name="T6" fmla="*/ 0 w 24"/>
                <a:gd name="T7" fmla="*/ 1 h 2"/>
                <a:gd name="T8" fmla="*/ 15 w 24"/>
                <a:gd name="T9" fmla="*/ 1 h 2"/>
                <a:gd name="T10" fmla="*/ 15 w 2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">
                  <a:moveTo>
                    <a:pt x="15" y="2"/>
                  </a:moveTo>
                  <a:cubicBezTo>
                    <a:pt x="17" y="2"/>
                    <a:pt x="20" y="1"/>
                    <a:pt x="20" y="2"/>
                  </a:cubicBezTo>
                  <a:cubicBezTo>
                    <a:pt x="19" y="0"/>
                    <a:pt x="23" y="1"/>
                    <a:pt x="24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10" y="1"/>
                    <a:pt x="15" y="1"/>
                  </a:cubicBezTo>
                  <a:lnTo>
                    <a:pt x="15" y="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09" name="Freeform 132"/>
            <p:cNvSpPr>
              <a:spLocks/>
            </p:cNvSpPr>
            <p:nvPr/>
          </p:nvSpPr>
          <p:spPr bwMode="auto">
            <a:xfrm>
              <a:off x="9688513" y="2744788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0" name="Freeform 133"/>
            <p:cNvSpPr>
              <a:spLocks/>
            </p:cNvSpPr>
            <p:nvPr/>
          </p:nvSpPr>
          <p:spPr bwMode="auto">
            <a:xfrm>
              <a:off x="9688513" y="2255838"/>
              <a:ext cx="49213" cy="25400"/>
            </a:xfrm>
            <a:custGeom>
              <a:avLst/>
              <a:gdLst>
                <a:gd name="T0" fmla="*/ 31 w 31"/>
                <a:gd name="T1" fmla="*/ 16 h 16"/>
                <a:gd name="T2" fmla="*/ 31 w 31"/>
                <a:gd name="T3" fmla="*/ 0 h 16"/>
                <a:gd name="T4" fmla="*/ 0 w 31"/>
                <a:gd name="T5" fmla="*/ 16 h 16"/>
                <a:gd name="T6" fmla="*/ 31 w 31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6">
                  <a:moveTo>
                    <a:pt x="31" y="16"/>
                  </a:moveTo>
                  <a:lnTo>
                    <a:pt x="31" y="0"/>
                  </a:lnTo>
                  <a:lnTo>
                    <a:pt x="0" y="16"/>
                  </a:lnTo>
                  <a:lnTo>
                    <a:pt x="31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1" name="Rectangle 134"/>
            <p:cNvSpPr>
              <a:spLocks noChangeArrowheads="1"/>
            </p:cNvSpPr>
            <p:nvPr/>
          </p:nvSpPr>
          <p:spPr bwMode="auto">
            <a:xfrm>
              <a:off x="9544051" y="2305050"/>
              <a:ext cx="16986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2" name="Freeform 135"/>
            <p:cNvSpPr>
              <a:spLocks/>
            </p:cNvSpPr>
            <p:nvPr/>
          </p:nvSpPr>
          <p:spPr bwMode="auto">
            <a:xfrm>
              <a:off x="9326563" y="5335588"/>
              <a:ext cx="387350" cy="49213"/>
            </a:xfrm>
            <a:custGeom>
              <a:avLst/>
              <a:gdLst>
                <a:gd name="T0" fmla="*/ 16 w 16"/>
                <a:gd name="T1" fmla="*/ 1 h 2"/>
                <a:gd name="T2" fmla="*/ 0 w 16"/>
                <a:gd name="T3" fmla="*/ 1 h 2"/>
                <a:gd name="T4" fmla="*/ 0 w 16"/>
                <a:gd name="T5" fmla="*/ 2 h 2"/>
                <a:gd name="T6" fmla="*/ 16 w 1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2">
                  <a:moveTo>
                    <a:pt x="16" y="1"/>
                  </a:moveTo>
                  <a:cubicBezTo>
                    <a:pt x="10" y="2"/>
                    <a:pt x="5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5" y="1"/>
                    <a:pt x="12" y="2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3" name="Freeform 136"/>
            <p:cNvSpPr>
              <a:spLocks/>
            </p:cNvSpPr>
            <p:nvPr/>
          </p:nvSpPr>
          <p:spPr bwMode="auto">
            <a:xfrm>
              <a:off x="9617076" y="3990975"/>
              <a:ext cx="71438" cy="25400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4" name="Freeform 137"/>
            <p:cNvSpPr>
              <a:spLocks/>
            </p:cNvSpPr>
            <p:nvPr/>
          </p:nvSpPr>
          <p:spPr bwMode="auto">
            <a:xfrm>
              <a:off x="9617076" y="2330450"/>
              <a:ext cx="47625" cy="0"/>
            </a:xfrm>
            <a:custGeom>
              <a:avLst/>
              <a:gdLst>
                <a:gd name="T0" fmla="*/ 15 w 30"/>
                <a:gd name="T1" fmla="*/ 30 w 30"/>
                <a:gd name="T2" fmla="*/ 0 w 30"/>
                <a:gd name="T3" fmla="*/ 15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15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5" name="Freeform 138"/>
            <p:cNvSpPr>
              <a:spLocks/>
            </p:cNvSpPr>
            <p:nvPr/>
          </p:nvSpPr>
          <p:spPr bwMode="auto">
            <a:xfrm>
              <a:off x="9350376" y="3062288"/>
              <a:ext cx="290513" cy="49213"/>
            </a:xfrm>
            <a:custGeom>
              <a:avLst/>
              <a:gdLst>
                <a:gd name="T0" fmla="*/ 0 w 12"/>
                <a:gd name="T1" fmla="*/ 1 h 2"/>
                <a:gd name="T2" fmla="*/ 12 w 12"/>
                <a:gd name="T3" fmla="*/ 2 h 2"/>
                <a:gd name="T4" fmla="*/ 12 w 12"/>
                <a:gd name="T5" fmla="*/ 1 h 2"/>
                <a:gd name="T6" fmla="*/ 0 w 1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">
                  <a:moveTo>
                    <a:pt x="0" y="1"/>
                  </a:moveTo>
                  <a:cubicBezTo>
                    <a:pt x="3" y="1"/>
                    <a:pt x="9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2"/>
                    <a:pt x="4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6" name="Rectangle 139"/>
            <p:cNvSpPr>
              <a:spLocks noChangeArrowheads="1"/>
            </p:cNvSpPr>
            <p:nvPr/>
          </p:nvSpPr>
          <p:spPr bwMode="auto">
            <a:xfrm>
              <a:off x="9494838" y="1547813"/>
              <a:ext cx="1460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7" name="Freeform 140"/>
            <p:cNvSpPr>
              <a:spLocks/>
            </p:cNvSpPr>
            <p:nvPr/>
          </p:nvSpPr>
          <p:spPr bwMode="auto">
            <a:xfrm>
              <a:off x="9544051" y="2255838"/>
              <a:ext cx="73025" cy="25400"/>
            </a:xfrm>
            <a:custGeom>
              <a:avLst/>
              <a:gdLst>
                <a:gd name="T0" fmla="*/ 15 w 46"/>
                <a:gd name="T1" fmla="*/ 16 h 16"/>
                <a:gd name="T2" fmla="*/ 46 w 46"/>
                <a:gd name="T3" fmla="*/ 0 h 16"/>
                <a:gd name="T4" fmla="*/ 0 w 46"/>
                <a:gd name="T5" fmla="*/ 16 h 16"/>
                <a:gd name="T6" fmla="*/ 15 w 46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16">
                  <a:moveTo>
                    <a:pt x="15" y="16"/>
                  </a:moveTo>
                  <a:lnTo>
                    <a:pt x="46" y="0"/>
                  </a:lnTo>
                  <a:lnTo>
                    <a:pt x="0" y="16"/>
                  </a:lnTo>
                  <a:lnTo>
                    <a:pt x="15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8" name="Freeform 141"/>
            <p:cNvSpPr>
              <a:spLocks/>
            </p:cNvSpPr>
            <p:nvPr/>
          </p:nvSpPr>
          <p:spPr bwMode="auto">
            <a:xfrm>
              <a:off x="9180513" y="3990975"/>
              <a:ext cx="339725" cy="25400"/>
            </a:xfrm>
            <a:custGeom>
              <a:avLst/>
              <a:gdLst>
                <a:gd name="T0" fmla="*/ 7 w 14"/>
                <a:gd name="T1" fmla="*/ 1 h 1"/>
                <a:gd name="T2" fmla="*/ 14 w 14"/>
                <a:gd name="T3" fmla="*/ 0 h 1"/>
                <a:gd name="T4" fmla="*/ 0 w 14"/>
                <a:gd name="T5" fmla="*/ 0 h 1"/>
                <a:gd name="T6" fmla="*/ 8 w 14"/>
                <a:gd name="T7" fmla="*/ 1 h 1"/>
                <a:gd name="T8" fmla="*/ 7 w 1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">
                  <a:moveTo>
                    <a:pt x="7" y="1"/>
                  </a:moveTo>
                  <a:cubicBezTo>
                    <a:pt x="9" y="1"/>
                    <a:pt x="12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9" name="Freeform 142"/>
            <p:cNvSpPr>
              <a:spLocks/>
            </p:cNvSpPr>
            <p:nvPr/>
          </p:nvSpPr>
          <p:spPr bwMode="auto">
            <a:xfrm>
              <a:off x="9083676" y="2697163"/>
              <a:ext cx="217488" cy="73025"/>
            </a:xfrm>
            <a:custGeom>
              <a:avLst/>
              <a:gdLst>
                <a:gd name="T0" fmla="*/ 0 w 9"/>
                <a:gd name="T1" fmla="*/ 2 h 3"/>
                <a:gd name="T2" fmla="*/ 9 w 9"/>
                <a:gd name="T3" fmla="*/ 2 h 3"/>
                <a:gd name="T4" fmla="*/ 8 w 9"/>
                <a:gd name="T5" fmla="*/ 2 h 3"/>
                <a:gd name="T6" fmla="*/ 0 w 9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3">
                  <a:moveTo>
                    <a:pt x="0" y="2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4" y="3"/>
                    <a:pt x="2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20" name="Rectangle 143"/>
            <p:cNvSpPr>
              <a:spLocks noChangeArrowheads="1"/>
            </p:cNvSpPr>
            <p:nvPr/>
          </p:nvSpPr>
          <p:spPr bwMode="auto">
            <a:xfrm>
              <a:off x="9301163" y="2744788"/>
              <a:ext cx="24288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21" name="Freeform 144"/>
            <p:cNvSpPr>
              <a:spLocks/>
            </p:cNvSpPr>
            <p:nvPr/>
          </p:nvSpPr>
          <p:spPr bwMode="auto">
            <a:xfrm>
              <a:off x="9494838" y="4310063"/>
              <a:ext cx="49213" cy="23813"/>
            </a:xfrm>
            <a:custGeom>
              <a:avLst/>
              <a:gdLst>
                <a:gd name="T0" fmla="*/ 31 w 31"/>
                <a:gd name="T1" fmla="*/ 15 h 15"/>
                <a:gd name="T2" fmla="*/ 31 w 31"/>
                <a:gd name="T3" fmla="*/ 0 h 15"/>
                <a:gd name="T4" fmla="*/ 0 w 31"/>
                <a:gd name="T5" fmla="*/ 15 h 15"/>
                <a:gd name="T6" fmla="*/ 31 w 3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31" y="15"/>
                  </a:moveTo>
                  <a:lnTo>
                    <a:pt x="31" y="0"/>
                  </a:lnTo>
                  <a:lnTo>
                    <a:pt x="0" y="15"/>
                  </a:lnTo>
                  <a:lnTo>
                    <a:pt x="31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22" name="Freeform 145"/>
            <p:cNvSpPr>
              <a:spLocks/>
            </p:cNvSpPr>
            <p:nvPr/>
          </p:nvSpPr>
          <p:spPr bwMode="auto">
            <a:xfrm>
              <a:off x="9471026" y="5481638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23" name="Freeform 146"/>
            <p:cNvSpPr>
              <a:spLocks/>
            </p:cNvSpPr>
            <p:nvPr/>
          </p:nvSpPr>
          <p:spPr bwMode="auto">
            <a:xfrm>
              <a:off x="9229726" y="5603875"/>
              <a:ext cx="314325" cy="25400"/>
            </a:xfrm>
            <a:custGeom>
              <a:avLst/>
              <a:gdLst>
                <a:gd name="T0" fmla="*/ 0 w 13"/>
                <a:gd name="T1" fmla="*/ 1 h 1"/>
                <a:gd name="T2" fmla="*/ 13 w 13"/>
                <a:gd name="T3" fmla="*/ 1 h 1"/>
                <a:gd name="T4" fmla="*/ 1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9" y="1"/>
                    <a:pt x="4" y="1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24" name="Freeform 147"/>
            <p:cNvSpPr>
              <a:spLocks/>
            </p:cNvSpPr>
            <p:nvPr/>
          </p:nvSpPr>
          <p:spPr bwMode="auto">
            <a:xfrm>
              <a:off x="9447213" y="2476500"/>
              <a:ext cx="73025" cy="49213"/>
            </a:xfrm>
            <a:custGeom>
              <a:avLst/>
              <a:gdLst>
                <a:gd name="T0" fmla="*/ 0 w 3"/>
                <a:gd name="T1" fmla="*/ 1 h 2"/>
                <a:gd name="T2" fmla="*/ 2 w 3"/>
                <a:gd name="T3" fmla="*/ 1 h 2"/>
                <a:gd name="T4" fmla="*/ 2 w 3"/>
                <a:gd name="T5" fmla="*/ 1 h 2"/>
                <a:gd name="T6" fmla="*/ 3 w 3"/>
                <a:gd name="T7" fmla="*/ 1 h 2"/>
                <a:gd name="T8" fmla="*/ 0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2"/>
                    <a:pt x="3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25" name="Freeform 148"/>
            <p:cNvSpPr>
              <a:spLocks/>
            </p:cNvSpPr>
            <p:nvPr/>
          </p:nvSpPr>
          <p:spPr bwMode="auto">
            <a:xfrm>
              <a:off x="9447213" y="14017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26" name="Freeform 149"/>
            <p:cNvSpPr>
              <a:spLocks/>
            </p:cNvSpPr>
            <p:nvPr/>
          </p:nvSpPr>
          <p:spPr bwMode="auto">
            <a:xfrm>
              <a:off x="9447213" y="1401763"/>
              <a:ext cx="73025" cy="23813"/>
            </a:xfrm>
            <a:custGeom>
              <a:avLst/>
              <a:gdLst>
                <a:gd name="T0" fmla="*/ 3 w 3"/>
                <a:gd name="T1" fmla="*/ 1 h 1"/>
                <a:gd name="T2" fmla="*/ 0 w 3"/>
                <a:gd name="T3" fmla="*/ 0 h 1"/>
                <a:gd name="T4" fmla="*/ 3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2" y="0"/>
                    <a:pt x="2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27" name="Rectangle 150"/>
            <p:cNvSpPr>
              <a:spLocks noChangeArrowheads="1"/>
            </p:cNvSpPr>
            <p:nvPr/>
          </p:nvSpPr>
          <p:spPr bwMode="auto">
            <a:xfrm>
              <a:off x="9447213" y="1401763"/>
              <a:ext cx="1588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28" name="Freeform 151"/>
            <p:cNvSpPr>
              <a:spLocks/>
            </p:cNvSpPr>
            <p:nvPr/>
          </p:nvSpPr>
          <p:spPr bwMode="auto">
            <a:xfrm>
              <a:off x="9350376" y="3503613"/>
              <a:ext cx="144463" cy="23813"/>
            </a:xfrm>
            <a:custGeom>
              <a:avLst/>
              <a:gdLst>
                <a:gd name="T0" fmla="*/ 91 w 91"/>
                <a:gd name="T1" fmla="*/ 0 h 15"/>
                <a:gd name="T2" fmla="*/ 0 w 91"/>
                <a:gd name="T3" fmla="*/ 0 h 15"/>
                <a:gd name="T4" fmla="*/ 61 w 91"/>
                <a:gd name="T5" fmla="*/ 15 h 15"/>
                <a:gd name="T6" fmla="*/ 91 w 91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15">
                  <a:moveTo>
                    <a:pt x="91" y="0"/>
                  </a:moveTo>
                  <a:lnTo>
                    <a:pt x="0" y="0"/>
                  </a:lnTo>
                  <a:lnTo>
                    <a:pt x="61" y="15"/>
                  </a:lnTo>
                  <a:lnTo>
                    <a:pt x="9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29" name="Rectangle 152"/>
            <p:cNvSpPr>
              <a:spLocks noChangeArrowheads="1"/>
            </p:cNvSpPr>
            <p:nvPr/>
          </p:nvSpPr>
          <p:spPr bwMode="auto">
            <a:xfrm>
              <a:off x="9471026" y="5434013"/>
              <a:ext cx="238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30" name="Freeform 153"/>
            <p:cNvSpPr>
              <a:spLocks/>
            </p:cNvSpPr>
            <p:nvPr/>
          </p:nvSpPr>
          <p:spPr bwMode="auto">
            <a:xfrm>
              <a:off x="9423401" y="1743075"/>
              <a:ext cx="71438" cy="0"/>
            </a:xfrm>
            <a:custGeom>
              <a:avLst/>
              <a:gdLst>
                <a:gd name="T0" fmla="*/ 15 w 45"/>
                <a:gd name="T1" fmla="*/ 45 w 45"/>
                <a:gd name="T2" fmla="*/ 0 w 45"/>
                <a:gd name="T3" fmla="*/ 15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15" y="0"/>
                  </a:moveTo>
                  <a:lnTo>
                    <a:pt x="4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31" name="Freeform 154"/>
            <p:cNvSpPr>
              <a:spLocks/>
            </p:cNvSpPr>
            <p:nvPr/>
          </p:nvSpPr>
          <p:spPr bwMode="auto">
            <a:xfrm>
              <a:off x="9253538" y="1768475"/>
              <a:ext cx="193675" cy="23813"/>
            </a:xfrm>
            <a:custGeom>
              <a:avLst/>
              <a:gdLst>
                <a:gd name="T0" fmla="*/ 0 w 122"/>
                <a:gd name="T1" fmla="*/ 15 h 15"/>
                <a:gd name="T2" fmla="*/ 91 w 122"/>
                <a:gd name="T3" fmla="*/ 15 h 15"/>
                <a:gd name="T4" fmla="*/ 122 w 122"/>
                <a:gd name="T5" fmla="*/ 0 h 15"/>
                <a:gd name="T6" fmla="*/ 0 w 122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15">
                  <a:moveTo>
                    <a:pt x="0" y="15"/>
                  </a:moveTo>
                  <a:lnTo>
                    <a:pt x="91" y="15"/>
                  </a:lnTo>
                  <a:lnTo>
                    <a:pt x="122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32" name="Freeform 155"/>
            <p:cNvSpPr>
              <a:spLocks/>
            </p:cNvSpPr>
            <p:nvPr/>
          </p:nvSpPr>
          <p:spPr bwMode="auto">
            <a:xfrm>
              <a:off x="9423401" y="4310063"/>
              <a:ext cx="47625" cy="23813"/>
            </a:xfrm>
            <a:custGeom>
              <a:avLst/>
              <a:gdLst>
                <a:gd name="T0" fmla="*/ 30 w 30"/>
                <a:gd name="T1" fmla="*/ 15 h 15"/>
                <a:gd name="T2" fmla="*/ 30 w 30"/>
                <a:gd name="T3" fmla="*/ 0 h 15"/>
                <a:gd name="T4" fmla="*/ 0 w 30"/>
                <a:gd name="T5" fmla="*/ 15 h 15"/>
                <a:gd name="T6" fmla="*/ 30 w 30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5">
                  <a:moveTo>
                    <a:pt x="30" y="15"/>
                  </a:moveTo>
                  <a:lnTo>
                    <a:pt x="30" y="0"/>
                  </a:lnTo>
                  <a:lnTo>
                    <a:pt x="0" y="15"/>
                  </a:lnTo>
                  <a:lnTo>
                    <a:pt x="3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33" name="Rectangle 156"/>
            <p:cNvSpPr>
              <a:spLocks noChangeArrowheads="1"/>
            </p:cNvSpPr>
            <p:nvPr/>
          </p:nvSpPr>
          <p:spPr bwMode="auto">
            <a:xfrm>
              <a:off x="9229726" y="3917950"/>
              <a:ext cx="19367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34" name="Freeform 157"/>
            <p:cNvSpPr>
              <a:spLocks/>
            </p:cNvSpPr>
            <p:nvPr/>
          </p:nvSpPr>
          <p:spPr bwMode="auto">
            <a:xfrm>
              <a:off x="9350376" y="5580063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35" name="Rectangle 158"/>
            <p:cNvSpPr>
              <a:spLocks noChangeArrowheads="1"/>
            </p:cNvSpPr>
            <p:nvPr/>
          </p:nvSpPr>
          <p:spPr bwMode="auto">
            <a:xfrm>
              <a:off x="9180513" y="5434013"/>
              <a:ext cx="21748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36" name="Freeform 159"/>
            <p:cNvSpPr>
              <a:spLocks/>
            </p:cNvSpPr>
            <p:nvPr/>
          </p:nvSpPr>
          <p:spPr bwMode="auto">
            <a:xfrm>
              <a:off x="9229726" y="5507038"/>
              <a:ext cx="47625" cy="23813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37" name="Freeform 160"/>
            <p:cNvSpPr>
              <a:spLocks/>
            </p:cNvSpPr>
            <p:nvPr/>
          </p:nvSpPr>
          <p:spPr bwMode="auto">
            <a:xfrm>
              <a:off x="9277351" y="5507038"/>
              <a:ext cx="120650" cy="23813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0 h 1"/>
                <a:gd name="T4" fmla="*/ 5 w 5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3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38" name="Rectangle 161"/>
            <p:cNvSpPr>
              <a:spLocks noChangeArrowheads="1"/>
            </p:cNvSpPr>
            <p:nvPr/>
          </p:nvSpPr>
          <p:spPr bwMode="auto">
            <a:xfrm>
              <a:off x="8793163" y="1865313"/>
              <a:ext cx="5572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39" name="Freeform 162"/>
            <p:cNvSpPr>
              <a:spLocks/>
            </p:cNvSpPr>
            <p:nvPr/>
          </p:nvSpPr>
          <p:spPr bwMode="auto">
            <a:xfrm>
              <a:off x="9277351" y="2330450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40" name="Freeform 163"/>
            <p:cNvSpPr>
              <a:spLocks/>
            </p:cNvSpPr>
            <p:nvPr/>
          </p:nvSpPr>
          <p:spPr bwMode="auto">
            <a:xfrm>
              <a:off x="9301163" y="3649663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41" name="Freeform 164"/>
            <p:cNvSpPr>
              <a:spLocks/>
            </p:cNvSpPr>
            <p:nvPr/>
          </p:nvSpPr>
          <p:spPr bwMode="auto">
            <a:xfrm>
              <a:off x="9277351" y="2500313"/>
              <a:ext cx="23813" cy="0"/>
            </a:xfrm>
            <a:custGeom>
              <a:avLst/>
              <a:gdLst>
                <a:gd name="T0" fmla="*/ 15 w 15"/>
                <a:gd name="T1" fmla="*/ 0 w 15"/>
                <a:gd name="T2" fmla="*/ 15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42" name="Freeform 165"/>
            <p:cNvSpPr>
              <a:spLocks/>
            </p:cNvSpPr>
            <p:nvPr/>
          </p:nvSpPr>
          <p:spPr bwMode="auto">
            <a:xfrm>
              <a:off x="8915401" y="3087688"/>
              <a:ext cx="411163" cy="23813"/>
            </a:xfrm>
            <a:custGeom>
              <a:avLst/>
              <a:gdLst>
                <a:gd name="T0" fmla="*/ 14 w 17"/>
                <a:gd name="T1" fmla="*/ 1 h 1"/>
                <a:gd name="T2" fmla="*/ 17 w 17"/>
                <a:gd name="T3" fmla="*/ 0 h 1"/>
                <a:gd name="T4" fmla="*/ 0 w 17"/>
                <a:gd name="T5" fmla="*/ 0 h 1"/>
                <a:gd name="T6" fmla="*/ 14 w 17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">
                  <a:moveTo>
                    <a:pt x="14" y="1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1" y="0"/>
                    <a:pt x="5" y="0"/>
                    <a:pt x="0" y="0"/>
                  </a:cubicBezTo>
                  <a:cubicBezTo>
                    <a:pt x="4" y="0"/>
                    <a:pt x="10" y="1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43" name="Rectangle 166"/>
            <p:cNvSpPr>
              <a:spLocks noChangeArrowheads="1"/>
            </p:cNvSpPr>
            <p:nvPr/>
          </p:nvSpPr>
          <p:spPr bwMode="auto">
            <a:xfrm>
              <a:off x="9253538" y="4016375"/>
              <a:ext cx="730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44" name="Freeform 167"/>
            <p:cNvSpPr>
              <a:spLocks/>
            </p:cNvSpPr>
            <p:nvPr/>
          </p:nvSpPr>
          <p:spPr bwMode="auto">
            <a:xfrm>
              <a:off x="9156701" y="5335588"/>
              <a:ext cx="144463" cy="25400"/>
            </a:xfrm>
            <a:custGeom>
              <a:avLst/>
              <a:gdLst>
                <a:gd name="T0" fmla="*/ 6 w 6"/>
                <a:gd name="T1" fmla="*/ 1 h 1"/>
                <a:gd name="T2" fmla="*/ 0 w 6"/>
                <a:gd name="T3" fmla="*/ 1 h 1"/>
                <a:gd name="T4" fmla="*/ 6 w 6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">
                  <a:moveTo>
                    <a:pt x="6" y="1"/>
                  </a:moveTo>
                  <a:cubicBezTo>
                    <a:pt x="4" y="1"/>
                    <a:pt x="1" y="0"/>
                    <a:pt x="0" y="1"/>
                  </a:cubicBezTo>
                  <a:lnTo>
                    <a:pt x="6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45" name="Freeform 168"/>
            <p:cNvSpPr>
              <a:spLocks/>
            </p:cNvSpPr>
            <p:nvPr/>
          </p:nvSpPr>
          <p:spPr bwMode="auto">
            <a:xfrm>
              <a:off x="9229726" y="2403475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46" name="Freeform 169"/>
            <p:cNvSpPr>
              <a:spLocks/>
            </p:cNvSpPr>
            <p:nvPr/>
          </p:nvSpPr>
          <p:spPr bwMode="auto">
            <a:xfrm>
              <a:off x="9180513" y="1816100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47" name="Freeform 170"/>
            <p:cNvSpPr>
              <a:spLocks/>
            </p:cNvSpPr>
            <p:nvPr/>
          </p:nvSpPr>
          <p:spPr bwMode="auto">
            <a:xfrm>
              <a:off x="9180513" y="5629275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48" name="Rectangle 171"/>
            <p:cNvSpPr>
              <a:spLocks noChangeArrowheads="1"/>
            </p:cNvSpPr>
            <p:nvPr/>
          </p:nvSpPr>
          <p:spPr bwMode="auto">
            <a:xfrm>
              <a:off x="8866188" y="1890713"/>
              <a:ext cx="3143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49" name="Freeform 172"/>
            <p:cNvSpPr>
              <a:spLocks/>
            </p:cNvSpPr>
            <p:nvPr/>
          </p:nvSpPr>
          <p:spPr bwMode="auto">
            <a:xfrm>
              <a:off x="9132888" y="2330450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50" name="Rectangle 173"/>
            <p:cNvSpPr>
              <a:spLocks noChangeArrowheads="1"/>
            </p:cNvSpPr>
            <p:nvPr/>
          </p:nvSpPr>
          <p:spPr bwMode="auto">
            <a:xfrm>
              <a:off x="9059863" y="3917950"/>
              <a:ext cx="1206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51" name="Freeform 174"/>
            <p:cNvSpPr>
              <a:spLocks/>
            </p:cNvSpPr>
            <p:nvPr/>
          </p:nvSpPr>
          <p:spPr bwMode="auto">
            <a:xfrm>
              <a:off x="9012238" y="1816100"/>
              <a:ext cx="144463" cy="25400"/>
            </a:xfrm>
            <a:custGeom>
              <a:avLst/>
              <a:gdLst>
                <a:gd name="T0" fmla="*/ 4 w 6"/>
                <a:gd name="T1" fmla="*/ 0 h 1"/>
                <a:gd name="T2" fmla="*/ 0 w 6"/>
                <a:gd name="T3" fmla="*/ 0 h 1"/>
                <a:gd name="T4" fmla="*/ 4 w 6"/>
                <a:gd name="T5" fmla="*/ 0 h 1"/>
                <a:gd name="T6" fmla="*/ 3 w 6"/>
                <a:gd name="T7" fmla="*/ 1 h 1"/>
                <a:gd name="T8" fmla="*/ 6 w 6"/>
                <a:gd name="T9" fmla="*/ 0 h 1"/>
                <a:gd name="T10" fmla="*/ 5 w 6"/>
                <a:gd name="T11" fmla="*/ 0 h 1"/>
                <a:gd name="T12" fmla="*/ 4 w 6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5" y="1"/>
                    <a:pt x="5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52" name="Freeform 175"/>
            <p:cNvSpPr>
              <a:spLocks/>
            </p:cNvSpPr>
            <p:nvPr/>
          </p:nvSpPr>
          <p:spPr bwMode="auto">
            <a:xfrm>
              <a:off x="9059863" y="164623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53" name="Rectangle 176"/>
            <p:cNvSpPr>
              <a:spLocks noChangeArrowheads="1"/>
            </p:cNvSpPr>
            <p:nvPr/>
          </p:nvSpPr>
          <p:spPr bwMode="auto">
            <a:xfrm>
              <a:off x="9036051" y="5360988"/>
              <a:ext cx="730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54" name="Freeform 177"/>
            <p:cNvSpPr>
              <a:spLocks/>
            </p:cNvSpPr>
            <p:nvPr/>
          </p:nvSpPr>
          <p:spPr bwMode="auto">
            <a:xfrm>
              <a:off x="8915401" y="1792288"/>
              <a:ext cx="144463" cy="23813"/>
            </a:xfrm>
            <a:custGeom>
              <a:avLst/>
              <a:gdLst>
                <a:gd name="T0" fmla="*/ 0 w 6"/>
                <a:gd name="T1" fmla="*/ 1 h 1"/>
                <a:gd name="T2" fmla="*/ 6 w 6"/>
                <a:gd name="T3" fmla="*/ 1 h 1"/>
                <a:gd name="T4" fmla="*/ 3 w 6"/>
                <a:gd name="T5" fmla="*/ 1 h 1"/>
                <a:gd name="T6" fmla="*/ 3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55" name="Freeform 178"/>
            <p:cNvSpPr>
              <a:spLocks/>
            </p:cNvSpPr>
            <p:nvPr/>
          </p:nvSpPr>
          <p:spPr bwMode="auto">
            <a:xfrm>
              <a:off x="8986838" y="2403475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56" name="Rectangle 179"/>
            <p:cNvSpPr>
              <a:spLocks noChangeArrowheads="1"/>
            </p:cNvSpPr>
            <p:nvPr/>
          </p:nvSpPr>
          <p:spPr bwMode="auto">
            <a:xfrm>
              <a:off x="8963026" y="2671763"/>
              <a:ext cx="9683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57" name="Freeform 180"/>
            <p:cNvSpPr>
              <a:spLocks/>
            </p:cNvSpPr>
            <p:nvPr/>
          </p:nvSpPr>
          <p:spPr bwMode="auto">
            <a:xfrm>
              <a:off x="8575676" y="2720975"/>
              <a:ext cx="460375" cy="49213"/>
            </a:xfrm>
            <a:custGeom>
              <a:avLst/>
              <a:gdLst>
                <a:gd name="T0" fmla="*/ 0 w 19"/>
                <a:gd name="T1" fmla="*/ 1 h 2"/>
                <a:gd name="T2" fmla="*/ 5 w 19"/>
                <a:gd name="T3" fmla="*/ 2 h 2"/>
                <a:gd name="T4" fmla="*/ 19 w 19"/>
                <a:gd name="T5" fmla="*/ 1 h 2"/>
                <a:gd name="T6" fmla="*/ 0 w 19"/>
                <a:gd name="T7" fmla="*/ 0 h 2"/>
                <a:gd name="T8" fmla="*/ 0 w 19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">
                  <a:moveTo>
                    <a:pt x="0" y="1"/>
                  </a:moveTo>
                  <a:cubicBezTo>
                    <a:pt x="2" y="0"/>
                    <a:pt x="4" y="1"/>
                    <a:pt x="5" y="2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4" y="0"/>
                    <a:pt x="6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58" name="Rectangle 181"/>
            <p:cNvSpPr>
              <a:spLocks noChangeArrowheads="1"/>
            </p:cNvSpPr>
            <p:nvPr/>
          </p:nvSpPr>
          <p:spPr bwMode="auto">
            <a:xfrm>
              <a:off x="8939213" y="3917950"/>
              <a:ext cx="730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59" name="Freeform 182"/>
            <p:cNvSpPr>
              <a:spLocks/>
            </p:cNvSpPr>
            <p:nvPr/>
          </p:nvSpPr>
          <p:spPr bwMode="auto">
            <a:xfrm>
              <a:off x="8721726" y="3111500"/>
              <a:ext cx="265113" cy="25400"/>
            </a:xfrm>
            <a:custGeom>
              <a:avLst/>
              <a:gdLst>
                <a:gd name="T0" fmla="*/ 152 w 167"/>
                <a:gd name="T1" fmla="*/ 0 h 16"/>
                <a:gd name="T2" fmla="*/ 152 w 167"/>
                <a:gd name="T3" fmla="*/ 16 h 16"/>
                <a:gd name="T4" fmla="*/ 0 w 167"/>
                <a:gd name="T5" fmla="*/ 16 h 16"/>
                <a:gd name="T6" fmla="*/ 167 w 167"/>
                <a:gd name="T7" fmla="*/ 16 h 16"/>
                <a:gd name="T8" fmla="*/ 152 w 16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16">
                  <a:moveTo>
                    <a:pt x="152" y="0"/>
                  </a:moveTo>
                  <a:lnTo>
                    <a:pt x="152" y="16"/>
                  </a:lnTo>
                  <a:lnTo>
                    <a:pt x="0" y="16"/>
                  </a:lnTo>
                  <a:lnTo>
                    <a:pt x="167" y="16"/>
                  </a:lnTo>
                  <a:lnTo>
                    <a:pt x="152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60" name="Freeform 183"/>
            <p:cNvSpPr>
              <a:spLocks/>
            </p:cNvSpPr>
            <p:nvPr/>
          </p:nvSpPr>
          <p:spPr bwMode="auto">
            <a:xfrm>
              <a:off x="8624888" y="3111500"/>
              <a:ext cx="96838" cy="25400"/>
            </a:xfrm>
            <a:custGeom>
              <a:avLst/>
              <a:gdLst>
                <a:gd name="T0" fmla="*/ 0 w 4"/>
                <a:gd name="T1" fmla="*/ 1 h 1"/>
                <a:gd name="T2" fmla="*/ 4 w 4"/>
                <a:gd name="T3" fmla="*/ 1 h 1"/>
                <a:gd name="T4" fmla="*/ 0 w 4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0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61" name="Freeform 184"/>
            <p:cNvSpPr>
              <a:spLocks/>
            </p:cNvSpPr>
            <p:nvPr/>
          </p:nvSpPr>
          <p:spPr bwMode="auto">
            <a:xfrm>
              <a:off x="8818563" y="2671763"/>
              <a:ext cx="120650" cy="0"/>
            </a:xfrm>
            <a:custGeom>
              <a:avLst/>
              <a:gdLst>
                <a:gd name="T0" fmla="*/ 0 w 76"/>
                <a:gd name="T1" fmla="*/ 0 w 76"/>
                <a:gd name="T2" fmla="*/ 76 w 76"/>
                <a:gd name="T3" fmla="*/ 0 w 7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6">
                  <a:moveTo>
                    <a:pt x="0" y="0"/>
                  </a:moveTo>
                  <a:lnTo>
                    <a:pt x="0" y="0"/>
                  </a:lnTo>
                  <a:lnTo>
                    <a:pt x="7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62" name="Freeform 185"/>
            <p:cNvSpPr>
              <a:spLocks/>
            </p:cNvSpPr>
            <p:nvPr/>
          </p:nvSpPr>
          <p:spPr bwMode="auto">
            <a:xfrm>
              <a:off x="8866188" y="2452688"/>
              <a:ext cx="49213" cy="23813"/>
            </a:xfrm>
            <a:custGeom>
              <a:avLst/>
              <a:gdLst>
                <a:gd name="T0" fmla="*/ 0 w 31"/>
                <a:gd name="T1" fmla="*/ 0 h 15"/>
                <a:gd name="T2" fmla="*/ 15 w 31"/>
                <a:gd name="T3" fmla="*/ 15 h 15"/>
                <a:gd name="T4" fmla="*/ 31 w 31"/>
                <a:gd name="T5" fmla="*/ 0 h 15"/>
                <a:gd name="T6" fmla="*/ 0 w 31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0" y="0"/>
                  </a:moveTo>
                  <a:lnTo>
                    <a:pt x="15" y="15"/>
                  </a:ln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63" name="Freeform 186"/>
            <p:cNvSpPr>
              <a:spLocks/>
            </p:cNvSpPr>
            <p:nvPr/>
          </p:nvSpPr>
          <p:spPr bwMode="auto">
            <a:xfrm>
              <a:off x="8793163" y="5481638"/>
              <a:ext cx="122238" cy="0"/>
            </a:xfrm>
            <a:custGeom>
              <a:avLst/>
              <a:gdLst>
                <a:gd name="T0" fmla="*/ 5 w 5"/>
                <a:gd name="T1" fmla="*/ 0 w 5"/>
                <a:gd name="T2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5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64" name="Freeform 187"/>
            <p:cNvSpPr>
              <a:spLocks/>
            </p:cNvSpPr>
            <p:nvPr/>
          </p:nvSpPr>
          <p:spPr bwMode="auto">
            <a:xfrm>
              <a:off x="8745538" y="1792288"/>
              <a:ext cx="144463" cy="49213"/>
            </a:xfrm>
            <a:custGeom>
              <a:avLst/>
              <a:gdLst>
                <a:gd name="T0" fmla="*/ 0 w 6"/>
                <a:gd name="T1" fmla="*/ 1 h 2"/>
                <a:gd name="T2" fmla="*/ 6 w 6"/>
                <a:gd name="T3" fmla="*/ 1 h 2"/>
                <a:gd name="T4" fmla="*/ 2 w 6"/>
                <a:gd name="T5" fmla="*/ 1 h 2"/>
                <a:gd name="T6" fmla="*/ 4 w 6"/>
                <a:gd name="T7" fmla="*/ 0 h 2"/>
                <a:gd name="T8" fmla="*/ 0 w 6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0" y="1"/>
                  </a:moveTo>
                  <a:cubicBezTo>
                    <a:pt x="1" y="2"/>
                    <a:pt x="5" y="2"/>
                    <a:pt x="6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65" name="Freeform 188"/>
            <p:cNvSpPr>
              <a:spLocks/>
            </p:cNvSpPr>
            <p:nvPr/>
          </p:nvSpPr>
          <p:spPr bwMode="auto">
            <a:xfrm>
              <a:off x="8818563" y="3062288"/>
              <a:ext cx="71438" cy="0"/>
            </a:xfrm>
            <a:custGeom>
              <a:avLst/>
              <a:gdLst>
                <a:gd name="T0" fmla="*/ 30 w 45"/>
                <a:gd name="T1" fmla="*/ 45 w 45"/>
                <a:gd name="T2" fmla="*/ 0 w 45"/>
                <a:gd name="T3" fmla="*/ 30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30" y="0"/>
                  </a:moveTo>
                  <a:lnTo>
                    <a:pt x="45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66" name="Freeform 189"/>
            <p:cNvSpPr>
              <a:spLocks/>
            </p:cNvSpPr>
            <p:nvPr/>
          </p:nvSpPr>
          <p:spPr bwMode="auto">
            <a:xfrm>
              <a:off x="8745538" y="2697163"/>
              <a:ext cx="120650" cy="23813"/>
            </a:xfrm>
            <a:custGeom>
              <a:avLst/>
              <a:gdLst>
                <a:gd name="T0" fmla="*/ 0 w 76"/>
                <a:gd name="T1" fmla="*/ 15 h 15"/>
                <a:gd name="T2" fmla="*/ 76 w 76"/>
                <a:gd name="T3" fmla="*/ 0 h 15"/>
                <a:gd name="T4" fmla="*/ 0 w 76"/>
                <a:gd name="T5" fmla="*/ 15 h 15"/>
                <a:gd name="T6" fmla="*/ 0 w 76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5">
                  <a:moveTo>
                    <a:pt x="0" y="15"/>
                  </a:moveTo>
                  <a:lnTo>
                    <a:pt x="76" y="0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67" name="Freeform 190"/>
            <p:cNvSpPr>
              <a:spLocks/>
            </p:cNvSpPr>
            <p:nvPr/>
          </p:nvSpPr>
          <p:spPr bwMode="auto">
            <a:xfrm>
              <a:off x="8624888" y="5360988"/>
              <a:ext cx="265113" cy="23813"/>
            </a:xfrm>
            <a:custGeom>
              <a:avLst/>
              <a:gdLst>
                <a:gd name="T0" fmla="*/ 11 w 11"/>
                <a:gd name="T1" fmla="*/ 0 h 1"/>
                <a:gd name="T2" fmla="*/ 0 w 11"/>
                <a:gd name="T3" fmla="*/ 0 h 1"/>
                <a:gd name="T4" fmla="*/ 0 w 11"/>
                <a:gd name="T5" fmla="*/ 1 h 1"/>
                <a:gd name="T6" fmla="*/ 11 w 1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0"/>
                    <a:pt x="7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68" name="Freeform 191"/>
            <p:cNvSpPr>
              <a:spLocks/>
            </p:cNvSpPr>
            <p:nvPr/>
          </p:nvSpPr>
          <p:spPr bwMode="auto">
            <a:xfrm>
              <a:off x="7994651" y="3087688"/>
              <a:ext cx="871538" cy="23813"/>
            </a:xfrm>
            <a:custGeom>
              <a:avLst/>
              <a:gdLst>
                <a:gd name="T0" fmla="*/ 36 w 36"/>
                <a:gd name="T1" fmla="*/ 0 h 1"/>
                <a:gd name="T2" fmla="*/ 0 w 36"/>
                <a:gd name="T3" fmla="*/ 0 h 1"/>
                <a:gd name="T4" fmla="*/ 0 w 36"/>
                <a:gd name="T5" fmla="*/ 0 h 1"/>
                <a:gd name="T6" fmla="*/ 0 w 36"/>
                <a:gd name="T7" fmla="*/ 0 h 1"/>
                <a:gd name="T8" fmla="*/ 17 w 36"/>
                <a:gd name="T9" fmla="*/ 1 h 1"/>
                <a:gd name="T10" fmla="*/ 17 w 36"/>
                <a:gd name="T11" fmla="*/ 1 h 1"/>
                <a:gd name="T12" fmla="*/ 36 w 36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">
                  <a:moveTo>
                    <a:pt x="36" y="0"/>
                  </a:moveTo>
                  <a:cubicBezTo>
                    <a:pt x="24" y="0"/>
                    <a:pt x="13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1"/>
                    <a:pt x="12" y="0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3" y="0"/>
                    <a:pt x="29" y="1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69" name="Freeform 192"/>
            <p:cNvSpPr>
              <a:spLocks/>
            </p:cNvSpPr>
            <p:nvPr/>
          </p:nvSpPr>
          <p:spPr bwMode="auto">
            <a:xfrm>
              <a:off x="7947026" y="3087688"/>
              <a:ext cx="4762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70" name="Rectangle 193"/>
            <p:cNvSpPr>
              <a:spLocks noChangeArrowheads="1"/>
            </p:cNvSpPr>
            <p:nvPr/>
          </p:nvSpPr>
          <p:spPr bwMode="auto">
            <a:xfrm>
              <a:off x="8721726" y="2452688"/>
              <a:ext cx="1206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71" name="Freeform 194"/>
            <p:cNvSpPr>
              <a:spLocks/>
            </p:cNvSpPr>
            <p:nvPr/>
          </p:nvSpPr>
          <p:spPr bwMode="auto">
            <a:xfrm>
              <a:off x="8769351" y="1352550"/>
              <a:ext cx="49213" cy="0"/>
            </a:xfrm>
            <a:custGeom>
              <a:avLst/>
              <a:gdLst>
                <a:gd name="T0" fmla="*/ 15 w 31"/>
                <a:gd name="T1" fmla="*/ 31 w 31"/>
                <a:gd name="T2" fmla="*/ 0 w 31"/>
                <a:gd name="T3" fmla="*/ 15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15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72" name="Freeform 195"/>
            <p:cNvSpPr>
              <a:spLocks/>
            </p:cNvSpPr>
            <p:nvPr/>
          </p:nvSpPr>
          <p:spPr bwMode="auto">
            <a:xfrm>
              <a:off x="8721726" y="5434013"/>
              <a:ext cx="96838" cy="0"/>
            </a:xfrm>
            <a:custGeom>
              <a:avLst/>
              <a:gdLst>
                <a:gd name="T0" fmla="*/ 15 w 61"/>
                <a:gd name="T1" fmla="*/ 61 w 61"/>
                <a:gd name="T2" fmla="*/ 0 w 61"/>
                <a:gd name="T3" fmla="*/ 15 w 6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1">
                  <a:moveTo>
                    <a:pt x="15" y="0"/>
                  </a:moveTo>
                  <a:lnTo>
                    <a:pt x="61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73" name="Rectangle 196"/>
            <p:cNvSpPr>
              <a:spLocks noChangeArrowheads="1"/>
            </p:cNvSpPr>
            <p:nvPr/>
          </p:nvSpPr>
          <p:spPr bwMode="auto">
            <a:xfrm>
              <a:off x="8721726" y="1425575"/>
              <a:ext cx="476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74" name="Freeform 197"/>
            <p:cNvSpPr>
              <a:spLocks/>
            </p:cNvSpPr>
            <p:nvPr/>
          </p:nvSpPr>
          <p:spPr bwMode="auto">
            <a:xfrm>
              <a:off x="8721726" y="2378075"/>
              <a:ext cx="47625" cy="0"/>
            </a:xfrm>
            <a:custGeom>
              <a:avLst/>
              <a:gdLst>
                <a:gd name="T0" fmla="*/ 15 w 30"/>
                <a:gd name="T1" fmla="*/ 30 w 30"/>
                <a:gd name="T2" fmla="*/ 0 w 30"/>
                <a:gd name="T3" fmla="*/ 15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15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75" name="Freeform 198"/>
            <p:cNvSpPr>
              <a:spLocks/>
            </p:cNvSpPr>
            <p:nvPr/>
          </p:nvSpPr>
          <p:spPr bwMode="auto">
            <a:xfrm>
              <a:off x="8745538" y="2500313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76" name="Freeform 199"/>
            <p:cNvSpPr>
              <a:spLocks/>
            </p:cNvSpPr>
            <p:nvPr/>
          </p:nvSpPr>
          <p:spPr bwMode="auto">
            <a:xfrm>
              <a:off x="8721726" y="2403475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77" name="Rectangle 200"/>
            <p:cNvSpPr>
              <a:spLocks noChangeArrowheads="1"/>
            </p:cNvSpPr>
            <p:nvPr/>
          </p:nvSpPr>
          <p:spPr bwMode="auto">
            <a:xfrm>
              <a:off x="8624888" y="2012950"/>
              <a:ext cx="71438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78" name="Freeform 201"/>
            <p:cNvSpPr>
              <a:spLocks/>
            </p:cNvSpPr>
            <p:nvPr/>
          </p:nvSpPr>
          <p:spPr bwMode="auto">
            <a:xfrm>
              <a:off x="8599488" y="2403475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79" name="Freeform 202"/>
            <p:cNvSpPr>
              <a:spLocks/>
            </p:cNvSpPr>
            <p:nvPr/>
          </p:nvSpPr>
          <p:spPr bwMode="auto">
            <a:xfrm>
              <a:off x="8502651" y="1425575"/>
              <a:ext cx="122238" cy="0"/>
            </a:xfrm>
            <a:custGeom>
              <a:avLst/>
              <a:gdLst>
                <a:gd name="T0" fmla="*/ 0 w 77"/>
                <a:gd name="T1" fmla="*/ 16 w 77"/>
                <a:gd name="T2" fmla="*/ 77 w 77"/>
                <a:gd name="T3" fmla="*/ 0 w 7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7">
                  <a:moveTo>
                    <a:pt x="0" y="0"/>
                  </a:moveTo>
                  <a:lnTo>
                    <a:pt x="16" y="0"/>
                  </a:lnTo>
                  <a:lnTo>
                    <a:pt x="7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80" name="Freeform 203"/>
            <p:cNvSpPr>
              <a:spLocks/>
            </p:cNvSpPr>
            <p:nvPr/>
          </p:nvSpPr>
          <p:spPr bwMode="auto">
            <a:xfrm>
              <a:off x="8455026" y="2500313"/>
              <a:ext cx="169863" cy="25400"/>
            </a:xfrm>
            <a:custGeom>
              <a:avLst/>
              <a:gdLst>
                <a:gd name="T0" fmla="*/ 7 w 7"/>
                <a:gd name="T1" fmla="*/ 1 h 1"/>
                <a:gd name="T2" fmla="*/ 7 w 7"/>
                <a:gd name="T3" fmla="*/ 0 h 1"/>
                <a:gd name="T4" fmla="*/ 0 w 7"/>
                <a:gd name="T5" fmla="*/ 0 h 1"/>
                <a:gd name="T6" fmla="*/ 7 w 7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">
                  <a:moveTo>
                    <a:pt x="7" y="1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4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81" name="Freeform 204"/>
            <p:cNvSpPr>
              <a:spLocks/>
            </p:cNvSpPr>
            <p:nvPr/>
          </p:nvSpPr>
          <p:spPr bwMode="auto">
            <a:xfrm>
              <a:off x="8502651" y="2378075"/>
              <a:ext cx="96838" cy="25400"/>
            </a:xfrm>
            <a:custGeom>
              <a:avLst/>
              <a:gdLst>
                <a:gd name="T0" fmla="*/ 31 w 61"/>
                <a:gd name="T1" fmla="*/ 16 h 16"/>
                <a:gd name="T2" fmla="*/ 61 w 61"/>
                <a:gd name="T3" fmla="*/ 0 h 16"/>
                <a:gd name="T4" fmla="*/ 0 w 61"/>
                <a:gd name="T5" fmla="*/ 16 h 16"/>
                <a:gd name="T6" fmla="*/ 31 w 61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16">
                  <a:moveTo>
                    <a:pt x="31" y="16"/>
                  </a:moveTo>
                  <a:lnTo>
                    <a:pt x="61" y="0"/>
                  </a:lnTo>
                  <a:lnTo>
                    <a:pt x="0" y="16"/>
                  </a:lnTo>
                  <a:lnTo>
                    <a:pt x="31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82" name="Freeform 206"/>
            <p:cNvSpPr>
              <a:spLocks/>
            </p:cNvSpPr>
            <p:nvPr/>
          </p:nvSpPr>
          <p:spPr bwMode="auto">
            <a:xfrm>
              <a:off x="8308976" y="1620838"/>
              <a:ext cx="266700" cy="25400"/>
            </a:xfrm>
            <a:custGeom>
              <a:avLst/>
              <a:gdLst>
                <a:gd name="T0" fmla="*/ 168 w 168"/>
                <a:gd name="T1" fmla="*/ 16 h 16"/>
                <a:gd name="T2" fmla="*/ 0 w 168"/>
                <a:gd name="T3" fmla="*/ 0 h 16"/>
                <a:gd name="T4" fmla="*/ 16 w 168"/>
                <a:gd name="T5" fmla="*/ 16 h 16"/>
                <a:gd name="T6" fmla="*/ 168 w 168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16">
                  <a:moveTo>
                    <a:pt x="168" y="16"/>
                  </a:moveTo>
                  <a:lnTo>
                    <a:pt x="0" y="0"/>
                  </a:lnTo>
                  <a:lnTo>
                    <a:pt x="16" y="16"/>
                  </a:lnTo>
                  <a:lnTo>
                    <a:pt x="168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83" name="Rectangle 207"/>
            <p:cNvSpPr>
              <a:spLocks noChangeArrowheads="1"/>
            </p:cNvSpPr>
            <p:nvPr/>
          </p:nvSpPr>
          <p:spPr bwMode="auto">
            <a:xfrm>
              <a:off x="8478838" y="5580063"/>
              <a:ext cx="73025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84" name="Freeform 208"/>
            <p:cNvSpPr>
              <a:spLocks/>
            </p:cNvSpPr>
            <p:nvPr/>
          </p:nvSpPr>
          <p:spPr bwMode="auto">
            <a:xfrm>
              <a:off x="8431213" y="4040188"/>
              <a:ext cx="71438" cy="0"/>
            </a:xfrm>
            <a:custGeom>
              <a:avLst/>
              <a:gdLst>
                <a:gd name="T0" fmla="*/ 0 w 45"/>
                <a:gd name="T1" fmla="*/ 15 w 45"/>
                <a:gd name="T2" fmla="*/ 45 w 45"/>
                <a:gd name="T3" fmla="*/ 0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0" y="0"/>
                  </a:moveTo>
                  <a:lnTo>
                    <a:pt x="15" y="0"/>
                  </a:lnTo>
                  <a:lnTo>
                    <a:pt x="4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85" name="Rectangle 209"/>
            <p:cNvSpPr>
              <a:spLocks noChangeArrowheads="1"/>
            </p:cNvSpPr>
            <p:nvPr/>
          </p:nvSpPr>
          <p:spPr bwMode="auto">
            <a:xfrm>
              <a:off x="8140701" y="5311775"/>
              <a:ext cx="265113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86" name="Freeform 210"/>
            <p:cNvSpPr>
              <a:spLocks/>
            </p:cNvSpPr>
            <p:nvPr/>
          </p:nvSpPr>
          <p:spPr bwMode="auto">
            <a:xfrm>
              <a:off x="8164513" y="3136900"/>
              <a:ext cx="241300" cy="23813"/>
            </a:xfrm>
            <a:custGeom>
              <a:avLst/>
              <a:gdLst>
                <a:gd name="T0" fmla="*/ 10 w 10"/>
                <a:gd name="T1" fmla="*/ 0 h 1"/>
                <a:gd name="T2" fmla="*/ 0 w 10"/>
                <a:gd name="T3" fmla="*/ 0 h 1"/>
                <a:gd name="T4" fmla="*/ 8 w 10"/>
                <a:gd name="T5" fmla="*/ 1 h 1"/>
                <a:gd name="T6" fmla="*/ 1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6" y="0"/>
                    <a:pt x="8" y="1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87" name="Freeform 211"/>
            <p:cNvSpPr>
              <a:spLocks/>
            </p:cNvSpPr>
            <p:nvPr/>
          </p:nvSpPr>
          <p:spPr bwMode="auto">
            <a:xfrm>
              <a:off x="8308976" y="1963738"/>
              <a:ext cx="49213" cy="0"/>
            </a:xfrm>
            <a:custGeom>
              <a:avLst/>
              <a:gdLst>
                <a:gd name="T0" fmla="*/ 16 w 31"/>
                <a:gd name="T1" fmla="*/ 31 w 31"/>
                <a:gd name="T2" fmla="*/ 0 w 31"/>
                <a:gd name="T3" fmla="*/ 16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16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88" name="Freeform 212"/>
            <p:cNvSpPr>
              <a:spLocks/>
            </p:cNvSpPr>
            <p:nvPr/>
          </p:nvSpPr>
          <p:spPr bwMode="auto">
            <a:xfrm>
              <a:off x="8261351" y="1328738"/>
              <a:ext cx="73025" cy="23813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3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89" name="Rectangle 213"/>
            <p:cNvSpPr>
              <a:spLocks noChangeArrowheads="1"/>
            </p:cNvSpPr>
            <p:nvPr/>
          </p:nvSpPr>
          <p:spPr bwMode="auto">
            <a:xfrm>
              <a:off x="8115301" y="1620838"/>
              <a:ext cx="169863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90" name="Freeform 214"/>
            <p:cNvSpPr>
              <a:spLocks/>
            </p:cNvSpPr>
            <p:nvPr/>
          </p:nvSpPr>
          <p:spPr bwMode="auto">
            <a:xfrm>
              <a:off x="8140701" y="1938338"/>
              <a:ext cx="71438" cy="25400"/>
            </a:xfrm>
            <a:custGeom>
              <a:avLst/>
              <a:gdLst>
                <a:gd name="T0" fmla="*/ 0 w 45"/>
                <a:gd name="T1" fmla="*/ 16 h 16"/>
                <a:gd name="T2" fmla="*/ 30 w 45"/>
                <a:gd name="T3" fmla="*/ 16 h 16"/>
                <a:gd name="T4" fmla="*/ 45 w 45"/>
                <a:gd name="T5" fmla="*/ 0 h 16"/>
                <a:gd name="T6" fmla="*/ 0 w 45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6">
                  <a:moveTo>
                    <a:pt x="0" y="16"/>
                  </a:moveTo>
                  <a:lnTo>
                    <a:pt x="30" y="16"/>
                  </a:lnTo>
                  <a:lnTo>
                    <a:pt x="45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91" name="Rectangle 215"/>
            <p:cNvSpPr>
              <a:spLocks noChangeArrowheads="1"/>
            </p:cNvSpPr>
            <p:nvPr/>
          </p:nvSpPr>
          <p:spPr bwMode="auto">
            <a:xfrm>
              <a:off x="8140701" y="1328738"/>
              <a:ext cx="476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92" name="Rectangle 216"/>
            <p:cNvSpPr>
              <a:spLocks noChangeArrowheads="1"/>
            </p:cNvSpPr>
            <p:nvPr/>
          </p:nvSpPr>
          <p:spPr bwMode="auto">
            <a:xfrm>
              <a:off x="7874001" y="3917950"/>
              <a:ext cx="266700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93" name="Freeform 217"/>
            <p:cNvSpPr>
              <a:spLocks/>
            </p:cNvSpPr>
            <p:nvPr/>
          </p:nvSpPr>
          <p:spPr bwMode="auto">
            <a:xfrm>
              <a:off x="8043863" y="3136900"/>
              <a:ext cx="71438" cy="0"/>
            </a:xfrm>
            <a:custGeom>
              <a:avLst/>
              <a:gdLst>
                <a:gd name="T0" fmla="*/ 45 w 45"/>
                <a:gd name="T1" fmla="*/ 45 w 45"/>
                <a:gd name="T2" fmla="*/ 0 w 45"/>
                <a:gd name="T3" fmla="*/ 45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45" y="0"/>
                  </a:moveTo>
                  <a:lnTo>
                    <a:pt x="45" y="0"/>
                  </a:lnTo>
                  <a:lnTo>
                    <a:pt x="0" y="0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94" name="Freeform 218"/>
            <p:cNvSpPr>
              <a:spLocks/>
            </p:cNvSpPr>
            <p:nvPr/>
          </p:nvSpPr>
          <p:spPr bwMode="auto">
            <a:xfrm>
              <a:off x="8018463" y="3111500"/>
              <a:ext cx="73025" cy="0"/>
            </a:xfrm>
            <a:custGeom>
              <a:avLst/>
              <a:gdLst>
                <a:gd name="T0" fmla="*/ 0 w 46"/>
                <a:gd name="T1" fmla="*/ 31 w 46"/>
                <a:gd name="T2" fmla="*/ 46 w 46"/>
                <a:gd name="T3" fmla="*/ 0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0" y="0"/>
                  </a:moveTo>
                  <a:lnTo>
                    <a:pt x="31" y="0"/>
                  </a:lnTo>
                  <a:lnTo>
                    <a:pt x="4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95" name="Rectangle 219"/>
            <p:cNvSpPr>
              <a:spLocks noChangeArrowheads="1"/>
            </p:cNvSpPr>
            <p:nvPr/>
          </p:nvSpPr>
          <p:spPr bwMode="auto">
            <a:xfrm>
              <a:off x="7947026" y="3136900"/>
              <a:ext cx="71438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96" name="Freeform 220"/>
            <p:cNvSpPr>
              <a:spLocks/>
            </p:cNvSpPr>
            <p:nvPr/>
          </p:nvSpPr>
          <p:spPr bwMode="auto">
            <a:xfrm>
              <a:off x="7897813" y="1303338"/>
              <a:ext cx="73025" cy="49213"/>
            </a:xfrm>
            <a:custGeom>
              <a:avLst/>
              <a:gdLst>
                <a:gd name="T0" fmla="*/ 0 w 3"/>
                <a:gd name="T1" fmla="*/ 1 h 2"/>
                <a:gd name="T2" fmla="*/ 3 w 3"/>
                <a:gd name="T3" fmla="*/ 1 h 2"/>
                <a:gd name="T4" fmla="*/ 0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1"/>
                    <a:pt x="3" y="2"/>
                    <a:pt x="3" y="1"/>
                  </a:cubicBezTo>
                  <a:cubicBezTo>
                    <a:pt x="2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97" name="Rectangle 221"/>
            <p:cNvSpPr>
              <a:spLocks noChangeArrowheads="1"/>
            </p:cNvSpPr>
            <p:nvPr/>
          </p:nvSpPr>
          <p:spPr bwMode="auto">
            <a:xfrm>
              <a:off x="7897813" y="1620838"/>
              <a:ext cx="730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98" name="Freeform 222"/>
            <p:cNvSpPr>
              <a:spLocks/>
            </p:cNvSpPr>
            <p:nvPr/>
          </p:nvSpPr>
          <p:spPr bwMode="auto">
            <a:xfrm>
              <a:off x="7486651" y="1646238"/>
              <a:ext cx="23813" cy="23813"/>
            </a:xfrm>
            <a:custGeom>
              <a:avLst/>
              <a:gdLst>
                <a:gd name="T0" fmla="*/ 0 w 15"/>
                <a:gd name="T1" fmla="*/ 15 h 15"/>
                <a:gd name="T2" fmla="*/ 15 w 15"/>
                <a:gd name="T3" fmla="*/ 15 h 15"/>
                <a:gd name="T4" fmla="*/ 15 w 15"/>
                <a:gd name="T5" fmla="*/ 0 h 15"/>
                <a:gd name="T6" fmla="*/ 0 w 15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5">
                  <a:moveTo>
                    <a:pt x="0" y="15"/>
                  </a:moveTo>
                  <a:lnTo>
                    <a:pt x="15" y="15"/>
                  </a:lnTo>
                  <a:lnTo>
                    <a:pt x="15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99" name="Freeform 223"/>
            <p:cNvSpPr>
              <a:spLocks/>
            </p:cNvSpPr>
            <p:nvPr/>
          </p:nvSpPr>
          <p:spPr bwMode="auto">
            <a:xfrm>
              <a:off x="6543676" y="1670050"/>
              <a:ext cx="192088" cy="49213"/>
            </a:xfrm>
            <a:custGeom>
              <a:avLst/>
              <a:gdLst>
                <a:gd name="T0" fmla="*/ 4 w 8"/>
                <a:gd name="T1" fmla="*/ 1 h 2"/>
                <a:gd name="T2" fmla="*/ 0 w 8"/>
                <a:gd name="T3" fmla="*/ 1 h 2"/>
                <a:gd name="T4" fmla="*/ 8 w 8"/>
                <a:gd name="T5" fmla="*/ 0 h 2"/>
                <a:gd name="T6" fmla="*/ 4 w 8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2">
                  <a:moveTo>
                    <a:pt x="4" y="1"/>
                  </a:moveTo>
                  <a:cubicBezTo>
                    <a:pt x="4" y="1"/>
                    <a:pt x="0" y="1"/>
                    <a:pt x="0" y="1"/>
                  </a:cubicBezTo>
                  <a:cubicBezTo>
                    <a:pt x="2" y="1"/>
                    <a:pt x="7" y="2"/>
                    <a:pt x="8" y="0"/>
                  </a:cubicBezTo>
                  <a:cubicBezTo>
                    <a:pt x="5" y="0"/>
                    <a:pt x="6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00" name="Freeform 224"/>
            <p:cNvSpPr>
              <a:spLocks/>
            </p:cNvSpPr>
            <p:nvPr/>
          </p:nvSpPr>
          <p:spPr bwMode="auto">
            <a:xfrm>
              <a:off x="6470651" y="1547813"/>
              <a:ext cx="217488" cy="23813"/>
            </a:xfrm>
            <a:custGeom>
              <a:avLst/>
              <a:gdLst>
                <a:gd name="T0" fmla="*/ 0 w 9"/>
                <a:gd name="T1" fmla="*/ 1 h 1"/>
                <a:gd name="T2" fmla="*/ 9 w 9"/>
                <a:gd name="T3" fmla="*/ 1 h 1"/>
                <a:gd name="T4" fmla="*/ 0 w 9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">
                  <a:moveTo>
                    <a:pt x="0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6" y="1"/>
                    <a:pt x="2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01" name="Freeform 225"/>
            <p:cNvSpPr>
              <a:spLocks/>
            </p:cNvSpPr>
            <p:nvPr/>
          </p:nvSpPr>
          <p:spPr bwMode="auto">
            <a:xfrm>
              <a:off x="6300788" y="1670050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02" name="Freeform 226"/>
            <p:cNvSpPr>
              <a:spLocks/>
            </p:cNvSpPr>
            <p:nvPr/>
          </p:nvSpPr>
          <p:spPr bwMode="auto">
            <a:xfrm>
              <a:off x="6083301" y="1646238"/>
              <a:ext cx="169863" cy="73025"/>
            </a:xfrm>
            <a:custGeom>
              <a:avLst/>
              <a:gdLst>
                <a:gd name="T0" fmla="*/ 0 w 7"/>
                <a:gd name="T1" fmla="*/ 1 h 3"/>
                <a:gd name="T2" fmla="*/ 1 w 7"/>
                <a:gd name="T3" fmla="*/ 2 h 3"/>
                <a:gd name="T4" fmla="*/ 7 w 7"/>
                <a:gd name="T5" fmla="*/ 1 h 3"/>
                <a:gd name="T6" fmla="*/ 0 w 7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0" y="1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3" y="2"/>
                    <a:pt x="7" y="3"/>
                    <a:pt x="7" y="1"/>
                  </a:cubicBezTo>
                  <a:cubicBezTo>
                    <a:pt x="4" y="0"/>
                    <a:pt x="3" y="3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03" name="Rectangle 227"/>
            <p:cNvSpPr>
              <a:spLocks noChangeArrowheads="1"/>
            </p:cNvSpPr>
            <p:nvPr/>
          </p:nvSpPr>
          <p:spPr bwMode="auto">
            <a:xfrm>
              <a:off x="5429251" y="1254125"/>
              <a:ext cx="1206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04" name="Freeform 228"/>
            <p:cNvSpPr>
              <a:spLocks/>
            </p:cNvSpPr>
            <p:nvPr/>
          </p:nvSpPr>
          <p:spPr bwMode="auto">
            <a:xfrm>
              <a:off x="5067301" y="5507038"/>
              <a:ext cx="71438" cy="0"/>
            </a:xfrm>
            <a:custGeom>
              <a:avLst/>
              <a:gdLst>
                <a:gd name="T0" fmla="*/ 3 w 3"/>
                <a:gd name="T1" fmla="*/ 0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05" name="Freeform 229"/>
            <p:cNvSpPr>
              <a:spLocks/>
            </p:cNvSpPr>
            <p:nvPr/>
          </p:nvSpPr>
          <p:spPr bwMode="auto">
            <a:xfrm>
              <a:off x="4630738" y="1670050"/>
              <a:ext cx="49213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1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06" name="Freeform 230"/>
            <p:cNvSpPr>
              <a:spLocks/>
            </p:cNvSpPr>
            <p:nvPr/>
          </p:nvSpPr>
          <p:spPr bwMode="auto">
            <a:xfrm>
              <a:off x="4437063" y="5653088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07" name="Freeform 231"/>
            <p:cNvSpPr>
              <a:spLocks/>
            </p:cNvSpPr>
            <p:nvPr/>
          </p:nvSpPr>
          <p:spPr bwMode="auto">
            <a:xfrm>
              <a:off x="2792413" y="5213350"/>
              <a:ext cx="47625" cy="0"/>
            </a:xfrm>
            <a:custGeom>
              <a:avLst/>
              <a:gdLst>
                <a:gd name="T0" fmla="*/ 30 w 30"/>
                <a:gd name="T1" fmla="*/ 0 w 30"/>
                <a:gd name="T2" fmla="*/ 3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08" name="Freeform 232"/>
            <p:cNvSpPr>
              <a:spLocks/>
            </p:cNvSpPr>
            <p:nvPr/>
          </p:nvSpPr>
          <p:spPr bwMode="auto">
            <a:xfrm>
              <a:off x="2670176" y="50911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09" name="Freeform 233"/>
            <p:cNvSpPr>
              <a:spLocks/>
            </p:cNvSpPr>
            <p:nvPr/>
          </p:nvSpPr>
          <p:spPr bwMode="auto">
            <a:xfrm>
              <a:off x="2573338" y="4872038"/>
              <a:ext cx="25400" cy="23813"/>
            </a:xfrm>
            <a:custGeom>
              <a:avLst/>
              <a:gdLst>
                <a:gd name="T0" fmla="*/ 16 w 16"/>
                <a:gd name="T1" fmla="*/ 0 h 15"/>
                <a:gd name="T2" fmla="*/ 0 w 16"/>
                <a:gd name="T3" fmla="*/ 15 h 15"/>
                <a:gd name="T4" fmla="*/ 16 w 16"/>
                <a:gd name="T5" fmla="*/ 15 h 15"/>
                <a:gd name="T6" fmla="*/ 16 w 16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5">
                  <a:moveTo>
                    <a:pt x="16" y="0"/>
                  </a:moveTo>
                  <a:lnTo>
                    <a:pt x="0" y="15"/>
                  </a:lnTo>
                  <a:lnTo>
                    <a:pt x="16" y="15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10" name="Freeform 234"/>
            <p:cNvSpPr>
              <a:spLocks/>
            </p:cNvSpPr>
            <p:nvPr/>
          </p:nvSpPr>
          <p:spPr bwMode="auto">
            <a:xfrm>
              <a:off x="2211388" y="5238750"/>
              <a:ext cx="387350" cy="47625"/>
            </a:xfrm>
            <a:custGeom>
              <a:avLst/>
              <a:gdLst>
                <a:gd name="T0" fmla="*/ 16 w 16"/>
                <a:gd name="T1" fmla="*/ 0 h 2"/>
                <a:gd name="T2" fmla="*/ 6 w 16"/>
                <a:gd name="T3" fmla="*/ 1 h 2"/>
                <a:gd name="T4" fmla="*/ 6 w 16"/>
                <a:gd name="T5" fmla="*/ 1 h 2"/>
                <a:gd name="T6" fmla="*/ 0 w 16"/>
                <a:gd name="T7" fmla="*/ 2 h 2"/>
                <a:gd name="T8" fmla="*/ 1 w 16"/>
                <a:gd name="T9" fmla="*/ 2 h 2"/>
                <a:gd name="T10" fmla="*/ 2 w 16"/>
                <a:gd name="T11" fmla="*/ 2 h 2"/>
                <a:gd name="T12" fmla="*/ 16 w 1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">
                  <a:moveTo>
                    <a:pt x="16" y="0"/>
                  </a:moveTo>
                  <a:cubicBezTo>
                    <a:pt x="12" y="0"/>
                    <a:pt x="9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11" name="Freeform 235"/>
            <p:cNvSpPr>
              <a:spLocks/>
            </p:cNvSpPr>
            <p:nvPr/>
          </p:nvSpPr>
          <p:spPr bwMode="auto">
            <a:xfrm>
              <a:off x="2428876" y="5164138"/>
              <a:ext cx="144463" cy="25400"/>
            </a:xfrm>
            <a:custGeom>
              <a:avLst/>
              <a:gdLst>
                <a:gd name="T0" fmla="*/ 91 w 91"/>
                <a:gd name="T1" fmla="*/ 0 h 16"/>
                <a:gd name="T2" fmla="*/ 0 w 91"/>
                <a:gd name="T3" fmla="*/ 16 h 16"/>
                <a:gd name="T4" fmla="*/ 61 w 91"/>
                <a:gd name="T5" fmla="*/ 16 h 16"/>
                <a:gd name="T6" fmla="*/ 91 w 91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16">
                  <a:moveTo>
                    <a:pt x="91" y="0"/>
                  </a:moveTo>
                  <a:lnTo>
                    <a:pt x="0" y="16"/>
                  </a:lnTo>
                  <a:lnTo>
                    <a:pt x="61" y="16"/>
                  </a:lnTo>
                  <a:lnTo>
                    <a:pt x="9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12" name="Rectangle 236"/>
            <p:cNvSpPr>
              <a:spLocks noChangeArrowheads="1"/>
            </p:cNvSpPr>
            <p:nvPr/>
          </p:nvSpPr>
          <p:spPr bwMode="auto">
            <a:xfrm>
              <a:off x="2235201" y="5311775"/>
              <a:ext cx="476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13" name="Freeform 237"/>
            <p:cNvSpPr>
              <a:spLocks/>
            </p:cNvSpPr>
            <p:nvPr/>
          </p:nvSpPr>
          <p:spPr bwMode="auto">
            <a:xfrm>
              <a:off x="2211388" y="5018088"/>
              <a:ext cx="47625" cy="0"/>
            </a:xfrm>
            <a:custGeom>
              <a:avLst/>
              <a:gdLst>
                <a:gd name="T0" fmla="*/ 0 w 30"/>
                <a:gd name="T1" fmla="*/ 15 w 30"/>
                <a:gd name="T2" fmla="*/ 30 w 30"/>
                <a:gd name="T3" fmla="*/ 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0" y="0"/>
                  </a:moveTo>
                  <a:lnTo>
                    <a:pt x="15" y="0"/>
                  </a:lnTo>
                  <a:lnTo>
                    <a:pt x="3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14" name="Rectangle 238"/>
            <p:cNvSpPr>
              <a:spLocks noChangeArrowheads="1"/>
            </p:cNvSpPr>
            <p:nvPr/>
          </p:nvSpPr>
          <p:spPr bwMode="auto">
            <a:xfrm>
              <a:off x="2162176" y="4994275"/>
              <a:ext cx="492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15" name="Freeform 239"/>
            <p:cNvSpPr>
              <a:spLocks/>
            </p:cNvSpPr>
            <p:nvPr/>
          </p:nvSpPr>
          <p:spPr bwMode="auto">
            <a:xfrm>
              <a:off x="2065338" y="4994275"/>
              <a:ext cx="49213" cy="23813"/>
            </a:xfrm>
            <a:custGeom>
              <a:avLst/>
              <a:gdLst>
                <a:gd name="T0" fmla="*/ 0 w 31"/>
                <a:gd name="T1" fmla="*/ 15 h 15"/>
                <a:gd name="T2" fmla="*/ 15 w 31"/>
                <a:gd name="T3" fmla="*/ 15 h 15"/>
                <a:gd name="T4" fmla="*/ 31 w 31"/>
                <a:gd name="T5" fmla="*/ 0 h 15"/>
                <a:gd name="T6" fmla="*/ 0 w 3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0" y="15"/>
                  </a:moveTo>
                  <a:lnTo>
                    <a:pt x="15" y="15"/>
                  </a:lnTo>
                  <a:lnTo>
                    <a:pt x="31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16" name="Freeform 240"/>
            <p:cNvSpPr>
              <a:spLocks/>
            </p:cNvSpPr>
            <p:nvPr/>
          </p:nvSpPr>
          <p:spPr bwMode="auto">
            <a:xfrm>
              <a:off x="1920876" y="5286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17" name="Freeform 241"/>
            <p:cNvSpPr>
              <a:spLocks/>
            </p:cNvSpPr>
            <p:nvPr/>
          </p:nvSpPr>
          <p:spPr bwMode="auto">
            <a:xfrm>
              <a:off x="1847851" y="5286375"/>
              <a:ext cx="23813" cy="2540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18" name="Freeform 242"/>
            <p:cNvSpPr>
              <a:spLocks/>
            </p:cNvSpPr>
            <p:nvPr/>
          </p:nvSpPr>
          <p:spPr bwMode="auto">
            <a:xfrm>
              <a:off x="1871663" y="5286375"/>
              <a:ext cx="49213" cy="25400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1 h 1"/>
                <a:gd name="T4" fmla="*/ 2 w 2"/>
                <a:gd name="T5" fmla="*/ 1 h 1"/>
                <a:gd name="T6" fmla="*/ 2 w 2"/>
                <a:gd name="T7" fmla="*/ 0 h 1"/>
                <a:gd name="T8" fmla="*/ 1 w 2"/>
                <a:gd name="T9" fmla="*/ 1 h 1"/>
                <a:gd name="T10" fmla="*/ 0 w 2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19" name="Freeform 243"/>
            <p:cNvSpPr>
              <a:spLocks/>
            </p:cNvSpPr>
            <p:nvPr/>
          </p:nvSpPr>
          <p:spPr bwMode="auto">
            <a:xfrm>
              <a:off x="1920876" y="5286375"/>
              <a:ext cx="168275" cy="25400"/>
            </a:xfrm>
            <a:custGeom>
              <a:avLst/>
              <a:gdLst>
                <a:gd name="T0" fmla="*/ 7 w 7"/>
                <a:gd name="T1" fmla="*/ 0 h 1"/>
                <a:gd name="T2" fmla="*/ 0 w 7"/>
                <a:gd name="T3" fmla="*/ 0 h 1"/>
                <a:gd name="T4" fmla="*/ 7 w 7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">
                  <a:moveTo>
                    <a:pt x="7" y="0"/>
                  </a:moveTo>
                  <a:cubicBezTo>
                    <a:pt x="5" y="0"/>
                    <a:pt x="2" y="0"/>
                    <a:pt x="0" y="0"/>
                  </a:cubicBezTo>
                  <a:cubicBezTo>
                    <a:pt x="2" y="1"/>
                    <a:pt x="5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20" name="Freeform 244"/>
            <p:cNvSpPr>
              <a:spLocks/>
            </p:cNvSpPr>
            <p:nvPr/>
          </p:nvSpPr>
          <p:spPr bwMode="auto">
            <a:xfrm>
              <a:off x="1944688" y="5311775"/>
              <a:ext cx="120650" cy="23813"/>
            </a:xfrm>
            <a:custGeom>
              <a:avLst/>
              <a:gdLst>
                <a:gd name="T0" fmla="*/ 76 w 76"/>
                <a:gd name="T1" fmla="*/ 0 h 15"/>
                <a:gd name="T2" fmla="*/ 0 w 76"/>
                <a:gd name="T3" fmla="*/ 15 h 15"/>
                <a:gd name="T4" fmla="*/ 61 w 76"/>
                <a:gd name="T5" fmla="*/ 15 h 15"/>
                <a:gd name="T6" fmla="*/ 76 w 76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5">
                  <a:moveTo>
                    <a:pt x="76" y="0"/>
                  </a:moveTo>
                  <a:lnTo>
                    <a:pt x="0" y="15"/>
                  </a:lnTo>
                  <a:lnTo>
                    <a:pt x="61" y="15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21" name="Freeform 245"/>
            <p:cNvSpPr>
              <a:spLocks/>
            </p:cNvSpPr>
            <p:nvPr/>
          </p:nvSpPr>
          <p:spPr bwMode="auto">
            <a:xfrm>
              <a:off x="1920876" y="5018088"/>
              <a:ext cx="71438" cy="0"/>
            </a:xfrm>
            <a:custGeom>
              <a:avLst/>
              <a:gdLst>
                <a:gd name="T0" fmla="*/ 0 w 45"/>
                <a:gd name="T1" fmla="*/ 30 w 45"/>
                <a:gd name="T2" fmla="*/ 45 w 45"/>
                <a:gd name="T3" fmla="*/ 0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0" y="0"/>
                  </a:moveTo>
                  <a:lnTo>
                    <a:pt x="30" y="0"/>
                  </a:lnTo>
                  <a:lnTo>
                    <a:pt x="4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22" name="Freeform 246"/>
            <p:cNvSpPr>
              <a:spLocks/>
            </p:cNvSpPr>
            <p:nvPr/>
          </p:nvSpPr>
          <p:spPr bwMode="auto">
            <a:xfrm>
              <a:off x="1895476" y="5238750"/>
              <a:ext cx="96838" cy="23813"/>
            </a:xfrm>
            <a:custGeom>
              <a:avLst/>
              <a:gdLst>
                <a:gd name="T0" fmla="*/ 31 w 61"/>
                <a:gd name="T1" fmla="*/ 15 h 15"/>
                <a:gd name="T2" fmla="*/ 61 w 61"/>
                <a:gd name="T3" fmla="*/ 0 h 15"/>
                <a:gd name="T4" fmla="*/ 0 w 61"/>
                <a:gd name="T5" fmla="*/ 15 h 15"/>
                <a:gd name="T6" fmla="*/ 31 w 6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15">
                  <a:moveTo>
                    <a:pt x="31" y="15"/>
                  </a:moveTo>
                  <a:lnTo>
                    <a:pt x="61" y="0"/>
                  </a:lnTo>
                  <a:lnTo>
                    <a:pt x="0" y="15"/>
                  </a:lnTo>
                  <a:lnTo>
                    <a:pt x="31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23" name="Rectangle 247"/>
            <p:cNvSpPr>
              <a:spLocks noChangeArrowheads="1"/>
            </p:cNvSpPr>
            <p:nvPr/>
          </p:nvSpPr>
          <p:spPr bwMode="auto">
            <a:xfrm>
              <a:off x="1847851" y="5018088"/>
              <a:ext cx="476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24" name="Rectangle 248"/>
            <p:cNvSpPr>
              <a:spLocks noChangeArrowheads="1"/>
            </p:cNvSpPr>
            <p:nvPr/>
          </p:nvSpPr>
          <p:spPr bwMode="auto">
            <a:xfrm>
              <a:off x="1774826" y="4846638"/>
              <a:ext cx="492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25" name="Freeform 249"/>
            <p:cNvSpPr>
              <a:spLocks/>
            </p:cNvSpPr>
            <p:nvPr/>
          </p:nvSpPr>
          <p:spPr bwMode="auto">
            <a:xfrm>
              <a:off x="1677988" y="5311775"/>
              <a:ext cx="96838" cy="23813"/>
            </a:xfrm>
            <a:custGeom>
              <a:avLst/>
              <a:gdLst>
                <a:gd name="T0" fmla="*/ 4 w 4"/>
                <a:gd name="T1" fmla="*/ 0 h 1"/>
                <a:gd name="T2" fmla="*/ 0 w 4"/>
                <a:gd name="T3" fmla="*/ 0 h 1"/>
                <a:gd name="T4" fmla="*/ 4 w 4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3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26" name="Freeform 250"/>
            <p:cNvSpPr>
              <a:spLocks/>
            </p:cNvSpPr>
            <p:nvPr/>
          </p:nvSpPr>
          <p:spPr bwMode="auto">
            <a:xfrm>
              <a:off x="1701801" y="5018088"/>
              <a:ext cx="49213" cy="23813"/>
            </a:xfrm>
            <a:custGeom>
              <a:avLst/>
              <a:gdLst>
                <a:gd name="T0" fmla="*/ 0 w 31"/>
                <a:gd name="T1" fmla="*/ 15 h 15"/>
                <a:gd name="T2" fmla="*/ 31 w 31"/>
                <a:gd name="T3" fmla="*/ 15 h 15"/>
                <a:gd name="T4" fmla="*/ 31 w 31"/>
                <a:gd name="T5" fmla="*/ 0 h 15"/>
                <a:gd name="T6" fmla="*/ 0 w 3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0" y="15"/>
                  </a:moveTo>
                  <a:lnTo>
                    <a:pt x="31" y="15"/>
                  </a:lnTo>
                  <a:lnTo>
                    <a:pt x="31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27" name="Freeform 251"/>
            <p:cNvSpPr>
              <a:spLocks/>
            </p:cNvSpPr>
            <p:nvPr/>
          </p:nvSpPr>
          <p:spPr bwMode="auto">
            <a:xfrm>
              <a:off x="1581151" y="4846638"/>
              <a:ext cx="120650" cy="0"/>
            </a:xfrm>
            <a:custGeom>
              <a:avLst/>
              <a:gdLst>
                <a:gd name="T0" fmla="*/ 31 w 76"/>
                <a:gd name="T1" fmla="*/ 76 w 76"/>
                <a:gd name="T2" fmla="*/ 0 w 76"/>
                <a:gd name="T3" fmla="*/ 31 w 7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6">
                  <a:moveTo>
                    <a:pt x="31" y="0"/>
                  </a:moveTo>
                  <a:lnTo>
                    <a:pt x="7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28" name="Freeform 252"/>
            <p:cNvSpPr>
              <a:spLocks/>
            </p:cNvSpPr>
            <p:nvPr/>
          </p:nvSpPr>
          <p:spPr bwMode="auto">
            <a:xfrm>
              <a:off x="1557338" y="5067300"/>
              <a:ext cx="73025" cy="0"/>
            </a:xfrm>
            <a:custGeom>
              <a:avLst/>
              <a:gdLst>
                <a:gd name="T0" fmla="*/ 30 w 46"/>
                <a:gd name="T1" fmla="*/ 46 w 46"/>
                <a:gd name="T2" fmla="*/ 0 w 46"/>
                <a:gd name="T3" fmla="*/ 30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0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29" name="Freeform 253"/>
            <p:cNvSpPr>
              <a:spLocks/>
            </p:cNvSpPr>
            <p:nvPr/>
          </p:nvSpPr>
          <p:spPr bwMode="auto">
            <a:xfrm>
              <a:off x="1533526" y="5091113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30" name="Freeform 254"/>
            <p:cNvSpPr>
              <a:spLocks/>
            </p:cNvSpPr>
            <p:nvPr/>
          </p:nvSpPr>
          <p:spPr bwMode="auto">
            <a:xfrm>
              <a:off x="1557338" y="5213350"/>
              <a:ext cx="23813" cy="0"/>
            </a:xfrm>
            <a:custGeom>
              <a:avLst/>
              <a:gdLst>
                <a:gd name="T0" fmla="*/ 15 w 15"/>
                <a:gd name="T1" fmla="*/ 0 w 15"/>
                <a:gd name="T2" fmla="*/ 15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31" name="Freeform 255"/>
            <p:cNvSpPr>
              <a:spLocks/>
            </p:cNvSpPr>
            <p:nvPr/>
          </p:nvSpPr>
          <p:spPr bwMode="auto">
            <a:xfrm>
              <a:off x="1387476" y="5018088"/>
              <a:ext cx="122238" cy="49213"/>
            </a:xfrm>
            <a:custGeom>
              <a:avLst/>
              <a:gdLst>
                <a:gd name="T0" fmla="*/ 1 w 5"/>
                <a:gd name="T1" fmla="*/ 1 h 2"/>
                <a:gd name="T2" fmla="*/ 5 w 5"/>
                <a:gd name="T3" fmla="*/ 1 h 2"/>
                <a:gd name="T4" fmla="*/ 0 w 5"/>
                <a:gd name="T5" fmla="*/ 0 h 2"/>
                <a:gd name="T6" fmla="*/ 1 w 5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1" y="1"/>
                  </a:moveTo>
                  <a:cubicBezTo>
                    <a:pt x="2" y="1"/>
                    <a:pt x="4" y="2"/>
                    <a:pt x="5" y="1"/>
                  </a:cubicBezTo>
                  <a:cubicBezTo>
                    <a:pt x="3" y="1"/>
                    <a:pt x="1" y="1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32" name="Freeform 256"/>
            <p:cNvSpPr>
              <a:spLocks/>
            </p:cNvSpPr>
            <p:nvPr/>
          </p:nvSpPr>
          <p:spPr bwMode="auto">
            <a:xfrm>
              <a:off x="1316038" y="4895850"/>
              <a:ext cx="71438" cy="0"/>
            </a:xfrm>
            <a:custGeom>
              <a:avLst/>
              <a:gdLst>
                <a:gd name="T0" fmla="*/ 45 w 45"/>
                <a:gd name="T1" fmla="*/ 0 w 45"/>
                <a:gd name="T2" fmla="*/ 30 w 45"/>
                <a:gd name="T3" fmla="*/ 45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45" y="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33" name="Freeform 257"/>
            <p:cNvSpPr>
              <a:spLocks/>
            </p:cNvSpPr>
            <p:nvPr/>
          </p:nvSpPr>
          <p:spPr bwMode="auto">
            <a:xfrm>
              <a:off x="612776" y="4357688"/>
              <a:ext cx="49213" cy="0"/>
            </a:xfrm>
            <a:custGeom>
              <a:avLst/>
              <a:gdLst>
                <a:gd name="T0" fmla="*/ 0 w 31"/>
                <a:gd name="T1" fmla="*/ 16 w 31"/>
                <a:gd name="T2" fmla="*/ 31 w 31"/>
                <a:gd name="T3" fmla="*/ 0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0" y="0"/>
                  </a:moveTo>
                  <a:lnTo>
                    <a:pt x="16" y="0"/>
                  </a:ln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34" name="Freeform 258"/>
            <p:cNvSpPr>
              <a:spLocks/>
            </p:cNvSpPr>
            <p:nvPr/>
          </p:nvSpPr>
          <p:spPr bwMode="auto">
            <a:xfrm>
              <a:off x="419101" y="3259138"/>
              <a:ext cx="122238" cy="0"/>
            </a:xfrm>
            <a:custGeom>
              <a:avLst/>
              <a:gdLst>
                <a:gd name="T0" fmla="*/ 0 w 77"/>
                <a:gd name="T1" fmla="*/ 0 w 77"/>
                <a:gd name="T2" fmla="*/ 77 w 77"/>
                <a:gd name="T3" fmla="*/ 0 w 7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7">
                  <a:moveTo>
                    <a:pt x="0" y="0"/>
                  </a:moveTo>
                  <a:lnTo>
                    <a:pt x="0" y="0"/>
                  </a:lnTo>
                  <a:lnTo>
                    <a:pt x="7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35" name="Rectangle 259"/>
            <p:cNvSpPr>
              <a:spLocks noChangeArrowheads="1"/>
            </p:cNvSpPr>
            <p:nvPr/>
          </p:nvSpPr>
          <p:spPr bwMode="auto">
            <a:xfrm>
              <a:off x="395288" y="3233738"/>
              <a:ext cx="492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36" name="Freeform 260"/>
            <p:cNvSpPr>
              <a:spLocks/>
            </p:cNvSpPr>
            <p:nvPr/>
          </p:nvSpPr>
          <p:spPr bwMode="auto">
            <a:xfrm>
              <a:off x="201613" y="2281238"/>
              <a:ext cx="49213" cy="23813"/>
            </a:xfrm>
            <a:custGeom>
              <a:avLst/>
              <a:gdLst>
                <a:gd name="T0" fmla="*/ 0 w 31"/>
                <a:gd name="T1" fmla="*/ 15 h 15"/>
                <a:gd name="T2" fmla="*/ 31 w 31"/>
                <a:gd name="T3" fmla="*/ 15 h 15"/>
                <a:gd name="T4" fmla="*/ 31 w 31"/>
                <a:gd name="T5" fmla="*/ 0 h 15"/>
                <a:gd name="T6" fmla="*/ 0 w 3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0" y="15"/>
                  </a:moveTo>
                  <a:lnTo>
                    <a:pt x="31" y="15"/>
                  </a:lnTo>
                  <a:lnTo>
                    <a:pt x="31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117110" y="4018675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C000"/>
                </a:solidFill>
                <a:latin typeface="汉仪力量黑简" panose="00020600040101010101" pitchFamily="18" charset="-122"/>
                <a:ea typeface="汉仪力量黑简" panose="00020600040101010101" pitchFamily="18" charset="-122"/>
              </a:rPr>
              <a:t>孔繁森</a:t>
            </a:r>
          </a:p>
        </p:txBody>
      </p:sp>
      <p:pic>
        <p:nvPicPr>
          <p:cNvPr id="261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234" b="97984" l="3455" r="91171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89558" y="3925382"/>
            <a:ext cx="751788" cy="714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563112" y="4612760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优秀共产党员</a:t>
            </a:r>
            <a:endParaRPr lang="en-US" altLang="zh-CN" sz="1400" dirty="0" smtClean="0">
              <a:solidFill>
                <a:schemeClr val="bg1">
                  <a:lumMod val="95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63" name="TextBox 262"/>
          <p:cNvSpPr txBox="1"/>
          <p:nvPr/>
        </p:nvSpPr>
        <p:spPr>
          <a:xfrm>
            <a:off x="1783390" y="4637399"/>
            <a:ext cx="12618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领导干部楷模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537" name="组合 536"/>
          <p:cNvGrpSpPr/>
          <p:nvPr/>
        </p:nvGrpSpPr>
        <p:grpSpPr>
          <a:xfrm rot="10013049">
            <a:off x="4799106" y="-2435045"/>
            <a:ext cx="8046706" cy="3119634"/>
            <a:chOff x="80963" y="1108075"/>
            <a:chExt cx="12004676" cy="4667250"/>
          </a:xfrm>
          <a:gradFill>
            <a:gsLst>
              <a:gs pos="0">
                <a:srgbClr val="730C01"/>
              </a:gs>
              <a:gs pos="62000">
                <a:srgbClr val="C00000"/>
              </a:gs>
              <a:gs pos="100000">
                <a:srgbClr val="FF0000"/>
              </a:gs>
            </a:gsLst>
            <a:lin ang="0" scaled="0"/>
          </a:gradFill>
        </p:grpSpPr>
        <p:sp>
          <p:nvSpPr>
            <p:cNvPr id="538" name="Rectangle 5"/>
            <p:cNvSpPr>
              <a:spLocks noChangeArrowheads="1"/>
            </p:cNvSpPr>
            <p:nvPr/>
          </p:nvSpPr>
          <p:spPr bwMode="auto">
            <a:xfrm>
              <a:off x="11963401" y="1792288"/>
              <a:ext cx="122238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39" name="Freeform 6"/>
            <p:cNvSpPr>
              <a:spLocks/>
            </p:cNvSpPr>
            <p:nvPr/>
          </p:nvSpPr>
          <p:spPr bwMode="auto">
            <a:xfrm>
              <a:off x="11866563" y="1841500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40" name="Freeform 7"/>
            <p:cNvSpPr>
              <a:spLocks/>
            </p:cNvSpPr>
            <p:nvPr/>
          </p:nvSpPr>
          <p:spPr bwMode="auto">
            <a:xfrm>
              <a:off x="11722101" y="1498600"/>
              <a:ext cx="47625" cy="0"/>
            </a:xfrm>
            <a:custGeom>
              <a:avLst/>
              <a:gdLst>
                <a:gd name="T0" fmla="*/ 15 w 30"/>
                <a:gd name="T1" fmla="*/ 30 w 30"/>
                <a:gd name="T2" fmla="*/ 0 w 30"/>
                <a:gd name="T3" fmla="*/ 15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15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41" name="Freeform 8"/>
            <p:cNvSpPr>
              <a:spLocks/>
            </p:cNvSpPr>
            <p:nvPr/>
          </p:nvSpPr>
          <p:spPr bwMode="auto">
            <a:xfrm>
              <a:off x="11649076" y="1841500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42" name="Rectangle 9"/>
            <p:cNvSpPr>
              <a:spLocks noChangeArrowheads="1"/>
            </p:cNvSpPr>
            <p:nvPr/>
          </p:nvSpPr>
          <p:spPr bwMode="auto">
            <a:xfrm>
              <a:off x="11552238" y="2109788"/>
              <a:ext cx="16986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43" name="Freeform 10"/>
            <p:cNvSpPr>
              <a:spLocks/>
            </p:cNvSpPr>
            <p:nvPr/>
          </p:nvSpPr>
          <p:spPr bwMode="auto">
            <a:xfrm>
              <a:off x="661988" y="4333875"/>
              <a:ext cx="23813" cy="2381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44" name="Freeform 11"/>
            <p:cNvSpPr>
              <a:spLocks/>
            </p:cNvSpPr>
            <p:nvPr/>
          </p:nvSpPr>
          <p:spPr bwMode="auto">
            <a:xfrm>
              <a:off x="685801" y="3551238"/>
              <a:ext cx="49213" cy="25400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45" name="Freeform 12"/>
            <p:cNvSpPr>
              <a:spLocks/>
            </p:cNvSpPr>
            <p:nvPr/>
          </p:nvSpPr>
          <p:spPr bwMode="auto">
            <a:xfrm>
              <a:off x="5889626" y="1524000"/>
              <a:ext cx="23813" cy="2381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46" name="Freeform 13"/>
            <p:cNvSpPr>
              <a:spLocks/>
            </p:cNvSpPr>
            <p:nvPr/>
          </p:nvSpPr>
          <p:spPr bwMode="auto">
            <a:xfrm>
              <a:off x="7172326" y="14493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47" name="Freeform 14"/>
            <p:cNvSpPr>
              <a:spLocks/>
            </p:cNvSpPr>
            <p:nvPr/>
          </p:nvSpPr>
          <p:spPr bwMode="auto">
            <a:xfrm>
              <a:off x="5235576" y="1254125"/>
              <a:ext cx="49213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48" name="Freeform 15"/>
            <p:cNvSpPr>
              <a:spLocks/>
            </p:cNvSpPr>
            <p:nvPr/>
          </p:nvSpPr>
          <p:spPr bwMode="auto">
            <a:xfrm>
              <a:off x="5284788" y="1254125"/>
              <a:ext cx="47625" cy="0"/>
            </a:xfrm>
            <a:custGeom>
              <a:avLst/>
              <a:gdLst>
                <a:gd name="T0" fmla="*/ 1 w 2"/>
                <a:gd name="T1" fmla="*/ 0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49" name="Freeform 16"/>
            <p:cNvSpPr>
              <a:spLocks/>
            </p:cNvSpPr>
            <p:nvPr/>
          </p:nvSpPr>
          <p:spPr bwMode="auto">
            <a:xfrm>
              <a:off x="2646363" y="5091113"/>
              <a:ext cx="73025" cy="25400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0 w 3"/>
                <a:gd name="T5" fmla="*/ 1 h 1"/>
                <a:gd name="T6" fmla="*/ 3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50" name="Freeform 17"/>
            <p:cNvSpPr>
              <a:spLocks/>
            </p:cNvSpPr>
            <p:nvPr/>
          </p:nvSpPr>
          <p:spPr bwMode="auto">
            <a:xfrm>
              <a:off x="2646363" y="5140325"/>
              <a:ext cx="146050" cy="49213"/>
            </a:xfrm>
            <a:custGeom>
              <a:avLst/>
              <a:gdLst>
                <a:gd name="T0" fmla="*/ 0 w 6"/>
                <a:gd name="T1" fmla="*/ 1 h 2"/>
                <a:gd name="T2" fmla="*/ 6 w 6"/>
                <a:gd name="T3" fmla="*/ 0 h 2"/>
                <a:gd name="T4" fmla="*/ 4 w 6"/>
                <a:gd name="T5" fmla="*/ 0 h 2"/>
                <a:gd name="T6" fmla="*/ 0 w 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0" y="1"/>
                  </a:moveTo>
                  <a:cubicBezTo>
                    <a:pt x="1" y="1"/>
                    <a:pt x="3" y="1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3" y="2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51" name="Freeform 18"/>
            <p:cNvSpPr>
              <a:spLocks/>
            </p:cNvSpPr>
            <p:nvPr/>
          </p:nvSpPr>
          <p:spPr bwMode="auto">
            <a:xfrm>
              <a:off x="2792413" y="5140325"/>
              <a:ext cx="4762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52" name="Freeform 19"/>
            <p:cNvSpPr>
              <a:spLocks/>
            </p:cNvSpPr>
            <p:nvPr/>
          </p:nvSpPr>
          <p:spPr bwMode="auto">
            <a:xfrm>
              <a:off x="2308226" y="5018088"/>
              <a:ext cx="47625" cy="0"/>
            </a:xfrm>
            <a:custGeom>
              <a:avLst/>
              <a:gdLst>
                <a:gd name="T0" fmla="*/ 0 w 2"/>
                <a:gd name="T1" fmla="*/ 2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53" name="Freeform 20"/>
            <p:cNvSpPr>
              <a:spLocks/>
            </p:cNvSpPr>
            <p:nvPr/>
          </p:nvSpPr>
          <p:spPr bwMode="auto">
            <a:xfrm>
              <a:off x="2355851" y="4822825"/>
              <a:ext cx="23813" cy="2381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54" name="Freeform 21"/>
            <p:cNvSpPr>
              <a:spLocks/>
            </p:cNvSpPr>
            <p:nvPr/>
          </p:nvSpPr>
          <p:spPr bwMode="auto">
            <a:xfrm>
              <a:off x="2355851" y="4822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55" name="Freeform 22"/>
            <p:cNvSpPr>
              <a:spLocks/>
            </p:cNvSpPr>
            <p:nvPr/>
          </p:nvSpPr>
          <p:spPr bwMode="auto">
            <a:xfrm>
              <a:off x="11504613" y="5018088"/>
              <a:ext cx="193675" cy="23813"/>
            </a:xfrm>
            <a:custGeom>
              <a:avLst/>
              <a:gdLst>
                <a:gd name="T0" fmla="*/ 8 w 8"/>
                <a:gd name="T1" fmla="*/ 0 h 1"/>
                <a:gd name="T2" fmla="*/ 0 w 8"/>
                <a:gd name="T3" fmla="*/ 1 h 1"/>
                <a:gd name="T4" fmla="*/ 8 w 8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5" y="1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56" name="Freeform 23"/>
            <p:cNvSpPr>
              <a:spLocks/>
            </p:cNvSpPr>
            <p:nvPr/>
          </p:nvSpPr>
          <p:spPr bwMode="auto">
            <a:xfrm>
              <a:off x="10656888" y="4675188"/>
              <a:ext cx="49213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57" name="Freeform 24"/>
            <p:cNvSpPr>
              <a:spLocks/>
            </p:cNvSpPr>
            <p:nvPr/>
          </p:nvSpPr>
          <p:spPr bwMode="auto">
            <a:xfrm>
              <a:off x="9180513" y="4016375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58" name="Freeform 25"/>
            <p:cNvSpPr>
              <a:spLocks/>
            </p:cNvSpPr>
            <p:nvPr/>
          </p:nvSpPr>
          <p:spPr bwMode="auto">
            <a:xfrm>
              <a:off x="8624888" y="1743075"/>
              <a:ext cx="4762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59" name="Freeform 26"/>
            <p:cNvSpPr>
              <a:spLocks/>
            </p:cNvSpPr>
            <p:nvPr/>
          </p:nvSpPr>
          <p:spPr bwMode="auto">
            <a:xfrm>
              <a:off x="8866188" y="1938338"/>
              <a:ext cx="2381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60" name="Freeform 27"/>
            <p:cNvSpPr>
              <a:spLocks/>
            </p:cNvSpPr>
            <p:nvPr/>
          </p:nvSpPr>
          <p:spPr bwMode="auto">
            <a:xfrm>
              <a:off x="8842376" y="1938338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61" name="Freeform 28"/>
            <p:cNvSpPr>
              <a:spLocks/>
            </p:cNvSpPr>
            <p:nvPr/>
          </p:nvSpPr>
          <p:spPr bwMode="auto">
            <a:xfrm>
              <a:off x="9713913" y="3014663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62" name="Freeform 29"/>
            <p:cNvSpPr>
              <a:spLocks/>
            </p:cNvSpPr>
            <p:nvPr/>
          </p:nvSpPr>
          <p:spPr bwMode="auto">
            <a:xfrm>
              <a:off x="9737726" y="3014663"/>
              <a:ext cx="2381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63" name="Freeform 30"/>
            <p:cNvSpPr>
              <a:spLocks/>
            </p:cNvSpPr>
            <p:nvPr/>
          </p:nvSpPr>
          <p:spPr bwMode="auto">
            <a:xfrm>
              <a:off x="8308976" y="2378075"/>
              <a:ext cx="73025" cy="25400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3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64" name="Freeform 31"/>
            <p:cNvSpPr>
              <a:spLocks/>
            </p:cNvSpPr>
            <p:nvPr/>
          </p:nvSpPr>
          <p:spPr bwMode="auto">
            <a:xfrm>
              <a:off x="10028238" y="2135188"/>
              <a:ext cx="47625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65" name="Freeform 32"/>
            <p:cNvSpPr>
              <a:spLocks/>
            </p:cNvSpPr>
            <p:nvPr/>
          </p:nvSpPr>
          <p:spPr bwMode="auto">
            <a:xfrm>
              <a:off x="10028238" y="21351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66" name="Freeform 33"/>
            <p:cNvSpPr>
              <a:spLocks/>
            </p:cNvSpPr>
            <p:nvPr/>
          </p:nvSpPr>
          <p:spPr bwMode="auto">
            <a:xfrm>
              <a:off x="735013" y="5360988"/>
              <a:ext cx="0" cy="23813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67" name="Freeform 34"/>
            <p:cNvSpPr>
              <a:spLocks/>
            </p:cNvSpPr>
            <p:nvPr/>
          </p:nvSpPr>
          <p:spPr bwMode="auto">
            <a:xfrm>
              <a:off x="735013" y="5384800"/>
              <a:ext cx="23813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68" name="Freeform 35"/>
            <p:cNvSpPr>
              <a:spLocks/>
            </p:cNvSpPr>
            <p:nvPr/>
          </p:nvSpPr>
          <p:spPr bwMode="auto">
            <a:xfrm>
              <a:off x="735013" y="5360988"/>
              <a:ext cx="23813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69" name="Freeform 36"/>
            <p:cNvSpPr>
              <a:spLocks/>
            </p:cNvSpPr>
            <p:nvPr/>
          </p:nvSpPr>
          <p:spPr bwMode="auto">
            <a:xfrm>
              <a:off x="758826" y="5360988"/>
              <a:ext cx="2381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70" name="Freeform 37"/>
            <p:cNvSpPr>
              <a:spLocks/>
            </p:cNvSpPr>
            <p:nvPr/>
          </p:nvSpPr>
          <p:spPr bwMode="auto">
            <a:xfrm>
              <a:off x="2984501" y="5580063"/>
              <a:ext cx="49213" cy="23813"/>
            </a:xfrm>
            <a:custGeom>
              <a:avLst/>
              <a:gdLst>
                <a:gd name="T0" fmla="*/ 1 w 2"/>
                <a:gd name="T1" fmla="*/ 0 h 1"/>
                <a:gd name="T2" fmla="*/ 2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71" name="Freeform 38"/>
            <p:cNvSpPr>
              <a:spLocks/>
            </p:cNvSpPr>
            <p:nvPr/>
          </p:nvSpPr>
          <p:spPr bwMode="auto">
            <a:xfrm>
              <a:off x="782638" y="5140325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72" name="Freeform 39"/>
            <p:cNvSpPr>
              <a:spLocks noEditPoints="1"/>
            </p:cNvSpPr>
            <p:nvPr/>
          </p:nvSpPr>
          <p:spPr bwMode="auto">
            <a:xfrm>
              <a:off x="80963" y="1108075"/>
              <a:ext cx="11423650" cy="4667250"/>
            </a:xfrm>
            <a:custGeom>
              <a:avLst/>
              <a:gdLst>
                <a:gd name="T0" fmla="*/ 217 w 472"/>
                <a:gd name="T1" fmla="*/ 183 h 191"/>
                <a:gd name="T2" fmla="*/ 353 w 472"/>
                <a:gd name="T3" fmla="*/ 181 h 191"/>
                <a:gd name="T4" fmla="*/ 342 w 472"/>
                <a:gd name="T5" fmla="*/ 171 h 191"/>
                <a:gd name="T6" fmla="*/ 443 w 472"/>
                <a:gd name="T7" fmla="*/ 162 h 191"/>
                <a:gd name="T8" fmla="*/ 421 w 472"/>
                <a:gd name="T9" fmla="*/ 152 h 191"/>
                <a:gd name="T10" fmla="*/ 342 w 472"/>
                <a:gd name="T11" fmla="*/ 144 h 191"/>
                <a:gd name="T12" fmla="*/ 405 w 472"/>
                <a:gd name="T13" fmla="*/ 130 h 191"/>
                <a:gd name="T14" fmla="*/ 360 w 472"/>
                <a:gd name="T15" fmla="*/ 119 h 191"/>
                <a:gd name="T16" fmla="*/ 406 w 472"/>
                <a:gd name="T17" fmla="*/ 107 h 191"/>
                <a:gd name="T18" fmla="*/ 371 w 472"/>
                <a:gd name="T19" fmla="*/ 100 h 191"/>
                <a:gd name="T20" fmla="*/ 325 w 472"/>
                <a:gd name="T21" fmla="*/ 85 h 191"/>
                <a:gd name="T22" fmla="*/ 395 w 472"/>
                <a:gd name="T23" fmla="*/ 79 h 191"/>
                <a:gd name="T24" fmla="*/ 412 w 472"/>
                <a:gd name="T25" fmla="*/ 73 h 191"/>
                <a:gd name="T26" fmla="*/ 402 w 472"/>
                <a:gd name="T27" fmla="*/ 62 h 191"/>
                <a:gd name="T28" fmla="*/ 322 w 472"/>
                <a:gd name="T29" fmla="*/ 50 h 191"/>
                <a:gd name="T30" fmla="*/ 385 w 472"/>
                <a:gd name="T31" fmla="*/ 40 h 191"/>
                <a:gd name="T32" fmla="*/ 354 w 472"/>
                <a:gd name="T33" fmla="*/ 30 h 191"/>
                <a:gd name="T34" fmla="*/ 263 w 472"/>
                <a:gd name="T35" fmla="*/ 19 h 191"/>
                <a:gd name="T36" fmla="*/ 320 w 472"/>
                <a:gd name="T37" fmla="*/ 11 h 191"/>
                <a:gd name="T38" fmla="*/ 14 w 472"/>
                <a:gd name="T39" fmla="*/ 17 h 191"/>
                <a:gd name="T40" fmla="*/ 8 w 472"/>
                <a:gd name="T41" fmla="*/ 54 h 191"/>
                <a:gd name="T42" fmla="*/ 29 w 472"/>
                <a:gd name="T43" fmla="*/ 84 h 191"/>
                <a:gd name="T44" fmla="*/ 26 w 472"/>
                <a:gd name="T45" fmla="*/ 110 h 191"/>
                <a:gd name="T46" fmla="*/ 25 w 472"/>
                <a:gd name="T47" fmla="*/ 135 h 191"/>
                <a:gd name="T48" fmla="*/ 34 w 472"/>
                <a:gd name="T49" fmla="*/ 151 h 191"/>
                <a:gd name="T50" fmla="*/ 101 w 472"/>
                <a:gd name="T51" fmla="*/ 158 h 191"/>
                <a:gd name="T52" fmla="*/ 122 w 472"/>
                <a:gd name="T53" fmla="*/ 169 h 191"/>
                <a:gd name="T54" fmla="*/ 53 w 472"/>
                <a:gd name="T55" fmla="*/ 161 h 191"/>
                <a:gd name="T56" fmla="*/ 34 w 472"/>
                <a:gd name="T57" fmla="*/ 171 h 191"/>
                <a:gd name="T58" fmla="*/ 105 w 472"/>
                <a:gd name="T59" fmla="*/ 183 h 191"/>
                <a:gd name="T60" fmla="*/ 283 w 472"/>
                <a:gd name="T61" fmla="*/ 186 h 191"/>
                <a:gd name="T62" fmla="*/ 227 w 472"/>
                <a:gd name="T63" fmla="*/ 179 h 191"/>
                <a:gd name="T64" fmla="*/ 337 w 472"/>
                <a:gd name="T65" fmla="*/ 17 h 191"/>
                <a:gd name="T66" fmla="*/ 246 w 472"/>
                <a:gd name="T67" fmla="*/ 16 h 191"/>
                <a:gd name="T68" fmla="*/ 267 w 472"/>
                <a:gd name="T69" fmla="*/ 22 h 191"/>
                <a:gd name="T70" fmla="*/ 169 w 472"/>
                <a:gd name="T71" fmla="*/ 22 h 191"/>
                <a:gd name="T72" fmla="*/ 188 w 472"/>
                <a:gd name="T73" fmla="*/ 24 h 191"/>
                <a:gd name="T74" fmla="*/ 348 w 472"/>
                <a:gd name="T75" fmla="*/ 30 h 191"/>
                <a:gd name="T76" fmla="*/ 365 w 472"/>
                <a:gd name="T77" fmla="*/ 41 h 191"/>
                <a:gd name="T78" fmla="*/ 308 w 472"/>
                <a:gd name="T79" fmla="*/ 49 h 191"/>
                <a:gd name="T80" fmla="*/ 316 w 472"/>
                <a:gd name="T81" fmla="*/ 66 h 191"/>
                <a:gd name="T82" fmla="*/ 288 w 472"/>
                <a:gd name="T83" fmla="*/ 81 h 191"/>
                <a:gd name="T84" fmla="*/ 396 w 472"/>
                <a:gd name="T85" fmla="*/ 89 h 191"/>
                <a:gd name="T86" fmla="*/ 315 w 472"/>
                <a:gd name="T87" fmla="*/ 103 h 191"/>
                <a:gd name="T88" fmla="*/ 332 w 472"/>
                <a:gd name="T89" fmla="*/ 109 h 191"/>
                <a:gd name="T90" fmla="*/ 337 w 472"/>
                <a:gd name="T91" fmla="*/ 118 h 191"/>
                <a:gd name="T92" fmla="*/ 354 w 472"/>
                <a:gd name="T93" fmla="*/ 122 h 191"/>
                <a:gd name="T94" fmla="*/ 343 w 472"/>
                <a:gd name="T95" fmla="*/ 126 h 191"/>
                <a:gd name="T96" fmla="*/ 352 w 472"/>
                <a:gd name="T97" fmla="*/ 132 h 191"/>
                <a:gd name="T98" fmla="*/ 314 w 472"/>
                <a:gd name="T99" fmla="*/ 134 h 191"/>
                <a:gd name="T100" fmla="*/ 46 w 472"/>
                <a:gd name="T101" fmla="*/ 150 h 191"/>
                <a:gd name="T102" fmla="*/ 284 w 472"/>
                <a:gd name="T103" fmla="*/ 158 h 191"/>
                <a:gd name="T104" fmla="*/ 338 w 472"/>
                <a:gd name="T105" fmla="*/ 157 h 191"/>
                <a:gd name="T106" fmla="*/ 234 w 472"/>
                <a:gd name="T107" fmla="*/ 159 h 191"/>
                <a:gd name="T108" fmla="*/ 411 w 472"/>
                <a:gd name="T109" fmla="*/ 162 h 191"/>
                <a:gd name="T110" fmla="*/ 413 w 472"/>
                <a:gd name="T111" fmla="*/ 167 h 191"/>
                <a:gd name="T112" fmla="*/ 195 w 472"/>
                <a:gd name="T113" fmla="*/ 172 h 191"/>
                <a:gd name="T114" fmla="*/ 66 w 472"/>
                <a:gd name="T115" fmla="*/ 184 h 191"/>
                <a:gd name="T116" fmla="*/ 225 w 472"/>
                <a:gd name="T117" fmla="*/ 177 h 191"/>
                <a:gd name="T118" fmla="*/ 246 w 472"/>
                <a:gd name="T119" fmla="*/ 174 h 191"/>
                <a:gd name="T120" fmla="*/ 100 w 472"/>
                <a:gd name="T121" fmla="*/ 175 h 191"/>
                <a:gd name="T122" fmla="*/ 78 w 472"/>
                <a:gd name="T123" fmla="*/ 18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2" h="191">
                  <a:moveTo>
                    <a:pt x="172" y="186"/>
                  </a:moveTo>
                  <a:cubicBezTo>
                    <a:pt x="172" y="185"/>
                    <a:pt x="172" y="185"/>
                    <a:pt x="172" y="185"/>
                  </a:cubicBezTo>
                  <a:cubicBezTo>
                    <a:pt x="179" y="185"/>
                    <a:pt x="186" y="185"/>
                    <a:pt x="193" y="185"/>
                  </a:cubicBezTo>
                  <a:cubicBezTo>
                    <a:pt x="184" y="185"/>
                    <a:pt x="175" y="185"/>
                    <a:pt x="167" y="184"/>
                  </a:cubicBezTo>
                  <a:cubicBezTo>
                    <a:pt x="171" y="184"/>
                    <a:pt x="172" y="182"/>
                    <a:pt x="176" y="183"/>
                  </a:cubicBezTo>
                  <a:cubicBezTo>
                    <a:pt x="176" y="182"/>
                    <a:pt x="176" y="182"/>
                    <a:pt x="176" y="182"/>
                  </a:cubicBezTo>
                  <a:cubicBezTo>
                    <a:pt x="173" y="183"/>
                    <a:pt x="170" y="183"/>
                    <a:pt x="167" y="182"/>
                  </a:cubicBezTo>
                  <a:cubicBezTo>
                    <a:pt x="169" y="183"/>
                    <a:pt x="170" y="181"/>
                    <a:pt x="171" y="182"/>
                  </a:cubicBezTo>
                  <a:cubicBezTo>
                    <a:pt x="172" y="182"/>
                    <a:pt x="172" y="182"/>
                    <a:pt x="172" y="182"/>
                  </a:cubicBezTo>
                  <a:cubicBezTo>
                    <a:pt x="172" y="181"/>
                    <a:pt x="172" y="181"/>
                    <a:pt x="172" y="181"/>
                  </a:cubicBezTo>
                  <a:cubicBezTo>
                    <a:pt x="171" y="181"/>
                    <a:pt x="171" y="181"/>
                    <a:pt x="171" y="181"/>
                  </a:cubicBezTo>
                  <a:cubicBezTo>
                    <a:pt x="171" y="181"/>
                    <a:pt x="171" y="182"/>
                    <a:pt x="171" y="182"/>
                  </a:cubicBezTo>
                  <a:cubicBezTo>
                    <a:pt x="170" y="181"/>
                    <a:pt x="168" y="181"/>
                    <a:pt x="167" y="181"/>
                  </a:cubicBezTo>
                  <a:cubicBezTo>
                    <a:pt x="168" y="181"/>
                    <a:pt x="168" y="180"/>
                    <a:pt x="168" y="180"/>
                  </a:cubicBezTo>
                  <a:cubicBezTo>
                    <a:pt x="167" y="180"/>
                    <a:pt x="165" y="180"/>
                    <a:pt x="165" y="180"/>
                  </a:cubicBezTo>
                  <a:cubicBezTo>
                    <a:pt x="170" y="180"/>
                    <a:pt x="170" y="180"/>
                    <a:pt x="170" y="180"/>
                  </a:cubicBezTo>
                  <a:cubicBezTo>
                    <a:pt x="170" y="180"/>
                    <a:pt x="170" y="179"/>
                    <a:pt x="170" y="179"/>
                  </a:cubicBezTo>
                  <a:cubicBezTo>
                    <a:pt x="177" y="178"/>
                    <a:pt x="190" y="179"/>
                    <a:pt x="199" y="178"/>
                  </a:cubicBezTo>
                  <a:cubicBezTo>
                    <a:pt x="199" y="179"/>
                    <a:pt x="199" y="179"/>
                    <a:pt x="199" y="179"/>
                  </a:cubicBezTo>
                  <a:cubicBezTo>
                    <a:pt x="200" y="179"/>
                    <a:pt x="200" y="179"/>
                    <a:pt x="200" y="179"/>
                  </a:cubicBezTo>
                  <a:cubicBezTo>
                    <a:pt x="200" y="179"/>
                    <a:pt x="200" y="179"/>
                    <a:pt x="200" y="179"/>
                  </a:cubicBezTo>
                  <a:cubicBezTo>
                    <a:pt x="203" y="178"/>
                    <a:pt x="205" y="177"/>
                    <a:pt x="207" y="179"/>
                  </a:cubicBezTo>
                  <a:cubicBezTo>
                    <a:pt x="208" y="178"/>
                    <a:pt x="208" y="178"/>
                    <a:pt x="208" y="178"/>
                  </a:cubicBezTo>
                  <a:cubicBezTo>
                    <a:pt x="208" y="178"/>
                    <a:pt x="209" y="178"/>
                    <a:pt x="210" y="178"/>
                  </a:cubicBezTo>
                  <a:cubicBezTo>
                    <a:pt x="209" y="178"/>
                    <a:pt x="209" y="179"/>
                    <a:pt x="209" y="179"/>
                  </a:cubicBezTo>
                  <a:cubicBezTo>
                    <a:pt x="215" y="179"/>
                    <a:pt x="219" y="179"/>
                    <a:pt x="224" y="179"/>
                  </a:cubicBezTo>
                  <a:cubicBezTo>
                    <a:pt x="221" y="180"/>
                    <a:pt x="216" y="180"/>
                    <a:pt x="212" y="180"/>
                  </a:cubicBezTo>
                  <a:cubicBezTo>
                    <a:pt x="214" y="180"/>
                    <a:pt x="214" y="180"/>
                    <a:pt x="214" y="180"/>
                  </a:cubicBezTo>
                  <a:cubicBezTo>
                    <a:pt x="221" y="181"/>
                    <a:pt x="229" y="180"/>
                    <a:pt x="236" y="181"/>
                  </a:cubicBezTo>
                  <a:cubicBezTo>
                    <a:pt x="236" y="181"/>
                    <a:pt x="236" y="181"/>
                    <a:pt x="236" y="181"/>
                  </a:cubicBezTo>
                  <a:cubicBezTo>
                    <a:pt x="213" y="181"/>
                    <a:pt x="213" y="181"/>
                    <a:pt x="213" y="181"/>
                  </a:cubicBezTo>
                  <a:cubicBezTo>
                    <a:pt x="212" y="182"/>
                    <a:pt x="212" y="182"/>
                    <a:pt x="212" y="182"/>
                  </a:cubicBezTo>
                  <a:cubicBezTo>
                    <a:pt x="204" y="182"/>
                    <a:pt x="199" y="182"/>
                    <a:pt x="194" y="182"/>
                  </a:cubicBezTo>
                  <a:cubicBezTo>
                    <a:pt x="205" y="182"/>
                    <a:pt x="213" y="182"/>
                    <a:pt x="223" y="183"/>
                  </a:cubicBezTo>
                  <a:cubicBezTo>
                    <a:pt x="220" y="183"/>
                    <a:pt x="214" y="183"/>
                    <a:pt x="211" y="183"/>
                  </a:cubicBezTo>
                  <a:cubicBezTo>
                    <a:pt x="213" y="183"/>
                    <a:pt x="215" y="183"/>
                    <a:pt x="217" y="183"/>
                  </a:cubicBezTo>
                  <a:cubicBezTo>
                    <a:pt x="216" y="184"/>
                    <a:pt x="216" y="184"/>
                    <a:pt x="216" y="184"/>
                  </a:cubicBezTo>
                  <a:cubicBezTo>
                    <a:pt x="214" y="183"/>
                    <a:pt x="210" y="185"/>
                    <a:pt x="209" y="183"/>
                  </a:cubicBezTo>
                  <a:cubicBezTo>
                    <a:pt x="207" y="183"/>
                    <a:pt x="207" y="183"/>
                    <a:pt x="205" y="184"/>
                  </a:cubicBezTo>
                  <a:cubicBezTo>
                    <a:pt x="205" y="183"/>
                    <a:pt x="205" y="183"/>
                    <a:pt x="205" y="183"/>
                  </a:cubicBezTo>
                  <a:cubicBezTo>
                    <a:pt x="201" y="184"/>
                    <a:pt x="201" y="184"/>
                    <a:pt x="201" y="184"/>
                  </a:cubicBezTo>
                  <a:cubicBezTo>
                    <a:pt x="202" y="184"/>
                    <a:pt x="203" y="184"/>
                    <a:pt x="204" y="184"/>
                  </a:cubicBezTo>
                  <a:cubicBezTo>
                    <a:pt x="202" y="186"/>
                    <a:pt x="199" y="184"/>
                    <a:pt x="198" y="185"/>
                  </a:cubicBezTo>
                  <a:cubicBezTo>
                    <a:pt x="211" y="186"/>
                    <a:pt x="226" y="186"/>
                    <a:pt x="241" y="186"/>
                  </a:cubicBezTo>
                  <a:cubicBezTo>
                    <a:pt x="242" y="186"/>
                    <a:pt x="245" y="186"/>
                    <a:pt x="247" y="186"/>
                  </a:cubicBezTo>
                  <a:cubicBezTo>
                    <a:pt x="264" y="186"/>
                    <a:pt x="264" y="186"/>
                    <a:pt x="264" y="186"/>
                  </a:cubicBezTo>
                  <a:cubicBezTo>
                    <a:pt x="264" y="186"/>
                    <a:pt x="264" y="186"/>
                    <a:pt x="264" y="186"/>
                  </a:cubicBezTo>
                  <a:cubicBezTo>
                    <a:pt x="268" y="187"/>
                    <a:pt x="273" y="187"/>
                    <a:pt x="277" y="186"/>
                  </a:cubicBezTo>
                  <a:cubicBezTo>
                    <a:pt x="277" y="186"/>
                    <a:pt x="278" y="186"/>
                    <a:pt x="277" y="187"/>
                  </a:cubicBezTo>
                  <a:cubicBezTo>
                    <a:pt x="282" y="186"/>
                    <a:pt x="288" y="187"/>
                    <a:pt x="292" y="186"/>
                  </a:cubicBezTo>
                  <a:cubicBezTo>
                    <a:pt x="291" y="187"/>
                    <a:pt x="291" y="187"/>
                    <a:pt x="291" y="187"/>
                  </a:cubicBezTo>
                  <a:cubicBezTo>
                    <a:pt x="293" y="187"/>
                    <a:pt x="293" y="187"/>
                    <a:pt x="293" y="187"/>
                  </a:cubicBezTo>
                  <a:cubicBezTo>
                    <a:pt x="293" y="187"/>
                    <a:pt x="293" y="187"/>
                    <a:pt x="293" y="187"/>
                  </a:cubicBezTo>
                  <a:cubicBezTo>
                    <a:pt x="305" y="187"/>
                    <a:pt x="305" y="187"/>
                    <a:pt x="305" y="187"/>
                  </a:cubicBezTo>
                  <a:cubicBezTo>
                    <a:pt x="304" y="187"/>
                    <a:pt x="304" y="187"/>
                    <a:pt x="304" y="187"/>
                  </a:cubicBezTo>
                  <a:cubicBezTo>
                    <a:pt x="306" y="187"/>
                    <a:pt x="306" y="187"/>
                    <a:pt x="306" y="187"/>
                  </a:cubicBezTo>
                  <a:cubicBezTo>
                    <a:pt x="309" y="186"/>
                    <a:pt x="305" y="185"/>
                    <a:pt x="308" y="185"/>
                  </a:cubicBezTo>
                  <a:cubicBezTo>
                    <a:pt x="308" y="185"/>
                    <a:pt x="308" y="186"/>
                    <a:pt x="308" y="186"/>
                  </a:cubicBezTo>
                  <a:cubicBezTo>
                    <a:pt x="348" y="186"/>
                    <a:pt x="348" y="186"/>
                    <a:pt x="348" y="186"/>
                  </a:cubicBezTo>
                  <a:cubicBezTo>
                    <a:pt x="328" y="185"/>
                    <a:pt x="328" y="185"/>
                    <a:pt x="328" y="185"/>
                  </a:cubicBezTo>
                  <a:cubicBezTo>
                    <a:pt x="336" y="185"/>
                    <a:pt x="346" y="185"/>
                    <a:pt x="353" y="185"/>
                  </a:cubicBezTo>
                  <a:cubicBezTo>
                    <a:pt x="351" y="184"/>
                    <a:pt x="347" y="185"/>
                    <a:pt x="346" y="184"/>
                  </a:cubicBezTo>
                  <a:cubicBezTo>
                    <a:pt x="346" y="184"/>
                    <a:pt x="346" y="184"/>
                    <a:pt x="345" y="185"/>
                  </a:cubicBezTo>
                  <a:cubicBezTo>
                    <a:pt x="345" y="184"/>
                    <a:pt x="345" y="184"/>
                    <a:pt x="345" y="184"/>
                  </a:cubicBezTo>
                  <a:cubicBezTo>
                    <a:pt x="344" y="184"/>
                    <a:pt x="343" y="184"/>
                    <a:pt x="342" y="184"/>
                  </a:cubicBezTo>
                  <a:cubicBezTo>
                    <a:pt x="343" y="183"/>
                    <a:pt x="343" y="183"/>
                    <a:pt x="344" y="183"/>
                  </a:cubicBezTo>
                  <a:cubicBezTo>
                    <a:pt x="342" y="183"/>
                    <a:pt x="341" y="184"/>
                    <a:pt x="339" y="183"/>
                  </a:cubicBezTo>
                  <a:cubicBezTo>
                    <a:pt x="340" y="182"/>
                    <a:pt x="342" y="183"/>
                    <a:pt x="343" y="182"/>
                  </a:cubicBezTo>
                  <a:cubicBezTo>
                    <a:pt x="345" y="181"/>
                    <a:pt x="348" y="183"/>
                    <a:pt x="348" y="181"/>
                  </a:cubicBezTo>
                  <a:cubicBezTo>
                    <a:pt x="348" y="183"/>
                    <a:pt x="352" y="182"/>
                    <a:pt x="353" y="182"/>
                  </a:cubicBezTo>
                  <a:cubicBezTo>
                    <a:pt x="353" y="182"/>
                    <a:pt x="352" y="182"/>
                    <a:pt x="352" y="181"/>
                  </a:cubicBezTo>
                  <a:cubicBezTo>
                    <a:pt x="353" y="181"/>
                    <a:pt x="353" y="181"/>
                    <a:pt x="353" y="181"/>
                  </a:cubicBezTo>
                  <a:cubicBezTo>
                    <a:pt x="355" y="181"/>
                    <a:pt x="357" y="180"/>
                    <a:pt x="359" y="181"/>
                  </a:cubicBezTo>
                  <a:cubicBezTo>
                    <a:pt x="355" y="182"/>
                    <a:pt x="355" y="182"/>
                    <a:pt x="355" y="182"/>
                  </a:cubicBezTo>
                  <a:cubicBezTo>
                    <a:pt x="357" y="182"/>
                    <a:pt x="359" y="182"/>
                    <a:pt x="359" y="181"/>
                  </a:cubicBezTo>
                  <a:cubicBezTo>
                    <a:pt x="359" y="183"/>
                    <a:pt x="363" y="181"/>
                    <a:pt x="365" y="181"/>
                  </a:cubicBezTo>
                  <a:cubicBezTo>
                    <a:pt x="368" y="182"/>
                    <a:pt x="368" y="180"/>
                    <a:pt x="372" y="181"/>
                  </a:cubicBezTo>
                  <a:cubicBezTo>
                    <a:pt x="371" y="179"/>
                    <a:pt x="366" y="182"/>
                    <a:pt x="364" y="180"/>
                  </a:cubicBezTo>
                  <a:cubicBezTo>
                    <a:pt x="364" y="180"/>
                    <a:pt x="364" y="180"/>
                    <a:pt x="364" y="180"/>
                  </a:cubicBezTo>
                  <a:cubicBezTo>
                    <a:pt x="354" y="181"/>
                    <a:pt x="343" y="180"/>
                    <a:pt x="333" y="181"/>
                  </a:cubicBezTo>
                  <a:cubicBezTo>
                    <a:pt x="331" y="179"/>
                    <a:pt x="326" y="181"/>
                    <a:pt x="323" y="180"/>
                  </a:cubicBezTo>
                  <a:cubicBezTo>
                    <a:pt x="358" y="179"/>
                    <a:pt x="358" y="179"/>
                    <a:pt x="358" y="179"/>
                  </a:cubicBezTo>
                  <a:cubicBezTo>
                    <a:pt x="300" y="178"/>
                    <a:pt x="300" y="178"/>
                    <a:pt x="300" y="178"/>
                  </a:cubicBezTo>
                  <a:cubicBezTo>
                    <a:pt x="304" y="178"/>
                    <a:pt x="309" y="179"/>
                    <a:pt x="313" y="177"/>
                  </a:cubicBezTo>
                  <a:cubicBezTo>
                    <a:pt x="315" y="179"/>
                    <a:pt x="317" y="177"/>
                    <a:pt x="319" y="178"/>
                  </a:cubicBezTo>
                  <a:cubicBezTo>
                    <a:pt x="321" y="178"/>
                    <a:pt x="324" y="177"/>
                    <a:pt x="327" y="177"/>
                  </a:cubicBezTo>
                  <a:cubicBezTo>
                    <a:pt x="328" y="176"/>
                    <a:pt x="331" y="178"/>
                    <a:pt x="332" y="177"/>
                  </a:cubicBezTo>
                  <a:cubicBezTo>
                    <a:pt x="336" y="178"/>
                    <a:pt x="339" y="176"/>
                    <a:pt x="343" y="177"/>
                  </a:cubicBezTo>
                  <a:cubicBezTo>
                    <a:pt x="345" y="177"/>
                    <a:pt x="345" y="177"/>
                    <a:pt x="345" y="177"/>
                  </a:cubicBezTo>
                  <a:cubicBezTo>
                    <a:pt x="347" y="178"/>
                    <a:pt x="347" y="178"/>
                    <a:pt x="347" y="178"/>
                  </a:cubicBezTo>
                  <a:cubicBezTo>
                    <a:pt x="348" y="176"/>
                    <a:pt x="353" y="178"/>
                    <a:pt x="353" y="176"/>
                  </a:cubicBezTo>
                  <a:cubicBezTo>
                    <a:pt x="355" y="177"/>
                    <a:pt x="355" y="177"/>
                    <a:pt x="355" y="177"/>
                  </a:cubicBezTo>
                  <a:cubicBezTo>
                    <a:pt x="355" y="177"/>
                    <a:pt x="355" y="177"/>
                    <a:pt x="355" y="177"/>
                  </a:cubicBezTo>
                  <a:cubicBezTo>
                    <a:pt x="354" y="177"/>
                    <a:pt x="354" y="177"/>
                    <a:pt x="354" y="176"/>
                  </a:cubicBezTo>
                  <a:cubicBezTo>
                    <a:pt x="358" y="176"/>
                    <a:pt x="358" y="176"/>
                    <a:pt x="358" y="176"/>
                  </a:cubicBezTo>
                  <a:cubicBezTo>
                    <a:pt x="337" y="175"/>
                    <a:pt x="317" y="177"/>
                    <a:pt x="296" y="176"/>
                  </a:cubicBezTo>
                  <a:cubicBezTo>
                    <a:pt x="317" y="175"/>
                    <a:pt x="331" y="175"/>
                    <a:pt x="352" y="175"/>
                  </a:cubicBezTo>
                  <a:cubicBezTo>
                    <a:pt x="352" y="174"/>
                    <a:pt x="352" y="174"/>
                    <a:pt x="352" y="174"/>
                  </a:cubicBezTo>
                  <a:cubicBezTo>
                    <a:pt x="349" y="174"/>
                    <a:pt x="347" y="174"/>
                    <a:pt x="345" y="174"/>
                  </a:cubicBezTo>
                  <a:cubicBezTo>
                    <a:pt x="341" y="174"/>
                    <a:pt x="336" y="173"/>
                    <a:pt x="332" y="175"/>
                  </a:cubicBezTo>
                  <a:cubicBezTo>
                    <a:pt x="329" y="174"/>
                    <a:pt x="324" y="174"/>
                    <a:pt x="320" y="175"/>
                  </a:cubicBezTo>
                  <a:cubicBezTo>
                    <a:pt x="315" y="173"/>
                    <a:pt x="308" y="175"/>
                    <a:pt x="303" y="174"/>
                  </a:cubicBezTo>
                  <a:cubicBezTo>
                    <a:pt x="306" y="173"/>
                    <a:pt x="312" y="174"/>
                    <a:pt x="315" y="173"/>
                  </a:cubicBezTo>
                  <a:cubicBezTo>
                    <a:pt x="281" y="173"/>
                    <a:pt x="281" y="173"/>
                    <a:pt x="281" y="173"/>
                  </a:cubicBezTo>
                  <a:cubicBezTo>
                    <a:pt x="302" y="172"/>
                    <a:pt x="321" y="172"/>
                    <a:pt x="339" y="171"/>
                  </a:cubicBezTo>
                  <a:cubicBezTo>
                    <a:pt x="338" y="171"/>
                    <a:pt x="338" y="171"/>
                    <a:pt x="338" y="171"/>
                  </a:cubicBezTo>
                  <a:cubicBezTo>
                    <a:pt x="337" y="171"/>
                    <a:pt x="337" y="171"/>
                    <a:pt x="337" y="171"/>
                  </a:cubicBezTo>
                  <a:cubicBezTo>
                    <a:pt x="339" y="171"/>
                    <a:pt x="340" y="170"/>
                    <a:pt x="342" y="171"/>
                  </a:cubicBezTo>
                  <a:cubicBezTo>
                    <a:pt x="341" y="172"/>
                    <a:pt x="341" y="172"/>
                    <a:pt x="341" y="172"/>
                  </a:cubicBezTo>
                  <a:cubicBezTo>
                    <a:pt x="347" y="171"/>
                    <a:pt x="358" y="172"/>
                    <a:pt x="364" y="171"/>
                  </a:cubicBezTo>
                  <a:cubicBezTo>
                    <a:pt x="363" y="171"/>
                    <a:pt x="363" y="171"/>
                    <a:pt x="363" y="171"/>
                  </a:cubicBezTo>
                  <a:cubicBezTo>
                    <a:pt x="364" y="170"/>
                    <a:pt x="367" y="169"/>
                    <a:pt x="369" y="170"/>
                  </a:cubicBezTo>
                  <a:cubicBezTo>
                    <a:pt x="368" y="170"/>
                    <a:pt x="368" y="170"/>
                    <a:pt x="368" y="171"/>
                  </a:cubicBezTo>
                  <a:cubicBezTo>
                    <a:pt x="371" y="171"/>
                    <a:pt x="374" y="170"/>
                    <a:pt x="377" y="171"/>
                  </a:cubicBezTo>
                  <a:cubicBezTo>
                    <a:pt x="377" y="171"/>
                    <a:pt x="377" y="171"/>
                    <a:pt x="377" y="171"/>
                  </a:cubicBezTo>
                  <a:cubicBezTo>
                    <a:pt x="400" y="171"/>
                    <a:pt x="400" y="171"/>
                    <a:pt x="400" y="171"/>
                  </a:cubicBezTo>
                  <a:cubicBezTo>
                    <a:pt x="402" y="171"/>
                    <a:pt x="402" y="171"/>
                    <a:pt x="402" y="171"/>
                  </a:cubicBezTo>
                  <a:cubicBezTo>
                    <a:pt x="402" y="171"/>
                    <a:pt x="403" y="171"/>
                    <a:pt x="403" y="171"/>
                  </a:cubicBezTo>
                  <a:cubicBezTo>
                    <a:pt x="416" y="170"/>
                    <a:pt x="426" y="171"/>
                    <a:pt x="439" y="171"/>
                  </a:cubicBezTo>
                  <a:cubicBezTo>
                    <a:pt x="441" y="170"/>
                    <a:pt x="441" y="170"/>
                    <a:pt x="441" y="170"/>
                  </a:cubicBezTo>
                  <a:cubicBezTo>
                    <a:pt x="444" y="172"/>
                    <a:pt x="447" y="169"/>
                    <a:pt x="450" y="170"/>
                  </a:cubicBezTo>
                  <a:cubicBezTo>
                    <a:pt x="450" y="170"/>
                    <a:pt x="450" y="170"/>
                    <a:pt x="450" y="170"/>
                  </a:cubicBezTo>
                  <a:cubicBezTo>
                    <a:pt x="429" y="170"/>
                    <a:pt x="409" y="169"/>
                    <a:pt x="388" y="169"/>
                  </a:cubicBezTo>
                  <a:cubicBezTo>
                    <a:pt x="388" y="169"/>
                    <a:pt x="388" y="169"/>
                    <a:pt x="388" y="169"/>
                  </a:cubicBezTo>
                  <a:cubicBezTo>
                    <a:pt x="405" y="169"/>
                    <a:pt x="418" y="168"/>
                    <a:pt x="433" y="168"/>
                  </a:cubicBezTo>
                  <a:cubicBezTo>
                    <a:pt x="428" y="168"/>
                    <a:pt x="420" y="168"/>
                    <a:pt x="415" y="168"/>
                  </a:cubicBezTo>
                  <a:cubicBezTo>
                    <a:pt x="421" y="167"/>
                    <a:pt x="430" y="168"/>
                    <a:pt x="436" y="167"/>
                  </a:cubicBezTo>
                  <a:cubicBezTo>
                    <a:pt x="434" y="167"/>
                    <a:pt x="432" y="167"/>
                    <a:pt x="431" y="167"/>
                  </a:cubicBezTo>
                  <a:cubicBezTo>
                    <a:pt x="431" y="166"/>
                    <a:pt x="431" y="166"/>
                    <a:pt x="431" y="166"/>
                  </a:cubicBezTo>
                  <a:cubicBezTo>
                    <a:pt x="439" y="166"/>
                    <a:pt x="446" y="166"/>
                    <a:pt x="454" y="166"/>
                  </a:cubicBezTo>
                  <a:cubicBezTo>
                    <a:pt x="448" y="165"/>
                    <a:pt x="440" y="166"/>
                    <a:pt x="433" y="166"/>
                  </a:cubicBezTo>
                  <a:cubicBezTo>
                    <a:pt x="432" y="166"/>
                    <a:pt x="430" y="164"/>
                    <a:pt x="429" y="166"/>
                  </a:cubicBezTo>
                  <a:cubicBezTo>
                    <a:pt x="417" y="165"/>
                    <a:pt x="405" y="165"/>
                    <a:pt x="392" y="165"/>
                  </a:cubicBezTo>
                  <a:cubicBezTo>
                    <a:pt x="398" y="164"/>
                    <a:pt x="406" y="165"/>
                    <a:pt x="412" y="164"/>
                  </a:cubicBezTo>
                  <a:cubicBezTo>
                    <a:pt x="414" y="163"/>
                    <a:pt x="419" y="164"/>
                    <a:pt x="421" y="163"/>
                  </a:cubicBezTo>
                  <a:cubicBezTo>
                    <a:pt x="420" y="165"/>
                    <a:pt x="416" y="164"/>
                    <a:pt x="415" y="164"/>
                  </a:cubicBezTo>
                  <a:cubicBezTo>
                    <a:pt x="416" y="165"/>
                    <a:pt x="420" y="165"/>
                    <a:pt x="421" y="164"/>
                  </a:cubicBezTo>
                  <a:cubicBezTo>
                    <a:pt x="421" y="164"/>
                    <a:pt x="421" y="164"/>
                    <a:pt x="421" y="165"/>
                  </a:cubicBezTo>
                  <a:cubicBezTo>
                    <a:pt x="424" y="165"/>
                    <a:pt x="426" y="164"/>
                    <a:pt x="427" y="164"/>
                  </a:cubicBezTo>
                  <a:cubicBezTo>
                    <a:pt x="422" y="164"/>
                    <a:pt x="422" y="164"/>
                    <a:pt x="422" y="164"/>
                  </a:cubicBezTo>
                  <a:cubicBezTo>
                    <a:pt x="422" y="163"/>
                    <a:pt x="422" y="163"/>
                    <a:pt x="422" y="163"/>
                  </a:cubicBezTo>
                  <a:cubicBezTo>
                    <a:pt x="433" y="163"/>
                    <a:pt x="441" y="163"/>
                    <a:pt x="450" y="163"/>
                  </a:cubicBezTo>
                  <a:cubicBezTo>
                    <a:pt x="447" y="163"/>
                    <a:pt x="444" y="163"/>
                    <a:pt x="442" y="162"/>
                  </a:cubicBezTo>
                  <a:cubicBezTo>
                    <a:pt x="443" y="162"/>
                    <a:pt x="443" y="162"/>
                    <a:pt x="443" y="162"/>
                  </a:cubicBezTo>
                  <a:cubicBezTo>
                    <a:pt x="466" y="162"/>
                    <a:pt x="466" y="162"/>
                    <a:pt x="466" y="162"/>
                  </a:cubicBezTo>
                  <a:cubicBezTo>
                    <a:pt x="442" y="161"/>
                    <a:pt x="442" y="161"/>
                    <a:pt x="442" y="161"/>
                  </a:cubicBezTo>
                  <a:cubicBezTo>
                    <a:pt x="442" y="161"/>
                    <a:pt x="442" y="161"/>
                    <a:pt x="442" y="161"/>
                  </a:cubicBezTo>
                  <a:cubicBezTo>
                    <a:pt x="472" y="161"/>
                    <a:pt x="472" y="161"/>
                    <a:pt x="472" y="161"/>
                  </a:cubicBezTo>
                  <a:cubicBezTo>
                    <a:pt x="465" y="160"/>
                    <a:pt x="458" y="160"/>
                    <a:pt x="450" y="160"/>
                  </a:cubicBezTo>
                  <a:cubicBezTo>
                    <a:pt x="451" y="158"/>
                    <a:pt x="451" y="158"/>
                    <a:pt x="451" y="158"/>
                  </a:cubicBezTo>
                  <a:cubicBezTo>
                    <a:pt x="449" y="158"/>
                    <a:pt x="449" y="158"/>
                    <a:pt x="449" y="158"/>
                  </a:cubicBezTo>
                  <a:cubicBezTo>
                    <a:pt x="450" y="158"/>
                    <a:pt x="450" y="158"/>
                    <a:pt x="450" y="159"/>
                  </a:cubicBezTo>
                  <a:cubicBezTo>
                    <a:pt x="446" y="160"/>
                    <a:pt x="438" y="158"/>
                    <a:pt x="434" y="160"/>
                  </a:cubicBezTo>
                  <a:cubicBezTo>
                    <a:pt x="434" y="160"/>
                    <a:pt x="433" y="160"/>
                    <a:pt x="433" y="159"/>
                  </a:cubicBezTo>
                  <a:cubicBezTo>
                    <a:pt x="423" y="159"/>
                    <a:pt x="410" y="160"/>
                    <a:pt x="401" y="159"/>
                  </a:cubicBezTo>
                  <a:cubicBezTo>
                    <a:pt x="401" y="159"/>
                    <a:pt x="401" y="159"/>
                    <a:pt x="401" y="159"/>
                  </a:cubicBezTo>
                  <a:cubicBezTo>
                    <a:pt x="395" y="160"/>
                    <a:pt x="385" y="160"/>
                    <a:pt x="378" y="159"/>
                  </a:cubicBezTo>
                  <a:cubicBezTo>
                    <a:pt x="387" y="157"/>
                    <a:pt x="397" y="160"/>
                    <a:pt x="405" y="158"/>
                  </a:cubicBezTo>
                  <a:cubicBezTo>
                    <a:pt x="400" y="158"/>
                    <a:pt x="392" y="158"/>
                    <a:pt x="386" y="158"/>
                  </a:cubicBezTo>
                  <a:cubicBezTo>
                    <a:pt x="393" y="157"/>
                    <a:pt x="403" y="157"/>
                    <a:pt x="410" y="157"/>
                  </a:cubicBezTo>
                  <a:cubicBezTo>
                    <a:pt x="399" y="157"/>
                    <a:pt x="392" y="156"/>
                    <a:pt x="382" y="156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90" y="155"/>
                    <a:pt x="397" y="155"/>
                    <a:pt x="403" y="155"/>
                  </a:cubicBezTo>
                  <a:cubicBezTo>
                    <a:pt x="403" y="156"/>
                    <a:pt x="403" y="156"/>
                    <a:pt x="403" y="156"/>
                  </a:cubicBezTo>
                  <a:cubicBezTo>
                    <a:pt x="406" y="156"/>
                    <a:pt x="409" y="155"/>
                    <a:pt x="412" y="155"/>
                  </a:cubicBezTo>
                  <a:cubicBezTo>
                    <a:pt x="412" y="155"/>
                    <a:pt x="412" y="155"/>
                    <a:pt x="412" y="155"/>
                  </a:cubicBezTo>
                  <a:cubicBezTo>
                    <a:pt x="413" y="154"/>
                    <a:pt x="415" y="156"/>
                    <a:pt x="415" y="155"/>
                  </a:cubicBezTo>
                  <a:cubicBezTo>
                    <a:pt x="417" y="154"/>
                    <a:pt x="417" y="155"/>
                    <a:pt x="417" y="155"/>
                  </a:cubicBezTo>
                  <a:cubicBezTo>
                    <a:pt x="417" y="155"/>
                    <a:pt x="417" y="155"/>
                    <a:pt x="417" y="155"/>
                  </a:cubicBezTo>
                  <a:cubicBezTo>
                    <a:pt x="426" y="155"/>
                    <a:pt x="426" y="155"/>
                    <a:pt x="426" y="155"/>
                  </a:cubicBezTo>
                  <a:cubicBezTo>
                    <a:pt x="403" y="154"/>
                    <a:pt x="403" y="154"/>
                    <a:pt x="403" y="154"/>
                  </a:cubicBezTo>
                  <a:cubicBezTo>
                    <a:pt x="414" y="153"/>
                    <a:pt x="427" y="154"/>
                    <a:pt x="439" y="154"/>
                  </a:cubicBezTo>
                  <a:cubicBezTo>
                    <a:pt x="439" y="153"/>
                    <a:pt x="439" y="153"/>
                    <a:pt x="439" y="153"/>
                  </a:cubicBezTo>
                  <a:cubicBezTo>
                    <a:pt x="437" y="153"/>
                    <a:pt x="437" y="153"/>
                    <a:pt x="437" y="153"/>
                  </a:cubicBezTo>
                  <a:cubicBezTo>
                    <a:pt x="436" y="153"/>
                    <a:pt x="433" y="153"/>
                    <a:pt x="431" y="153"/>
                  </a:cubicBezTo>
                  <a:cubicBezTo>
                    <a:pt x="431" y="152"/>
                    <a:pt x="431" y="152"/>
                    <a:pt x="431" y="152"/>
                  </a:cubicBezTo>
                  <a:cubicBezTo>
                    <a:pt x="429" y="152"/>
                    <a:pt x="429" y="152"/>
                    <a:pt x="429" y="152"/>
                  </a:cubicBezTo>
                  <a:cubicBezTo>
                    <a:pt x="428" y="152"/>
                    <a:pt x="428" y="153"/>
                    <a:pt x="427" y="153"/>
                  </a:cubicBezTo>
                  <a:cubicBezTo>
                    <a:pt x="423" y="154"/>
                    <a:pt x="425" y="152"/>
                    <a:pt x="422" y="153"/>
                  </a:cubicBezTo>
                  <a:cubicBezTo>
                    <a:pt x="421" y="153"/>
                    <a:pt x="421" y="153"/>
                    <a:pt x="421" y="152"/>
                  </a:cubicBezTo>
                  <a:cubicBezTo>
                    <a:pt x="417" y="153"/>
                    <a:pt x="412" y="152"/>
                    <a:pt x="411" y="153"/>
                  </a:cubicBezTo>
                  <a:cubicBezTo>
                    <a:pt x="409" y="152"/>
                    <a:pt x="406" y="153"/>
                    <a:pt x="405" y="152"/>
                  </a:cubicBezTo>
                  <a:cubicBezTo>
                    <a:pt x="411" y="151"/>
                    <a:pt x="419" y="152"/>
                    <a:pt x="425" y="152"/>
                  </a:cubicBezTo>
                  <a:cubicBezTo>
                    <a:pt x="431" y="150"/>
                    <a:pt x="435" y="152"/>
                    <a:pt x="440" y="151"/>
                  </a:cubicBezTo>
                  <a:cubicBezTo>
                    <a:pt x="433" y="151"/>
                    <a:pt x="433" y="151"/>
                    <a:pt x="433" y="151"/>
                  </a:cubicBezTo>
                  <a:cubicBezTo>
                    <a:pt x="439" y="149"/>
                    <a:pt x="448" y="150"/>
                    <a:pt x="454" y="150"/>
                  </a:cubicBezTo>
                  <a:cubicBezTo>
                    <a:pt x="448" y="150"/>
                    <a:pt x="442" y="147"/>
                    <a:pt x="440" y="147"/>
                  </a:cubicBezTo>
                  <a:cubicBezTo>
                    <a:pt x="440" y="148"/>
                    <a:pt x="440" y="148"/>
                    <a:pt x="440" y="148"/>
                  </a:cubicBezTo>
                  <a:cubicBezTo>
                    <a:pt x="440" y="148"/>
                    <a:pt x="438" y="148"/>
                    <a:pt x="437" y="148"/>
                  </a:cubicBezTo>
                  <a:cubicBezTo>
                    <a:pt x="437" y="148"/>
                    <a:pt x="436" y="148"/>
                    <a:pt x="436" y="147"/>
                  </a:cubicBezTo>
                  <a:cubicBezTo>
                    <a:pt x="436" y="148"/>
                    <a:pt x="437" y="148"/>
                    <a:pt x="436" y="148"/>
                  </a:cubicBezTo>
                  <a:cubicBezTo>
                    <a:pt x="434" y="147"/>
                    <a:pt x="434" y="147"/>
                    <a:pt x="434" y="147"/>
                  </a:cubicBezTo>
                  <a:cubicBezTo>
                    <a:pt x="434" y="147"/>
                    <a:pt x="434" y="147"/>
                    <a:pt x="434" y="147"/>
                  </a:cubicBezTo>
                  <a:cubicBezTo>
                    <a:pt x="422" y="148"/>
                    <a:pt x="411" y="148"/>
                    <a:pt x="398" y="147"/>
                  </a:cubicBezTo>
                  <a:cubicBezTo>
                    <a:pt x="399" y="147"/>
                    <a:pt x="399" y="147"/>
                    <a:pt x="399" y="147"/>
                  </a:cubicBezTo>
                  <a:cubicBezTo>
                    <a:pt x="405" y="147"/>
                    <a:pt x="410" y="148"/>
                    <a:pt x="415" y="146"/>
                  </a:cubicBezTo>
                  <a:cubicBezTo>
                    <a:pt x="415" y="146"/>
                    <a:pt x="416" y="147"/>
                    <a:pt x="416" y="147"/>
                  </a:cubicBezTo>
                  <a:cubicBezTo>
                    <a:pt x="417" y="147"/>
                    <a:pt x="417" y="147"/>
                    <a:pt x="417" y="147"/>
                  </a:cubicBezTo>
                  <a:cubicBezTo>
                    <a:pt x="417" y="147"/>
                    <a:pt x="417" y="147"/>
                    <a:pt x="417" y="147"/>
                  </a:cubicBezTo>
                  <a:cubicBezTo>
                    <a:pt x="419" y="146"/>
                    <a:pt x="422" y="146"/>
                    <a:pt x="423" y="147"/>
                  </a:cubicBezTo>
                  <a:cubicBezTo>
                    <a:pt x="423" y="147"/>
                    <a:pt x="423" y="147"/>
                    <a:pt x="423" y="147"/>
                  </a:cubicBezTo>
                  <a:cubicBezTo>
                    <a:pt x="424" y="147"/>
                    <a:pt x="424" y="146"/>
                    <a:pt x="425" y="147"/>
                  </a:cubicBezTo>
                  <a:cubicBezTo>
                    <a:pt x="425" y="147"/>
                    <a:pt x="425" y="147"/>
                    <a:pt x="425" y="147"/>
                  </a:cubicBezTo>
                  <a:cubicBezTo>
                    <a:pt x="426" y="147"/>
                    <a:pt x="427" y="147"/>
                    <a:pt x="427" y="147"/>
                  </a:cubicBezTo>
                  <a:cubicBezTo>
                    <a:pt x="427" y="147"/>
                    <a:pt x="427" y="147"/>
                    <a:pt x="427" y="147"/>
                  </a:cubicBezTo>
                  <a:cubicBezTo>
                    <a:pt x="437" y="146"/>
                    <a:pt x="437" y="146"/>
                    <a:pt x="437" y="146"/>
                  </a:cubicBezTo>
                  <a:cubicBezTo>
                    <a:pt x="436" y="146"/>
                    <a:pt x="436" y="146"/>
                    <a:pt x="435" y="146"/>
                  </a:cubicBezTo>
                  <a:cubicBezTo>
                    <a:pt x="436" y="145"/>
                    <a:pt x="436" y="145"/>
                    <a:pt x="436" y="145"/>
                  </a:cubicBezTo>
                  <a:cubicBezTo>
                    <a:pt x="427" y="146"/>
                    <a:pt x="419" y="146"/>
                    <a:pt x="411" y="145"/>
                  </a:cubicBezTo>
                  <a:cubicBezTo>
                    <a:pt x="411" y="145"/>
                    <a:pt x="411" y="145"/>
                    <a:pt x="411" y="145"/>
                  </a:cubicBezTo>
                  <a:cubicBezTo>
                    <a:pt x="409" y="146"/>
                    <a:pt x="409" y="146"/>
                    <a:pt x="409" y="146"/>
                  </a:cubicBezTo>
                  <a:cubicBezTo>
                    <a:pt x="409" y="145"/>
                    <a:pt x="408" y="145"/>
                    <a:pt x="409" y="145"/>
                  </a:cubicBezTo>
                  <a:cubicBezTo>
                    <a:pt x="408" y="145"/>
                    <a:pt x="407" y="145"/>
                    <a:pt x="406" y="145"/>
                  </a:cubicBezTo>
                  <a:cubicBezTo>
                    <a:pt x="386" y="143"/>
                    <a:pt x="361" y="145"/>
                    <a:pt x="337" y="144"/>
                  </a:cubicBezTo>
                  <a:cubicBezTo>
                    <a:pt x="338" y="143"/>
                    <a:pt x="340" y="144"/>
                    <a:pt x="342" y="143"/>
                  </a:cubicBezTo>
                  <a:cubicBezTo>
                    <a:pt x="342" y="143"/>
                    <a:pt x="342" y="143"/>
                    <a:pt x="342" y="144"/>
                  </a:cubicBezTo>
                  <a:cubicBezTo>
                    <a:pt x="345" y="143"/>
                    <a:pt x="351" y="143"/>
                    <a:pt x="354" y="143"/>
                  </a:cubicBezTo>
                  <a:cubicBezTo>
                    <a:pt x="365" y="143"/>
                    <a:pt x="376" y="143"/>
                    <a:pt x="390" y="143"/>
                  </a:cubicBezTo>
                  <a:cubicBezTo>
                    <a:pt x="390" y="143"/>
                    <a:pt x="390" y="143"/>
                    <a:pt x="390" y="143"/>
                  </a:cubicBezTo>
                  <a:cubicBezTo>
                    <a:pt x="394" y="142"/>
                    <a:pt x="397" y="143"/>
                    <a:pt x="399" y="143"/>
                  </a:cubicBezTo>
                  <a:cubicBezTo>
                    <a:pt x="411" y="142"/>
                    <a:pt x="426" y="142"/>
                    <a:pt x="439" y="143"/>
                  </a:cubicBezTo>
                  <a:cubicBezTo>
                    <a:pt x="442" y="142"/>
                    <a:pt x="442" y="142"/>
                    <a:pt x="442" y="142"/>
                  </a:cubicBezTo>
                  <a:cubicBezTo>
                    <a:pt x="426" y="142"/>
                    <a:pt x="411" y="141"/>
                    <a:pt x="400" y="140"/>
                  </a:cubicBezTo>
                  <a:cubicBezTo>
                    <a:pt x="409" y="140"/>
                    <a:pt x="409" y="140"/>
                    <a:pt x="409" y="140"/>
                  </a:cubicBezTo>
                  <a:cubicBezTo>
                    <a:pt x="394" y="138"/>
                    <a:pt x="378" y="139"/>
                    <a:pt x="363" y="139"/>
                  </a:cubicBezTo>
                  <a:cubicBezTo>
                    <a:pt x="361" y="141"/>
                    <a:pt x="360" y="138"/>
                    <a:pt x="359" y="138"/>
                  </a:cubicBezTo>
                  <a:cubicBezTo>
                    <a:pt x="377" y="138"/>
                    <a:pt x="397" y="138"/>
                    <a:pt x="416" y="138"/>
                  </a:cubicBezTo>
                  <a:cubicBezTo>
                    <a:pt x="415" y="137"/>
                    <a:pt x="415" y="137"/>
                    <a:pt x="415" y="137"/>
                  </a:cubicBezTo>
                  <a:cubicBezTo>
                    <a:pt x="417" y="136"/>
                    <a:pt x="420" y="137"/>
                    <a:pt x="423" y="136"/>
                  </a:cubicBezTo>
                  <a:cubicBezTo>
                    <a:pt x="415" y="135"/>
                    <a:pt x="406" y="136"/>
                    <a:pt x="398" y="135"/>
                  </a:cubicBezTo>
                  <a:cubicBezTo>
                    <a:pt x="399" y="134"/>
                    <a:pt x="402" y="135"/>
                    <a:pt x="401" y="134"/>
                  </a:cubicBezTo>
                  <a:cubicBezTo>
                    <a:pt x="403" y="134"/>
                    <a:pt x="404" y="134"/>
                    <a:pt x="405" y="134"/>
                  </a:cubicBezTo>
                  <a:cubicBezTo>
                    <a:pt x="410" y="134"/>
                    <a:pt x="410" y="134"/>
                    <a:pt x="410" y="134"/>
                  </a:cubicBezTo>
                  <a:cubicBezTo>
                    <a:pt x="398" y="134"/>
                    <a:pt x="398" y="134"/>
                    <a:pt x="398" y="134"/>
                  </a:cubicBezTo>
                  <a:cubicBezTo>
                    <a:pt x="398" y="134"/>
                    <a:pt x="398" y="134"/>
                    <a:pt x="398" y="134"/>
                  </a:cubicBezTo>
                  <a:cubicBezTo>
                    <a:pt x="398" y="134"/>
                    <a:pt x="398" y="134"/>
                    <a:pt x="398" y="134"/>
                  </a:cubicBezTo>
                  <a:cubicBezTo>
                    <a:pt x="397" y="134"/>
                    <a:pt x="395" y="135"/>
                    <a:pt x="394" y="134"/>
                  </a:cubicBezTo>
                  <a:cubicBezTo>
                    <a:pt x="394" y="134"/>
                    <a:pt x="395" y="134"/>
                    <a:pt x="395" y="134"/>
                  </a:cubicBezTo>
                  <a:cubicBezTo>
                    <a:pt x="394" y="134"/>
                    <a:pt x="393" y="134"/>
                    <a:pt x="393" y="134"/>
                  </a:cubicBezTo>
                  <a:cubicBezTo>
                    <a:pt x="393" y="135"/>
                    <a:pt x="392" y="134"/>
                    <a:pt x="391" y="135"/>
                  </a:cubicBezTo>
                  <a:cubicBezTo>
                    <a:pt x="391" y="134"/>
                    <a:pt x="390" y="134"/>
                    <a:pt x="390" y="134"/>
                  </a:cubicBezTo>
                  <a:cubicBezTo>
                    <a:pt x="348" y="134"/>
                    <a:pt x="348" y="134"/>
                    <a:pt x="348" y="134"/>
                  </a:cubicBezTo>
                  <a:cubicBezTo>
                    <a:pt x="362" y="135"/>
                    <a:pt x="362" y="135"/>
                    <a:pt x="362" y="135"/>
                  </a:cubicBezTo>
                  <a:cubicBezTo>
                    <a:pt x="356" y="135"/>
                    <a:pt x="349" y="135"/>
                    <a:pt x="343" y="135"/>
                  </a:cubicBezTo>
                  <a:cubicBezTo>
                    <a:pt x="346" y="134"/>
                    <a:pt x="347" y="134"/>
                    <a:pt x="349" y="133"/>
                  </a:cubicBezTo>
                  <a:cubicBezTo>
                    <a:pt x="398" y="133"/>
                    <a:pt x="398" y="133"/>
                    <a:pt x="398" y="133"/>
                  </a:cubicBezTo>
                  <a:cubicBezTo>
                    <a:pt x="392" y="132"/>
                    <a:pt x="392" y="132"/>
                    <a:pt x="392" y="132"/>
                  </a:cubicBezTo>
                  <a:cubicBezTo>
                    <a:pt x="392" y="132"/>
                    <a:pt x="392" y="132"/>
                    <a:pt x="392" y="132"/>
                  </a:cubicBezTo>
                  <a:cubicBezTo>
                    <a:pt x="371" y="132"/>
                    <a:pt x="371" y="132"/>
                    <a:pt x="371" y="132"/>
                  </a:cubicBezTo>
                  <a:cubicBezTo>
                    <a:pt x="375" y="131"/>
                    <a:pt x="383" y="133"/>
                    <a:pt x="384" y="131"/>
                  </a:cubicBezTo>
                  <a:cubicBezTo>
                    <a:pt x="405" y="130"/>
                    <a:pt x="405" y="130"/>
                    <a:pt x="405" y="130"/>
                  </a:cubicBezTo>
                  <a:cubicBezTo>
                    <a:pt x="405" y="130"/>
                    <a:pt x="405" y="130"/>
                    <a:pt x="405" y="130"/>
                  </a:cubicBezTo>
                  <a:cubicBezTo>
                    <a:pt x="395" y="130"/>
                    <a:pt x="386" y="130"/>
                    <a:pt x="377" y="130"/>
                  </a:cubicBezTo>
                  <a:cubicBezTo>
                    <a:pt x="385" y="129"/>
                    <a:pt x="395" y="130"/>
                    <a:pt x="404" y="130"/>
                  </a:cubicBezTo>
                  <a:cubicBezTo>
                    <a:pt x="406" y="129"/>
                    <a:pt x="406" y="129"/>
                    <a:pt x="406" y="129"/>
                  </a:cubicBezTo>
                  <a:cubicBezTo>
                    <a:pt x="382" y="129"/>
                    <a:pt x="382" y="129"/>
                    <a:pt x="382" y="129"/>
                  </a:cubicBezTo>
                  <a:cubicBezTo>
                    <a:pt x="381" y="128"/>
                    <a:pt x="381" y="128"/>
                    <a:pt x="381" y="128"/>
                  </a:cubicBezTo>
                  <a:cubicBezTo>
                    <a:pt x="336" y="128"/>
                    <a:pt x="336" y="128"/>
                    <a:pt x="336" y="128"/>
                  </a:cubicBezTo>
                  <a:cubicBezTo>
                    <a:pt x="341" y="126"/>
                    <a:pt x="347" y="127"/>
                    <a:pt x="354" y="127"/>
                  </a:cubicBezTo>
                  <a:cubicBezTo>
                    <a:pt x="354" y="128"/>
                    <a:pt x="354" y="128"/>
                    <a:pt x="354" y="128"/>
                  </a:cubicBezTo>
                  <a:cubicBezTo>
                    <a:pt x="355" y="128"/>
                    <a:pt x="356" y="128"/>
                    <a:pt x="356" y="127"/>
                  </a:cubicBezTo>
                  <a:cubicBezTo>
                    <a:pt x="357" y="128"/>
                    <a:pt x="357" y="128"/>
                    <a:pt x="357" y="128"/>
                  </a:cubicBezTo>
                  <a:cubicBezTo>
                    <a:pt x="357" y="127"/>
                    <a:pt x="357" y="127"/>
                    <a:pt x="357" y="127"/>
                  </a:cubicBezTo>
                  <a:cubicBezTo>
                    <a:pt x="378" y="128"/>
                    <a:pt x="403" y="127"/>
                    <a:pt x="421" y="127"/>
                  </a:cubicBezTo>
                  <a:cubicBezTo>
                    <a:pt x="415" y="127"/>
                    <a:pt x="411" y="126"/>
                    <a:pt x="406" y="127"/>
                  </a:cubicBezTo>
                  <a:cubicBezTo>
                    <a:pt x="405" y="126"/>
                    <a:pt x="405" y="126"/>
                    <a:pt x="405" y="126"/>
                  </a:cubicBezTo>
                  <a:cubicBezTo>
                    <a:pt x="404" y="126"/>
                    <a:pt x="403" y="126"/>
                    <a:pt x="403" y="126"/>
                  </a:cubicBezTo>
                  <a:cubicBezTo>
                    <a:pt x="402" y="126"/>
                    <a:pt x="402" y="126"/>
                    <a:pt x="402" y="126"/>
                  </a:cubicBezTo>
                  <a:cubicBezTo>
                    <a:pt x="400" y="126"/>
                    <a:pt x="400" y="126"/>
                    <a:pt x="400" y="126"/>
                  </a:cubicBezTo>
                  <a:cubicBezTo>
                    <a:pt x="399" y="126"/>
                    <a:pt x="396" y="124"/>
                    <a:pt x="398" y="126"/>
                  </a:cubicBezTo>
                  <a:cubicBezTo>
                    <a:pt x="396" y="126"/>
                    <a:pt x="397" y="125"/>
                    <a:pt x="396" y="125"/>
                  </a:cubicBezTo>
                  <a:cubicBezTo>
                    <a:pt x="404" y="124"/>
                    <a:pt x="404" y="124"/>
                    <a:pt x="404" y="124"/>
                  </a:cubicBezTo>
                  <a:cubicBezTo>
                    <a:pt x="396" y="124"/>
                    <a:pt x="389" y="124"/>
                    <a:pt x="382" y="124"/>
                  </a:cubicBezTo>
                  <a:cubicBezTo>
                    <a:pt x="389" y="123"/>
                    <a:pt x="397" y="124"/>
                    <a:pt x="402" y="123"/>
                  </a:cubicBezTo>
                  <a:cubicBezTo>
                    <a:pt x="401" y="122"/>
                    <a:pt x="398" y="123"/>
                    <a:pt x="398" y="121"/>
                  </a:cubicBezTo>
                  <a:cubicBezTo>
                    <a:pt x="398" y="121"/>
                    <a:pt x="400" y="121"/>
                    <a:pt x="400" y="121"/>
                  </a:cubicBezTo>
                  <a:cubicBezTo>
                    <a:pt x="398" y="120"/>
                    <a:pt x="393" y="122"/>
                    <a:pt x="391" y="120"/>
                  </a:cubicBezTo>
                  <a:cubicBezTo>
                    <a:pt x="389" y="120"/>
                    <a:pt x="389" y="121"/>
                    <a:pt x="387" y="121"/>
                  </a:cubicBezTo>
                  <a:cubicBezTo>
                    <a:pt x="386" y="120"/>
                    <a:pt x="386" y="120"/>
                    <a:pt x="386" y="120"/>
                  </a:cubicBezTo>
                  <a:cubicBezTo>
                    <a:pt x="384" y="121"/>
                    <a:pt x="384" y="121"/>
                    <a:pt x="384" y="121"/>
                  </a:cubicBezTo>
                  <a:cubicBezTo>
                    <a:pt x="384" y="120"/>
                    <a:pt x="384" y="120"/>
                    <a:pt x="384" y="120"/>
                  </a:cubicBezTo>
                  <a:cubicBezTo>
                    <a:pt x="382" y="120"/>
                    <a:pt x="381" y="120"/>
                    <a:pt x="380" y="121"/>
                  </a:cubicBezTo>
                  <a:cubicBezTo>
                    <a:pt x="380" y="120"/>
                    <a:pt x="379" y="120"/>
                    <a:pt x="379" y="120"/>
                  </a:cubicBezTo>
                  <a:cubicBezTo>
                    <a:pt x="377" y="120"/>
                    <a:pt x="374" y="119"/>
                    <a:pt x="373" y="121"/>
                  </a:cubicBezTo>
                  <a:cubicBezTo>
                    <a:pt x="373" y="120"/>
                    <a:pt x="373" y="120"/>
                    <a:pt x="373" y="120"/>
                  </a:cubicBezTo>
                  <a:cubicBezTo>
                    <a:pt x="371" y="121"/>
                    <a:pt x="368" y="119"/>
                    <a:pt x="367" y="121"/>
                  </a:cubicBezTo>
                  <a:cubicBezTo>
                    <a:pt x="365" y="119"/>
                    <a:pt x="361" y="120"/>
                    <a:pt x="359" y="120"/>
                  </a:cubicBezTo>
                  <a:cubicBezTo>
                    <a:pt x="358" y="119"/>
                    <a:pt x="360" y="119"/>
                    <a:pt x="360" y="119"/>
                  </a:cubicBezTo>
                  <a:cubicBezTo>
                    <a:pt x="365" y="119"/>
                    <a:pt x="370" y="119"/>
                    <a:pt x="376" y="119"/>
                  </a:cubicBezTo>
                  <a:cubicBezTo>
                    <a:pt x="375" y="119"/>
                    <a:pt x="375" y="118"/>
                    <a:pt x="374" y="118"/>
                  </a:cubicBezTo>
                  <a:cubicBezTo>
                    <a:pt x="376" y="117"/>
                    <a:pt x="376" y="117"/>
                    <a:pt x="376" y="117"/>
                  </a:cubicBezTo>
                  <a:cubicBezTo>
                    <a:pt x="411" y="117"/>
                    <a:pt x="411" y="117"/>
                    <a:pt x="411" y="117"/>
                  </a:cubicBezTo>
                  <a:cubicBezTo>
                    <a:pt x="331" y="117"/>
                    <a:pt x="331" y="117"/>
                    <a:pt x="331" y="117"/>
                  </a:cubicBezTo>
                  <a:cubicBezTo>
                    <a:pt x="312" y="116"/>
                    <a:pt x="312" y="116"/>
                    <a:pt x="312" y="116"/>
                  </a:cubicBezTo>
                  <a:cubicBezTo>
                    <a:pt x="314" y="115"/>
                    <a:pt x="318" y="116"/>
                    <a:pt x="320" y="115"/>
                  </a:cubicBezTo>
                  <a:cubicBezTo>
                    <a:pt x="316" y="115"/>
                    <a:pt x="313" y="116"/>
                    <a:pt x="309" y="114"/>
                  </a:cubicBezTo>
                  <a:cubicBezTo>
                    <a:pt x="318" y="113"/>
                    <a:pt x="331" y="114"/>
                    <a:pt x="341" y="113"/>
                  </a:cubicBezTo>
                  <a:cubicBezTo>
                    <a:pt x="340" y="113"/>
                    <a:pt x="340" y="113"/>
                    <a:pt x="339" y="113"/>
                  </a:cubicBezTo>
                  <a:cubicBezTo>
                    <a:pt x="341" y="111"/>
                    <a:pt x="343" y="114"/>
                    <a:pt x="345" y="112"/>
                  </a:cubicBezTo>
                  <a:cubicBezTo>
                    <a:pt x="345" y="112"/>
                    <a:pt x="345" y="112"/>
                    <a:pt x="345" y="113"/>
                  </a:cubicBezTo>
                  <a:cubicBezTo>
                    <a:pt x="346" y="113"/>
                    <a:pt x="348" y="113"/>
                    <a:pt x="348" y="113"/>
                  </a:cubicBezTo>
                  <a:cubicBezTo>
                    <a:pt x="348" y="113"/>
                    <a:pt x="348" y="113"/>
                    <a:pt x="348" y="113"/>
                  </a:cubicBezTo>
                  <a:cubicBezTo>
                    <a:pt x="349" y="114"/>
                    <a:pt x="352" y="113"/>
                    <a:pt x="353" y="114"/>
                  </a:cubicBezTo>
                  <a:cubicBezTo>
                    <a:pt x="353" y="114"/>
                    <a:pt x="353" y="114"/>
                    <a:pt x="353" y="114"/>
                  </a:cubicBezTo>
                  <a:cubicBezTo>
                    <a:pt x="359" y="113"/>
                    <a:pt x="365" y="114"/>
                    <a:pt x="371" y="113"/>
                  </a:cubicBezTo>
                  <a:cubicBezTo>
                    <a:pt x="372" y="113"/>
                    <a:pt x="372" y="113"/>
                    <a:pt x="372" y="113"/>
                  </a:cubicBezTo>
                  <a:cubicBezTo>
                    <a:pt x="373" y="113"/>
                    <a:pt x="373" y="113"/>
                    <a:pt x="373" y="113"/>
                  </a:cubicBezTo>
                  <a:cubicBezTo>
                    <a:pt x="375" y="113"/>
                    <a:pt x="379" y="113"/>
                    <a:pt x="382" y="112"/>
                  </a:cubicBezTo>
                  <a:cubicBezTo>
                    <a:pt x="382" y="112"/>
                    <a:pt x="383" y="113"/>
                    <a:pt x="383" y="113"/>
                  </a:cubicBezTo>
                  <a:cubicBezTo>
                    <a:pt x="391" y="113"/>
                    <a:pt x="391" y="113"/>
                    <a:pt x="391" y="113"/>
                  </a:cubicBezTo>
                  <a:cubicBezTo>
                    <a:pt x="390" y="113"/>
                    <a:pt x="389" y="113"/>
                    <a:pt x="388" y="112"/>
                  </a:cubicBezTo>
                  <a:cubicBezTo>
                    <a:pt x="396" y="112"/>
                    <a:pt x="404" y="112"/>
                    <a:pt x="411" y="112"/>
                  </a:cubicBezTo>
                  <a:cubicBezTo>
                    <a:pt x="413" y="112"/>
                    <a:pt x="414" y="111"/>
                    <a:pt x="416" y="111"/>
                  </a:cubicBezTo>
                  <a:cubicBezTo>
                    <a:pt x="416" y="111"/>
                    <a:pt x="414" y="110"/>
                    <a:pt x="416" y="110"/>
                  </a:cubicBezTo>
                  <a:cubicBezTo>
                    <a:pt x="418" y="110"/>
                    <a:pt x="418" y="111"/>
                    <a:pt x="418" y="111"/>
                  </a:cubicBezTo>
                  <a:cubicBezTo>
                    <a:pt x="419" y="110"/>
                    <a:pt x="419" y="110"/>
                    <a:pt x="419" y="110"/>
                  </a:cubicBezTo>
                  <a:cubicBezTo>
                    <a:pt x="445" y="110"/>
                    <a:pt x="445" y="110"/>
                    <a:pt x="445" y="110"/>
                  </a:cubicBezTo>
                  <a:cubicBezTo>
                    <a:pt x="400" y="110"/>
                    <a:pt x="400" y="110"/>
                    <a:pt x="400" y="110"/>
                  </a:cubicBezTo>
                  <a:cubicBezTo>
                    <a:pt x="399" y="109"/>
                    <a:pt x="399" y="109"/>
                    <a:pt x="399" y="109"/>
                  </a:cubicBezTo>
                  <a:cubicBezTo>
                    <a:pt x="379" y="109"/>
                    <a:pt x="379" y="109"/>
                    <a:pt x="379" y="109"/>
                  </a:cubicBezTo>
                  <a:cubicBezTo>
                    <a:pt x="377" y="108"/>
                    <a:pt x="377" y="108"/>
                    <a:pt x="377" y="108"/>
                  </a:cubicBezTo>
                  <a:cubicBezTo>
                    <a:pt x="386" y="108"/>
                    <a:pt x="396" y="108"/>
                    <a:pt x="404" y="108"/>
                  </a:cubicBezTo>
                  <a:cubicBezTo>
                    <a:pt x="403" y="108"/>
                    <a:pt x="402" y="108"/>
                    <a:pt x="401" y="107"/>
                  </a:cubicBezTo>
                  <a:cubicBezTo>
                    <a:pt x="406" y="107"/>
                    <a:pt x="406" y="107"/>
                    <a:pt x="406" y="107"/>
                  </a:cubicBezTo>
                  <a:cubicBezTo>
                    <a:pt x="405" y="107"/>
                    <a:pt x="405" y="107"/>
                    <a:pt x="405" y="107"/>
                  </a:cubicBezTo>
                  <a:cubicBezTo>
                    <a:pt x="403" y="107"/>
                    <a:pt x="398" y="106"/>
                    <a:pt x="399" y="107"/>
                  </a:cubicBezTo>
                  <a:cubicBezTo>
                    <a:pt x="399" y="107"/>
                    <a:pt x="399" y="107"/>
                    <a:pt x="400" y="107"/>
                  </a:cubicBezTo>
                  <a:cubicBezTo>
                    <a:pt x="396" y="109"/>
                    <a:pt x="395" y="105"/>
                    <a:pt x="392" y="106"/>
                  </a:cubicBezTo>
                  <a:cubicBezTo>
                    <a:pt x="389" y="106"/>
                    <a:pt x="385" y="106"/>
                    <a:pt x="382" y="106"/>
                  </a:cubicBezTo>
                  <a:cubicBezTo>
                    <a:pt x="381" y="106"/>
                    <a:pt x="380" y="106"/>
                    <a:pt x="379" y="106"/>
                  </a:cubicBezTo>
                  <a:cubicBezTo>
                    <a:pt x="379" y="106"/>
                    <a:pt x="378" y="106"/>
                    <a:pt x="378" y="106"/>
                  </a:cubicBezTo>
                  <a:cubicBezTo>
                    <a:pt x="368" y="106"/>
                    <a:pt x="368" y="106"/>
                    <a:pt x="368" y="106"/>
                  </a:cubicBezTo>
                  <a:cubicBezTo>
                    <a:pt x="366" y="105"/>
                    <a:pt x="366" y="105"/>
                    <a:pt x="366" y="105"/>
                  </a:cubicBezTo>
                  <a:cubicBezTo>
                    <a:pt x="378" y="104"/>
                    <a:pt x="378" y="104"/>
                    <a:pt x="378" y="104"/>
                  </a:cubicBezTo>
                  <a:cubicBezTo>
                    <a:pt x="367" y="104"/>
                    <a:pt x="367" y="104"/>
                    <a:pt x="367" y="104"/>
                  </a:cubicBezTo>
                  <a:cubicBezTo>
                    <a:pt x="374" y="103"/>
                    <a:pt x="382" y="103"/>
                    <a:pt x="389" y="104"/>
                  </a:cubicBezTo>
                  <a:cubicBezTo>
                    <a:pt x="388" y="104"/>
                    <a:pt x="388" y="104"/>
                    <a:pt x="388" y="104"/>
                  </a:cubicBezTo>
                  <a:cubicBezTo>
                    <a:pt x="389" y="104"/>
                    <a:pt x="389" y="104"/>
                    <a:pt x="389" y="104"/>
                  </a:cubicBezTo>
                  <a:cubicBezTo>
                    <a:pt x="389" y="104"/>
                    <a:pt x="389" y="104"/>
                    <a:pt x="389" y="104"/>
                  </a:cubicBezTo>
                  <a:cubicBezTo>
                    <a:pt x="390" y="104"/>
                    <a:pt x="391" y="103"/>
                    <a:pt x="393" y="104"/>
                  </a:cubicBezTo>
                  <a:cubicBezTo>
                    <a:pt x="393" y="104"/>
                    <a:pt x="393" y="104"/>
                    <a:pt x="393" y="104"/>
                  </a:cubicBezTo>
                  <a:cubicBezTo>
                    <a:pt x="397" y="103"/>
                    <a:pt x="404" y="104"/>
                    <a:pt x="408" y="103"/>
                  </a:cubicBezTo>
                  <a:cubicBezTo>
                    <a:pt x="405" y="103"/>
                    <a:pt x="402" y="103"/>
                    <a:pt x="399" y="103"/>
                  </a:cubicBezTo>
                  <a:cubicBezTo>
                    <a:pt x="398" y="103"/>
                    <a:pt x="395" y="103"/>
                    <a:pt x="395" y="102"/>
                  </a:cubicBezTo>
                  <a:cubicBezTo>
                    <a:pt x="394" y="102"/>
                    <a:pt x="394" y="102"/>
                    <a:pt x="393" y="103"/>
                  </a:cubicBezTo>
                  <a:cubicBezTo>
                    <a:pt x="379" y="103"/>
                    <a:pt x="362" y="101"/>
                    <a:pt x="348" y="103"/>
                  </a:cubicBezTo>
                  <a:cubicBezTo>
                    <a:pt x="350" y="103"/>
                    <a:pt x="352" y="103"/>
                    <a:pt x="353" y="103"/>
                  </a:cubicBezTo>
                  <a:cubicBezTo>
                    <a:pt x="351" y="104"/>
                    <a:pt x="351" y="104"/>
                    <a:pt x="351" y="104"/>
                  </a:cubicBezTo>
                  <a:cubicBezTo>
                    <a:pt x="349" y="105"/>
                    <a:pt x="345" y="103"/>
                    <a:pt x="344" y="103"/>
                  </a:cubicBezTo>
                  <a:cubicBezTo>
                    <a:pt x="345" y="103"/>
                    <a:pt x="345" y="103"/>
                    <a:pt x="345" y="103"/>
                  </a:cubicBezTo>
                  <a:cubicBezTo>
                    <a:pt x="334" y="102"/>
                    <a:pt x="334" y="102"/>
                    <a:pt x="334" y="102"/>
                  </a:cubicBezTo>
                  <a:cubicBezTo>
                    <a:pt x="337" y="101"/>
                    <a:pt x="341" y="101"/>
                    <a:pt x="344" y="101"/>
                  </a:cubicBezTo>
                  <a:cubicBezTo>
                    <a:pt x="343" y="101"/>
                    <a:pt x="343" y="101"/>
                    <a:pt x="343" y="101"/>
                  </a:cubicBezTo>
                  <a:cubicBezTo>
                    <a:pt x="353" y="100"/>
                    <a:pt x="363" y="101"/>
                    <a:pt x="373" y="101"/>
                  </a:cubicBezTo>
                  <a:cubicBezTo>
                    <a:pt x="375" y="100"/>
                    <a:pt x="377" y="100"/>
                    <a:pt x="379" y="101"/>
                  </a:cubicBezTo>
                  <a:cubicBezTo>
                    <a:pt x="379" y="101"/>
                    <a:pt x="379" y="101"/>
                    <a:pt x="379" y="101"/>
                  </a:cubicBezTo>
                  <a:cubicBezTo>
                    <a:pt x="380" y="100"/>
                    <a:pt x="381" y="101"/>
                    <a:pt x="382" y="101"/>
                  </a:cubicBezTo>
                  <a:cubicBezTo>
                    <a:pt x="382" y="101"/>
                    <a:pt x="382" y="101"/>
                    <a:pt x="382" y="101"/>
                  </a:cubicBezTo>
                  <a:cubicBezTo>
                    <a:pt x="383" y="100"/>
                    <a:pt x="383" y="100"/>
                    <a:pt x="384" y="100"/>
                  </a:cubicBezTo>
                  <a:cubicBezTo>
                    <a:pt x="380" y="99"/>
                    <a:pt x="376" y="100"/>
                    <a:pt x="371" y="100"/>
                  </a:cubicBezTo>
                  <a:cubicBezTo>
                    <a:pt x="369" y="101"/>
                    <a:pt x="365" y="101"/>
                    <a:pt x="362" y="100"/>
                  </a:cubicBezTo>
                  <a:cubicBezTo>
                    <a:pt x="362" y="100"/>
                    <a:pt x="362" y="100"/>
                    <a:pt x="363" y="100"/>
                  </a:cubicBezTo>
                  <a:cubicBezTo>
                    <a:pt x="348" y="100"/>
                    <a:pt x="336" y="99"/>
                    <a:pt x="323" y="100"/>
                  </a:cubicBezTo>
                  <a:cubicBezTo>
                    <a:pt x="321" y="99"/>
                    <a:pt x="318" y="99"/>
                    <a:pt x="316" y="99"/>
                  </a:cubicBezTo>
                  <a:cubicBezTo>
                    <a:pt x="349" y="98"/>
                    <a:pt x="376" y="98"/>
                    <a:pt x="408" y="97"/>
                  </a:cubicBezTo>
                  <a:cubicBezTo>
                    <a:pt x="411" y="97"/>
                    <a:pt x="411" y="97"/>
                    <a:pt x="411" y="97"/>
                  </a:cubicBezTo>
                  <a:cubicBezTo>
                    <a:pt x="408" y="96"/>
                    <a:pt x="403" y="98"/>
                    <a:pt x="402" y="96"/>
                  </a:cubicBezTo>
                  <a:cubicBezTo>
                    <a:pt x="401" y="97"/>
                    <a:pt x="401" y="97"/>
                    <a:pt x="401" y="97"/>
                  </a:cubicBezTo>
                  <a:cubicBezTo>
                    <a:pt x="397" y="96"/>
                    <a:pt x="392" y="97"/>
                    <a:pt x="390" y="95"/>
                  </a:cubicBezTo>
                  <a:cubicBezTo>
                    <a:pt x="389" y="96"/>
                    <a:pt x="389" y="96"/>
                    <a:pt x="389" y="96"/>
                  </a:cubicBezTo>
                  <a:cubicBezTo>
                    <a:pt x="386" y="96"/>
                    <a:pt x="388" y="95"/>
                    <a:pt x="388" y="95"/>
                  </a:cubicBezTo>
                  <a:cubicBezTo>
                    <a:pt x="386" y="96"/>
                    <a:pt x="386" y="96"/>
                    <a:pt x="386" y="96"/>
                  </a:cubicBezTo>
                  <a:cubicBezTo>
                    <a:pt x="373" y="95"/>
                    <a:pt x="353" y="96"/>
                    <a:pt x="339" y="94"/>
                  </a:cubicBezTo>
                  <a:cubicBezTo>
                    <a:pt x="361" y="94"/>
                    <a:pt x="385" y="94"/>
                    <a:pt x="406" y="94"/>
                  </a:cubicBezTo>
                  <a:cubicBezTo>
                    <a:pt x="378" y="93"/>
                    <a:pt x="378" y="93"/>
                    <a:pt x="378" y="93"/>
                  </a:cubicBezTo>
                  <a:cubicBezTo>
                    <a:pt x="389" y="93"/>
                    <a:pt x="401" y="94"/>
                    <a:pt x="411" y="93"/>
                  </a:cubicBezTo>
                  <a:cubicBezTo>
                    <a:pt x="410" y="93"/>
                    <a:pt x="409" y="93"/>
                    <a:pt x="408" y="93"/>
                  </a:cubicBezTo>
                  <a:cubicBezTo>
                    <a:pt x="410" y="92"/>
                    <a:pt x="413" y="92"/>
                    <a:pt x="415" y="93"/>
                  </a:cubicBezTo>
                  <a:cubicBezTo>
                    <a:pt x="413" y="93"/>
                    <a:pt x="413" y="93"/>
                    <a:pt x="413" y="93"/>
                  </a:cubicBezTo>
                  <a:cubicBezTo>
                    <a:pt x="417" y="93"/>
                    <a:pt x="417" y="93"/>
                    <a:pt x="417" y="93"/>
                  </a:cubicBezTo>
                  <a:cubicBezTo>
                    <a:pt x="416" y="93"/>
                    <a:pt x="416" y="93"/>
                    <a:pt x="415" y="93"/>
                  </a:cubicBezTo>
                  <a:cubicBezTo>
                    <a:pt x="415" y="93"/>
                    <a:pt x="415" y="93"/>
                    <a:pt x="415" y="93"/>
                  </a:cubicBezTo>
                  <a:cubicBezTo>
                    <a:pt x="424" y="92"/>
                    <a:pt x="424" y="92"/>
                    <a:pt x="424" y="92"/>
                  </a:cubicBezTo>
                  <a:cubicBezTo>
                    <a:pt x="417" y="91"/>
                    <a:pt x="410" y="91"/>
                    <a:pt x="401" y="91"/>
                  </a:cubicBezTo>
                  <a:cubicBezTo>
                    <a:pt x="400" y="91"/>
                    <a:pt x="400" y="91"/>
                    <a:pt x="400" y="91"/>
                  </a:cubicBezTo>
                  <a:cubicBezTo>
                    <a:pt x="406" y="90"/>
                    <a:pt x="413" y="91"/>
                    <a:pt x="419" y="90"/>
                  </a:cubicBezTo>
                  <a:cubicBezTo>
                    <a:pt x="415" y="90"/>
                    <a:pt x="411" y="89"/>
                    <a:pt x="406" y="89"/>
                  </a:cubicBezTo>
                  <a:cubicBezTo>
                    <a:pt x="406" y="89"/>
                    <a:pt x="406" y="89"/>
                    <a:pt x="406" y="89"/>
                  </a:cubicBezTo>
                  <a:cubicBezTo>
                    <a:pt x="413" y="88"/>
                    <a:pt x="413" y="88"/>
                    <a:pt x="413" y="88"/>
                  </a:cubicBezTo>
                  <a:cubicBezTo>
                    <a:pt x="387" y="88"/>
                    <a:pt x="387" y="88"/>
                    <a:pt x="387" y="88"/>
                  </a:cubicBezTo>
                  <a:cubicBezTo>
                    <a:pt x="394" y="87"/>
                    <a:pt x="401" y="88"/>
                    <a:pt x="408" y="88"/>
                  </a:cubicBezTo>
                  <a:cubicBezTo>
                    <a:pt x="412" y="85"/>
                    <a:pt x="417" y="87"/>
                    <a:pt x="422" y="86"/>
                  </a:cubicBezTo>
                  <a:cubicBezTo>
                    <a:pt x="402" y="85"/>
                    <a:pt x="402" y="85"/>
                    <a:pt x="402" y="85"/>
                  </a:cubicBezTo>
                  <a:cubicBezTo>
                    <a:pt x="403" y="85"/>
                    <a:pt x="403" y="85"/>
                    <a:pt x="403" y="85"/>
                  </a:cubicBezTo>
                  <a:cubicBezTo>
                    <a:pt x="400" y="86"/>
                    <a:pt x="398" y="84"/>
                    <a:pt x="395" y="85"/>
                  </a:cubicBezTo>
                  <a:cubicBezTo>
                    <a:pt x="325" y="85"/>
                    <a:pt x="325" y="85"/>
                    <a:pt x="325" y="85"/>
                  </a:cubicBezTo>
                  <a:cubicBezTo>
                    <a:pt x="325" y="84"/>
                    <a:pt x="325" y="84"/>
                    <a:pt x="325" y="84"/>
                  </a:cubicBezTo>
                  <a:cubicBezTo>
                    <a:pt x="323" y="84"/>
                    <a:pt x="322" y="84"/>
                    <a:pt x="321" y="84"/>
                  </a:cubicBezTo>
                  <a:cubicBezTo>
                    <a:pt x="321" y="83"/>
                    <a:pt x="323" y="84"/>
                    <a:pt x="324" y="84"/>
                  </a:cubicBezTo>
                  <a:cubicBezTo>
                    <a:pt x="320" y="83"/>
                    <a:pt x="316" y="84"/>
                    <a:pt x="312" y="83"/>
                  </a:cubicBezTo>
                  <a:cubicBezTo>
                    <a:pt x="311" y="84"/>
                    <a:pt x="311" y="84"/>
                    <a:pt x="311" y="84"/>
                  </a:cubicBezTo>
                  <a:cubicBezTo>
                    <a:pt x="312" y="84"/>
                    <a:pt x="312" y="84"/>
                    <a:pt x="312" y="84"/>
                  </a:cubicBezTo>
                  <a:cubicBezTo>
                    <a:pt x="309" y="85"/>
                    <a:pt x="305" y="85"/>
                    <a:pt x="302" y="84"/>
                  </a:cubicBezTo>
                  <a:cubicBezTo>
                    <a:pt x="304" y="82"/>
                    <a:pt x="310" y="86"/>
                    <a:pt x="309" y="83"/>
                  </a:cubicBezTo>
                  <a:cubicBezTo>
                    <a:pt x="306" y="82"/>
                    <a:pt x="302" y="84"/>
                    <a:pt x="299" y="84"/>
                  </a:cubicBezTo>
                  <a:cubicBezTo>
                    <a:pt x="299" y="84"/>
                    <a:pt x="299" y="84"/>
                    <a:pt x="299" y="84"/>
                  </a:cubicBezTo>
                  <a:cubicBezTo>
                    <a:pt x="298" y="85"/>
                    <a:pt x="298" y="85"/>
                    <a:pt x="298" y="85"/>
                  </a:cubicBezTo>
                  <a:cubicBezTo>
                    <a:pt x="298" y="84"/>
                    <a:pt x="297" y="84"/>
                    <a:pt x="297" y="84"/>
                  </a:cubicBezTo>
                  <a:cubicBezTo>
                    <a:pt x="277" y="84"/>
                    <a:pt x="277" y="84"/>
                    <a:pt x="277" y="84"/>
                  </a:cubicBezTo>
                  <a:cubicBezTo>
                    <a:pt x="275" y="84"/>
                    <a:pt x="277" y="85"/>
                    <a:pt x="275" y="85"/>
                  </a:cubicBezTo>
                  <a:cubicBezTo>
                    <a:pt x="275" y="84"/>
                    <a:pt x="275" y="84"/>
                    <a:pt x="275" y="84"/>
                  </a:cubicBezTo>
                  <a:cubicBezTo>
                    <a:pt x="273" y="84"/>
                    <a:pt x="271" y="84"/>
                    <a:pt x="270" y="83"/>
                  </a:cubicBezTo>
                  <a:cubicBezTo>
                    <a:pt x="272" y="81"/>
                    <a:pt x="278" y="83"/>
                    <a:pt x="280" y="81"/>
                  </a:cubicBezTo>
                  <a:cubicBezTo>
                    <a:pt x="290" y="82"/>
                    <a:pt x="306" y="81"/>
                    <a:pt x="318" y="82"/>
                  </a:cubicBezTo>
                  <a:cubicBezTo>
                    <a:pt x="323" y="81"/>
                    <a:pt x="323" y="81"/>
                    <a:pt x="323" y="81"/>
                  </a:cubicBezTo>
                  <a:cubicBezTo>
                    <a:pt x="322" y="81"/>
                    <a:pt x="321" y="81"/>
                    <a:pt x="322" y="81"/>
                  </a:cubicBezTo>
                  <a:cubicBezTo>
                    <a:pt x="322" y="80"/>
                    <a:pt x="323" y="80"/>
                    <a:pt x="324" y="80"/>
                  </a:cubicBezTo>
                  <a:cubicBezTo>
                    <a:pt x="300" y="80"/>
                    <a:pt x="300" y="80"/>
                    <a:pt x="300" y="80"/>
                  </a:cubicBezTo>
                  <a:cubicBezTo>
                    <a:pt x="305" y="79"/>
                    <a:pt x="307" y="78"/>
                    <a:pt x="312" y="79"/>
                  </a:cubicBezTo>
                  <a:cubicBezTo>
                    <a:pt x="313" y="79"/>
                    <a:pt x="316" y="78"/>
                    <a:pt x="317" y="79"/>
                  </a:cubicBezTo>
                  <a:cubicBezTo>
                    <a:pt x="320" y="79"/>
                    <a:pt x="326" y="79"/>
                    <a:pt x="329" y="79"/>
                  </a:cubicBezTo>
                  <a:cubicBezTo>
                    <a:pt x="332" y="78"/>
                    <a:pt x="341" y="80"/>
                    <a:pt x="341" y="77"/>
                  </a:cubicBezTo>
                  <a:cubicBezTo>
                    <a:pt x="343" y="78"/>
                    <a:pt x="344" y="77"/>
                    <a:pt x="345" y="78"/>
                  </a:cubicBezTo>
                  <a:cubicBezTo>
                    <a:pt x="345" y="78"/>
                    <a:pt x="344" y="78"/>
                    <a:pt x="342" y="78"/>
                  </a:cubicBezTo>
                  <a:cubicBezTo>
                    <a:pt x="346" y="79"/>
                    <a:pt x="346" y="79"/>
                    <a:pt x="346" y="79"/>
                  </a:cubicBezTo>
                  <a:cubicBezTo>
                    <a:pt x="355" y="78"/>
                    <a:pt x="362" y="78"/>
                    <a:pt x="369" y="79"/>
                  </a:cubicBezTo>
                  <a:cubicBezTo>
                    <a:pt x="372" y="78"/>
                    <a:pt x="378" y="78"/>
                    <a:pt x="382" y="79"/>
                  </a:cubicBezTo>
                  <a:cubicBezTo>
                    <a:pt x="382" y="79"/>
                    <a:pt x="382" y="79"/>
                    <a:pt x="382" y="79"/>
                  </a:cubicBezTo>
                  <a:cubicBezTo>
                    <a:pt x="367" y="80"/>
                    <a:pt x="367" y="80"/>
                    <a:pt x="367" y="80"/>
                  </a:cubicBezTo>
                  <a:cubicBezTo>
                    <a:pt x="413" y="80"/>
                    <a:pt x="413" y="80"/>
                    <a:pt x="413" y="80"/>
                  </a:cubicBezTo>
                  <a:cubicBezTo>
                    <a:pt x="409" y="79"/>
                    <a:pt x="401" y="80"/>
                    <a:pt x="395" y="79"/>
                  </a:cubicBezTo>
                  <a:cubicBezTo>
                    <a:pt x="395" y="79"/>
                    <a:pt x="395" y="79"/>
                    <a:pt x="395" y="79"/>
                  </a:cubicBezTo>
                  <a:cubicBezTo>
                    <a:pt x="392" y="79"/>
                    <a:pt x="389" y="80"/>
                    <a:pt x="385" y="79"/>
                  </a:cubicBezTo>
                  <a:cubicBezTo>
                    <a:pt x="386" y="78"/>
                    <a:pt x="389" y="79"/>
                    <a:pt x="390" y="78"/>
                  </a:cubicBezTo>
                  <a:cubicBezTo>
                    <a:pt x="392" y="79"/>
                    <a:pt x="395" y="78"/>
                    <a:pt x="398" y="78"/>
                  </a:cubicBezTo>
                  <a:cubicBezTo>
                    <a:pt x="397" y="78"/>
                    <a:pt x="394" y="79"/>
                    <a:pt x="394" y="77"/>
                  </a:cubicBezTo>
                  <a:cubicBezTo>
                    <a:pt x="401" y="77"/>
                    <a:pt x="409" y="77"/>
                    <a:pt x="418" y="77"/>
                  </a:cubicBezTo>
                  <a:cubicBezTo>
                    <a:pt x="419" y="76"/>
                    <a:pt x="419" y="76"/>
                    <a:pt x="419" y="76"/>
                  </a:cubicBezTo>
                  <a:cubicBezTo>
                    <a:pt x="420" y="76"/>
                    <a:pt x="420" y="76"/>
                    <a:pt x="420" y="77"/>
                  </a:cubicBezTo>
                  <a:cubicBezTo>
                    <a:pt x="420" y="76"/>
                    <a:pt x="422" y="76"/>
                    <a:pt x="423" y="76"/>
                  </a:cubicBezTo>
                  <a:cubicBezTo>
                    <a:pt x="422" y="77"/>
                    <a:pt x="422" y="77"/>
                    <a:pt x="422" y="77"/>
                  </a:cubicBezTo>
                  <a:cubicBezTo>
                    <a:pt x="424" y="77"/>
                    <a:pt x="424" y="77"/>
                    <a:pt x="424" y="77"/>
                  </a:cubicBezTo>
                  <a:cubicBezTo>
                    <a:pt x="424" y="76"/>
                    <a:pt x="424" y="76"/>
                    <a:pt x="424" y="76"/>
                  </a:cubicBezTo>
                  <a:cubicBezTo>
                    <a:pt x="425" y="76"/>
                    <a:pt x="425" y="76"/>
                    <a:pt x="425" y="76"/>
                  </a:cubicBezTo>
                  <a:cubicBezTo>
                    <a:pt x="394" y="75"/>
                    <a:pt x="394" y="75"/>
                    <a:pt x="394" y="75"/>
                  </a:cubicBezTo>
                  <a:cubicBezTo>
                    <a:pt x="394" y="75"/>
                    <a:pt x="394" y="75"/>
                    <a:pt x="394" y="75"/>
                  </a:cubicBezTo>
                  <a:cubicBezTo>
                    <a:pt x="367" y="75"/>
                    <a:pt x="367" y="75"/>
                    <a:pt x="367" y="75"/>
                  </a:cubicBezTo>
                  <a:cubicBezTo>
                    <a:pt x="364" y="75"/>
                    <a:pt x="364" y="75"/>
                    <a:pt x="364" y="75"/>
                  </a:cubicBezTo>
                  <a:cubicBezTo>
                    <a:pt x="363" y="74"/>
                    <a:pt x="360" y="75"/>
                    <a:pt x="360" y="74"/>
                  </a:cubicBezTo>
                  <a:cubicBezTo>
                    <a:pt x="358" y="75"/>
                    <a:pt x="358" y="75"/>
                    <a:pt x="358" y="75"/>
                  </a:cubicBezTo>
                  <a:cubicBezTo>
                    <a:pt x="359" y="75"/>
                    <a:pt x="361" y="75"/>
                    <a:pt x="362" y="75"/>
                  </a:cubicBezTo>
                  <a:cubicBezTo>
                    <a:pt x="359" y="77"/>
                    <a:pt x="354" y="76"/>
                    <a:pt x="350" y="76"/>
                  </a:cubicBezTo>
                  <a:cubicBezTo>
                    <a:pt x="351" y="75"/>
                    <a:pt x="354" y="76"/>
                    <a:pt x="355" y="75"/>
                  </a:cubicBezTo>
                  <a:cubicBezTo>
                    <a:pt x="349" y="75"/>
                    <a:pt x="342" y="75"/>
                    <a:pt x="335" y="75"/>
                  </a:cubicBezTo>
                  <a:cubicBezTo>
                    <a:pt x="340" y="74"/>
                    <a:pt x="344" y="73"/>
                    <a:pt x="349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410" y="74"/>
                    <a:pt x="410" y="74"/>
                    <a:pt x="410" y="74"/>
                  </a:cubicBezTo>
                  <a:cubicBezTo>
                    <a:pt x="413" y="74"/>
                    <a:pt x="424" y="74"/>
                    <a:pt x="428" y="74"/>
                  </a:cubicBezTo>
                  <a:cubicBezTo>
                    <a:pt x="425" y="74"/>
                    <a:pt x="422" y="73"/>
                    <a:pt x="419" y="73"/>
                  </a:cubicBezTo>
                  <a:cubicBezTo>
                    <a:pt x="420" y="73"/>
                    <a:pt x="420" y="73"/>
                    <a:pt x="420" y="73"/>
                  </a:cubicBezTo>
                  <a:cubicBezTo>
                    <a:pt x="419" y="73"/>
                    <a:pt x="419" y="73"/>
                    <a:pt x="419" y="73"/>
                  </a:cubicBezTo>
                  <a:cubicBezTo>
                    <a:pt x="419" y="73"/>
                    <a:pt x="419" y="73"/>
                    <a:pt x="419" y="73"/>
                  </a:cubicBezTo>
                  <a:cubicBezTo>
                    <a:pt x="418" y="74"/>
                    <a:pt x="417" y="73"/>
                    <a:pt x="417" y="73"/>
                  </a:cubicBezTo>
                  <a:cubicBezTo>
                    <a:pt x="416" y="73"/>
                    <a:pt x="416" y="73"/>
                    <a:pt x="416" y="73"/>
                  </a:cubicBezTo>
                  <a:cubicBezTo>
                    <a:pt x="415" y="74"/>
                    <a:pt x="414" y="73"/>
                    <a:pt x="414" y="73"/>
                  </a:cubicBezTo>
                  <a:cubicBezTo>
                    <a:pt x="414" y="73"/>
                    <a:pt x="414" y="73"/>
                    <a:pt x="413" y="73"/>
                  </a:cubicBezTo>
                  <a:cubicBezTo>
                    <a:pt x="413" y="73"/>
                    <a:pt x="412" y="74"/>
                    <a:pt x="411" y="73"/>
                  </a:cubicBezTo>
                  <a:cubicBezTo>
                    <a:pt x="412" y="73"/>
                    <a:pt x="412" y="73"/>
                    <a:pt x="412" y="73"/>
                  </a:cubicBezTo>
                  <a:cubicBezTo>
                    <a:pt x="356" y="73"/>
                    <a:pt x="356" y="73"/>
                    <a:pt x="356" y="73"/>
                  </a:cubicBezTo>
                  <a:cubicBezTo>
                    <a:pt x="351" y="73"/>
                    <a:pt x="346" y="72"/>
                    <a:pt x="340" y="72"/>
                  </a:cubicBezTo>
                  <a:cubicBezTo>
                    <a:pt x="349" y="71"/>
                    <a:pt x="349" y="71"/>
                    <a:pt x="349" y="71"/>
                  </a:cubicBezTo>
                  <a:cubicBezTo>
                    <a:pt x="347" y="71"/>
                    <a:pt x="347" y="71"/>
                    <a:pt x="347" y="71"/>
                  </a:cubicBezTo>
                  <a:cubicBezTo>
                    <a:pt x="346" y="72"/>
                    <a:pt x="344" y="71"/>
                    <a:pt x="345" y="71"/>
                  </a:cubicBezTo>
                  <a:cubicBezTo>
                    <a:pt x="343" y="71"/>
                    <a:pt x="343" y="71"/>
                    <a:pt x="343" y="71"/>
                  </a:cubicBezTo>
                  <a:cubicBezTo>
                    <a:pt x="345" y="71"/>
                    <a:pt x="345" y="71"/>
                    <a:pt x="345" y="71"/>
                  </a:cubicBezTo>
                  <a:cubicBezTo>
                    <a:pt x="343" y="72"/>
                    <a:pt x="340" y="72"/>
                    <a:pt x="338" y="71"/>
                  </a:cubicBezTo>
                  <a:cubicBezTo>
                    <a:pt x="339" y="71"/>
                    <a:pt x="342" y="71"/>
                    <a:pt x="342" y="70"/>
                  </a:cubicBezTo>
                  <a:cubicBezTo>
                    <a:pt x="344" y="70"/>
                    <a:pt x="347" y="70"/>
                    <a:pt x="349" y="71"/>
                  </a:cubicBezTo>
                  <a:cubicBezTo>
                    <a:pt x="349" y="71"/>
                    <a:pt x="349" y="71"/>
                    <a:pt x="349" y="71"/>
                  </a:cubicBezTo>
                  <a:cubicBezTo>
                    <a:pt x="349" y="70"/>
                    <a:pt x="348" y="70"/>
                    <a:pt x="348" y="70"/>
                  </a:cubicBezTo>
                  <a:cubicBezTo>
                    <a:pt x="347" y="70"/>
                    <a:pt x="345" y="70"/>
                    <a:pt x="345" y="69"/>
                  </a:cubicBezTo>
                  <a:cubicBezTo>
                    <a:pt x="350" y="69"/>
                    <a:pt x="350" y="69"/>
                    <a:pt x="350" y="69"/>
                  </a:cubicBezTo>
                  <a:cubicBezTo>
                    <a:pt x="345" y="68"/>
                    <a:pt x="340" y="69"/>
                    <a:pt x="336" y="68"/>
                  </a:cubicBezTo>
                  <a:cubicBezTo>
                    <a:pt x="345" y="67"/>
                    <a:pt x="345" y="67"/>
                    <a:pt x="345" y="67"/>
                  </a:cubicBezTo>
                  <a:cubicBezTo>
                    <a:pt x="342" y="67"/>
                    <a:pt x="340" y="68"/>
                    <a:pt x="337" y="67"/>
                  </a:cubicBezTo>
                  <a:cubicBezTo>
                    <a:pt x="341" y="66"/>
                    <a:pt x="341" y="66"/>
                    <a:pt x="341" y="66"/>
                  </a:cubicBezTo>
                  <a:cubicBezTo>
                    <a:pt x="336" y="65"/>
                    <a:pt x="329" y="66"/>
                    <a:pt x="323" y="65"/>
                  </a:cubicBezTo>
                  <a:cubicBezTo>
                    <a:pt x="336" y="64"/>
                    <a:pt x="348" y="64"/>
                    <a:pt x="359" y="64"/>
                  </a:cubicBezTo>
                  <a:cubicBezTo>
                    <a:pt x="359" y="64"/>
                    <a:pt x="359" y="64"/>
                    <a:pt x="359" y="64"/>
                  </a:cubicBezTo>
                  <a:cubicBezTo>
                    <a:pt x="358" y="64"/>
                    <a:pt x="355" y="64"/>
                    <a:pt x="354" y="64"/>
                  </a:cubicBezTo>
                  <a:cubicBezTo>
                    <a:pt x="363" y="61"/>
                    <a:pt x="370" y="65"/>
                    <a:pt x="379" y="63"/>
                  </a:cubicBezTo>
                  <a:cubicBezTo>
                    <a:pt x="379" y="65"/>
                    <a:pt x="386" y="64"/>
                    <a:pt x="389" y="64"/>
                  </a:cubicBezTo>
                  <a:cubicBezTo>
                    <a:pt x="388" y="64"/>
                    <a:pt x="387" y="64"/>
                    <a:pt x="386" y="63"/>
                  </a:cubicBezTo>
                  <a:cubicBezTo>
                    <a:pt x="387" y="63"/>
                    <a:pt x="387" y="63"/>
                    <a:pt x="387" y="63"/>
                  </a:cubicBezTo>
                  <a:cubicBezTo>
                    <a:pt x="389" y="63"/>
                    <a:pt x="392" y="62"/>
                    <a:pt x="392" y="64"/>
                  </a:cubicBezTo>
                  <a:cubicBezTo>
                    <a:pt x="394" y="64"/>
                    <a:pt x="394" y="64"/>
                    <a:pt x="394" y="64"/>
                  </a:cubicBezTo>
                  <a:cubicBezTo>
                    <a:pt x="394" y="64"/>
                    <a:pt x="394" y="64"/>
                    <a:pt x="394" y="64"/>
                  </a:cubicBezTo>
                  <a:cubicBezTo>
                    <a:pt x="397" y="63"/>
                    <a:pt x="402" y="63"/>
                    <a:pt x="406" y="64"/>
                  </a:cubicBezTo>
                  <a:cubicBezTo>
                    <a:pt x="407" y="64"/>
                    <a:pt x="407" y="64"/>
                    <a:pt x="407" y="64"/>
                  </a:cubicBezTo>
                  <a:cubicBezTo>
                    <a:pt x="418" y="64"/>
                    <a:pt x="418" y="64"/>
                    <a:pt x="418" y="64"/>
                  </a:cubicBezTo>
                  <a:cubicBezTo>
                    <a:pt x="417" y="64"/>
                    <a:pt x="415" y="64"/>
                    <a:pt x="414" y="63"/>
                  </a:cubicBezTo>
                  <a:cubicBezTo>
                    <a:pt x="418" y="62"/>
                    <a:pt x="425" y="63"/>
                    <a:pt x="429" y="62"/>
                  </a:cubicBezTo>
                  <a:cubicBezTo>
                    <a:pt x="405" y="62"/>
                    <a:pt x="405" y="62"/>
                    <a:pt x="405" y="62"/>
                  </a:cubicBezTo>
                  <a:cubicBezTo>
                    <a:pt x="403" y="62"/>
                    <a:pt x="403" y="61"/>
                    <a:pt x="402" y="62"/>
                  </a:cubicBezTo>
                  <a:cubicBezTo>
                    <a:pt x="398" y="61"/>
                    <a:pt x="394" y="62"/>
                    <a:pt x="390" y="61"/>
                  </a:cubicBezTo>
                  <a:cubicBezTo>
                    <a:pt x="389" y="61"/>
                    <a:pt x="387" y="61"/>
                    <a:pt x="386" y="62"/>
                  </a:cubicBezTo>
                  <a:cubicBezTo>
                    <a:pt x="384" y="61"/>
                    <a:pt x="381" y="62"/>
                    <a:pt x="380" y="61"/>
                  </a:cubicBezTo>
                  <a:cubicBezTo>
                    <a:pt x="380" y="61"/>
                    <a:pt x="380" y="61"/>
                    <a:pt x="380" y="61"/>
                  </a:cubicBezTo>
                  <a:cubicBezTo>
                    <a:pt x="380" y="62"/>
                    <a:pt x="376" y="61"/>
                    <a:pt x="375" y="62"/>
                  </a:cubicBezTo>
                  <a:cubicBezTo>
                    <a:pt x="375" y="61"/>
                    <a:pt x="371" y="62"/>
                    <a:pt x="372" y="61"/>
                  </a:cubicBezTo>
                  <a:cubicBezTo>
                    <a:pt x="363" y="61"/>
                    <a:pt x="363" y="61"/>
                    <a:pt x="363" y="61"/>
                  </a:cubicBezTo>
                  <a:cubicBezTo>
                    <a:pt x="363" y="61"/>
                    <a:pt x="363" y="61"/>
                    <a:pt x="363" y="61"/>
                  </a:cubicBezTo>
                  <a:cubicBezTo>
                    <a:pt x="362" y="62"/>
                    <a:pt x="362" y="62"/>
                    <a:pt x="362" y="62"/>
                  </a:cubicBezTo>
                  <a:cubicBezTo>
                    <a:pt x="360" y="61"/>
                    <a:pt x="357" y="61"/>
                    <a:pt x="355" y="60"/>
                  </a:cubicBezTo>
                  <a:cubicBezTo>
                    <a:pt x="360" y="59"/>
                    <a:pt x="369" y="60"/>
                    <a:pt x="375" y="59"/>
                  </a:cubicBezTo>
                  <a:cubicBezTo>
                    <a:pt x="375" y="60"/>
                    <a:pt x="375" y="60"/>
                    <a:pt x="375" y="60"/>
                  </a:cubicBezTo>
                  <a:cubicBezTo>
                    <a:pt x="389" y="59"/>
                    <a:pt x="408" y="60"/>
                    <a:pt x="423" y="59"/>
                  </a:cubicBezTo>
                  <a:cubicBezTo>
                    <a:pt x="396" y="58"/>
                    <a:pt x="367" y="59"/>
                    <a:pt x="340" y="58"/>
                  </a:cubicBezTo>
                  <a:cubicBezTo>
                    <a:pt x="337" y="58"/>
                    <a:pt x="337" y="58"/>
                    <a:pt x="337" y="58"/>
                  </a:cubicBezTo>
                  <a:cubicBezTo>
                    <a:pt x="339" y="57"/>
                    <a:pt x="341" y="57"/>
                    <a:pt x="342" y="57"/>
                  </a:cubicBezTo>
                  <a:cubicBezTo>
                    <a:pt x="342" y="57"/>
                    <a:pt x="342" y="57"/>
                    <a:pt x="342" y="56"/>
                  </a:cubicBezTo>
                  <a:cubicBezTo>
                    <a:pt x="341" y="56"/>
                    <a:pt x="341" y="56"/>
                    <a:pt x="341" y="56"/>
                  </a:cubicBezTo>
                  <a:cubicBezTo>
                    <a:pt x="341" y="57"/>
                    <a:pt x="341" y="57"/>
                    <a:pt x="341" y="57"/>
                  </a:cubicBezTo>
                  <a:cubicBezTo>
                    <a:pt x="341" y="56"/>
                    <a:pt x="342" y="57"/>
                    <a:pt x="342" y="57"/>
                  </a:cubicBezTo>
                  <a:cubicBezTo>
                    <a:pt x="339" y="57"/>
                    <a:pt x="334" y="57"/>
                    <a:pt x="331" y="57"/>
                  </a:cubicBezTo>
                  <a:cubicBezTo>
                    <a:pt x="330" y="57"/>
                    <a:pt x="330" y="56"/>
                    <a:pt x="330" y="55"/>
                  </a:cubicBezTo>
                  <a:cubicBezTo>
                    <a:pt x="336" y="55"/>
                    <a:pt x="344" y="55"/>
                    <a:pt x="350" y="56"/>
                  </a:cubicBezTo>
                  <a:cubicBezTo>
                    <a:pt x="349" y="55"/>
                    <a:pt x="350" y="55"/>
                    <a:pt x="351" y="55"/>
                  </a:cubicBezTo>
                  <a:cubicBezTo>
                    <a:pt x="351" y="55"/>
                    <a:pt x="352" y="54"/>
                    <a:pt x="353" y="55"/>
                  </a:cubicBezTo>
                  <a:cubicBezTo>
                    <a:pt x="352" y="55"/>
                    <a:pt x="351" y="56"/>
                    <a:pt x="352" y="55"/>
                  </a:cubicBezTo>
                  <a:cubicBezTo>
                    <a:pt x="356" y="55"/>
                    <a:pt x="356" y="55"/>
                    <a:pt x="356" y="55"/>
                  </a:cubicBezTo>
                  <a:cubicBezTo>
                    <a:pt x="312" y="54"/>
                    <a:pt x="312" y="54"/>
                    <a:pt x="312" y="54"/>
                  </a:cubicBezTo>
                  <a:cubicBezTo>
                    <a:pt x="324" y="53"/>
                    <a:pt x="337" y="54"/>
                    <a:pt x="347" y="53"/>
                  </a:cubicBezTo>
                  <a:cubicBezTo>
                    <a:pt x="341" y="53"/>
                    <a:pt x="336" y="54"/>
                    <a:pt x="330" y="53"/>
                  </a:cubicBezTo>
                  <a:cubicBezTo>
                    <a:pt x="333" y="52"/>
                    <a:pt x="337" y="53"/>
                    <a:pt x="340" y="52"/>
                  </a:cubicBezTo>
                  <a:cubicBezTo>
                    <a:pt x="338" y="52"/>
                    <a:pt x="337" y="52"/>
                    <a:pt x="335" y="52"/>
                  </a:cubicBezTo>
                  <a:cubicBezTo>
                    <a:pt x="341" y="51"/>
                    <a:pt x="348" y="52"/>
                    <a:pt x="353" y="51"/>
                  </a:cubicBezTo>
                  <a:cubicBezTo>
                    <a:pt x="348" y="51"/>
                    <a:pt x="343" y="51"/>
                    <a:pt x="338" y="51"/>
                  </a:cubicBezTo>
                  <a:cubicBezTo>
                    <a:pt x="341" y="50"/>
                    <a:pt x="341" y="50"/>
                    <a:pt x="341" y="50"/>
                  </a:cubicBezTo>
                  <a:cubicBezTo>
                    <a:pt x="335" y="50"/>
                    <a:pt x="327" y="50"/>
                    <a:pt x="322" y="50"/>
                  </a:cubicBezTo>
                  <a:cubicBezTo>
                    <a:pt x="323" y="49"/>
                    <a:pt x="323" y="49"/>
                    <a:pt x="323" y="49"/>
                  </a:cubicBezTo>
                  <a:cubicBezTo>
                    <a:pt x="322" y="49"/>
                    <a:pt x="321" y="50"/>
                    <a:pt x="321" y="49"/>
                  </a:cubicBezTo>
                  <a:cubicBezTo>
                    <a:pt x="323" y="48"/>
                    <a:pt x="325" y="49"/>
                    <a:pt x="326" y="48"/>
                  </a:cubicBezTo>
                  <a:cubicBezTo>
                    <a:pt x="327" y="48"/>
                    <a:pt x="328" y="48"/>
                    <a:pt x="328" y="49"/>
                  </a:cubicBezTo>
                  <a:cubicBezTo>
                    <a:pt x="328" y="49"/>
                    <a:pt x="328" y="49"/>
                    <a:pt x="328" y="49"/>
                  </a:cubicBezTo>
                  <a:cubicBezTo>
                    <a:pt x="346" y="49"/>
                    <a:pt x="346" y="49"/>
                    <a:pt x="346" y="49"/>
                  </a:cubicBezTo>
                  <a:cubicBezTo>
                    <a:pt x="345" y="49"/>
                    <a:pt x="345" y="49"/>
                    <a:pt x="345" y="49"/>
                  </a:cubicBezTo>
                  <a:cubicBezTo>
                    <a:pt x="359" y="48"/>
                    <a:pt x="359" y="48"/>
                    <a:pt x="359" y="48"/>
                  </a:cubicBezTo>
                  <a:cubicBezTo>
                    <a:pt x="362" y="49"/>
                    <a:pt x="367" y="49"/>
                    <a:pt x="370" y="49"/>
                  </a:cubicBezTo>
                  <a:cubicBezTo>
                    <a:pt x="358" y="48"/>
                    <a:pt x="358" y="48"/>
                    <a:pt x="358" y="48"/>
                  </a:cubicBezTo>
                  <a:cubicBezTo>
                    <a:pt x="359" y="48"/>
                    <a:pt x="361" y="48"/>
                    <a:pt x="362" y="48"/>
                  </a:cubicBezTo>
                  <a:cubicBezTo>
                    <a:pt x="355" y="48"/>
                    <a:pt x="355" y="48"/>
                    <a:pt x="355" y="48"/>
                  </a:cubicBezTo>
                  <a:cubicBezTo>
                    <a:pt x="356" y="47"/>
                    <a:pt x="356" y="47"/>
                    <a:pt x="356" y="47"/>
                  </a:cubicBezTo>
                  <a:cubicBezTo>
                    <a:pt x="386" y="48"/>
                    <a:pt x="414" y="45"/>
                    <a:pt x="445" y="46"/>
                  </a:cubicBezTo>
                  <a:cubicBezTo>
                    <a:pt x="435" y="45"/>
                    <a:pt x="435" y="45"/>
                    <a:pt x="435" y="45"/>
                  </a:cubicBezTo>
                  <a:cubicBezTo>
                    <a:pt x="421" y="45"/>
                    <a:pt x="407" y="44"/>
                    <a:pt x="392" y="44"/>
                  </a:cubicBezTo>
                  <a:cubicBezTo>
                    <a:pt x="399" y="43"/>
                    <a:pt x="405" y="44"/>
                    <a:pt x="413" y="43"/>
                  </a:cubicBezTo>
                  <a:cubicBezTo>
                    <a:pt x="412" y="42"/>
                    <a:pt x="410" y="44"/>
                    <a:pt x="410" y="43"/>
                  </a:cubicBezTo>
                  <a:cubicBezTo>
                    <a:pt x="408" y="45"/>
                    <a:pt x="406" y="42"/>
                    <a:pt x="404" y="42"/>
                  </a:cubicBezTo>
                  <a:cubicBezTo>
                    <a:pt x="405" y="42"/>
                    <a:pt x="407" y="42"/>
                    <a:pt x="409" y="42"/>
                  </a:cubicBezTo>
                  <a:cubicBezTo>
                    <a:pt x="409" y="42"/>
                    <a:pt x="408" y="41"/>
                    <a:pt x="409" y="41"/>
                  </a:cubicBezTo>
                  <a:cubicBezTo>
                    <a:pt x="410" y="41"/>
                    <a:pt x="410" y="41"/>
                    <a:pt x="411" y="42"/>
                  </a:cubicBezTo>
                  <a:cubicBezTo>
                    <a:pt x="412" y="41"/>
                    <a:pt x="412" y="41"/>
                    <a:pt x="412" y="41"/>
                  </a:cubicBezTo>
                  <a:cubicBezTo>
                    <a:pt x="406" y="41"/>
                    <a:pt x="406" y="41"/>
                    <a:pt x="406" y="41"/>
                  </a:cubicBezTo>
                  <a:cubicBezTo>
                    <a:pt x="406" y="42"/>
                    <a:pt x="406" y="42"/>
                    <a:pt x="406" y="42"/>
                  </a:cubicBezTo>
                  <a:cubicBezTo>
                    <a:pt x="405" y="42"/>
                    <a:pt x="405" y="42"/>
                    <a:pt x="404" y="42"/>
                  </a:cubicBezTo>
                  <a:cubicBezTo>
                    <a:pt x="403" y="42"/>
                    <a:pt x="404" y="41"/>
                    <a:pt x="404" y="41"/>
                  </a:cubicBezTo>
                  <a:cubicBezTo>
                    <a:pt x="402" y="40"/>
                    <a:pt x="395" y="40"/>
                    <a:pt x="395" y="41"/>
                  </a:cubicBezTo>
                  <a:cubicBezTo>
                    <a:pt x="393" y="42"/>
                    <a:pt x="394" y="40"/>
                    <a:pt x="394" y="40"/>
                  </a:cubicBezTo>
                  <a:cubicBezTo>
                    <a:pt x="388" y="40"/>
                    <a:pt x="388" y="40"/>
                    <a:pt x="388" y="40"/>
                  </a:cubicBezTo>
                  <a:cubicBezTo>
                    <a:pt x="388" y="41"/>
                    <a:pt x="388" y="41"/>
                    <a:pt x="388" y="41"/>
                  </a:cubicBezTo>
                  <a:cubicBezTo>
                    <a:pt x="389" y="41"/>
                    <a:pt x="391" y="40"/>
                    <a:pt x="392" y="41"/>
                  </a:cubicBezTo>
                  <a:cubicBezTo>
                    <a:pt x="387" y="42"/>
                    <a:pt x="387" y="42"/>
                    <a:pt x="387" y="42"/>
                  </a:cubicBezTo>
                  <a:cubicBezTo>
                    <a:pt x="387" y="42"/>
                    <a:pt x="385" y="42"/>
                    <a:pt x="385" y="42"/>
                  </a:cubicBezTo>
                  <a:cubicBezTo>
                    <a:pt x="383" y="42"/>
                    <a:pt x="383" y="41"/>
                    <a:pt x="382" y="41"/>
                  </a:cubicBezTo>
                  <a:cubicBezTo>
                    <a:pt x="385" y="40"/>
                    <a:pt x="385" y="40"/>
                    <a:pt x="385" y="40"/>
                  </a:cubicBezTo>
                  <a:cubicBezTo>
                    <a:pt x="377" y="40"/>
                    <a:pt x="377" y="40"/>
                    <a:pt x="377" y="40"/>
                  </a:cubicBezTo>
                  <a:cubicBezTo>
                    <a:pt x="375" y="40"/>
                    <a:pt x="373" y="42"/>
                    <a:pt x="372" y="40"/>
                  </a:cubicBezTo>
                  <a:cubicBezTo>
                    <a:pt x="371" y="41"/>
                    <a:pt x="371" y="41"/>
                    <a:pt x="371" y="41"/>
                  </a:cubicBezTo>
                  <a:cubicBezTo>
                    <a:pt x="360" y="39"/>
                    <a:pt x="345" y="41"/>
                    <a:pt x="335" y="39"/>
                  </a:cubicBezTo>
                  <a:cubicBezTo>
                    <a:pt x="339" y="39"/>
                    <a:pt x="339" y="39"/>
                    <a:pt x="339" y="39"/>
                  </a:cubicBezTo>
                  <a:cubicBezTo>
                    <a:pt x="337" y="39"/>
                    <a:pt x="335" y="39"/>
                    <a:pt x="334" y="39"/>
                  </a:cubicBezTo>
                  <a:cubicBezTo>
                    <a:pt x="335" y="38"/>
                    <a:pt x="335" y="38"/>
                    <a:pt x="335" y="38"/>
                  </a:cubicBezTo>
                  <a:cubicBezTo>
                    <a:pt x="361" y="39"/>
                    <a:pt x="361" y="39"/>
                    <a:pt x="361" y="39"/>
                  </a:cubicBezTo>
                  <a:cubicBezTo>
                    <a:pt x="358" y="38"/>
                    <a:pt x="354" y="38"/>
                    <a:pt x="351" y="38"/>
                  </a:cubicBezTo>
                  <a:cubicBezTo>
                    <a:pt x="351" y="38"/>
                    <a:pt x="351" y="37"/>
                    <a:pt x="351" y="37"/>
                  </a:cubicBezTo>
                  <a:cubicBezTo>
                    <a:pt x="346" y="37"/>
                    <a:pt x="341" y="35"/>
                    <a:pt x="336" y="37"/>
                  </a:cubicBezTo>
                  <a:cubicBezTo>
                    <a:pt x="333" y="36"/>
                    <a:pt x="327" y="36"/>
                    <a:pt x="324" y="37"/>
                  </a:cubicBezTo>
                  <a:cubicBezTo>
                    <a:pt x="322" y="36"/>
                    <a:pt x="316" y="37"/>
                    <a:pt x="313" y="36"/>
                  </a:cubicBezTo>
                  <a:cubicBezTo>
                    <a:pt x="313" y="36"/>
                    <a:pt x="314" y="36"/>
                    <a:pt x="315" y="36"/>
                  </a:cubicBezTo>
                  <a:cubicBezTo>
                    <a:pt x="310" y="35"/>
                    <a:pt x="300" y="36"/>
                    <a:pt x="293" y="35"/>
                  </a:cubicBezTo>
                  <a:cubicBezTo>
                    <a:pt x="299" y="34"/>
                    <a:pt x="299" y="34"/>
                    <a:pt x="299" y="34"/>
                  </a:cubicBezTo>
                  <a:cubicBezTo>
                    <a:pt x="297" y="34"/>
                    <a:pt x="295" y="35"/>
                    <a:pt x="294" y="34"/>
                  </a:cubicBezTo>
                  <a:cubicBezTo>
                    <a:pt x="297" y="33"/>
                    <a:pt x="300" y="34"/>
                    <a:pt x="303" y="34"/>
                  </a:cubicBezTo>
                  <a:cubicBezTo>
                    <a:pt x="303" y="35"/>
                    <a:pt x="303" y="35"/>
                    <a:pt x="303" y="35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7" y="35"/>
                    <a:pt x="307" y="35"/>
                    <a:pt x="307" y="35"/>
                  </a:cubicBezTo>
                  <a:cubicBezTo>
                    <a:pt x="307" y="32"/>
                    <a:pt x="315" y="33"/>
                    <a:pt x="319" y="34"/>
                  </a:cubicBezTo>
                  <a:cubicBezTo>
                    <a:pt x="318" y="34"/>
                    <a:pt x="318" y="34"/>
                    <a:pt x="318" y="34"/>
                  </a:cubicBezTo>
                  <a:cubicBezTo>
                    <a:pt x="319" y="34"/>
                    <a:pt x="319" y="34"/>
                    <a:pt x="319" y="34"/>
                  </a:cubicBezTo>
                  <a:cubicBezTo>
                    <a:pt x="319" y="34"/>
                    <a:pt x="319" y="34"/>
                    <a:pt x="320" y="33"/>
                  </a:cubicBezTo>
                  <a:cubicBezTo>
                    <a:pt x="328" y="33"/>
                    <a:pt x="340" y="34"/>
                    <a:pt x="345" y="34"/>
                  </a:cubicBezTo>
                  <a:cubicBezTo>
                    <a:pt x="345" y="33"/>
                    <a:pt x="345" y="33"/>
                    <a:pt x="345" y="33"/>
                  </a:cubicBezTo>
                  <a:cubicBezTo>
                    <a:pt x="347" y="33"/>
                    <a:pt x="351" y="33"/>
                    <a:pt x="353" y="33"/>
                  </a:cubicBezTo>
                  <a:cubicBezTo>
                    <a:pt x="353" y="34"/>
                    <a:pt x="353" y="34"/>
                    <a:pt x="353" y="34"/>
                  </a:cubicBezTo>
                  <a:cubicBezTo>
                    <a:pt x="355" y="33"/>
                    <a:pt x="358" y="34"/>
                    <a:pt x="362" y="34"/>
                  </a:cubicBezTo>
                  <a:cubicBezTo>
                    <a:pt x="362" y="34"/>
                    <a:pt x="362" y="34"/>
                    <a:pt x="362" y="34"/>
                  </a:cubicBezTo>
                  <a:cubicBezTo>
                    <a:pt x="354" y="33"/>
                    <a:pt x="354" y="33"/>
                    <a:pt x="354" y="33"/>
                  </a:cubicBezTo>
                  <a:cubicBezTo>
                    <a:pt x="355" y="32"/>
                    <a:pt x="358" y="32"/>
                    <a:pt x="360" y="31"/>
                  </a:cubicBezTo>
                  <a:cubicBezTo>
                    <a:pt x="359" y="31"/>
                    <a:pt x="357" y="32"/>
                    <a:pt x="357" y="31"/>
                  </a:cubicBezTo>
                  <a:cubicBezTo>
                    <a:pt x="357" y="31"/>
                    <a:pt x="358" y="31"/>
                    <a:pt x="358" y="31"/>
                  </a:cubicBezTo>
                  <a:cubicBezTo>
                    <a:pt x="354" y="30"/>
                    <a:pt x="354" y="30"/>
                    <a:pt x="354" y="30"/>
                  </a:cubicBezTo>
                  <a:cubicBezTo>
                    <a:pt x="358" y="29"/>
                    <a:pt x="358" y="29"/>
                    <a:pt x="358" y="29"/>
                  </a:cubicBezTo>
                  <a:cubicBezTo>
                    <a:pt x="357" y="29"/>
                    <a:pt x="357" y="29"/>
                    <a:pt x="357" y="29"/>
                  </a:cubicBezTo>
                  <a:cubicBezTo>
                    <a:pt x="357" y="29"/>
                    <a:pt x="357" y="29"/>
                    <a:pt x="357" y="29"/>
                  </a:cubicBezTo>
                  <a:cubicBezTo>
                    <a:pt x="356" y="28"/>
                    <a:pt x="356" y="28"/>
                    <a:pt x="356" y="28"/>
                  </a:cubicBezTo>
                  <a:cubicBezTo>
                    <a:pt x="363" y="27"/>
                    <a:pt x="371" y="29"/>
                    <a:pt x="378" y="28"/>
                  </a:cubicBezTo>
                  <a:cubicBezTo>
                    <a:pt x="366" y="27"/>
                    <a:pt x="358" y="28"/>
                    <a:pt x="347" y="27"/>
                  </a:cubicBezTo>
                  <a:cubicBezTo>
                    <a:pt x="348" y="26"/>
                    <a:pt x="349" y="26"/>
                    <a:pt x="350" y="26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5" y="26"/>
                    <a:pt x="345" y="26"/>
                    <a:pt x="346" y="26"/>
                  </a:cubicBezTo>
                  <a:cubicBezTo>
                    <a:pt x="345" y="27"/>
                    <a:pt x="344" y="27"/>
                    <a:pt x="343" y="27"/>
                  </a:cubicBezTo>
                  <a:cubicBezTo>
                    <a:pt x="342" y="27"/>
                    <a:pt x="341" y="26"/>
                    <a:pt x="342" y="26"/>
                  </a:cubicBezTo>
                  <a:cubicBezTo>
                    <a:pt x="341" y="26"/>
                    <a:pt x="340" y="27"/>
                    <a:pt x="339" y="27"/>
                  </a:cubicBezTo>
                  <a:cubicBezTo>
                    <a:pt x="325" y="26"/>
                    <a:pt x="308" y="26"/>
                    <a:pt x="294" y="26"/>
                  </a:cubicBezTo>
                  <a:cubicBezTo>
                    <a:pt x="224" y="24"/>
                    <a:pt x="224" y="24"/>
                    <a:pt x="224" y="24"/>
                  </a:cubicBezTo>
                  <a:cubicBezTo>
                    <a:pt x="210" y="24"/>
                    <a:pt x="210" y="24"/>
                    <a:pt x="210" y="24"/>
                  </a:cubicBezTo>
                  <a:cubicBezTo>
                    <a:pt x="214" y="23"/>
                    <a:pt x="221" y="24"/>
                    <a:pt x="225" y="23"/>
                  </a:cubicBezTo>
                  <a:cubicBezTo>
                    <a:pt x="225" y="23"/>
                    <a:pt x="225" y="23"/>
                    <a:pt x="225" y="24"/>
                  </a:cubicBezTo>
                  <a:cubicBezTo>
                    <a:pt x="231" y="23"/>
                    <a:pt x="231" y="23"/>
                    <a:pt x="231" y="23"/>
                  </a:cubicBezTo>
                  <a:cubicBezTo>
                    <a:pt x="232" y="23"/>
                    <a:pt x="233" y="23"/>
                    <a:pt x="234" y="23"/>
                  </a:cubicBezTo>
                  <a:cubicBezTo>
                    <a:pt x="236" y="23"/>
                    <a:pt x="238" y="23"/>
                    <a:pt x="240" y="23"/>
                  </a:cubicBezTo>
                  <a:cubicBezTo>
                    <a:pt x="238" y="24"/>
                    <a:pt x="237" y="24"/>
                    <a:pt x="235" y="24"/>
                  </a:cubicBezTo>
                  <a:cubicBezTo>
                    <a:pt x="237" y="24"/>
                    <a:pt x="240" y="24"/>
                    <a:pt x="241" y="23"/>
                  </a:cubicBezTo>
                  <a:cubicBezTo>
                    <a:pt x="231" y="23"/>
                    <a:pt x="231" y="23"/>
                    <a:pt x="231" y="23"/>
                  </a:cubicBezTo>
                  <a:cubicBezTo>
                    <a:pt x="230" y="21"/>
                    <a:pt x="230" y="23"/>
                    <a:pt x="228" y="23"/>
                  </a:cubicBezTo>
                  <a:cubicBezTo>
                    <a:pt x="228" y="23"/>
                    <a:pt x="227" y="23"/>
                    <a:pt x="227" y="22"/>
                  </a:cubicBezTo>
                  <a:cubicBezTo>
                    <a:pt x="245" y="21"/>
                    <a:pt x="265" y="22"/>
                    <a:pt x="284" y="22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307" y="21"/>
                    <a:pt x="307" y="21"/>
                    <a:pt x="307" y="21"/>
                  </a:cubicBezTo>
                  <a:cubicBezTo>
                    <a:pt x="307" y="21"/>
                    <a:pt x="306" y="21"/>
                    <a:pt x="306" y="21"/>
                  </a:cubicBezTo>
                  <a:cubicBezTo>
                    <a:pt x="311" y="20"/>
                    <a:pt x="315" y="22"/>
                    <a:pt x="319" y="21"/>
                  </a:cubicBezTo>
                  <a:cubicBezTo>
                    <a:pt x="314" y="20"/>
                    <a:pt x="308" y="21"/>
                    <a:pt x="303" y="20"/>
                  </a:cubicBezTo>
                  <a:cubicBezTo>
                    <a:pt x="304" y="20"/>
                    <a:pt x="304" y="20"/>
                    <a:pt x="304" y="20"/>
                  </a:cubicBezTo>
                  <a:cubicBezTo>
                    <a:pt x="301" y="20"/>
                    <a:pt x="301" y="20"/>
                    <a:pt x="301" y="20"/>
                  </a:cubicBezTo>
                  <a:cubicBezTo>
                    <a:pt x="298" y="20"/>
                    <a:pt x="293" y="21"/>
                    <a:pt x="291" y="19"/>
                  </a:cubicBezTo>
                  <a:cubicBezTo>
                    <a:pt x="285" y="21"/>
                    <a:pt x="272" y="19"/>
                    <a:pt x="263" y="19"/>
                  </a:cubicBezTo>
                  <a:cubicBezTo>
                    <a:pt x="263" y="19"/>
                    <a:pt x="263" y="19"/>
                    <a:pt x="263" y="19"/>
                  </a:cubicBezTo>
                  <a:cubicBezTo>
                    <a:pt x="263" y="19"/>
                    <a:pt x="262" y="18"/>
                    <a:pt x="262" y="18"/>
                  </a:cubicBezTo>
                  <a:cubicBezTo>
                    <a:pt x="243" y="18"/>
                    <a:pt x="243" y="18"/>
                    <a:pt x="243" y="18"/>
                  </a:cubicBezTo>
                  <a:cubicBezTo>
                    <a:pt x="242" y="19"/>
                    <a:pt x="242" y="19"/>
                    <a:pt x="242" y="19"/>
                  </a:cubicBezTo>
                  <a:cubicBezTo>
                    <a:pt x="240" y="18"/>
                    <a:pt x="240" y="18"/>
                    <a:pt x="240" y="18"/>
                  </a:cubicBezTo>
                  <a:cubicBezTo>
                    <a:pt x="240" y="18"/>
                    <a:pt x="240" y="18"/>
                    <a:pt x="240" y="18"/>
                  </a:cubicBezTo>
                  <a:cubicBezTo>
                    <a:pt x="240" y="18"/>
                    <a:pt x="238" y="18"/>
                    <a:pt x="238" y="17"/>
                  </a:cubicBezTo>
                  <a:cubicBezTo>
                    <a:pt x="237" y="17"/>
                    <a:pt x="237" y="17"/>
                    <a:pt x="237" y="17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8" y="18"/>
                    <a:pt x="237" y="18"/>
                    <a:pt x="237" y="18"/>
                  </a:cubicBezTo>
                  <a:cubicBezTo>
                    <a:pt x="236" y="18"/>
                    <a:pt x="235" y="18"/>
                    <a:pt x="235" y="18"/>
                  </a:cubicBezTo>
                  <a:cubicBezTo>
                    <a:pt x="234" y="18"/>
                    <a:pt x="235" y="17"/>
                    <a:pt x="235" y="17"/>
                  </a:cubicBezTo>
                  <a:cubicBezTo>
                    <a:pt x="235" y="17"/>
                    <a:pt x="234" y="17"/>
                    <a:pt x="234" y="17"/>
                  </a:cubicBezTo>
                  <a:cubicBezTo>
                    <a:pt x="235" y="16"/>
                    <a:pt x="235" y="16"/>
                    <a:pt x="235" y="16"/>
                  </a:cubicBezTo>
                  <a:cubicBezTo>
                    <a:pt x="244" y="17"/>
                    <a:pt x="255" y="16"/>
                    <a:pt x="265" y="17"/>
                  </a:cubicBezTo>
                  <a:cubicBezTo>
                    <a:pt x="284" y="16"/>
                    <a:pt x="305" y="18"/>
                    <a:pt x="321" y="17"/>
                  </a:cubicBezTo>
                  <a:cubicBezTo>
                    <a:pt x="316" y="17"/>
                    <a:pt x="314" y="17"/>
                    <a:pt x="310" y="16"/>
                  </a:cubicBezTo>
                  <a:cubicBezTo>
                    <a:pt x="316" y="15"/>
                    <a:pt x="321" y="17"/>
                    <a:pt x="326" y="16"/>
                  </a:cubicBezTo>
                  <a:cubicBezTo>
                    <a:pt x="330" y="18"/>
                    <a:pt x="337" y="18"/>
                    <a:pt x="341" y="18"/>
                  </a:cubicBezTo>
                  <a:cubicBezTo>
                    <a:pt x="342" y="17"/>
                    <a:pt x="342" y="17"/>
                    <a:pt x="342" y="17"/>
                  </a:cubicBezTo>
                  <a:cubicBezTo>
                    <a:pt x="357" y="17"/>
                    <a:pt x="373" y="18"/>
                    <a:pt x="387" y="17"/>
                  </a:cubicBezTo>
                  <a:cubicBezTo>
                    <a:pt x="354" y="17"/>
                    <a:pt x="326" y="16"/>
                    <a:pt x="293" y="15"/>
                  </a:cubicBezTo>
                  <a:cubicBezTo>
                    <a:pt x="293" y="14"/>
                    <a:pt x="293" y="14"/>
                    <a:pt x="293" y="14"/>
                  </a:cubicBezTo>
                  <a:cubicBezTo>
                    <a:pt x="292" y="15"/>
                    <a:pt x="290" y="15"/>
                    <a:pt x="291" y="14"/>
                  </a:cubicBezTo>
                  <a:cubicBezTo>
                    <a:pt x="289" y="14"/>
                    <a:pt x="289" y="14"/>
                    <a:pt x="289" y="14"/>
                  </a:cubicBezTo>
                  <a:cubicBezTo>
                    <a:pt x="287" y="15"/>
                    <a:pt x="283" y="14"/>
                    <a:pt x="280" y="14"/>
                  </a:cubicBezTo>
                  <a:cubicBezTo>
                    <a:pt x="281" y="14"/>
                    <a:pt x="281" y="14"/>
                    <a:pt x="281" y="14"/>
                  </a:cubicBezTo>
                  <a:cubicBezTo>
                    <a:pt x="274" y="13"/>
                    <a:pt x="264" y="14"/>
                    <a:pt x="255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301" y="13"/>
                    <a:pt x="345" y="15"/>
                    <a:pt x="386" y="15"/>
                  </a:cubicBezTo>
                  <a:cubicBezTo>
                    <a:pt x="334" y="13"/>
                    <a:pt x="282" y="12"/>
                    <a:pt x="229" y="11"/>
                  </a:cubicBezTo>
                  <a:cubicBezTo>
                    <a:pt x="248" y="11"/>
                    <a:pt x="269" y="11"/>
                    <a:pt x="288" y="11"/>
                  </a:cubicBezTo>
                  <a:cubicBezTo>
                    <a:pt x="287" y="11"/>
                    <a:pt x="286" y="11"/>
                    <a:pt x="286" y="11"/>
                  </a:cubicBezTo>
                  <a:cubicBezTo>
                    <a:pt x="289" y="10"/>
                    <a:pt x="293" y="10"/>
                    <a:pt x="296" y="11"/>
                  </a:cubicBezTo>
                  <a:cubicBezTo>
                    <a:pt x="297" y="10"/>
                    <a:pt x="297" y="10"/>
                    <a:pt x="297" y="10"/>
                  </a:cubicBezTo>
                  <a:cubicBezTo>
                    <a:pt x="298" y="11"/>
                    <a:pt x="298" y="11"/>
                    <a:pt x="298" y="11"/>
                  </a:cubicBezTo>
                  <a:cubicBezTo>
                    <a:pt x="320" y="11"/>
                    <a:pt x="320" y="11"/>
                    <a:pt x="320" y="11"/>
                  </a:cubicBezTo>
                  <a:cubicBezTo>
                    <a:pt x="322" y="12"/>
                    <a:pt x="321" y="11"/>
                    <a:pt x="324" y="11"/>
                  </a:cubicBezTo>
                  <a:cubicBezTo>
                    <a:pt x="344" y="11"/>
                    <a:pt x="366" y="12"/>
                    <a:pt x="386" y="12"/>
                  </a:cubicBezTo>
                  <a:cubicBezTo>
                    <a:pt x="363" y="11"/>
                    <a:pt x="338" y="11"/>
                    <a:pt x="315" y="10"/>
                  </a:cubicBezTo>
                  <a:cubicBezTo>
                    <a:pt x="315" y="9"/>
                    <a:pt x="315" y="9"/>
                    <a:pt x="315" y="9"/>
                  </a:cubicBezTo>
                  <a:cubicBezTo>
                    <a:pt x="322" y="9"/>
                    <a:pt x="322" y="9"/>
                    <a:pt x="322" y="9"/>
                  </a:cubicBezTo>
                  <a:cubicBezTo>
                    <a:pt x="316" y="9"/>
                    <a:pt x="307" y="8"/>
                    <a:pt x="301" y="8"/>
                  </a:cubicBezTo>
                  <a:cubicBezTo>
                    <a:pt x="297" y="8"/>
                    <a:pt x="297" y="8"/>
                    <a:pt x="297" y="8"/>
                  </a:cubicBezTo>
                  <a:cubicBezTo>
                    <a:pt x="262" y="7"/>
                    <a:pt x="262" y="7"/>
                    <a:pt x="262" y="7"/>
                  </a:cubicBezTo>
                  <a:cubicBezTo>
                    <a:pt x="262" y="7"/>
                    <a:pt x="262" y="7"/>
                    <a:pt x="262" y="7"/>
                  </a:cubicBezTo>
                  <a:cubicBezTo>
                    <a:pt x="253" y="7"/>
                    <a:pt x="245" y="7"/>
                    <a:pt x="238" y="7"/>
                  </a:cubicBezTo>
                  <a:cubicBezTo>
                    <a:pt x="240" y="6"/>
                    <a:pt x="240" y="6"/>
                    <a:pt x="240" y="6"/>
                  </a:cubicBezTo>
                  <a:cubicBezTo>
                    <a:pt x="238" y="6"/>
                    <a:pt x="238" y="6"/>
                    <a:pt x="238" y="6"/>
                  </a:cubicBezTo>
                  <a:cubicBezTo>
                    <a:pt x="238" y="6"/>
                    <a:pt x="238" y="6"/>
                    <a:pt x="238" y="6"/>
                  </a:cubicBezTo>
                  <a:cubicBezTo>
                    <a:pt x="233" y="7"/>
                    <a:pt x="226" y="7"/>
                    <a:pt x="220" y="7"/>
                  </a:cubicBezTo>
                  <a:cubicBezTo>
                    <a:pt x="219" y="6"/>
                    <a:pt x="218" y="7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3" y="6"/>
                    <a:pt x="208" y="7"/>
                    <a:pt x="204" y="6"/>
                  </a:cubicBezTo>
                  <a:cubicBezTo>
                    <a:pt x="208" y="5"/>
                    <a:pt x="208" y="5"/>
                    <a:pt x="208" y="5"/>
                  </a:cubicBezTo>
                  <a:cubicBezTo>
                    <a:pt x="199" y="5"/>
                    <a:pt x="199" y="5"/>
                    <a:pt x="199" y="5"/>
                  </a:cubicBezTo>
                  <a:cubicBezTo>
                    <a:pt x="199" y="6"/>
                    <a:pt x="202" y="5"/>
                    <a:pt x="203" y="6"/>
                  </a:cubicBezTo>
                  <a:cubicBezTo>
                    <a:pt x="202" y="7"/>
                    <a:pt x="199" y="7"/>
                    <a:pt x="197" y="6"/>
                  </a:cubicBezTo>
                  <a:cubicBezTo>
                    <a:pt x="197" y="6"/>
                    <a:pt x="197" y="6"/>
                    <a:pt x="198" y="5"/>
                  </a:cubicBezTo>
                  <a:cubicBezTo>
                    <a:pt x="196" y="5"/>
                    <a:pt x="191" y="4"/>
                    <a:pt x="192" y="6"/>
                  </a:cubicBezTo>
                  <a:cubicBezTo>
                    <a:pt x="191" y="6"/>
                    <a:pt x="190" y="5"/>
                    <a:pt x="190" y="5"/>
                  </a:cubicBezTo>
                  <a:cubicBezTo>
                    <a:pt x="189" y="6"/>
                    <a:pt x="188" y="7"/>
                    <a:pt x="187" y="6"/>
                  </a:cubicBezTo>
                  <a:cubicBezTo>
                    <a:pt x="188" y="6"/>
                    <a:pt x="188" y="5"/>
                    <a:pt x="188" y="5"/>
                  </a:cubicBezTo>
                  <a:cubicBezTo>
                    <a:pt x="147" y="4"/>
                    <a:pt x="103" y="1"/>
                    <a:pt x="60" y="1"/>
                  </a:cubicBezTo>
                  <a:cubicBezTo>
                    <a:pt x="51" y="1"/>
                    <a:pt x="42" y="0"/>
                    <a:pt x="34" y="2"/>
                  </a:cubicBezTo>
                  <a:cubicBezTo>
                    <a:pt x="24" y="2"/>
                    <a:pt x="16" y="5"/>
                    <a:pt x="8" y="8"/>
                  </a:cubicBezTo>
                  <a:cubicBezTo>
                    <a:pt x="10" y="8"/>
                    <a:pt x="12" y="8"/>
                    <a:pt x="12" y="9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2"/>
                    <a:pt x="20" y="12"/>
                    <a:pt x="21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9" y="14"/>
                    <a:pt x="21" y="15"/>
                    <a:pt x="24" y="15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8"/>
                    <a:pt x="17" y="18"/>
                    <a:pt x="16" y="19"/>
                  </a:cubicBezTo>
                  <a:cubicBezTo>
                    <a:pt x="18" y="19"/>
                    <a:pt x="20" y="19"/>
                    <a:pt x="20" y="20"/>
                  </a:cubicBezTo>
                  <a:cubicBezTo>
                    <a:pt x="19" y="20"/>
                    <a:pt x="18" y="22"/>
                    <a:pt x="16" y="21"/>
                  </a:cubicBezTo>
                  <a:cubicBezTo>
                    <a:pt x="16" y="22"/>
                    <a:pt x="14" y="22"/>
                    <a:pt x="13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5"/>
                    <a:pt x="15" y="26"/>
                    <a:pt x="15" y="27"/>
                  </a:cubicBezTo>
                  <a:cubicBezTo>
                    <a:pt x="18" y="28"/>
                    <a:pt x="22" y="28"/>
                    <a:pt x="24" y="29"/>
                  </a:cubicBezTo>
                  <a:cubicBezTo>
                    <a:pt x="20" y="29"/>
                    <a:pt x="17" y="29"/>
                    <a:pt x="14" y="31"/>
                  </a:cubicBezTo>
                  <a:cubicBezTo>
                    <a:pt x="13" y="31"/>
                    <a:pt x="13" y="32"/>
                    <a:pt x="14" y="32"/>
                  </a:cubicBezTo>
                  <a:cubicBezTo>
                    <a:pt x="14" y="32"/>
                    <a:pt x="14" y="32"/>
                    <a:pt x="13" y="32"/>
                  </a:cubicBezTo>
                  <a:cubicBezTo>
                    <a:pt x="13" y="34"/>
                    <a:pt x="17" y="33"/>
                    <a:pt x="19" y="34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9"/>
                    <a:pt x="18" y="39"/>
                    <a:pt x="16" y="39"/>
                  </a:cubicBezTo>
                  <a:cubicBezTo>
                    <a:pt x="17" y="40"/>
                    <a:pt x="20" y="39"/>
                    <a:pt x="20" y="41"/>
                  </a:cubicBezTo>
                  <a:cubicBezTo>
                    <a:pt x="20" y="42"/>
                    <a:pt x="1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3" y="43"/>
                    <a:pt x="6" y="44"/>
                    <a:pt x="0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6"/>
                    <a:pt x="1" y="46"/>
                    <a:pt x="0" y="46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9" y="48"/>
                    <a:pt x="10" y="48"/>
                    <a:pt x="10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2" y="49"/>
                    <a:pt x="20" y="50"/>
                    <a:pt x="18" y="50"/>
                  </a:cubicBezTo>
                  <a:cubicBezTo>
                    <a:pt x="19" y="51"/>
                    <a:pt x="20" y="50"/>
                    <a:pt x="20" y="51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3"/>
                    <a:pt x="18" y="52"/>
                    <a:pt x="19" y="53"/>
                  </a:cubicBezTo>
                  <a:cubicBezTo>
                    <a:pt x="16" y="54"/>
                    <a:pt x="12" y="53"/>
                    <a:pt x="10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10" y="54"/>
                    <a:pt x="10" y="56"/>
                    <a:pt x="13" y="55"/>
                  </a:cubicBezTo>
                  <a:cubicBezTo>
                    <a:pt x="14" y="55"/>
                    <a:pt x="15" y="56"/>
                    <a:pt x="14" y="56"/>
                  </a:cubicBezTo>
                  <a:cubicBezTo>
                    <a:pt x="14" y="55"/>
                    <a:pt x="18" y="55"/>
                    <a:pt x="20" y="55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7"/>
                    <a:pt x="12" y="57"/>
                    <a:pt x="9" y="57"/>
                  </a:cubicBezTo>
                  <a:cubicBezTo>
                    <a:pt x="15" y="58"/>
                    <a:pt x="20" y="56"/>
                    <a:pt x="25" y="58"/>
                  </a:cubicBezTo>
                  <a:cubicBezTo>
                    <a:pt x="21" y="58"/>
                    <a:pt x="16" y="58"/>
                    <a:pt x="12" y="59"/>
                  </a:cubicBezTo>
                  <a:cubicBezTo>
                    <a:pt x="16" y="59"/>
                    <a:pt x="20" y="59"/>
                    <a:pt x="24" y="59"/>
                  </a:cubicBezTo>
                  <a:cubicBezTo>
                    <a:pt x="20" y="61"/>
                    <a:pt x="13" y="60"/>
                    <a:pt x="8" y="61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3" y="63"/>
                    <a:pt x="18" y="62"/>
                    <a:pt x="16" y="63"/>
                  </a:cubicBezTo>
                  <a:cubicBezTo>
                    <a:pt x="16" y="64"/>
                    <a:pt x="10" y="64"/>
                    <a:pt x="7" y="64"/>
                  </a:cubicBezTo>
                  <a:cubicBezTo>
                    <a:pt x="10" y="65"/>
                    <a:pt x="18" y="64"/>
                    <a:pt x="23" y="65"/>
                  </a:cubicBezTo>
                  <a:cubicBezTo>
                    <a:pt x="23" y="67"/>
                    <a:pt x="17" y="65"/>
                    <a:pt x="18" y="6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1" y="67"/>
                    <a:pt x="15" y="68"/>
                    <a:pt x="9" y="68"/>
                  </a:cubicBezTo>
                  <a:cubicBezTo>
                    <a:pt x="10" y="69"/>
                    <a:pt x="12" y="68"/>
                    <a:pt x="13" y="69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0" y="70"/>
                    <a:pt x="19" y="71"/>
                    <a:pt x="18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2"/>
                    <a:pt x="28" y="71"/>
                    <a:pt x="30" y="72"/>
                  </a:cubicBezTo>
                  <a:cubicBezTo>
                    <a:pt x="24" y="72"/>
                    <a:pt x="17" y="72"/>
                    <a:pt x="12" y="73"/>
                  </a:cubicBezTo>
                  <a:cubicBezTo>
                    <a:pt x="16" y="73"/>
                    <a:pt x="21" y="73"/>
                    <a:pt x="25" y="73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74"/>
                    <a:pt x="15" y="74"/>
                    <a:pt x="15" y="7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8" y="76"/>
                    <a:pt x="25" y="75"/>
                    <a:pt x="29" y="76"/>
                  </a:cubicBezTo>
                  <a:cubicBezTo>
                    <a:pt x="24" y="77"/>
                    <a:pt x="18" y="77"/>
                    <a:pt x="13" y="77"/>
                  </a:cubicBezTo>
                  <a:cubicBezTo>
                    <a:pt x="19" y="77"/>
                    <a:pt x="19" y="77"/>
                    <a:pt x="19" y="77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17" y="79"/>
                    <a:pt x="16" y="79"/>
                    <a:pt x="15" y="79"/>
                  </a:cubicBezTo>
                  <a:cubicBezTo>
                    <a:pt x="21" y="79"/>
                    <a:pt x="27" y="79"/>
                    <a:pt x="33" y="80"/>
                  </a:cubicBezTo>
                  <a:cubicBezTo>
                    <a:pt x="30" y="82"/>
                    <a:pt x="26" y="81"/>
                    <a:pt x="23" y="82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4"/>
                    <a:pt x="29" y="84"/>
                    <a:pt x="29" y="84"/>
                  </a:cubicBezTo>
                  <a:cubicBezTo>
                    <a:pt x="30" y="84"/>
                    <a:pt x="30" y="85"/>
                    <a:pt x="32" y="85"/>
                  </a:cubicBezTo>
                  <a:cubicBezTo>
                    <a:pt x="27" y="86"/>
                    <a:pt x="22" y="87"/>
                    <a:pt x="17" y="87"/>
                  </a:cubicBezTo>
                  <a:cubicBezTo>
                    <a:pt x="17" y="87"/>
                    <a:pt x="17" y="87"/>
                    <a:pt x="17" y="87"/>
                  </a:cubicBezTo>
                  <a:cubicBezTo>
                    <a:pt x="20" y="87"/>
                    <a:pt x="24" y="87"/>
                    <a:pt x="26" y="87"/>
                  </a:cubicBezTo>
                  <a:cubicBezTo>
                    <a:pt x="25" y="88"/>
                    <a:pt x="21" y="87"/>
                    <a:pt x="21" y="88"/>
                  </a:cubicBezTo>
                  <a:cubicBezTo>
                    <a:pt x="22" y="88"/>
                    <a:pt x="22" y="88"/>
                    <a:pt x="22" y="88"/>
                  </a:cubicBezTo>
                  <a:cubicBezTo>
                    <a:pt x="20" y="89"/>
                    <a:pt x="16" y="89"/>
                    <a:pt x="14" y="90"/>
                  </a:cubicBezTo>
                  <a:cubicBezTo>
                    <a:pt x="15" y="90"/>
                    <a:pt x="16" y="89"/>
                    <a:pt x="17" y="90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14" y="90"/>
                    <a:pt x="18" y="91"/>
                    <a:pt x="20" y="91"/>
                  </a:cubicBezTo>
                  <a:cubicBezTo>
                    <a:pt x="21" y="92"/>
                    <a:pt x="22" y="91"/>
                    <a:pt x="22" y="92"/>
                  </a:cubicBezTo>
                  <a:cubicBezTo>
                    <a:pt x="12" y="93"/>
                    <a:pt x="12" y="93"/>
                    <a:pt x="12" y="93"/>
                  </a:cubicBezTo>
                  <a:cubicBezTo>
                    <a:pt x="13" y="93"/>
                    <a:pt x="14" y="93"/>
                    <a:pt x="14" y="93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26" y="95"/>
                    <a:pt x="20" y="95"/>
                    <a:pt x="16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4" y="97"/>
                    <a:pt x="20" y="96"/>
                    <a:pt x="18" y="97"/>
                  </a:cubicBezTo>
                  <a:cubicBezTo>
                    <a:pt x="19" y="97"/>
                    <a:pt x="20" y="96"/>
                    <a:pt x="21" y="97"/>
                  </a:cubicBezTo>
                  <a:cubicBezTo>
                    <a:pt x="20" y="97"/>
                    <a:pt x="19" y="98"/>
                    <a:pt x="17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28" y="99"/>
                    <a:pt x="21" y="99"/>
                    <a:pt x="16" y="100"/>
                  </a:cubicBezTo>
                  <a:cubicBezTo>
                    <a:pt x="29" y="100"/>
                    <a:pt x="29" y="100"/>
                    <a:pt x="29" y="100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8" y="100"/>
                    <a:pt x="29" y="101"/>
                    <a:pt x="30" y="101"/>
                  </a:cubicBezTo>
                  <a:cubicBezTo>
                    <a:pt x="27" y="103"/>
                    <a:pt x="22" y="101"/>
                    <a:pt x="19" y="102"/>
                  </a:cubicBezTo>
                  <a:cubicBezTo>
                    <a:pt x="22" y="102"/>
                    <a:pt x="24" y="102"/>
                    <a:pt x="26" y="103"/>
                  </a:cubicBezTo>
                  <a:cubicBezTo>
                    <a:pt x="25" y="104"/>
                    <a:pt x="21" y="103"/>
                    <a:pt x="19" y="104"/>
                  </a:cubicBezTo>
                  <a:cubicBezTo>
                    <a:pt x="22" y="104"/>
                    <a:pt x="25" y="104"/>
                    <a:pt x="27" y="105"/>
                  </a:cubicBezTo>
                  <a:cubicBezTo>
                    <a:pt x="24" y="106"/>
                    <a:pt x="24" y="106"/>
                    <a:pt x="24" y="106"/>
                  </a:cubicBezTo>
                  <a:cubicBezTo>
                    <a:pt x="24" y="106"/>
                    <a:pt x="25" y="106"/>
                    <a:pt x="25" y="106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3" y="107"/>
                    <a:pt x="24" y="107"/>
                    <a:pt x="24" y="107"/>
                  </a:cubicBezTo>
                  <a:cubicBezTo>
                    <a:pt x="24" y="107"/>
                    <a:pt x="24" y="108"/>
                    <a:pt x="23" y="108"/>
                  </a:cubicBezTo>
                  <a:cubicBezTo>
                    <a:pt x="22" y="109"/>
                    <a:pt x="26" y="108"/>
                    <a:pt x="27" y="109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27" y="110"/>
                    <a:pt x="29" y="110"/>
                    <a:pt x="29" y="111"/>
                  </a:cubicBezTo>
                  <a:cubicBezTo>
                    <a:pt x="24" y="113"/>
                    <a:pt x="24" y="113"/>
                    <a:pt x="24" y="113"/>
                  </a:cubicBezTo>
                  <a:cubicBezTo>
                    <a:pt x="24" y="113"/>
                    <a:pt x="24" y="113"/>
                    <a:pt x="24" y="113"/>
                  </a:cubicBezTo>
                  <a:cubicBezTo>
                    <a:pt x="22" y="115"/>
                    <a:pt x="18" y="114"/>
                    <a:pt x="14" y="115"/>
                  </a:cubicBezTo>
                  <a:cubicBezTo>
                    <a:pt x="27" y="114"/>
                    <a:pt x="27" y="114"/>
                    <a:pt x="27" y="114"/>
                  </a:cubicBezTo>
                  <a:cubicBezTo>
                    <a:pt x="30" y="115"/>
                    <a:pt x="27" y="116"/>
                    <a:pt x="27" y="117"/>
                  </a:cubicBezTo>
                  <a:cubicBezTo>
                    <a:pt x="28" y="117"/>
                    <a:pt x="28" y="117"/>
                    <a:pt x="29" y="117"/>
                  </a:cubicBezTo>
                  <a:cubicBezTo>
                    <a:pt x="28" y="117"/>
                    <a:pt x="26" y="117"/>
                    <a:pt x="24" y="117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27" y="119"/>
                    <a:pt x="27" y="119"/>
                    <a:pt x="27" y="119"/>
                  </a:cubicBezTo>
                  <a:cubicBezTo>
                    <a:pt x="27" y="119"/>
                    <a:pt x="28" y="119"/>
                    <a:pt x="29" y="119"/>
                  </a:cubicBezTo>
                  <a:cubicBezTo>
                    <a:pt x="27" y="120"/>
                    <a:pt x="26" y="122"/>
                    <a:pt x="23" y="122"/>
                  </a:cubicBezTo>
                  <a:cubicBezTo>
                    <a:pt x="25" y="122"/>
                    <a:pt x="27" y="122"/>
                    <a:pt x="28" y="123"/>
                  </a:cubicBezTo>
                  <a:cubicBezTo>
                    <a:pt x="27" y="124"/>
                    <a:pt x="25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5" y="124"/>
                    <a:pt x="25" y="124"/>
                    <a:pt x="25" y="124"/>
                  </a:cubicBezTo>
                  <a:cubicBezTo>
                    <a:pt x="26" y="124"/>
                    <a:pt x="26" y="124"/>
                    <a:pt x="27" y="124"/>
                  </a:cubicBezTo>
                  <a:cubicBezTo>
                    <a:pt x="26" y="125"/>
                    <a:pt x="26" y="125"/>
                    <a:pt x="26" y="125"/>
                  </a:cubicBezTo>
                  <a:cubicBezTo>
                    <a:pt x="27" y="125"/>
                    <a:pt x="28" y="125"/>
                    <a:pt x="29" y="125"/>
                  </a:cubicBezTo>
                  <a:cubicBezTo>
                    <a:pt x="29" y="126"/>
                    <a:pt x="28" y="126"/>
                    <a:pt x="27" y="126"/>
                  </a:cubicBezTo>
                  <a:cubicBezTo>
                    <a:pt x="28" y="128"/>
                    <a:pt x="23" y="127"/>
                    <a:pt x="22" y="128"/>
                  </a:cubicBezTo>
                  <a:cubicBezTo>
                    <a:pt x="22" y="128"/>
                    <a:pt x="23" y="127"/>
                    <a:pt x="23" y="128"/>
                  </a:cubicBezTo>
                  <a:cubicBezTo>
                    <a:pt x="21" y="128"/>
                    <a:pt x="21" y="128"/>
                    <a:pt x="21" y="128"/>
                  </a:cubicBezTo>
                  <a:cubicBezTo>
                    <a:pt x="23" y="129"/>
                    <a:pt x="24" y="128"/>
                    <a:pt x="26" y="129"/>
                  </a:cubicBezTo>
                  <a:cubicBezTo>
                    <a:pt x="26" y="129"/>
                    <a:pt x="25" y="129"/>
                    <a:pt x="25" y="129"/>
                  </a:cubicBezTo>
                  <a:cubicBezTo>
                    <a:pt x="29" y="130"/>
                    <a:pt x="29" y="130"/>
                    <a:pt x="29" y="130"/>
                  </a:cubicBezTo>
                  <a:cubicBezTo>
                    <a:pt x="27" y="131"/>
                    <a:pt x="27" y="131"/>
                    <a:pt x="27" y="131"/>
                  </a:cubicBezTo>
                  <a:cubicBezTo>
                    <a:pt x="28" y="131"/>
                    <a:pt x="29" y="131"/>
                    <a:pt x="29" y="132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28" y="132"/>
                    <a:pt x="28" y="132"/>
                    <a:pt x="28" y="132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27" y="133"/>
                    <a:pt x="26" y="133"/>
                    <a:pt x="25" y="133"/>
                  </a:cubicBezTo>
                  <a:cubicBezTo>
                    <a:pt x="25" y="133"/>
                    <a:pt x="26" y="133"/>
                    <a:pt x="27" y="133"/>
                  </a:cubicBezTo>
                  <a:cubicBezTo>
                    <a:pt x="26" y="134"/>
                    <a:pt x="26" y="134"/>
                    <a:pt x="26" y="134"/>
                  </a:cubicBezTo>
                  <a:cubicBezTo>
                    <a:pt x="30" y="134"/>
                    <a:pt x="30" y="134"/>
                    <a:pt x="30" y="134"/>
                  </a:cubicBezTo>
                  <a:cubicBezTo>
                    <a:pt x="25" y="135"/>
                    <a:pt x="25" y="135"/>
                    <a:pt x="25" y="135"/>
                  </a:cubicBezTo>
                  <a:cubicBezTo>
                    <a:pt x="27" y="135"/>
                    <a:pt x="29" y="135"/>
                    <a:pt x="30" y="136"/>
                  </a:cubicBezTo>
                  <a:cubicBezTo>
                    <a:pt x="30" y="136"/>
                    <a:pt x="29" y="136"/>
                    <a:pt x="29" y="136"/>
                  </a:cubicBezTo>
                  <a:cubicBezTo>
                    <a:pt x="30" y="136"/>
                    <a:pt x="31" y="136"/>
                    <a:pt x="32" y="136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9" y="138"/>
                    <a:pt x="29" y="138"/>
                    <a:pt x="29" y="138"/>
                  </a:cubicBezTo>
                  <a:cubicBezTo>
                    <a:pt x="29" y="138"/>
                    <a:pt x="29" y="138"/>
                    <a:pt x="29" y="138"/>
                  </a:cubicBezTo>
                  <a:cubicBezTo>
                    <a:pt x="31" y="139"/>
                    <a:pt x="31" y="139"/>
                    <a:pt x="31" y="139"/>
                  </a:cubicBezTo>
                  <a:cubicBezTo>
                    <a:pt x="31" y="139"/>
                    <a:pt x="31" y="140"/>
                    <a:pt x="30" y="140"/>
                  </a:cubicBezTo>
                  <a:cubicBezTo>
                    <a:pt x="31" y="140"/>
                    <a:pt x="32" y="140"/>
                    <a:pt x="32" y="140"/>
                  </a:cubicBezTo>
                  <a:cubicBezTo>
                    <a:pt x="30" y="141"/>
                    <a:pt x="28" y="141"/>
                    <a:pt x="26" y="141"/>
                  </a:cubicBezTo>
                  <a:cubicBezTo>
                    <a:pt x="32" y="141"/>
                    <a:pt x="32" y="141"/>
                    <a:pt x="32" y="141"/>
                  </a:cubicBezTo>
                  <a:cubicBezTo>
                    <a:pt x="28" y="142"/>
                    <a:pt x="25" y="143"/>
                    <a:pt x="22" y="143"/>
                  </a:cubicBezTo>
                  <a:cubicBezTo>
                    <a:pt x="25" y="143"/>
                    <a:pt x="25" y="143"/>
                    <a:pt x="25" y="143"/>
                  </a:cubicBezTo>
                  <a:cubicBezTo>
                    <a:pt x="25" y="143"/>
                    <a:pt x="24" y="144"/>
                    <a:pt x="24" y="144"/>
                  </a:cubicBezTo>
                  <a:cubicBezTo>
                    <a:pt x="28" y="143"/>
                    <a:pt x="31" y="144"/>
                    <a:pt x="34" y="144"/>
                  </a:cubicBezTo>
                  <a:cubicBezTo>
                    <a:pt x="29" y="145"/>
                    <a:pt x="29" y="145"/>
                    <a:pt x="29" y="145"/>
                  </a:cubicBezTo>
                  <a:cubicBezTo>
                    <a:pt x="33" y="145"/>
                    <a:pt x="33" y="145"/>
                    <a:pt x="33" y="145"/>
                  </a:cubicBezTo>
                  <a:cubicBezTo>
                    <a:pt x="32" y="146"/>
                    <a:pt x="31" y="146"/>
                    <a:pt x="30" y="146"/>
                  </a:cubicBezTo>
                  <a:cubicBezTo>
                    <a:pt x="37" y="146"/>
                    <a:pt x="37" y="146"/>
                    <a:pt x="37" y="146"/>
                  </a:cubicBezTo>
                  <a:cubicBezTo>
                    <a:pt x="34" y="147"/>
                    <a:pt x="31" y="147"/>
                    <a:pt x="28" y="148"/>
                  </a:cubicBezTo>
                  <a:cubicBezTo>
                    <a:pt x="36" y="148"/>
                    <a:pt x="36" y="148"/>
                    <a:pt x="36" y="148"/>
                  </a:cubicBezTo>
                  <a:cubicBezTo>
                    <a:pt x="36" y="148"/>
                    <a:pt x="36" y="148"/>
                    <a:pt x="36" y="148"/>
                  </a:cubicBezTo>
                  <a:cubicBezTo>
                    <a:pt x="40" y="148"/>
                    <a:pt x="40" y="148"/>
                    <a:pt x="40" y="148"/>
                  </a:cubicBezTo>
                  <a:cubicBezTo>
                    <a:pt x="40" y="148"/>
                    <a:pt x="40" y="148"/>
                    <a:pt x="40" y="148"/>
                  </a:cubicBezTo>
                  <a:cubicBezTo>
                    <a:pt x="36" y="148"/>
                    <a:pt x="36" y="148"/>
                    <a:pt x="36" y="148"/>
                  </a:cubicBezTo>
                  <a:cubicBezTo>
                    <a:pt x="34" y="149"/>
                    <a:pt x="31" y="148"/>
                    <a:pt x="29" y="149"/>
                  </a:cubicBezTo>
                  <a:cubicBezTo>
                    <a:pt x="30" y="149"/>
                    <a:pt x="31" y="149"/>
                    <a:pt x="31" y="149"/>
                  </a:cubicBezTo>
                  <a:cubicBezTo>
                    <a:pt x="32" y="149"/>
                    <a:pt x="32" y="149"/>
                    <a:pt x="32" y="149"/>
                  </a:cubicBezTo>
                  <a:cubicBezTo>
                    <a:pt x="32" y="150"/>
                    <a:pt x="32" y="150"/>
                    <a:pt x="32" y="150"/>
                  </a:cubicBezTo>
                  <a:cubicBezTo>
                    <a:pt x="33" y="150"/>
                    <a:pt x="36" y="149"/>
                    <a:pt x="36" y="150"/>
                  </a:cubicBezTo>
                  <a:cubicBezTo>
                    <a:pt x="38" y="150"/>
                    <a:pt x="38" y="150"/>
                    <a:pt x="38" y="150"/>
                  </a:cubicBezTo>
                  <a:cubicBezTo>
                    <a:pt x="38" y="150"/>
                    <a:pt x="39" y="151"/>
                    <a:pt x="39" y="151"/>
                  </a:cubicBezTo>
                  <a:cubicBezTo>
                    <a:pt x="40" y="151"/>
                    <a:pt x="41" y="151"/>
                    <a:pt x="42" y="151"/>
                  </a:cubicBezTo>
                  <a:cubicBezTo>
                    <a:pt x="41" y="152"/>
                    <a:pt x="40" y="152"/>
                    <a:pt x="39" y="152"/>
                  </a:cubicBezTo>
                  <a:cubicBezTo>
                    <a:pt x="37" y="152"/>
                    <a:pt x="35" y="151"/>
                    <a:pt x="34" y="150"/>
                  </a:cubicBezTo>
                  <a:cubicBezTo>
                    <a:pt x="34" y="151"/>
                    <a:pt x="34" y="151"/>
                    <a:pt x="34" y="151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3" y="152"/>
                    <a:pt x="32" y="152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36" y="153"/>
                    <a:pt x="36" y="153"/>
                    <a:pt x="36" y="153"/>
                  </a:cubicBezTo>
                  <a:cubicBezTo>
                    <a:pt x="38" y="153"/>
                    <a:pt x="38" y="153"/>
                    <a:pt x="38" y="153"/>
                  </a:cubicBezTo>
                  <a:cubicBezTo>
                    <a:pt x="38" y="153"/>
                    <a:pt x="39" y="153"/>
                    <a:pt x="39" y="154"/>
                  </a:cubicBezTo>
                  <a:cubicBezTo>
                    <a:pt x="35" y="154"/>
                    <a:pt x="31" y="154"/>
                    <a:pt x="28" y="155"/>
                  </a:cubicBezTo>
                  <a:cubicBezTo>
                    <a:pt x="39" y="154"/>
                    <a:pt x="50" y="154"/>
                    <a:pt x="61" y="153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2" y="152"/>
                    <a:pt x="45" y="153"/>
                    <a:pt x="46" y="152"/>
                  </a:cubicBezTo>
                  <a:cubicBezTo>
                    <a:pt x="45" y="152"/>
                    <a:pt x="44" y="153"/>
                    <a:pt x="43" y="152"/>
                  </a:cubicBezTo>
                  <a:cubicBezTo>
                    <a:pt x="50" y="151"/>
                    <a:pt x="50" y="151"/>
                    <a:pt x="50" y="151"/>
                  </a:cubicBezTo>
                  <a:cubicBezTo>
                    <a:pt x="48" y="151"/>
                    <a:pt x="46" y="152"/>
                    <a:pt x="45" y="151"/>
                  </a:cubicBezTo>
                  <a:cubicBezTo>
                    <a:pt x="47" y="151"/>
                    <a:pt x="48" y="149"/>
                    <a:pt x="49" y="151"/>
                  </a:cubicBezTo>
                  <a:cubicBezTo>
                    <a:pt x="51" y="151"/>
                    <a:pt x="54" y="151"/>
                    <a:pt x="55" y="150"/>
                  </a:cubicBezTo>
                  <a:cubicBezTo>
                    <a:pt x="62" y="152"/>
                    <a:pt x="71" y="150"/>
                    <a:pt x="78" y="151"/>
                  </a:cubicBezTo>
                  <a:cubicBezTo>
                    <a:pt x="79" y="152"/>
                    <a:pt x="79" y="152"/>
                    <a:pt x="79" y="152"/>
                  </a:cubicBezTo>
                  <a:cubicBezTo>
                    <a:pt x="81" y="150"/>
                    <a:pt x="88" y="152"/>
                    <a:pt x="93" y="152"/>
                  </a:cubicBezTo>
                  <a:cubicBezTo>
                    <a:pt x="93" y="152"/>
                    <a:pt x="94" y="152"/>
                    <a:pt x="94" y="152"/>
                  </a:cubicBezTo>
                  <a:cubicBezTo>
                    <a:pt x="94" y="152"/>
                    <a:pt x="94" y="152"/>
                    <a:pt x="94" y="152"/>
                  </a:cubicBezTo>
                  <a:cubicBezTo>
                    <a:pt x="100" y="153"/>
                    <a:pt x="110" y="152"/>
                    <a:pt x="115" y="153"/>
                  </a:cubicBezTo>
                  <a:cubicBezTo>
                    <a:pt x="113" y="153"/>
                    <a:pt x="111" y="154"/>
                    <a:pt x="109" y="154"/>
                  </a:cubicBezTo>
                  <a:cubicBezTo>
                    <a:pt x="116" y="154"/>
                    <a:pt x="116" y="154"/>
                    <a:pt x="116" y="154"/>
                  </a:cubicBezTo>
                  <a:cubicBezTo>
                    <a:pt x="116" y="154"/>
                    <a:pt x="116" y="154"/>
                    <a:pt x="116" y="154"/>
                  </a:cubicBezTo>
                  <a:cubicBezTo>
                    <a:pt x="120" y="155"/>
                    <a:pt x="123" y="153"/>
                    <a:pt x="127" y="154"/>
                  </a:cubicBezTo>
                  <a:cubicBezTo>
                    <a:pt x="124" y="155"/>
                    <a:pt x="121" y="156"/>
                    <a:pt x="118" y="156"/>
                  </a:cubicBezTo>
                  <a:cubicBezTo>
                    <a:pt x="118" y="156"/>
                    <a:pt x="118" y="156"/>
                    <a:pt x="118" y="156"/>
                  </a:cubicBezTo>
                  <a:cubicBezTo>
                    <a:pt x="118" y="157"/>
                    <a:pt x="117" y="156"/>
                    <a:pt x="116" y="157"/>
                  </a:cubicBezTo>
                  <a:cubicBezTo>
                    <a:pt x="116" y="156"/>
                    <a:pt x="116" y="156"/>
                    <a:pt x="116" y="156"/>
                  </a:cubicBezTo>
                  <a:cubicBezTo>
                    <a:pt x="114" y="156"/>
                    <a:pt x="112" y="156"/>
                    <a:pt x="111" y="157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3" y="159"/>
                    <a:pt x="97" y="158"/>
                    <a:pt x="101" y="159"/>
                  </a:cubicBezTo>
                  <a:cubicBezTo>
                    <a:pt x="99" y="159"/>
                    <a:pt x="96" y="160"/>
                    <a:pt x="94" y="160"/>
                  </a:cubicBezTo>
                  <a:cubicBezTo>
                    <a:pt x="97" y="161"/>
                    <a:pt x="99" y="159"/>
                    <a:pt x="101" y="160"/>
                  </a:cubicBezTo>
                  <a:cubicBezTo>
                    <a:pt x="102" y="159"/>
                    <a:pt x="103" y="159"/>
                    <a:pt x="103" y="159"/>
                  </a:cubicBezTo>
                  <a:cubicBezTo>
                    <a:pt x="102" y="159"/>
                    <a:pt x="101" y="159"/>
                    <a:pt x="101" y="158"/>
                  </a:cubicBezTo>
                  <a:cubicBezTo>
                    <a:pt x="101" y="158"/>
                    <a:pt x="103" y="158"/>
                    <a:pt x="104" y="158"/>
                  </a:cubicBezTo>
                  <a:cubicBezTo>
                    <a:pt x="108" y="159"/>
                    <a:pt x="101" y="159"/>
                    <a:pt x="103" y="161"/>
                  </a:cubicBezTo>
                  <a:cubicBezTo>
                    <a:pt x="101" y="161"/>
                    <a:pt x="96" y="160"/>
                    <a:pt x="93" y="161"/>
                  </a:cubicBezTo>
                  <a:cubicBezTo>
                    <a:pt x="96" y="161"/>
                    <a:pt x="98" y="160"/>
                    <a:pt x="100" y="161"/>
                  </a:cubicBezTo>
                  <a:cubicBezTo>
                    <a:pt x="98" y="162"/>
                    <a:pt x="98" y="162"/>
                    <a:pt x="98" y="162"/>
                  </a:cubicBezTo>
                  <a:cubicBezTo>
                    <a:pt x="101" y="162"/>
                    <a:pt x="105" y="161"/>
                    <a:pt x="108" y="162"/>
                  </a:cubicBezTo>
                  <a:cubicBezTo>
                    <a:pt x="104" y="163"/>
                    <a:pt x="98" y="162"/>
                    <a:pt x="94" y="163"/>
                  </a:cubicBezTo>
                  <a:cubicBezTo>
                    <a:pt x="98" y="163"/>
                    <a:pt x="101" y="162"/>
                    <a:pt x="105" y="163"/>
                  </a:cubicBezTo>
                  <a:cubicBezTo>
                    <a:pt x="100" y="163"/>
                    <a:pt x="100" y="163"/>
                    <a:pt x="100" y="163"/>
                  </a:cubicBezTo>
                  <a:cubicBezTo>
                    <a:pt x="103" y="163"/>
                    <a:pt x="103" y="163"/>
                    <a:pt x="103" y="163"/>
                  </a:cubicBezTo>
                  <a:cubicBezTo>
                    <a:pt x="103" y="163"/>
                    <a:pt x="104" y="164"/>
                    <a:pt x="104" y="164"/>
                  </a:cubicBezTo>
                  <a:cubicBezTo>
                    <a:pt x="104" y="163"/>
                    <a:pt x="104" y="163"/>
                    <a:pt x="104" y="163"/>
                  </a:cubicBezTo>
                  <a:cubicBezTo>
                    <a:pt x="104" y="163"/>
                    <a:pt x="105" y="163"/>
                    <a:pt x="106" y="163"/>
                  </a:cubicBezTo>
                  <a:cubicBezTo>
                    <a:pt x="106" y="163"/>
                    <a:pt x="106" y="163"/>
                    <a:pt x="107" y="163"/>
                  </a:cubicBezTo>
                  <a:cubicBezTo>
                    <a:pt x="105" y="163"/>
                    <a:pt x="105" y="163"/>
                    <a:pt x="105" y="163"/>
                  </a:cubicBezTo>
                  <a:cubicBezTo>
                    <a:pt x="105" y="163"/>
                    <a:pt x="105" y="163"/>
                    <a:pt x="105" y="163"/>
                  </a:cubicBezTo>
                  <a:cubicBezTo>
                    <a:pt x="107" y="162"/>
                    <a:pt x="107" y="162"/>
                    <a:pt x="107" y="162"/>
                  </a:cubicBezTo>
                  <a:cubicBezTo>
                    <a:pt x="107" y="163"/>
                    <a:pt x="107" y="163"/>
                    <a:pt x="107" y="163"/>
                  </a:cubicBezTo>
                  <a:cubicBezTo>
                    <a:pt x="109" y="163"/>
                    <a:pt x="110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0" y="163"/>
                    <a:pt x="110" y="163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2" y="162"/>
                    <a:pt x="112" y="162"/>
                    <a:pt x="112" y="162"/>
                  </a:cubicBezTo>
                  <a:cubicBezTo>
                    <a:pt x="112" y="162"/>
                    <a:pt x="112" y="162"/>
                    <a:pt x="112" y="162"/>
                  </a:cubicBezTo>
                  <a:cubicBezTo>
                    <a:pt x="113" y="162"/>
                    <a:pt x="115" y="161"/>
                    <a:pt x="115" y="162"/>
                  </a:cubicBezTo>
                  <a:cubicBezTo>
                    <a:pt x="115" y="162"/>
                    <a:pt x="115" y="162"/>
                    <a:pt x="114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6" y="163"/>
                    <a:pt x="116" y="163"/>
                    <a:pt x="116" y="163"/>
                  </a:cubicBezTo>
                  <a:cubicBezTo>
                    <a:pt x="118" y="163"/>
                    <a:pt x="119" y="163"/>
                    <a:pt x="120" y="163"/>
                  </a:cubicBezTo>
                  <a:cubicBezTo>
                    <a:pt x="119" y="164"/>
                    <a:pt x="119" y="164"/>
                    <a:pt x="119" y="164"/>
                  </a:cubicBezTo>
                  <a:cubicBezTo>
                    <a:pt x="117" y="164"/>
                    <a:pt x="115" y="165"/>
                    <a:pt x="114" y="165"/>
                  </a:cubicBezTo>
                  <a:cubicBezTo>
                    <a:pt x="115" y="165"/>
                    <a:pt x="117" y="165"/>
                    <a:pt x="118" y="165"/>
                  </a:cubicBezTo>
                  <a:cubicBezTo>
                    <a:pt x="111" y="168"/>
                    <a:pt x="104" y="166"/>
                    <a:pt x="96" y="168"/>
                  </a:cubicBezTo>
                  <a:cubicBezTo>
                    <a:pt x="105" y="169"/>
                    <a:pt x="114" y="166"/>
                    <a:pt x="124" y="167"/>
                  </a:cubicBezTo>
                  <a:cubicBezTo>
                    <a:pt x="116" y="168"/>
                    <a:pt x="116" y="168"/>
                    <a:pt x="116" y="168"/>
                  </a:cubicBezTo>
                  <a:cubicBezTo>
                    <a:pt x="122" y="169"/>
                    <a:pt x="122" y="169"/>
                    <a:pt x="122" y="169"/>
                  </a:cubicBezTo>
                  <a:cubicBezTo>
                    <a:pt x="114" y="170"/>
                    <a:pt x="105" y="171"/>
                    <a:pt x="98" y="172"/>
                  </a:cubicBezTo>
                  <a:cubicBezTo>
                    <a:pt x="104" y="172"/>
                    <a:pt x="110" y="170"/>
                    <a:pt x="116" y="171"/>
                  </a:cubicBezTo>
                  <a:cubicBezTo>
                    <a:pt x="104" y="172"/>
                    <a:pt x="92" y="173"/>
                    <a:pt x="78" y="174"/>
                  </a:cubicBezTo>
                  <a:cubicBezTo>
                    <a:pt x="78" y="174"/>
                    <a:pt x="78" y="174"/>
                    <a:pt x="78" y="174"/>
                  </a:cubicBezTo>
                  <a:cubicBezTo>
                    <a:pt x="81" y="174"/>
                    <a:pt x="85" y="174"/>
                    <a:pt x="88" y="173"/>
                  </a:cubicBezTo>
                  <a:cubicBezTo>
                    <a:pt x="89" y="174"/>
                    <a:pt x="90" y="174"/>
                    <a:pt x="90" y="175"/>
                  </a:cubicBezTo>
                  <a:cubicBezTo>
                    <a:pt x="82" y="175"/>
                    <a:pt x="75" y="176"/>
                    <a:pt x="67" y="176"/>
                  </a:cubicBezTo>
                  <a:cubicBezTo>
                    <a:pt x="70" y="175"/>
                    <a:pt x="74" y="176"/>
                    <a:pt x="77" y="174"/>
                  </a:cubicBezTo>
                  <a:cubicBezTo>
                    <a:pt x="62" y="174"/>
                    <a:pt x="62" y="174"/>
                    <a:pt x="62" y="174"/>
                  </a:cubicBezTo>
                  <a:cubicBezTo>
                    <a:pt x="72" y="173"/>
                    <a:pt x="72" y="173"/>
                    <a:pt x="72" y="173"/>
                  </a:cubicBezTo>
                  <a:cubicBezTo>
                    <a:pt x="67" y="174"/>
                    <a:pt x="62" y="175"/>
                    <a:pt x="57" y="174"/>
                  </a:cubicBezTo>
                  <a:cubicBezTo>
                    <a:pt x="65" y="172"/>
                    <a:pt x="65" y="172"/>
                    <a:pt x="65" y="172"/>
                  </a:cubicBezTo>
                  <a:cubicBezTo>
                    <a:pt x="58" y="172"/>
                    <a:pt x="52" y="173"/>
                    <a:pt x="44" y="172"/>
                  </a:cubicBezTo>
                  <a:cubicBezTo>
                    <a:pt x="48" y="172"/>
                    <a:pt x="53" y="172"/>
                    <a:pt x="56" y="171"/>
                  </a:cubicBezTo>
                  <a:cubicBezTo>
                    <a:pt x="56" y="171"/>
                    <a:pt x="56" y="171"/>
                    <a:pt x="55" y="171"/>
                  </a:cubicBezTo>
                  <a:cubicBezTo>
                    <a:pt x="56" y="170"/>
                    <a:pt x="57" y="171"/>
                    <a:pt x="59" y="171"/>
                  </a:cubicBezTo>
                  <a:cubicBezTo>
                    <a:pt x="50" y="170"/>
                    <a:pt x="50" y="170"/>
                    <a:pt x="50" y="170"/>
                  </a:cubicBezTo>
                  <a:cubicBezTo>
                    <a:pt x="50" y="170"/>
                    <a:pt x="50" y="170"/>
                    <a:pt x="50" y="170"/>
                  </a:cubicBezTo>
                  <a:cubicBezTo>
                    <a:pt x="48" y="170"/>
                    <a:pt x="46" y="170"/>
                    <a:pt x="45" y="170"/>
                  </a:cubicBezTo>
                  <a:cubicBezTo>
                    <a:pt x="50" y="170"/>
                    <a:pt x="54" y="169"/>
                    <a:pt x="58" y="169"/>
                  </a:cubicBezTo>
                  <a:cubicBezTo>
                    <a:pt x="57" y="169"/>
                    <a:pt x="57" y="167"/>
                    <a:pt x="55" y="168"/>
                  </a:cubicBezTo>
                  <a:cubicBezTo>
                    <a:pt x="54" y="168"/>
                    <a:pt x="54" y="168"/>
                    <a:pt x="54" y="167"/>
                  </a:cubicBezTo>
                  <a:cubicBezTo>
                    <a:pt x="53" y="167"/>
                    <a:pt x="51" y="167"/>
                    <a:pt x="50" y="167"/>
                  </a:cubicBezTo>
                  <a:cubicBezTo>
                    <a:pt x="54" y="165"/>
                    <a:pt x="59" y="166"/>
                    <a:pt x="63" y="165"/>
                  </a:cubicBezTo>
                  <a:cubicBezTo>
                    <a:pt x="57" y="165"/>
                    <a:pt x="51" y="166"/>
                    <a:pt x="45" y="165"/>
                  </a:cubicBezTo>
                  <a:cubicBezTo>
                    <a:pt x="52" y="165"/>
                    <a:pt x="52" y="165"/>
                    <a:pt x="52" y="165"/>
                  </a:cubicBezTo>
                  <a:cubicBezTo>
                    <a:pt x="51" y="165"/>
                    <a:pt x="51" y="165"/>
                    <a:pt x="50" y="164"/>
                  </a:cubicBezTo>
                  <a:cubicBezTo>
                    <a:pt x="51" y="164"/>
                    <a:pt x="51" y="164"/>
                    <a:pt x="51" y="164"/>
                  </a:cubicBezTo>
                  <a:cubicBezTo>
                    <a:pt x="53" y="164"/>
                    <a:pt x="55" y="164"/>
                    <a:pt x="56" y="165"/>
                  </a:cubicBezTo>
                  <a:cubicBezTo>
                    <a:pt x="57" y="165"/>
                    <a:pt x="58" y="165"/>
                    <a:pt x="58" y="164"/>
                  </a:cubicBezTo>
                  <a:cubicBezTo>
                    <a:pt x="57" y="164"/>
                    <a:pt x="57" y="165"/>
                    <a:pt x="56" y="164"/>
                  </a:cubicBezTo>
                  <a:cubicBezTo>
                    <a:pt x="59" y="163"/>
                    <a:pt x="59" y="163"/>
                    <a:pt x="59" y="163"/>
                  </a:cubicBezTo>
                  <a:cubicBezTo>
                    <a:pt x="56" y="163"/>
                    <a:pt x="50" y="164"/>
                    <a:pt x="46" y="163"/>
                  </a:cubicBezTo>
                  <a:cubicBezTo>
                    <a:pt x="60" y="162"/>
                    <a:pt x="60" y="162"/>
                    <a:pt x="60" y="162"/>
                  </a:cubicBezTo>
                  <a:cubicBezTo>
                    <a:pt x="53" y="162"/>
                    <a:pt x="53" y="162"/>
                    <a:pt x="53" y="162"/>
                  </a:cubicBezTo>
                  <a:cubicBezTo>
                    <a:pt x="53" y="161"/>
                    <a:pt x="53" y="161"/>
                    <a:pt x="53" y="161"/>
                  </a:cubicBezTo>
                  <a:cubicBezTo>
                    <a:pt x="51" y="161"/>
                    <a:pt x="51" y="161"/>
                    <a:pt x="51" y="161"/>
                  </a:cubicBezTo>
                  <a:cubicBezTo>
                    <a:pt x="50" y="161"/>
                    <a:pt x="50" y="161"/>
                    <a:pt x="50" y="161"/>
                  </a:cubicBezTo>
                  <a:cubicBezTo>
                    <a:pt x="37" y="160"/>
                    <a:pt x="37" y="160"/>
                    <a:pt x="37" y="160"/>
                  </a:cubicBezTo>
                  <a:cubicBezTo>
                    <a:pt x="46" y="160"/>
                    <a:pt x="46" y="160"/>
                    <a:pt x="46" y="160"/>
                  </a:cubicBezTo>
                  <a:cubicBezTo>
                    <a:pt x="45" y="160"/>
                    <a:pt x="43" y="160"/>
                    <a:pt x="43" y="159"/>
                  </a:cubicBezTo>
                  <a:cubicBezTo>
                    <a:pt x="43" y="159"/>
                    <a:pt x="43" y="159"/>
                    <a:pt x="43" y="159"/>
                  </a:cubicBezTo>
                  <a:cubicBezTo>
                    <a:pt x="42" y="159"/>
                    <a:pt x="42" y="159"/>
                    <a:pt x="42" y="159"/>
                  </a:cubicBezTo>
                  <a:cubicBezTo>
                    <a:pt x="44" y="158"/>
                    <a:pt x="48" y="159"/>
                    <a:pt x="50" y="158"/>
                  </a:cubicBezTo>
                  <a:cubicBezTo>
                    <a:pt x="49" y="158"/>
                    <a:pt x="47" y="158"/>
                    <a:pt x="46" y="158"/>
                  </a:cubicBezTo>
                  <a:cubicBezTo>
                    <a:pt x="51" y="156"/>
                    <a:pt x="57" y="157"/>
                    <a:pt x="62" y="157"/>
                  </a:cubicBezTo>
                  <a:cubicBezTo>
                    <a:pt x="57" y="157"/>
                    <a:pt x="46" y="157"/>
                    <a:pt x="40" y="157"/>
                  </a:cubicBezTo>
                  <a:cubicBezTo>
                    <a:pt x="42" y="156"/>
                    <a:pt x="47" y="156"/>
                    <a:pt x="49" y="155"/>
                  </a:cubicBezTo>
                  <a:cubicBezTo>
                    <a:pt x="45" y="156"/>
                    <a:pt x="41" y="154"/>
                    <a:pt x="37" y="155"/>
                  </a:cubicBezTo>
                  <a:cubicBezTo>
                    <a:pt x="35" y="156"/>
                    <a:pt x="36" y="157"/>
                    <a:pt x="38" y="157"/>
                  </a:cubicBezTo>
                  <a:cubicBezTo>
                    <a:pt x="33" y="157"/>
                    <a:pt x="27" y="157"/>
                    <a:pt x="23" y="158"/>
                  </a:cubicBezTo>
                  <a:cubicBezTo>
                    <a:pt x="28" y="158"/>
                    <a:pt x="31" y="159"/>
                    <a:pt x="35" y="158"/>
                  </a:cubicBezTo>
                  <a:cubicBezTo>
                    <a:pt x="37" y="158"/>
                    <a:pt x="37" y="159"/>
                    <a:pt x="36" y="159"/>
                  </a:cubicBezTo>
                  <a:cubicBezTo>
                    <a:pt x="37" y="159"/>
                    <a:pt x="38" y="160"/>
                    <a:pt x="39" y="160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5" y="161"/>
                    <a:pt x="36" y="160"/>
                    <a:pt x="37" y="161"/>
                  </a:cubicBezTo>
                  <a:cubicBezTo>
                    <a:pt x="30" y="162"/>
                    <a:pt x="30" y="162"/>
                    <a:pt x="30" y="162"/>
                  </a:cubicBezTo>
                  <a:cubicBezTo>
                    <a:pt x="31" y="162"/>
                    <a:pt x="31" y="162"/>
                    <a:pt x="32" y="162"/>
                  </a:cubicBezTo>
                  <a:cubicBezTo>
                    <a:pt x="31" y="162"/>
                    <a:pt x="30" y="164"/>
                    <a:pt x="28" y="164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31" y="164"/>
                    <a:pt x="31" y="165"/>
                    <a:pt x="30" y="165"/>
                  </a:cubicBezTo>
                  <a:cubicBezTo>
                    <a:pt x="31" y="165"/>
                    <a:pt x="32" y="165"/>
                    <a:pt x="32" y="165"/>
                  </a:cubicBezTo>
                  <a:cubicBezTo>
                    <a:pt x="32" y="165"/>
                    <a:pt x="32" y="165"/>
                    <a:pt x="32" y="165"/>
                  </a:cubicBezTo>
                  <a:cubicBezTo>
                    <a:pt x="37" y="166"/>
                    <a:pt x="37" y="166"/>
                    <a:pt x="37" y="166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3" y="167"/>
                    <a:pt x="33" y="167"/>
                    <a:pt x="33" y="167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3" y="167"/>
                    <a:pt x="34" y="168"/>
                    <a:pt x="36" y="168"/>
                  </a:cubicBezTo>
                  <a:cubicBezTo>
                    <a:pt x="34" y="169"/>
                    <a:pt x="32" y="169"/>
                    <a:pt x="31" y="169"/>
                  </a:cubicBezTo>
                  <a:cubicBezTo>
                    <a:pt x="31" y="170"/>
                    <a:pt x="28" y="169"/>
                    <a:pt x="28" y="170"/>
                  </a:cubicBezTo>
                  <a:cubicBezTo>
                    <a:pt x="30" y="171"/>
                    <a:pt x="33" y="169"/>
                    <a:pt x="34" y="171"/>
                  </a:cubicBezTo>
                  <a:cubicBezTo>
                    <a:pt x="33" y="171"/>
                    <a:pt x="32" y="172"/>
                    <a:pt x="31" y="172"/>
                  </a:cubicBezTo>
                  <a:cubicBezTo>
                    <a:pt x="37" y="173"/>
                    <a:pt x="37" y="173"/>
                    <a:pt x="37" y="173"/>
                  </a:cubicBezTo>
                  <a:cubicBezTo>
                    <a:pt x="34" y="173"/>
                    <a:pt x="32" y="173"/>
                    <a:pt x="29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0" y="174"/>
                    <a:pt x="30" y="174"/>
                    <a:pt x="29" y="174"/>
                  </a:cubicBezTo>
                  <a:cubicBezTo>
                    <a:pt x="33" y="175"/>
                    <a:pt x="33" y="175"/>
                    <a:pt x="33" y="175"/>
                  </a:cubicBezTo>
                  <a:cubicBezTo>
                    <a:pt x="33" y="176"/>
                    <a:pt x="30" y="175"/>
                    <a:pt x="29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4" y="178"/>
                    <a:pt x="25" y="178"/>
                    <a:pt x="26" y="178"/>
                  </a:cubicBezTo>
                  <a:cubicBezTo>
                    <a:pt x="26" y="179"/>
                    <a:pt x="25" y="179"/>
                    <a:pt x="24" y="179"/>
                  </a:cubicBezTo>
                  <a:cubicBezTo>
                    <a:pt x="27" y="179"/>
                    <a:pt x="27" y="179"/>
                    <a:pt x="27" y="179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6" y="180"/>
                    <a:pt x="26" y="180"/>
                    <a:pt x="27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8" y="181"/>
                    <a:pt x="28" y="181"/>
                    <a:pt x="28" y="182"/>
                  </a:cubicBezTo>
                  <a:cubicBezTo>
                    <a:pt x="27" y="182"/>
                    <a:pt x="27" y="182"/>
                    <a:pt x="27" y="182"/>
                  </a:cubicBezTo>
                  <a:cubicBezTo>
                    <a:pt x="29" y="182"/>
                    <a:pt x="31" y="182"/>
                    <a:pt x="32" y="182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1" y="184"/>
                    <a:pt x="26" y="184"/>
                    <a:pt x="25" y="185"/>
                  </a:cubicBezTo>
                  <a:cubicBezTo>
                    <a:pt x="26" y="185"/>
                    <a:pt x="28" y="185"/>
                    <a:pt x="29" y="186"/>
                  </a:cubicBezTo>
                  <a:cubicBezTo>
                    <a:pt x="33" y="186"/>
                    <a:pt x="38" y="185"/>
                    <a:pt x="41" y="187"/>
                  </a:cubicBezTo>
                  <a:cubicBezTo>
                    <a:pt x="52" y="187"/>
                    <a:pt x="63" y="187"/>
                    <a:pt x="72" y="185"/>
                  </a:cubicBezTo>
                  <a:cubicBezTo>
                    <a:pt x="71" y="185"/>
                    <a:pt x="70" y="185"/>
                    <a:pt x="69" y="185"/>
                  </a:cubicBezTo>
                  <a:cubicBezTo>
                    <a:pt x="71" y="185"/>
                    <a:pt x="74" y="184"/>
                    <a:pt x="77" y="184"/>
                  </a:cubicBezTo>
                  <a:cubicBezTo>
                    <a:pt x="80" y="183"/>
                    <a:pt x="87" y="184"/>
                    <a:pt x="90" y="183"/>
                  </a:cubicBezTo>
                  <a:cubicBezTo>
                    <a:pt x="95" y="184"/>
                    <a:pt x="102" y="182"/>
                    <a:pt x="106" y="183"/>
                  </a:cubicBezTo>
                  <a:cubicBezTo>
                    <a:pt x="106" y="183"/>
                    <a:pt x="106" y="183"/>
                    <a:pt x="106" y="183"/>
                  </a:cubicBezTo>
                  <a:cubicBezTo>
                    <a:pt x="106" y="183"/>
                    <a:pt x="106" y="183"/>
                    <a:pt x="105" y="183"/>
                  </a:cubicBezTo>
                  <a:cubicBezTo>
                    <a:pt x="106" y="182"/>
                    <a:pt x="106" y="182"/>
                    <a:pt x="106" y="182"/>
                  </a:cubicBezTo>
                  <a:cubicBezTo>
                    <a:pt x="108" y="183"/>
                    <a:pt x="111" y="182"/>
                    <a:pt x="111" y="183"/>
                  </a:cubicBezTo>
                  <a:cubicBezTo>
                    <a:pt x="112" y="183"/>
                    <a:pt x="111" y="182"/>
                    <a:pt x="114" y="182"/>
                  </a:cubicBezTo>
                  <a:cubicBezTo>
                    <a:pt x="114" y="182"/>
                    <a:pt x="114" y="182"/>
                    <a:pt x="114" y="183"/>
                  </a:cubicBezTo>
                  <a:cubicBezTo>
                    <a:pt x="116" y="183"/>
                    <a:pt x="116" y="182"/>
                    <a:pt x="116" y="182"/>
                  </a:cubicBezTo>
                  <a:cubicBezTo>
                    <a:pt x="118" y="181"/>
                    <a:pt x="117" y="182"/>
                    <a:pt x="118" y="183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20" y="182"/>
                    <a:pt x="122" y="182"/>
                    <a:pt x="123" y="183"/>
                  </a:cubicBezTo>
                  <a:cubicBezTo>
                    <a:pt x="123" y="184"/>
                    <a:pt x="122" y="184"/>
                    <a:pt x="122" y="184"/>
                  </a:cubicBezTo>
                  <a:cubicBezTo>
                    <a:pt x="121" y="184"/>
                    <a:pt x="119" y="184"/>
                    <a:pt x="118" y="184"/>
                  </a:cubicBezTo>
                  <a:cubicBezTo>
                    <a:pt x="122" y="185"/>
                    <a:pt x="122" y="185"/>
                    <a:pt x="122" y="185"/>
                  </a:cubicBezTo>
                  <a:cubicBezTo>
                    <a:pt x="116" y="186"/>
                    <a:pt x="116" y="186"/>
                    <a:pt x="116" y="186"/>
                  </a:cubicBezTo>
                  <a:cubicBezTo>
                    <a:pt x="117" y="187"/>
                    <a:pt x="118" y="186"/>
                    <a:pt x="119" y="187"/>
                  </a:cubicBezTo>
                  <a:cubicBezTo>
                    <a:pt x="118" y="187"/>
                    <a:pt x="118" y="187"/>
                    <a:pt x="117" y="187"/>
                  </a:cubicBezTo>
                  <a:cubicBezTo>
                    <a:pt x="135" y="191"/>
                    <a:pt x="154" y="185"/>
                    <a:pt x="172" y="186"/>
                  </a:cubicBezTo>
                  <a:close/>
                  <a:moveTo>
                    <a:pt x="327" y="185"/>
                  </a:moveTo>
                  <a:cubicBezTo>
                    <a:pt x="327" y="186"/>
                    <a:pt x="327" y="186"/>
                    <a:pt x="327" y="186"/>
                  </a:cubicBezTo>
                  <a:cubicBezTo>
                    <a:pt x="317" y="186"/>
                    <a:pt x="317" y="186"/>
                    <a:pt x="317" y="186"/>
                  </a:cubicBezTo>
                  <a:cubicBezTo>
                    <a:pt x="317" y="185"/>
                    <a:pt x="317" y="185"/>
                    <a:pt x="317" y="185"/>
                  </a:cubicBezTo>
                  <a:lnTo>
                    <a:pt x="327" y="185"/>
                  </a:lnTo>
                  <a:close/>
                  <a:moveTo>
                    <a:pt x="316" y="185"/>
                  </a:moveTo>
                  <a:cubicBezTo>
                    <a:pt x="316" y="186"/>
                    <a:pt x="316" y="186"/>
                    <a:pt x="316" y="186"/>
                  </a:cubicBezTo>
                  <a:cubicBezTo>
                    <a:pt x="314" y="186"/>
                    <a:pt x="314" y="186"/>
                    <a:pt x="314" y="186"/>
                  </a:cubicBezTo>
                  <a:cubicBezTo>
                    <a:pt x="314" y="185"/>
                    <a:pt x="314" y="185"/>
                    <a:pt x="314" y="185"/>
                  </a:cubicBezTo>
                  <a:lnTo>
                    <a:pt x="316" y="185"/>
                  </a:lnTo>
                  <a:close/>
                  <a:moveTo>
                    <a:pt x="236" y="185"/>
                  </a:moveTo>
                  <a:cubicBezTo>
                    <a:pt x="236" y="185"/>
                    <a:pt x="236" y="185"/>
                    <a:pt x="236" y="185"/>
                  </a:cubicBezTo>
                  <a:cubicBezTo>
                    <a:pt x="241" y="185"/>
                    <a:pt x="241" y="185"/>
                    <a:pt x="241" y="185"/>
                  </a:cubicBezTo>
                  <a:cubicBezTo>
                    <a:pt x="241" y="185"/>
                    <a:pt x="241" y="185"/>
                    <a:pt x="241" y="185"/>
                  </a:cubicBezTo>
                  <a:lnTo>
                    <a:pt x="236" y="185"/>
                  </a:lnTo>
                  <a:close/>
                  <a:moveTo>
                    <a:pt x="303" y="186"/>
                  </a:moveTo>
                  <a:cubicBezTo>
                    <a:pt x="303" y="186"/>
                    <a:pt x="303" y="186"/>
                    <a:pt x="303" y="186"/>
                  </a:cubicBezTo>
                  <a:cubicBezTo>
                    <a:pt x="299" y="186"/>
                    <a:pt x="299" y="186"/>
                    <a:pt x="299" y="186"/>
                  </a:cubicBezTo>
                  <a:cubicBezTo>
                    <a:pt x="299" y="186"/>
                    <a:pt x="299" y="186"/>
                    <a:pt x="299" y="186"/>
                  </a:cubicBezTo>
                  <a:lnTo>
                    <a:pt x="303" y="186"/>
                  </a:lnTo>
                  <a:close/>
                  <a:moveTo>
                    <a:pt x="283" y="186"/>
                  </a:moveTo>
                  <a:cubicBezTo>
                    <a:pt x="259" y="186"/>
                    <a:pt x="259" y="186"/>
                    <a:pt x="259" y="186"/>
                  </a:cubicBezTo>
                  <a:cubicBezTo>
                    <a:pt x="259" y="185"/>
                    <a:pt x="259" y="185"/>
                    <a:pt x="259" y="185"/>
                  </a:cubicBezTo>
                  <a:cubicBezTo>
                    <a:pt x="283" y="185"/>
                    <a:pt x="283" y="185"/>
                    <a:pt x="283" y="185"/>
                  </a:cubicBezTo>
                  <a:lnTo>
                    <a:pt x="283" y="186"/>
                  </a:lnTo>
                  <a:close/>
                  <a:moveTo>
                    <a:pt x="293" y="185"/>
                  </a:moveTo>
                  <a:cubicBezTo>
                    <a:pt x="293" y="185"/>
                    <a:pt x="293" y="185"/>
                    <a:pt x="293" y="185"/>
                  </a:cubicBezTo>
                  <a:cubicBezTo>
                    <a:pt x="298" y="185"/>
                    <a:pt x="298" y="185"/>
                    <a:pt x="298" y="185"/>
                  </a:cubicBezTo>
                  <a:cubicBezTo>
                    <a:pt x="298" y="185"/>
                    <a:pt x="298" y="185"/>
                    <a:pt x="298" y="185"/>
                  </a:cubicBezTo>
                  <a:lnTo>
                    <a:pt x="293" y="185"/>
                  </a:lnTo>
                  <a:close/>
                  <a:moveTo>
                    <a:pt x="314" y="185"/>
                  </a:moveTo>
                  <a:cubicBezTo>
                    <a:pt x="314" y="185"/>
                    <a:pt x="314" y="185"/>
                    <a:pt x="314" y="185"/>
                  </a:cubicBezTo>
                  <a:cubicBezTo>
                    <a:pt x="304" y="185"/>
                    <a:pt x="304" y="185"/>
                    <a:pt x="304" y="185"/>
                  </a:cubicBezTo>
                  <a:cubicBezTo>
                    <a:pt x="304" y="185"/>
                    <a:pt x="304" y="185"/>
                    <a:pt x="304" y="185"/>
                  </a:cubicBezTo>
                  <a:lnTo>
                    <a:pt x="314" y="185"/>
                  </a:lnTo>
                  <a:close/>
                  <a:moveTo>
                    <a:pt x="234" y="185"/>
                  </a:moveTo>
                  <a:cubicBezTo>
                    <a:pt x="231" y="184"/>
                    <a:pt x="228" y="186"/>
                    <a:pt x="225" y="185"/>
                  </a:cubicBezTo>
                  <a:cubicBezTo>
                    <a:pt x="229" y="185"/>
                    <a:pt x="231" y="184"/>
                    <a:pt x="234" y="185"/>
                  </a:cubicBezTo>
                  <a:close/>
                  <a:moveTo>
                    <a:pt x="215" y="185"/>
                  </a:moveTo>
                  <a:cubicBezTo>
                    <a:pt x="220" y="185"/>
                    <a:pt x="220" y="185"/>
                    <a:pt x="220" y="185"/>
                  </a:cubicBezTo>
                  <a:cubicBezTo>
                    <a:pt x="218" y="185"/>
                    <a:pt x="217" y="185"/>
                    <a:pt x="215" y="18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7" y="184"/>
                    <a:pt x="211" y="185"/>
                    <a:pt x="215" y="185"/>
                  </a:cubicBezTo>
                  <a:close/>
                  <a:moveTo>
                    <a:pt x="314" y="184"/>
                  </a:moveTo>
                  <a:cubicBezTo>
                    <a:pt x="314" y="184"/>
                    <a:pt x="314" y="184"/>
                    <a:pt x="314" y="184"/>
                  </a:cubicBezTo>
                  <a:cubicBezTo>
                    <a:pt x="311" y="184"/>
                    <a:pt x="311" y="184"/>
                    <a:pt x="311" y="184"/>
                  </a:cubicBezTo>
                  <a:cubicBezTo>
                    <a:pt x="311" y="184"/>
                    <a:pt x="311" y="184"/>
                    <a:pt x="311" y="184"/>
                  </a:cubicBezTo>
                  <a:lnTo>
                    <a:pt x="314" y="184"/>
                  </a:lnTo>
                  <a:close/>
                  <a:moveTo>
                    <a:pt x="251" y="183"/>
                  </a:moveTo>
                  <a:cubicBezTo>
                    <a:pt x="251" y="184"/>
                    <a:pt x="251" y="184"/>
                    <a:pt x="251" y="184"/>
                  </a:cubicBezTo>
                  <a:cubicBezTo>
                    <a:pt x="247" y="184"/>
                    <a:pt x="247" y="184"/>
                    <a:pt x="247" y="184"/>
                  </a:cubicBezTo>
                  <a:cubicBezTo>
                    <a:pt x="247" y="183"/>
                    <a:pt x="247" y="183"/>
                    <a:pt x="247" y="183"/>
                  </a:cubicBezTo>
                  <a:lnTo>
                    <a:pt x="251" y="183"/>
                  </a:lnTo>
                  <a:close/>
                  <a:moveTo>
                    <a:pt x="230" y="179"/>
                  </a:moveTo>
                  <a:cubicBezTo>
                    <a:pt x="230" y="180"/>
                    <a:pt x="230" y="180"/>
                    <a:pt x="230" y="180"/>
                  </a:cubicBezTo>
                  <a:cubicBezTo>
                    <a:pt x="227" y="180"/>
                    <a:pt x="227" y="180"/>
                    <a:pt x="227" y="180"/>
                  </a:cubicBezTo>
                  <a:cubicBezTo>
                    <a:pt x="227" y="179"/>
                    <a:pt x="227" y="179"/>
                    <a:pt x="227" y="179"/>
                  </a:cubicBezTo>
                  <a:lnTo>
                    <a:pt x="230" y="179"/>
                  </a:lnTo>
                  <a:close/>
                  <a:moveTo>
                    <a:pt x="294" y="179"/>
                  </a:moveTo>
                  <a:cubicBezTo>
                    <a:pt x="294" y="179"/>
                    <a:pt x="294" y="179"/>
                    <a:pt x="294" y="179"/>
                  </a:cubicBezTo>
                  <a:cubicBezTo>
                    <a:pt x="291" y="179"/>
                    <a:pt x="291" y="179"/>
                    <a:pt x="291" y="179"/>
                  </a:cubicBezTo>
                  <a:cubicBezTo>
                    <a:pt x="291" y="179"/>
                    <a:pt x="291" y="179"/>
                    <a:pt x="291" y="179"/>
                  </a:cubicBezTo>
                  <a:lnTo>
                    <a:pt x="294" y="179"/>
                  </a:lnTo>
                  <a:close/>
                  <a:moveTo>
                    <a:pt x="343" y="171"/>
                  </a:moveTo>
                  <a:cubicBezTo>
                    <a:pt x="351" y="171"/>
                    <a:pt x="351" y="171"/>
                    <a:pt x="351" y="171"/>
                  </a:cubicBezTo>
                  <a:cubicBezTo>
                    <a:pt x="348" y="171"/>
                    <a:pt x="346" y="171"/>
                    <a:pt x="343" y="171"/>
                  </a:cubicBezTo>
                  <a:close/>
                  <a:moveTo>
                    <a:pt x="389" y="171"/>
                  </a:moveTo>
                  <a:cubicBezTo>
                    <a:pt x="389" y="171"/>
                    <a:pt x="389" y="171"/>
                    <a:pt x="389" y="171"/>
                  </a:cubicBezTo>
                  <a:cubicBezTo>
                    <a:pt x="387" y="171"/>
                    <a:pt x="387" y="171"/>
                    <a:pt x="387" y="171"/>
                  </a:cubicBezTo>
                  <a:cubicBezTo>
                    <a:pt x="387" y="171"/>
                    <a:pt x="387" y="171"/>
                    <a:pt x="387" y="171"/>
                  </a:cubicBezTo>
                  <a:lnTo>
                    <a:pt x="389" y="171"/>
                  </a:lnTo>
                  <a:close/>
                  <a:moveTo>
                    <a:pt x="380" y="171"/>
                  </a:moveTo>
                  <a:cubicBezTo>
                    <a:pt x="380" y="171"/>
                    <a:pt x="380" y="171"/>
                    <a:pt x="380" y="171"/>
                  </a:cubicBezTo>
                  <a:cubicBezTo>
                    <a:pt x="378" y="171"/>
                    <a:pt x="378" y="171"/>
                    <a:pt x="378" y="171"/>
                  </a:cubicBezTo>
                  <a:cubicBezTo>
                    <a:pt x="378" y="171"/>
                    <a:pt x="378" y="171"/>
                    <a:pt x="378" y="171"/>
                  </a:cubicBezTo>
                  <a:lnTo>
                    <a:pt x="380" y="171"/>
                  </a:lnTo>
                  <a:close/>
                  <a:moveTo>
                    <a:pt x="413" y="170"/>
                  </a:moveTo>
                  <a:cubicBezTo>
                    <a:pt x="413" y="171"/>
                    <a:pt x="413" y="171"/>
                    <a:pt x="413" y="171"/>
                  </a:cubicBezTo>
                  <a:cubicBezTo>
                    <a:pt x="409" y="171"/>
                    <a:pt x="409" y="171"/>
                    <a:pt x="409" y="171"/>
                  </a:cubicBezTo>
                  <a:cubicBezTo>
                    <a:pt x="409" y="170"/>
                    <a:pt x="409" y="170"/>
                    <a:pt x="409" y="170"/>
                  </a:cubicBezTo>
                  <a:lnTo>
                    <a:pt x="413" y="170"/>
                  </a:lnTo>
                  <a:close/>
                  <a:moveTo>
                    <a:pt x="383" y="135"/>
                  </a:moveTo>
                  <a:cubicBezTo>
                    <a:pt x="383" y="134"/>
                    <a:pt x="383" y="134"/>
                    <a:pt x="383" y="134"/>
                  </a:cubicBezTo>
                  <a:cubicBezTo>
                    <a:pt x="385" y="134"/>
                    <a:pt x="385" y="134"/>
                    <a:pt x="385" y="134"/>
                  </a:cubicBezTo>
                  <a:cubicBezTo>
                    <a:pt x="385" y="135"/>
                    <a:pt x="385" y="135"/>
                    <a:pt x="385" y="135"/>
                  </a:cubicBezTo>
                  <a:lnTo>
                    <a:pt x="383" y="135"/>
                  </a:lnTo>
                  <a:close/>
                  <a:moveTo>
                    <a:pt x="384" y="63"/>
                  </a:moveTo>
                  <a:cubicBezTo>
                    <a:pt x="384" y="64"/>
                    <a:pt x="384" y="64"/>
                    <a:pt x="384" y="64"/>
                  </a:cubicBezTo>
                  <a:cubicBezTo>
                    <a:pt x="381" y="64"/>
                    <a:pt x="381" y="64"/>
                    <a:pt x="381" y="64"/>
                  </a:cubicBezTo>
                  <a:cubicBezTo>
                    <a:pt x="381" y="63"/>
                    <a:pt x="381" y="63"/>
                    <a:pt x="381" y="63"/>
                  </a:cubicBezTo>
                  <a:lnTo>
                    <a:pt x="384" y="63"/>
                  </a:lnTo>
                  <a:close/>
                  <a:moveTo>
                    <a:pt x="337" y="17"/>
                  </a:moveTo>
                  <a:cubicBezTo>
                    <a:pt x="337" y="17"/>
                    <a:pt x="337" y="17"/>
                    <a:pt x="337" y="17"/>
                  </a:cubicBezTo>
                  <a:cubicBezTo>
                    <a:pt x="331" y="17"/>
                    <a:pt x="331" y="17"/>
                    <a:pt x="331" y="17"/>
                  </a:cubicBezTo>
                  <a:cubicBezTo>
                    <a:pt x="331" y="17"/>
                    <a:pt x="331" y="17"/>
                    <a:pt x="331" y="17"/>
                  </a:cubicBezTo>
                  <a:lnTo>
                    <a:pt x="337" y="17"/>
                  </a:lnTo>
                  <a:close/>
                  <a:moveTo>
                    <a:pt x="171" y="5"/>
                  </a:moveTo>
                  <a:cubicBezTo>
                    <a:pt x="171" y="5"/>
                    <a:pt x="171" y="5"/>
                    <a:pt x="171" y="5"/>
                  </a:cubicBezTo>
                  <a:cubicBezTo>
                    <a:pt x="174" y="5"/>
                    <a:pt x="174" y="5"/>
                    <a:pt x="174" y="5"/>
                  </a:cubicBezTo>
                  <a:cubicBezTo>
                    <a:pt x="174" y="5"/>
                    <a:pt x="174" y="5"/>
                    <a:pt x="174" y="5"/>
                  </a:cubicBezTo>
                  <a:lnTo>
                    <a:pt x="171" y="5"/>
                  </a:lnTo>
                  <a:close/>
                  <a:moveTo>
                    <a:pt x="291" y="9"/>
                  </a:moveTo>
                  <a:cubicBezTo>
                    <a:pt x="291" y="9"/>
                    <a:pt x="291" y="9"/>
                    <a:pt x="291" y="9"/>
                  </a:cubicBezTo>
                  <a:cubicBezTo>
                    <a:pt x="296" y="9"/>
                    <a:pt x="296" y="9"/>
                    <a:pt x="296" y="9"/>
                  </a:cubicBezTo>
                  <a:cubicBezTo>
                    <a:pt x="296" y="9"/>
                    <a:pt x="296" y="9"/>
                    <a:pt x="296" y="9"/>
                  </a:cubicBezTo>
                  <a:lnTo>
                    <a:pt x="291" y="9"/>
                  </a:lnTo>
                  <a:close/>
                  <a:moveTo>
                    <a:pt x="305" y="9"/>
                  </a:moveTo>
                  <a:cubicBezTo>
                    <a:pt x="304" y="9"/>
                    <a:pt x="304" y="9"/>
                    <a:pt x="304" y="9"/>
                  </a:cubicBezTo>
                  <a:cubicBezTo>
                    <a:pt x="314" y="9"/>
                    <a:pt x="314" y="9"/>
                    <a:pt x="314" y="9"/>
                  </a:cubicBezTo>
                  <a:lnTo>
                    <a:pt x="305" y="9"/>
                  </a:lnTo>
                  <a:close/>
                  <a:moveTo>
                    <a:pt x="212" y="11"/>
                  </a:moveTo>
                  <a:cubicBezTo>
                    <a:pt x="212" y="11"/>
                    <a:pt x="212" y="11"/>
                    <a:pt x="212" y="11"/>
                  </a:cubicBezTo>
                  <a:cubicBezTo>
                    <a:pt x="220" y="11"/>
                    <a:pt x="220" y="11"/>
                    <a:pt x="220" y="11"/>
                  </a:cubicBezTo>
                  <a:cubicBezTo>
                    <a:pt x="220" y="11"/>
                    <a:pt x="220" y="11"/>
                    <a:pt x="220" y="11"/>
                  </a:cubicBezTo>
                  <a:lnTo>
                    <a:pt x="212" y="11"/>
                  </a:lnTo>
                  <a:close/>
                  <a:moveTo>
                    <a:pt x="237" y="13"/>
                  </a:moveTo>
                  <a:cubicBezTo>
                    <a:pt x="237" y="13"/>
                    <a:pt x="237" y="13"/>
                    <a:pt x="237" y="13"/>
                  </a:cubicBezTo>
                  <a:cubicBezTo>
                    <a:pt x="253" y="13"/>
                    <a:pt x="253" y="13"/>
                    <a:pt x="253" y="13"/>
                  </a:cubicBezTo>
                  <a:cubicBezTo>
                    <a:pt x="253" y="13"/>
                    <a:pt x="253" y="13"/>
                    <a:pt x="253" y="13"/>
                  </a:cubicBezTo>
                  <a:lnTo>
                    <a:pt x="237" y="13"/>
                  </a:lnTo>
                  <a:close/>
                  <a:moveTo>
                    <a:pt x="308" y="16"/>
                  </a:moveTo>
                  <a:cubicBezTo>
                    <a:pt x="308" y="17"/>
                    <a:pt x="308" y="17"/>
                    <a:pt x="308" y="17"/>
                  </a:cubicBezTo>
                  <a:cubicBezTo>
                    <a:pt x="301" y="17"/>
                    <a:pt x="301" y="17"/>
                    <a:pt x="301" y="17"/>
                  </a:cubicBezTo>
                  <a:cubicBezTo>
                    <a:pt x="301" y="16"/>
                    <a:pt x="301" y="16"/>
                    <a:pt x="301" y="16"/>
                  </a:cubicBezTo>
                  <a:lnTo>
                    <a:pt x="308" y="16"/>
                  </a:lnTo>
                  <a:close/>
                  <a:moveTo>
                    <a:pt x="241" y="16"/>
                  </a:moveTo>
                  <a:cubicBezTo>
                    <a:pt x="241" y="15"/>
                    <a:pt x="241" y="15"/>
                    <a:pt x="241" y="15"/>
                  </a:cubicBezTo>
                  <a:cubicBezTo>
                    <a:pt x="246" y="15"/>
                    <a:pt x="246" y="15"/>
                    <a:pt x="246" y="15"/>
                  </a:cubicBezTo>
                  <a:cubicBezTo>
                    <a:pt x="246" y="16"/>
                    <a:pt x="246" y="16"/>
                    <a:pt x="246" y="16"/>
                  </a:cubicBezTo>
                  <a:lnTo>
                    <a:pt x="241" y="16"/>
                  </a:lnTo>
                  <a:close/>
                  <a:moveTo>
                    <a:pt x="262" y="16"/>
                  </a:moveTo>
                  <a:cubicBezTo>
                    <a:pt x="262" y="15"/>
                    <a:pt x="262" y="15"/>
                    <a:pt x="262" y="15"/>
                  </a:cubicBezTo>
                  <a:cubicBezTo>
                    <a:pt x="266" y="15"/>
                    <a:pt x="266" y="15"/>
                    <a:pt x="266" y="15"/>
                  </a:cubicBezTo>
                  <a:cubicBezTo>
                    <a:pt x="266" y="16"/>
                    <a:pt x="266" y="16"/>
                    <a:pt x="266" y="16"/>
                  </a:cubicBezTo>
                  <a:lnTo>
                    <a:pt x="262" y="16"/>
                  </a:lnTo>
                  <a:close/>
                  <a:moveTo>
                    <a:pt x="273" y="16"/>
                  </a:moveTo>
                  <a:cubicBezTo>
                    <a:pt x="273" y="16"/>
                    <a:pt x="273" y="16"/>
                    <a:pt x="273" y="16"/>
                  </a:cubicBezTo>
                  <a:cubicBezTo>
                    <a:pt x="281" y="16"/>
                    <a:pt x="281" y="16"/>
                    <a:pt x="281" y="16"/>
                  </a:cubicBezTo>
                  <a:cubicBezTo>
                    <a:pt x="281" y="16"/>
                    <a:pt x="281" y="16"/>
                    <a:pt x="281" y="16"/>
                  </a:cubicBezTo>
                  <a:lnTo>
                    <a:pt x="273" y="16"/>
                  </a:lnTo>
                  <a:close/>
                  <a:moveTo>
                    <a:pt x="291" y="16"/>
                  </a:moveTo>
                  <a:cubicBezTo>
                    <a:pt x="293" y="16"/>
                    <a:pt x="293" y="16"/>
                    <a:pt x="293" y="16"/>
                  </a:cubicBezTo>
                  <a:cubicBezTo>
                    <a:pt x="293" y="16"/>
                    <a:pt x="293" y="16"/>
                    <a:pt x="293" y="16"/>
                  </a:cubicBezTo>
                  <a:cubicBezTo>
                    <a:pt x="291" y="16"/>
                    <a:pt x="291" y="16"/>
                    <a:pt x="291" y="16"/>
                  </a:cubicBezTo>
                  <a:close/>
                  <a:moveTo>
                    <a:pt x="196" y="17"/>
                  </a:moveTo>
                  <a:cubicBezTo>
                    <a:pt x="195" y="16"/>
                    <a:pt x="195" y="16"/>
                    <a:pt x="195" y="16"/>
                  </a:cubicBezTo>
                  <a:cubicBezTo>
                    <a:pt x="216" y="17"/>
                    <a:pt x="216" y="17"/>
                    <a:pt x="216" y="17"/>
                  </a:cubicBezTo>
                  <a:lnTo>
                    <a:pt x="196" y="17"/>
                  </a:lnTo>
                  <a:close/>
                  <a:moveTo>
                    <a:pt x="228" y="17"/>
                  </a:moveTo>
                  <a:cubicBezTo>
                    <a:pt x="228" y="17"/>
                    <a:pt x="228" y="17"/>
                    <a:pt x="228" y="17"/>
                  </a:cubicBezTo>
                  <a:cubicBezTo>
                    <a:pt x="230" y="17"/>
                    <a:pt x="230" y="17"/>
                    <a:pt x="230" y="17"/>
                  </a:cubicBezTo>
                  <a:cubicBezTo>
                    <a:pt x="230" y="17"/>
                    <a:pt x="230" y="17"/>
                    <a:pt x="230" y="17"/>
                  </a:cubicBezTo>
                  <a:lnTo>
                    <a:pt x="228" y="17"/>
                  </a:lnTo>
                  <a:close/>
                  <a:moveTo>
                    <a:pt x="242" y="19"/>
                  </a:moveTo>
                  <a:cubicBezTo>
                    <a:pt x="242" y="19"/>
                    <a:pt x="242" y="19"/>
                    <a:pt x="242" y="19"/>
                  </a:cubicBezTo>
                  <a:cubicBezTo>
                    <a:pt x="254" y="19"/>
                    <a:pt x="254" y="19"/>
                    <a:pt x="254" y="19"/>
                  </a:cubicBezTo>
                  <a:cubicBezTo>
                    <a:pt x="254" y="19"/>
                    <a:pt x="254" y="19"/>
                    <a:pt x="254" y="19"/>
                  </a:cubicBezTo>
                  <a:lnTo>
                    <a:pt x="242" y="19"/>
                  </a:lnTo>
                  <a:close/>
                  <a:moveTo>
                    <a:pt x="281" y="22"/>
                  </a:moveTo>
                  <a:cubicBezTo>
                    <a:pt x="281" y="22"/>
                    <a:pt x="281" y="22"/>
                    <a:pt x="281" y="22"/>
                  </a:cubicBezTo>
                  <a:cubicBezTo>
                    <a:pt x="277" y="22"/>
                    <a:pt x="277" y="22"/>
                    <a:pt x="277" y="22"/>
                  </a:cubicBezTo>
                  <a:cubicBezTo>
                    <a:pt x="277" y="22"/>
                    <a:pt x="277" y="22"/>
                    <a:pt x="277" y="22"/>
                  </a:cubicBezTo>
                  <a:lnTo>
                    <a:pt x="281" y="22"/>
                  </a:lnTo>
                  <a:close/>
                  <a:moveTo>
                    <a:pt x="269" y="22"/>
                  </a:moveTo>
                  <a:cubicBezTo>
                    <a:pt x="267" y="22"/>
                    <a:pt x="267" y="22"/>
                    <a:pt x="267" y="22"/>
                  </a:cubicBezTo>
                  <a:cubicBezTo>
                    <a:pt x="267" y="21"/>
                    <a:pt x="267" y="21"/>
                    <a:pt x="267" y="21"/>
                  </a:cubicBezTo>
                  <a:cubicBezTo>
                    <a:pt x="269" y="21"/>
                    <a:pt x="269" y="21"/>
                    <a:pt x="269" y="21"/>
                  </a:cubicBezTo>
                  <a:lnTo>
                    <a:pt x="269" y="22"/>
                  </a:lnTo>
                  <a:close/>
                  <a:moveTo>
                    <a:pt x="264" y="22"/>
                  </a:moveTo>
                  <a:cubicBezTo>
                    <a:pt x="260" y="22"/>
                    <a:pt x="260" y="22"/>
                    <a:pt x="260" y="22"/>
                  </a:cubicBezTo>
                  <a:cubicBezTo>
                    <a:pt x="260" y="21"/>
                    <a:pt x="260" y="21"/>
                    <a:pt x="260" y="21"/>
                  </a:cubicBezTo>
                  <a:cubicBezTo>
                    <a:pt x="264" y="21"/>
                    <a:pt x="264" y="21"/>
                    <a:pt x="264" y="21"/>
                  </a:cubicBezTo>
                  <a:lnTo>
                    <a:pt x="264" y="22"/>
                  </a:lnTo>
                  <a:close/>
                  <a:moveTo>
                    <a:pt x="302" y="21"/>
                  </a:moveTo>
                  <a:cubicBezTo>
                    <a:pt x="304" y="21"/>
                    <a:pt x="304" y="21"/>
                    <a:pt x="304" y="21"/>
                  </a:cubicBezTo>
                  <a:cubicBezTo>
                    <a:pt x="301" y="21"/>
                    <a:pt x="301" y="21"/>
                    <a:pt x="301" y="21"/>
                  </a:cubicBezTo>
                  <a:lnTo>
                    <a:pt x="302" y="21"/>
                  </a:lnTo>
                  <a:close/>
                  <a:moveTo>
                    <a:pt x="289" y="21"/>
                  </a:moveTo>
                  <a:cubicBezTo>
                    <a:pt x="287" y="21"/>
                    <a:pt x="287" y="21"/>
                    <a:pt x="287" y="21"/>
                  </a:cubicBezTo>
                  <a:cubicBezTo>
                    <a:pt x="289" y="21"/>
                    <a:pt x="289" y="21"/>
                    <a:pt x="289" y="21"/>
                  </a:cubicBezTo>
                  <a:close/>
                  <a:moveTo>
                    <a:pt x="285" y="21"/>
                  </a:moveTo>
                  <a:cubicBezTo>
                    <a:pt x="285" y="21"/>
                    <a:pt x="285" y="21"/>
                    <a:pt x="285" y="21"/>
                  </a:cubicBezTo>
                  <a:cubicBezTo>
                    <a:pt x="282" y="21"/>
                    <a:pt x="282" y="21"/>
                    <a:pt x="282" y="21"/>
                  </a:cubicBezTo>
                  <a:cubicBezTo>
                    <a:pt x="282" y="21"/>
                    <a:pt x="282" y="21"/>
                    <a:pt x="282" y="21"/>
                  </a:cubicBezTo>
                  <a:lnTo>
                    <a:pt x="285" y="21"/>
                  </a:lnTo>
                  <a:close/>
                  <a:moveTo>
                    <a:pt x="145" y="21"/>
                  </a:moveTo>
                  <a:cubicBezTo>
                    <a:pt x="141" y="21"/>
                    <a:pt x="137" y="21"/>
                    <a:pt x="132" y="20"/>
                  </a:cubicBezTo>
                  <a:cubicBezTo>
                    <a:pt x="137" y="19"/>
                    <a:pt x="141" y="20"/>
                    <a:pt x="145" y="21"/>
                  </a:cubicBezTo>
                  <a:cubicBezTo>
                    <a:pt x="147" y="21"/>
                    <a:pt x="149" y="21"/>
                    <a:pt x="151" y="21"/>
                  </a:cubicBezTo>
                  <a:cubicBezTo>
                    <a:pt x="149" y="22"/>
                    <a:pt x="147" y="21"/>
                    <a:pt x="145" y="21"/>
                  </a:cubicBezTo>
                  <a:close/>
                  <a:moveTo>
                    <a:pt x="165" y="22"/>
                  </a:moveTo>
                  <a:cubicBezTo>
                    <a:pt x="165" y="22"/>
                    <a:pt x="165" y="22"/>
                    <a:pt x="165" y="22"/>
                  </a:cubicBezTo>
                  <a:cubicBezTo>
                    <a:pt x="162" y="22"/>
                    <a:pt x="162" y="22"/>
                    <a:pt x="162" y="22"/>
                  </a:cubicBezTo>
                  <a:cubicBezTo>
                    <a:pt x="162" y="22"/>
                    <a:pt x="162" y="22"/>
                    <a:pt x="162" y="22"/>
                  </a:cubicBezTo>
                  <a:lnTo>
                    <a:pt x="165" y="22"/>
                  </a:lnTo>
                  <a:close/>
                  <a:moveTo>
                    <a:pt x="131" y="22"/>
                  </a:moveTo>
                  <a:cubicBezTo>
                    <a:pt x="131" y="22"/>
                    <a:pt x="131" y="22"/>
                    <a:pt x="131" y="22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4" y="22"/>
                    <a:pt x="134" y="22"/>
                    <a:pt x="134" y="22"/>
                  </a:cubicBezTo>
                  <a:lnTo>
                    <a:pt x="131" y="22"/>
                  </a:lnTo>
                  <a:close/>
                  <a:moveTo>
                    <a:pt x="169" y="22"/>
                  </a:moveTo>
                  <a:cubicBezTo>
                    <a:pt x="169" y="22"/>
                    <a:pt x="169" y="22"/>
                    <a:pt x="169" y="22"/>
                  </a:cubicBezTo>
                  <a:cubicBezTo>
                    <a:pt x="175" y="22"/>
                    <a:pt x="175" y="22"/>
                    <a:pt x="175" y="22"/>
                  </a:cubicBezTo>
                  <a:cubicBezTo>
                    <a:pt x="175" y="22"/>
                    <a:pt x="175" y="22"/>
                    <a:pt x="175" y="22"/>
                  </a:cubicBezTo>
                  <a:lnTo>
                    <a:pt x="169" y="22"/>
                  </a:lnTo>
                  <a:close/>
                  <a:moveTo>
                    <a:pt x="179" y="22"/>
                  </a:moveTo>
                  <a:cubicBezTo>
                    <a:pt x="179" y="22"/>
                    <a:pt x="179" y="22"/>
                    <a:pt x="179" y="22"/>
                  </a:cubicBezTo>
                  <a:cubicBezTo>
                    <a:pt x="182" y="22"/>
                    <a:pt x="182" y="22"/>
                    <a:pt x="182" y="22"/>
                  </a:cubicBezTo>
                  <a:cubicBezTo>
                    <a:pt x="182" y="22"/>
                    <a:pt x="182" y="22"/>
                    <a:pt x="182" y="22"/>
                  </a:cubicBezTo>
                  <a:lnTo>
                    <a:pt x="179" y="22"/>
                  </a:lnTo>
                  <a:close/>
                  <a:moveTo>
                    <a:pt x="186" y="22"/>
                  </a:moveTo>
                  <a:cubicBezTo>
                    <a:pt x="186" y="22"/>
                    <a:pt x="185" y="22"/>
                    <a:pt x="185" y="22"/>
                  </a:cubicBezTo>
                  <a:cubicBezTo>
                    <a:pt x="224" y="22"/>
                    <a:pt x="224" y="22"/>
                    <a:pt x="224" y="22"/>
                  </a:cubicBezTo>
                  <a:cubicBezTo>
                    <a:pt x="223" y="23"/>
                    <a:pt x="223" y="23"/>
                    <a:pt x="223" y="23"/>
                  </a:cubicBezTo>
                  <a:cubicBezTo>
                    <a:pt x="223" y="23"/>
                    <a:pt x="223" y="23"/>
                    <a:pt x="223" y="23"/>
                  </a:cubicBezTo>
                  <a:cubicBezTo>
                    <a:pt x="221" y="23"/>
                    <a:pt x="221" y="23"/>
                    <a:pt x="221" y="23"/>
                  </a:cubicBezTo>
                  <a:cubicBezTo>
                    <a:pt x="221" y="23"/>
                    <a:pt x="221" y="23"/>
                    <a:pt x="220" y="23"/>
                  </a:cubicBezTo>
                  <a:cubicBezTo>
                    <a:pt x="217" y="23"/>
                    <a:pt x="210" y="24"/>
                    <a:pt x="207" y="22"/>
                  </a:cubicBezTo>
                  <a:cubicBezTo>
                    <a:pt x="205" y="22"/>
                    <a:pt x="204" y="23"/>
                    <a:pt x="204" y="23"/>
                  </a:cubicBezTo>
                  <a:cubicBezTo>
                    <a:pt x="201" y="22"/>
                    <a:pt x="197" y="22"/>
                    <a:pt x="194" y="23"/>
                  </a:cubicBezTo>
                  <a:cubicBezTo>
                    <a:pt x="194" y="23"/>
                    <a:pt x="194" y="23"/>
                    <a:pt x="194" y="23"/>
                  </a:cubicBezTo>
                  <a:cubicBezTo>
                    <a:pt x="193" y="23"/>
                    <a:pt x="193" y="23"/>
                    <a:pt x="193" y="23"/>
                  </a:cubicBezTo>
                  <a:cubicBezTo>
                    <a:pt x="193" y="23"/>
                    <a:pt x="193" y="22"/>
                    <a:pt x="192" y="22"/>
                  </a:cubicBezTo>
                  <a:cubicBezTo>
                    <a:pt x="192" y="23"/>
                    <a:pt x="190" y="23"/>
                    <a:pt x="189" y="23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7" y="23"/>
                    <a:pt x="186" y="23"/>
                    <a:pt x="186" y="23"/>
                  </a:cubicBezTo>
                  <a:cubicBezTo>
                    <a:pt x="184" y="23"/>
                    <a:pt x="184" y="23"/>
                    <a:pt x="184" y="23"/>
                  </a:cubicBezTo>
                  <a:lnTo>
                    <a:pt x="186" y="22"/>
                  </a:lnTo>
                  <a:close/>
                  <a:moveTo>
                    <a:pt x="173" y="23"/>
                  </a:moveTo>
                  <a:cubicBezTo>
                    <a:pt x="175" y="23"/>
                    <a:pt x="177" y="23"/>
                    <a:pt x="179" y="24"/>
                  </a:cubicBezTo>
                  <a:cubicBezTo>
                    <a:pt x="176" y="23"/>
                    <a:pt x="174" y="23"/>
                    <a:pt x="173" y="23"/>
                  </a:cubicBezTo>
                  <a:close/>
                  <a:moveTo>
                    <a:pt x="188" y="24"/>
                  </a:moveTo>
                  <a:cubicBezTo>
                    <a:pt x="188" y="24"/>
                    <a:pt x="188" y="24"/>
                    <a:pt x="188" y="24"/>
                  </a:cubicBezTo>
                  <a:cubicBezTo>
                    <a:pt x="202" y="24"/>
                    <a:pt x="202" y="24"/>
                    <a:pt x="202" y="24"/>
                  </a:cubicBezTo>
                  <a:cubicBezTo>
                    <a:pt x="202" y="24"/>
                    <a:pt x="202" y="24"/>
                    <a:pt x="202" y="24"/>
                  </a:cubicBezTo>
                  <a:lnTo>
                    <a:pt x="188" y="24"/>
                  </a:lnTo>
                  <a:close/>
                  <a:moveTo>
                    <a:pt x="203" y="24"/>
                  </a:moveTo>
                  <a:cubicBezTo>
                    <a:pt x="203" y="24"/>
                    <a:pt x="203" y="24"/>
                    <a:pt x="203" y="24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206" y="24"/>
                    <a:pt x="206" y="24"/>
                    <a:pt x="206" y="24"/>
                  </a:cubicBezTo>
                  <a:lnTo>
                    <a:pt x="203" y="24"/>
                  </a:lnTo>
                  <a:close/>
                  <a:moveTo>
                    <a:pt x="265" y="26"/>
                  </a:moveTo>
                  <a:cubicBezTo>
                    <a:pt x="265" y="26"/>
                    <a:pt x="265" y="26"/>
                    <a:pt x="265" y="26"/>
                  </a:cubicBezTo>
                  <a:cubicBezTo>
                    <a:pt x="270" y="26"/>
                    <a:pt x="270" y="26"/>
                    <a:pt x="270" y="26"/>
                  </a:cubicBezTo>
                  <a:cubicBezTo>
                    <a:pt x="270" y="26"/>
                    <a:pt x="270" y="26"/>
                    <a:pt x="270" y="26"/>
                  </a:cubicBezTo>
                  <a:lnTo>
                    <a:pt x="265" y="26"/>
                  </a:lnTo>
                  <a:close/>
                  <a:moveTo>
                    <a:pt x="339" y="29"/>
                  </a:moveTo>
                  <a:cubicBezTo>
                    <a:pt x="336" y="29"/>
                    <a:pt x="332" y="29"/>
                    <a:pt x="329" y="29"/>
                  </a:cubicBezTo>
                  <a:cubicBezTo>
                    <a:pt x="327" y="29"/>
                    <a:pt x="325" y="29"/>
                    <a:pt x="324" y="29"/>
                  </a:cubicBezTo>
                  <a:cubicBezTo>
                    <a:pt x="325" y="29"/>
                    <a:pt x="327" y="29"/>
                    <a:pt x="329" y="29"/>
                  </a:cubicBezTo>
                  <a:cubicBezTo>
                    <a:pt x="332" y="29"/>
                    <a:pt x="335" y="28"/>
                    <a:pt x="339" y="29"/>
                  </a:cubicBezTo>
                  <a:close/>
                  <a:moveTo>
                    <a:pt x="312" y="29"/>
                  </a:moveTo>
                  <a:cubicBezTo>
                    <a:pt x="312" y="29"/>
                    <a:pt x="312" y="29"/>
                    <a:pt x="312" y="29"/>
                  </a:cubicBezTo>
                  <a:cubicBezTo>
                    <a:pt x="314" y="29"/>
                    <a:pt x="316" y="29"/>
                    <a:pt x="317" y="28"/>
                  </a:cubicBezTo>
                  <a:cubicBezTo>
                    <a:pt x="318" y="28"/>
                    <a:pt x="318" y="28"/>
                    <a:pt x="318" y="28"/>
                  </a:cubicBezTo>
                  <a:cubicBezTo>
                    <a:pt x="318" y="28"/>
                    <a:pt x="318" y="28"/>
                    <a:pt x="317" y="28"/>
                  </a:cubicBezTo>
                  <a:cubicBezTo>
                    <a:pt x="317" y="29"/>
                    <a:pt x="317" y="29"/>
                    <a:pt x="317" y="29"/>
                  </a:cubicBezTo>
                  <a:cubicBezTo>
                    <a:pt x="318" y="29"/>
                    <a:pt x="318" y="29"/>
                    <a:pt x="318" y="29"/>
                  </a:cubicBezTo>
                  <a:cubicBezTo>
                    <a:pt x="318" y="29"/>
                    <a:pt x="318" y="29"/>
                    <a:pt x="318" y="29"/>
                  </a:cubicBezTo>
                  <a:lnTo>
                    <a:pt x="312" y="29"/>
                  </a:lnTo>
                  <a:close/>
                  <a:moveTo>
                    <a:pt x="340" y="29"/>
                  </a:moveTo>
                  <a:cubicBezTo>
                    <a:pt x="340" y="29"/>
                    <a:pt x="340" y="29"/>
                    <a:pt x="340" y="29"/>
                  </a:cubicBezTo>
                  <a:cubicBezTo>
                    <a:pt x="342" y="29"/>
                    <a:pt x="342" y="29"/>
                    <a:pt x="342" y="29"/>
                  </a:cubicBezTo>
                  <a:cubicBezTo>
                    <a:pt x="342" y="29"/>
                    <a:pt x="342" y="29"/>
                    <a:pt x="342" y="29"/>
                  </a:cubicBezTo>
                  <a:lnTo>
                    <a:pt x="340" y="29"/>
                  </a:lnTo>
                  <a:close/>
                  <a:moveTo>
                    <a:pt x="335" y="31"/>
                  </a:moveTo>
                  <a:cubicBezTo>
                    <a:pt x="335" y="30"/>
                    <a:pt x="335" y="30"/>
                    <a:pt x="335" y="30"/>
                  </a:cubicBezTo>
                  <a:cubicBezTo>
                    <a:pt x="337" y="30"/>
                    <a:pt x="337" y="30"/>
                    <a:pt x="337" y="30"/>
                  </a:cubicBezTo>
                  <a:cubicBezTo>
                    <a:pt x="337" y="31"/>
                    <a:pt x="337" y="31"/>
                    <a:pt x="337" y="31"/>
                  </a:cubicBezTo>
                  <a:lnTo>
                    <a:pt x="335" y="31"/>
                  </a:lnTo>
                  <a:close/>
                  <a:moveTo>
                    <a:pt x="348" y="31"/>
                  </a:moveTo>
                  <a:cubicBezTo>
                    <a:pt x="348" y="30"/>
                    <a:pt x="348" y="30"/>
                    <a:pt x="348" y="30"/>
                  </a:cubicBezTo>
                  <a:cubicBezTo>
                    <a:pt x="351" y="30"/>
                    <a:pt x="351" y="30"/>
                    <a:pt x="351" y="30"/>
                  </a:cubicBezTo>
                  <a:cubicBezTo>
                    <a:pt x="351" y="31"/>
                    <a:pt x="351" y="31"/>
                    <a:pt x="351" y="31"/>
                  </a:cubicBezTo>
                  <a:lnTo>
                    <a:pt x="348" y="31"/>
                  </a:lnTo>
                  <a:close/>
                  <a:moveTo>
                    <a:pt x="329" y="32"/>
                  </a:moveTo>
                  <a:cubicBezTo>
                    <a:pt x="329" y="31"/>
                    <a:pt x="329" y="31"/>
                    <a:pt x="329" y="31"/>
                  </a:cubicBezTo>
                  <a:cubicBezTo>
                    <a:pt x="332" y="31"/>
                    <a:pt x="332" y="31"/>
                    <a:pt x="332" y="31"/>
                  </a:cubicBezTo>
                  <a:cubicBezTo>
                    <a:pt x="332" y="32"/>
                    <a:pt x="332" y="32"/>
                    <a:pt x="332" y="32"/>
                  </a:cubicBezTo>
                  <a:lnTo>
                    <a:pt x="329" y="32"/>
                  </a:lnTo>
                  <a:close/>
                  <a:moveTo>
                    <a:pt x="344" y="32"/>
                  </a:moveTo>
                  <a:cubicBezTo>
                    <a:pt x="344" y="32"/>
                    <a:pt x="344" y="32"/>
                    <a:pt x="344" y="32"/>
                  </a:cubicBezTo>
                  <a:cubicBezTo>
                    <a:pt x="351" y="32"/>
                    <a:pt x="351" y="32"/>
                    <a:pt x="351" y="32"/>
                  </a:cubicBezTo>
                  <a:cubicBezTo>
                    <a:pt x="351" y="32"/>
                    <a:pt x="351" y="32"/>
                    <a:pt x="351" y="32"/>
                  </a:cubicBezTo>
                  <a:lnTo>
                    <a:pt x="344" y="32"/>
                  </a:lnTo>
                  <a:close/>
                  <a:moveTo>
                    <a:pt x="321" y="38"/>
                  </a:moveTo>
                  <a:cubicBezTo>
                    <a:pt x="321" y="38"/>
                    <a:pt x="321" y="38"/>
                    <a:pt x="321" y="38"/>
                  </a:cubicBezTo>
                  <a:cubicBezTo>
                    <a:pt x="325" y="38"/>
                    <a:pt x="325" y="38"/>
                    <a:pt x="325" y="38"/>
                  </a:cubicBezTo>
                  <a:cubicBezTo>
                    <a:pt x="325" y="38"/>
                    <a:pt x="325" y="38"/>
                    <a:pt x="325" y="38"/>
                  </a:cubicBezTo>
                  <a:lnTo>
                    <a:pt x="321" y="38"/>
                  </a:lnTo>
                  <a:close/>
                  <a:moveTo>
                    <a:pt x="329" y="39"/>
                  </a:moveTo>
                  <a:cubicBezTo>
                    <a:pt x="329" y="38"/>
                    <a:pt x="329" y="38"/>
                    <a:pt x="329" y="38"/>
                  </a:cubicBezTo>
                  <a:cubicBezTo>
                    <a:pt x="331" y="38"/>
                    <a:pt x="331" y="38"/>
                    <a:pt x="331" y="38"/>
                  </a:cubicBezTo>
                  <a:cubicBezTo>
                    <a:pt x="331" y="39"/>
                    <a:pt x="331" y="39"/>
                    <a:pt x="331" y="39"/>
                  </a:cubicBezTo>
                  <a:lnTo>
                    <a:pt x="329" y="39"/>
                  </a:lnTo>
                  <a:close/>
                  <a:moveTo>
                    <a:pt x="301" y="39"/>
                  </a:moveTo>
                  <a:cubicBezTo>
                    <a:pt x="301" y="39"/>
                    <a:pt x="301" y="39"/>
                    <a:pt x="301" y="39"/>
                  </a:cubicBezTo>
                  <a:cubicBezTo>
                    <a:pt x="313" y="39"/>
                    <a:pt x="313" y="39"/>
                    <a:pt x="313" y="39"/>
                  </a:cubicBezTo>
                  <a:cubicBezTo>
                    <a:pt x="313" y="39"/>
                    <a:pt x="313" y="39"/>
                    <a:pt x="313" y="39"/>
                  </a:cubicBezTo>
                  <a:lnTo>
                    <a:pt x="301" y="39"/>
                  </a:lnTo>
                  <a:close/>
                  <a:moveTo>
                    <a:pt x="314" y="39"/>
                  </a:moveTo>
                  <a:cubicBezTo>
                    <a:pt x="314" y="39"/>
                    <a:pt x="314" y="39"/>
                    <a:pt x="314" y="39"/>
                  </a:cubicBezTo>
                  <a:cubicBezTo>
                    <a:pt x="319" y="39"/>
                    <a:pt x="319" y="39"/>
                    <a:pt x="319" y="39"/>
                  </a:cubicBezTo>
                  <a:cubicBezTo>
                    <a:pt x="319" y="39"/>
                    <a:pt x="319" y="39"/>
                    <a:pt x="319" y="39"/>
                  </a:cubicBezTo>
                  <a:lnTo>
                    <a:pt x="314" y="39"/>
                  </a:lnTo>
                  <a:close/>
                  <a:moveTo>
                    <a:pt x="362" y="41"/>
                  </a:moveTo>
                  <a:cubicBezTo>
                    <a:pt x="362" y="41"/>
                    <a:pt x="362" y="41"/>
                    <a:pt x="362" y="41"/>
                  </a:cubicBezTo>
                  <a:cubicBezTo>
                    <a:pt x="365" y="41"/>
                    <a:pt x="365" y="41"/>
                    <a:pt x="365" y="41"/>
                  </a:cubicBezTo>
                  <a:cubicBezTo>
                    <a:pt x="365" y="41"/>
                    <a:pt x="365" y="41"/>
                    <a:pt x="365" y="41"/>
                  </a:cubicBezTo>
                  <a:lnTo>
                    <a:pt x="362" y="41"/>
                  </a:lnTo>
                  <a:close/>
                  <a:moveTo>
                    <a:pt x="370" y="42"/>
                  </a:moveTo>
                  <a:cubicBezTo>
                    <a:pt x="370" y="41"/>
                    <a:pt x="370" y="41"/>
                    <a:pt x="370" y="41"/>
                  </a:cubicBezTo>
                  <a:cubicBezTo>
                    <a:pt x="373" y="41"/>
                    <a:pt x="373" y="41"/>
                    <a:pt x="373" y="41"/>
                  </a:cubicBezTo>
                  <a:cubicBezTo>
                    <a:pt x="373" y="42"/>
                    <a:pt x="373" y="42"/>
                    <a:pt x="373" y="42"/>
                  </a:cubicBezTo>
                  <a:lnTo>
                    <a:pt x="370" y="42"/>
                  </a:lnTo>
                  <a:close/>
                  <a:moveTo>
                    <a:pt x="369" y="43"/>
                  </a:moveTo>
                  <a:cubicBezTo>
                    <a:pt x="369" y="43"/>
                    <a:pt x="369" y="43"/>
                    <a:pt x="369" y="43"/>
                  </a:cubicBezTo>
                  <a:cubicBezTo>
                    <a:pt x="374" y="43"/>
                    <a:pt x="374" y="43"/>
                    <a:pt x="374" y="43"/>
                  </a:cubicBezTo>
                  <a:cubicBezTo>
                    <a:pt x="374" y="43"/>
                    <a:pt x="374" y="43"/>
                    <a:pt x="374" y="43"/>
                  </a:cubicBezTo>
                  <a:lnTo>
                    <a:pt x="369" y="43"/>
                  </a:lnTo>
                  <a:close/>
                  <a:moveTo>
                    <a:pt x="379" y="43"/>
                  </a:moveTo>
                  <a:cubicBezTo>
                    <a:pt x="389" y="43"/>
                    <a:pt x="389" y="43"/>
                    <a:pt x="389" y="43"/>
                  </a:cubicBezTo>
                  <a:cubicBezTo>
                    <a:pt x="389" y="43"/>
                    <a:pt x="389" y="43"/>
                    <a:pt x="389" y="43"/>
                  </a:cubicBezTo>
                  <a:cubicBezTo>
                    <a:pt x="386" y="43"/>
                    <a:pt x="382" y="43"/>
                    <a:pt x="379" y="43"/>
                  </a:cubicBezTo>
                  <a:close/>
                  <a:moveTo>
                    <a:pt x="392" y="43"/>
                  </a:moveTo>
                  <a:cubicBezTo>
                    <a:pt x="395" y="43"/>
                    <a:pt x="394" y="43"/>
                    <a:pt x="396" y="43"/>
                  </a:cubicBezTo>
                  <a:lnTo>
                    <a:pt x="392" y="43"/>
                  </a:lnTo>
                  <a:close/>
                  <a:moveTo>
                    <a:pt x="381" y="44"/>
                  </a:moveTo>
                  <a:cubicBezTo>
                    <a:pt x="381" y="44"/>
                    <a:pt x="381" y="44"/>
                    <a:pt x="381" y="44"/>
                  </a:cubicBezTo>
                  <a:cubicBezTo>
                    <a:pt x="387" y="44"/>
                    <a:pt x="387" y="44"/>
                    <a:pt x="387" y="44"/>
                  </a:cubicBezTo>
                  <a:cubicBezTo>
                    <a:pt x="387" y="44"/>
                    <a:pt x="387" y="44"/>
                    <a:pt x="387" y="44"/>
                  </a:cubicBezTo>
                  <a:lnTo>
                    <a:pt x="381" y="44"/>
                  </a:lnTo>
                  <a:close/>
                  <a:moveTo>
                    <a:pt x="351" y="48"/>
                  </a:moveTo>
                  <a:cubicBezTo>
                    <a:pt x="351" y="47"/>
                    <a:pt x="351" y="47"/>
                    <a:pt x="351" y="47"/>
                  </a:cubicBezTo>
                  <a:cubicBezTo>
                    <a:pt x="354" y="47"/>
                    <a:pt x="354" y="47"/>
                    <a:pt x="354" y="47"/>
                  </a:cubicBezTo>
                  <a:cubicBezTo>
                    <a:pt x="354" y="48"/>
                    <a:pt x="354" y="48"/>
                    <a:pt x="354" y="48"/>
                  </a:cubicBezTo>
                  <a:lnTo>
                    <a:pt x="351" y="48"/>
                  </a:lnTo>
                  <a:close/>
                  <a:moveTo>
                    <a:pt x="278" y="49"/>
                  </a:moveTo>
                  <a:cubicBezTo>
                    <a:pt x="278" y="49"/>
                    <a:pt x="278" y="49"/>
                    <a:pt x="278" y="49"/>
                  </a:cubicBezTo>
                  <a:cubicBezTo>
                    <a:pt x="285" y="49"/>
                    <a:pt x="285" y="49"/>
                    <a:pt x="285" y="49"/>
                  </a:cubicBezTo>
                  <a:cubicBezTo>
                    <a:pt x="285" y="49"/>
                    <a:pt x="285" y="49"/>
                    <a:pt x="285" y="49"/>
                  </a:cubicBezTo>
                  <a:lnTo>
                    <a:pt x="278" y="49"/>
                  </a:lnTo>
                  <a:close/>
                  <a:moveTo>
                    <a:pt x="308" y="49"/>
                  </a:moveTo>
                  <a:cubicBezTo>
                    <a:pt x="308" y="49"/>
                    <a:pt x="308" y="49"/>
                    <a:pt x="308" y="49"/>
                  </a:cubicBezTo>
                  <a:cubicBezTo>
                    <a:pt x="314" y="49"/>
                    <a:pt x="314" y="49"/>
                    <a:pt x="314" y="49"/>
                  </a:cubicBezTo>
                  <a:cubicBezTo>
                    <a:pt x="314" y="49"/>
                    <a:pt x="314" y="49"/>
                    <a:pt x="314" y="49"/>
                  </a:cubicBezTo>
                  <a:lnTo>
                    <a:pt x="308" y="49"/>
                  </a:lnTo>
                  <a:close/>
                  <a:moveTo>
                    <a:pt x="307" y="50"/>
                  </a:moveTo>
                  <a:cubicBezTo>
                    <a:pt x="307" y="50"/>
                    <a:pt x="307" y="50"/>
                    <a:pt x="307" y="50"/>
                  </a:cubicBezTo>
                  <a:cubicBezTo>
                    <a:pt x="312" y="50"/>
                    <a:pt x="312" y="50"/>
                    <a:pt x="312" y="50"/>
                  </a:cubicBezTo>
                  <a:cubicBezTo>
                    <a:pt x="312" y="50"/>
                    <a:pt x="312" y="50"/>
                    <a:pt x="312" y="50"/>
                  </a:cubicBezTo>
                  <a:lnTo>
                    <a:pt x="307" y="50"/>
                  </a:lnTo>
                  <a:close/>
                  <a:moveTo>
                    <a:pt x="319" y="50"/>
                  </a:moveTo>
                  <a:cubicBezTo>
                    <a:pt x="319" y="50"/>
                    <a:pt x="319" y="50"/>
                    <a:pt x="319" y="50"/>
                  </a:cubicBezTo>
                  <a:cubicBezTo>
                    <a:pt x="322" y="50"/>
                    <a:pt x="322" y="50"/>
                    <a:pt x="322" y="50"/>
                  </a:cubicBezTo>
                  <a:cubicBezTo>
                    <a:pt x="322" y="50"/>
                    <a:pt x="322" y="50"/>
                    <a:pt x="322" y="50"/>
                  </a:cubicBezTo>
                  <a:lnTo>
                    <a:pt x="319" y="50"/>
                  </a:lnTo>
                  <a:close/>
                  <a:moveTo>
                    <a:pt x="321" y="52"/>
                  </a:moveTo>
                  <a:cubicBezTo>
                    <a:pt x="323" y="52"/>
                    <a:pt x="323" y="52"/>
                    <a:pt x="323" y="52"/>
                  </a:cubicBezTo>
                  <a:cubicBezTo>
                    <a:pt x="326" y="52"/>
                    <a:pt x="326" y="52"/>
                    <a:pt x="326" y="52"/>
                  </a:cubicBezTo>
                  <a:lnTo>
                    <a:pt x="321" y="52"/>
                  </a:lnTo>
                  <a:close/>
                  <a:moveTo>
                    <a:pt x="329" y="52"/>
                  </a:moveTo>
                  <a:cubicBezTo>
                    <a:pt x="329" y="52"/>
                    <a:pt x="329" y="52"/>
                    <a:pt x="329" y="52"/>
                  </a:cubicBezTo>
                  <a:cubicBezTo>
                    <a:pt x="332" y="52"/>
                    <a:pt x="332" y="52"/>
                    <a:pt x="332" y="52"/>
                  </a:cubicBezTo>
                  <a:cubicBezTo>
                    <a:pt x="332" y="52"/>
                    <a:pt x="332" y="52"/>
                    <a:pt x="332" y="52"/>
                  </a:cubicBezTo>
                  <a:lnTo>
                    <a:pt x="329" y="52"/>
                  </a:lnTo>
                  <a:close/>
                  <a:moveTo>
                    <a:pt x="24" y="54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1" y="54"/>
                    <a:pt x="21" y="54"/>
                    <a:pt x="21" y="54"/>
                  </a:cubicBezTo>
                  <a:lnTo>
                    <a:pt x="24" y="54"/>
                  </a:lnTo>
                  <a:close/>
                  <a:moveTo>
                    <a:pt x="13" y="55"/>
                  </a:moveTo>
                  <a:cubicBezTo>
                    <a:pt x="13" y="55"/>
                    <a:pt x="13" y="55"/>
                    <a:pt x="13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lnTo>
                    <a:pt x="13" y="55"/>
                  </a:lnTo>
                  <a:close/>
                  <a:moveTo>
                    <a:pt x="336" y="64"/>
                  </a:moveTo>
                  <a:cubicBezTo>
                    <a:pt x="341" y="63"/>
                    <a:pt x="348" y="63"/>
                    <a:pt x="352" y="63"/>
                  </a:cubicBezTo>
                  <a:cubicBezTo>
                    <a:pt x="347" y="64"/>
                    <a:pt x="341" y="64"/>
                    <a:pt x="336" y="64"/>
                  </a:cubicBezTo>
                  <a:close/>
                  <a:moveTo>
                    <a:pt x="316" y="66"/>
                  </a:moveTo>
                  <a:cubicBezTo>
                    <a:pt x="316" y="65"/>
                    <a:pt x="316" y="65"/>
                    <a:pt x="316" y="65"/>
                  </a:cubicBezTo>
                  <a:cubicBezTo>
                    <a:pt x="323" y="65"/>
                    <a:pt x="323" y="65"/>
                    <a:pt x="323" y="65"/>
                  </a:cubicBezTo>
                  <a:cubicBezTo>
                    <a:pt x="323" y="66"/>
                    <a:pt x="323" y="66"/>
                    <a:pt x="323" y="66"/>
                  </a:cubicBezTo>
                  <a:lnTo>
                    <a:pt x="316" y="66"/>
                  </a:lnTo>
                  <a:close/>
                  <a:moveTo>
                    <a:pt x="19" y="68"/>
                  </a:moveTo>
                  <a:cubicBezTo>
                    <a:pt x="23" y="68"/>
                    <a:pt x="23" y="68"/>
                    <a:pt x="23" y="68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19" y="68"/>
                    <a:pt x="19" y="68"/>
                    <a:pt x="19" y="68"/>
                  </a:cubicBezTo>
                  <a:close/>
                  <a:moveTo>
                    <a:pt x="14" y="69"/>
                  </a:moveTo>
                  <a:cubicBezTo>
                    <a:pt x="14" y="68"/>
                    <a:pt x="14" y="68"/>
                    <a:pt x="14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7" y="69"/>
                    <a:pt x="17" y="69"/>
                    <a:pt x="17" y="69"/>
                  </a:cubicBezTo>
                  <a:lnTo>
                    <a:pt x="14" y="69"/>
                  </a:lnTo>
                  <a:close/>
                  <a:moveTo>
                    <a:pt x="331" y="72"/>
                  </a:moveTo>
                  <a:cubicBezTo>
                    <a:pt x="331" y="72"/>
                    <a:pt x="331" y="72"/>
                    <a:pt x="331" y="72"/>
                  </a:cubicBezTo>
                  <a:cubicBezTo>
                    <a:pt x="336" y="72"/>
                    <a:pt x="336" y="72"/>
                    <a:pt x="336" y="72"/>
                  </a:cubicBezTo>
                  <a:cubicBezTo>
                    <a:pt x="336" y="72"/>
                    <a:pt x="336" y="72"/>
                    <a:pt x="336" y="72"/>
                  </a:cubicBezTo>
                  <a:lnTo>
                    <a:pt x="331" y="72"/>
                  </a:lnTo>
                  <a:close/>
                  <a:moveTo>
                    <a:pt x="393" y="78"/>
                  </a:moveTo>
                  <a:cubicBezTo>
                    <a:pt x="392" y="78"/>
                    <a:pt x="392" y="78"/>
                    <a:pt x="392" y="78"/>
                  </a:cubicBezTo>
                  <a:cubicBezTo>
                    <a:pt x="394" y="77"/>
                    <a:pt x="394" y="77"/>
                    <a:pt x="394" y="77"/>
                  </a:cubicBezTo>
                  <a:cubicBezTo>
                    <a:pt x="393" y="77"/>
                    <a:pt x="393" y="77"/>
                    <a:pt x="393" y="78"/>
                  </a:cubicBezTo>
                  <a:close/>
                  <a:moveTo>
                    <a:pt x="360" y="77"/>
                  </a:moveTo>
                  <a:cubicBezTo>
                    <a:pt x="358" y="78"/>
                    <a:pt x="355" y="77"/>
                    <a:pt x="352" y="78"/>
                  </a:cubicBezTo>
                  <a:cubicBezTo>
                    <a:pt x="352" y="77"/>
                    <a:pt x="352" y="77"/>
                    <a:pt x="352" y="77"/>
                  </a:cubicBezTo>
                  <a:lnTo>
                    <a:pt x="360" y="77"/>
                  </a:lnTo>
                  <a:close/>
                  <a:moveTo>
                    <a:pt x="296" y="80"/>
                  </a:moveTo>
                  <a:cubicBezTo>
                    <a:pt x="294" y="80"/>
                    <a:pt x="294" y="80"/>
                    <a:pt x="294" y="80"/>
                  </a:cubicBezTo>
                  <a:cubicBezTo>
                    <a:pt x="294" y="80"/>
                    <a:pt x="295" y="79"/>
                    <a:pt x="296" y="80"/>
                  </a:cubicBezTo>
                  <a:close/>
                  <a:moveTo>
                    <a:pt x="317" y="81"/>
                  </a:moveTo>
                  <a:cubicBezTo>
                    <a:pt x="317" y="81"/>
                    <a:pt x="318" y="81"/>
                    <a:pt x="318" y="81"/>
                  </a:cubicBezTo>
                  <a:cubicBezTo>
                    <a:pt x="315" y="81"/>
                    <a:pt x="315" y="81"/>
                    <a:pt x="315" y="81"/>
                  </a:cubicBezTo>
                  <a:cubicBezTo>
                    <a:pt x="315" y="81"/>
                    <a:pt x="316" y="81"/>
                    <a:pt x="316" y="81"/>
                  </a:cubicBezTo>
                  <a:lnTo>
                    <a:pt x="317" y="81"/>
                  </a:lnTo>
                  <a:close/>
                  <a:moveTo>
                    <a:pt x="297" y="81"/>
                  </a:moveTo>
                  <a:cubicBezTo>
                    <a:pt x="294" y="81"/>
                    <a:pt x="290" y="81"/>
                    <a:pt x="288" y="81"/>
                  </a:cubicBezTo>
                  <a:cubicBezTo>
                    <a:pt x="291" y="81"/>
                    <a:pt x="294" y="81"/>
                    <a:pt x="297" y="81"/>
                  </a:cubicBezTo>
                  <a:cubicBezTo>
                    <a:pt x="303" y="81"/>
                    <a:pt x="309" y="81"/>
                    <a:pt x="314" y="81"/>
                  </a:cubicBezTo>
                  <a:cubicBezTo>
                    <a:pt x="309" y="82"/>
                    <a:pt x="303" y="81"/>
                    <a:pt x="297" y="81"/>
                  </a:cubicBezTo>
                  <a:close/>
                  <a:moveTo>
                    <a:pt x="255" y="83"/>
                  </a:moveTo>
                  <a:cubicBezTo>
                    <a:pt x="255" y="83"/>
                    <a:pt x="255" y="83"/>
                    <a:pt x="255" y="83"/>
                  </a:cubicBezTo>
                  <a:cubicBezTo>
                    <a:pt x="260" y="83"/>
                    <a:pt x="260" y="83"/>
                    <a:pt x="260" y="83"/>
                  </a:cubicBezTo>
                  <a:cubicBezTo>
                    <a:pt x="260" y="83"/>
                    <a:pt x="260" y="83"/>
                    <a:pt x="260" y="83"/>
                  </a:cubicBezTo>
                  <a:lnTo>
                    <a:pt x="255" y="83"/>
                  </a:lnTo>
                  <a:close/>
                  <a:moveTo>
                    <a:pt x="353" y="87"/>
                  </a:moveTo>
                  <a:cubicBezTo>
                    <a:pt x="353" y="86"/>
                    <a:pt x="353" y="86"/>
                    <a:pt x="353" y="86"/>
                  </a:cubicBezTo>
                  <a:cubicBezTo>
                    <a:pt x="357" y="86"/>
                    <a:pt x="357" y="86"/>
                    <a:pt x="357" y="86"/>
                  </a:cubicBezTo>
                  <a:cubicBezTo>
                    <a:pt x="357" y="87"/>
                    <a:pt x="357" y="87"/>
                    <a:pt x="357" y="87"/>
                  </a:cubicBezTo>
                  <a:lnTo>
                    <a:pt x="353" y="87"/>
                  </a:lnTo>
                  <a:close/>
                  <a:moveTo>
                    <a:pt x="378" y="88"/>
                  </a:moveTo>
                  <a:cubicBezTo>
                    <a:pt x="378" y="88"/>
                    <a:pt x="378" y="88"/>
                    <a:pt x="378" y="88"/>
                  </a:cubicBezTo>
                  <a:cubicBezTo>
                    <a:pt x="373" y="88"/>
                    <a:pt x="373" y="88"/>
                    <a:pt x="373" y="88"/>
                  </a:cubicBezTo>
                  <a:cubicBezTo>
                    <a:pt x="373" y="88"/>
                    <a:pt x="373" y="88"/>
                    <a:pt x="373" y="88"/>
                  </a:cubicBezTo>
                  <a:lnTo>
                    <a:pt x="378" y="88"/>
                  </a:lnTo>
                  <a:close/>
                  <a:moveTo>
                    <a:pt x="372" y="88"/>
                  </a:moveTo>
                  <a:cubicBezTo>
                    <a:pt x="372" y="88"/>
                    <a:pt x="372" y="88"/>
                    <a:pt x="372" y="88"/>
                  </a:cubicBezTo>
                  <a:cubicBezTo>
                    <a:pt x="367" y="88"/>
                    <a:pt x="367" y="88"/>
                    <a:pt x="367" y="88"/>
                  </a:cubicBezTo>
                  <a:cubicBezTo>
                    <a:pt x="367" y="88"/>
                    <a:pt x="367" y="88"/>
                    <a:pt x="367" y="88"/>
                  </a:cubicBezTo>
                  <a:lnTo>
                    <a:pt x="372" y="88"/>
                  </a:lnTo>
                  <a:close/>
                  <a:moveTo>
                    <a:pt x="22" y="89"/>
                  </a:moveTo>
                  <a:cubicBezTo>
                    <a:pt x="22" y="88"/>
                    <a:pt x="22" y="88"/>
                    <a:pt x="22" y="88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5" y="89"/>
                    <a:pt x="25" y="89"/>
                    <a:pt x="25" y="89"/>
                  </a:cubicBezTo>
                  <a:lnTo>
                    <a:pt x="22" y="89"/>
                  </a:lnTo>
                  <a:close/>
                  <a:moveTo>
                    <a:pt x="348" y="89"/>
                  </a:moveTo>
                  <a:cubicBezTo>
                    <a:pt x="351" y="88"/>
                    <a:pt x="354" y="88"/>
                    <a:pt x="357" y="88"/>
                  </a:cubicBezTo>
                  <a:cubicBezTo>
                    <a:pt x="357" y="88"/>
                    <a:pt x="357" y="88"/>
                    <a:pt x="357" y="89"/>
                  </a:cubicBezTo>
                  <a:lnTo>
                    <a:pt x="348" y="89"/>
                  </a:lnTo>
                  <a:close/>
                  <a:moveTo>
                    <a:pt x="393" y="89"/>
                  </a:moveTo>
                  <a:cubicBezTo>
                    <a:pt x="393" y="89"/>
                    <a:pt x="393" y="89"/>
                    <a:pt x="393" y="89"/>
                  </a:cubicBezTo>
                  <a:cubicBezTo>
                    <a:pt x="396" y="89"/>
                    <a:pt x="396" y="89"/>
                    <a:pt x="396" y="89"/>
                  </a:cubicBezTo>
                  <a:cubicBezTo>
                    <a:pt x="396" y="89"/>
                    <a:pt x="396" y="89"/>
                    <a:pt x="396" y="89"/>
                  </a:cubicBezTo>
                  <a:lnTo>
                    <a:pt x="393" y="89"/>
                  </a:lnTo>
                  <a:close/>
                  <a:moveTo>
                    <a:pt x="22" y="91"/>
                  </a:moveTo>
                  <a:cubicBezTo>
                    <a:pt x="22" y="91"/>
                    <a:pt x="22" y="91"/>
                    <a:pt x="22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91"/>
                    <a:pt x="24" y="91"/>
                    <a:pt x="25" y="91"/>
                  </a:cubicBezTo>
                  <a:lnTo>
                    <a:pt x="22" y="91"/>
                  </a:lnTo>
                  <a:close/>
                  <a:moveTo>
                    <a:pt x="362" y="93"/>
                  </a:moveTo>
                  <a:cubicBezTo>
                    <a:pt x="362" y="92"/>
                    <a:pt x="362" y="92"/>
                    <a:pt x="362" y="92"/>
                  </a:cubicBezTo>
                  <a:cubicBezTo>
                    <a:pt x="364" y="92"/>
                    <a:pt x="364" y="92"/>
                    <a:pt x="364" y="92"/>
                  </a:cubicBezTo>
                  <a:cubicBezTo>
                    <a:pt x="364" y="93"/>
                    <a:pt x="364" y="93"/>
                    <a:pt x="364" y="93"/>
                  </a:cubicBezTo>
                  <a:lnTo>
                    <a:pt x="362" y="93"/>
                  </a:lnTo>
                  <a:close/>
                  <a:moveTo>
                    <a:pt x="347" y="94"/>
                  </a:moveTo>
                  <a:cubicBezTo>
                    <a:pt x="347" y="94"/>
                    <a:pt x="347" y="94"/>
                    <a:pt x="347" y="94"/>
                  </a:cubicBezTo>
                  <a:cubicBezTo>
                    <a:pt x="354" y="94"/>
                    <a:pt x="354" y="94"/>
                    <a:pt x="354" y="94"/>
                  </a:cubicBezTo>
                  <a:cubicBezTo>
                    <a:pt x="354" y="94"/>
                    <a:pt x="354" y="94"/>
                    <a:pt x="354" y="94"/>
                  </a:cubicBezTo>
                  <a:lnTo>
                    <a:pt x="347" y="94"/>
                  </a:ln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65" y="94"/>
                    <a:pt x="365" y="94"/>
                    <a:pt x="365" y="94"/>
                  </a:cubicBezTo>
                  <a:cubicBezTo>
                    <a:pt x="365" y="94"/>
                    <a:pt x="365" y="94"/>
                    <a:pt x="365" y="94"/>
                  </a:cubicBezTo>
                  <a:lnTo>
                    <a:pt x="357" y="94"/>
                  </a:lnTo>
                  <a:close/>
                  <a:moveTo>
                    <a:pt x="367" y="94"/>
                  </a:moveTo>
                  <a:cubicBezTo>
                    <a:pt x="367" y="94"/>
                    <a:pt x="367" y="94"/>
                    <a:pt x="367" y="94"/>
                  </a:cubicBezTo>
                  <a:cubicBezTo>
                    <a:pt x="377" y="93"/>
                    <a:pt x="377" y="93"/>
                    <a:pt x="377" y="93"/>
                  </a:cubicBezTo>
                  <a:cubicBezTo>
                    <a:pt x="377" y="94"/>
                    <a:pt x="377" y="94"/>
                    <a:pt x="377" y="94"/>
                  </a:cubicBezTo>
                  <a:lnTo>
                    <a:pt x="367" y="94"/>
                  </a:lnTo>
                  <a:close/>
                  <a:moveTo>
                    <a:pt x="349" y="97"/>
                  </a:moveTo>
                  <a:cubicBezTo>
                    <a:pt x="349" y="96"/>
                    <a:pt x="349" y="96"/>
                    <a:pt x="349" y="96"/>
                  </a:cubicBezTo>
                  <a:cubicBezTo>
                    <a:pt x="363" y="96"/>
                    <a:pt x="363" y="96"/>
                    <a:pt x="363" y="96"/>
                  </a:cubicBezTo>
                  <a:cubicBezTo>
                    <a:pt x="363" y="97"/>
                    <a:pt x="363" y="97"/>
                    <a:pt x="363" y="97"/>
                  </a:cubicBezTo>
                  <a:lnTo>
                    <a:pt x="349" y="97"/>
                  </a:lnTo>
                  <a:close/>
                  <a:moveTo>
                    <a:pt x="313" y="102"/>
                  </a:moveTo>
                  <a:cubicBezTo>
                    <a:pt x="304" y="102"/>
                    <a:pt x="304" y="102"/>
                    <a:pt x="304" y="102"/>
                  </a:cubicBezTo>
                  <a:cubicBezTo>
                    <a:pt x="304" y="102"/>
                    <a:pt x="304" y="102"/>
                    <a:pt x="304" y="102"/>
                  </a:cubicBezTo>
                  <a:cubicBezTo>
                    <a:pt x="315" y="102"/>
                    <a:pt x="323" y="102"/>
                    <a:pt x="333" y="102"/>
                  </a:cubicBezTo>
                  <a:cubicBezTo>
                    <a:pt x="327" y="103"/>
                    <a:pt x="321" y="102"/>
                    <a:pt x="315" y="103"/>
                  </a:cubicBezTo>
                  <a:cubicBezTo>
                    <a:pt x="313" y="102"/>
                    <a:pt x="313" y="102"/>
                    <a:pt x="313" y="102"/>
                  </a:cubicBezTo>
                  <a:close/>
                  <a:moveTo>
                    <a:pt x="323" y="104"/>
                  </a:moveTo>
                  <a:cubicBezTo>
                    <a:pt x="328" y="104"/>
                    <a:pt x="328" y="104"/>
                    <a:pt x="328" y="104"/>
                  </a:cubicBezTo>
                  <a:cubicBezTo>
                    <a:pt x="327" y="105"/>
                    <a:pt x="325" y="104"/>
                    <a:pt x="323" y="104"/>
                  </a:cubicBezTo>
                  <a:close/>
                  <a:moveTo>
                    <a:pt x="329" y="104"/>
                  </a:moveTo>
                  <a:cubicBezTo>
                    <a:pt x="329" y="104"/>
                    <a:pt x="329" y="104"/>
                    <a:pt x="329" y="104"/>
                  </a:cubicBezTo>
                  <a:cubicBezTo>
                    <a:pt x="333" y="104"/>
                    <a:pt x="333" y="104"/>
                    <a:pt x="333" y="104"/>
                  </a:cubicBezTo>
                  <a:cubicBezTo>
                    <a:pt x="333" y="104"/>
                    <a:pt x="333" y="104"/>
                    <a:pt x="333" y="104"/>
                  </a:cubicBezTo>
                  <a:lnTo>
                    <a:pt x="329" y="104"/>
                  </a:lnTo>
                  <a:close/>
                  <a:moveTo>
                    <a:pt x="373" y="106"/>
                  </a:moveTo>
                  <a:cubicBezTo>
                    <a:pt x="373" y="106"/>
                    <a:pt x="373" y="106"/>
                    <a:pt x="373" y="106"/>
                  </a:cubicBezTo>
                  <a:cubicBezTo>
                    <a:pt x="370" y="106"/>
                    <a:pt x="370" y="106"/>
                    <a:pt x="370" y="106"/>
                  </a:cubicBezTo>
                  <a:cubicBezTo>
                    <a:pt x="370" y="106"/>
                    <a:pt x="370" y="106"/>
                    <a:pt x="370" y="106"/>
                  </a:cubicBezTo>
                  <a:lnTo>
                    <a:pt x="373" y="106"/>
                  </a:lnTo>
                  <a:close/>
                  <a:moveTo>
                    <a:pt x="341" y="105"/>
                  </a:moveTo>
                  <a:cubicBezTo>
                    <a:pt x="341" y="105"/>
                    <a:pt x="341" y="105"/>
                    <a:pt x="341" y="105"/>
                  </a:cubicBezTo>
                  <a:cubicBezTo>
                    <a:pt x="344" y="105"/>
                    <a:pt x="344" y="105"/>
                    <a:pt x="344" y="105"/>
                  </a:cubicBezTo>
                  <a:cubicBezTo>
                    <a:pt x="344" y="105"/>
                    <a:pt x="344" y="105"/>
                    <a:pt x="344" y="105"/>
                  </a:cubicBezTo>
                  <a:lnTo>
                    <a:pt x="341" y="105"/>
                  </a:lnTo>
                  <a:close/>
                  <a:moveTo>
                    <a:pt x="348" y="107"/>
                  </a:moveTo>
                  <a:cubicBezTo>
                    <a:pt x="348" y="107"/>
                    <a:pt x="349" y="106"/>
                    <a:pt x="349" y="106"/>
                  </a:cubicBezTo>
                  <a:cubicBezTo>
                    <a:pt x="346" y="105"/>
                    <a:pt x="346" y="105"/>
                    <a:pt x="346" y="105"/>
                  </a:cubicBezTo>
                  <a:cubicBezTo>
                    <a:pt x="346" y="105"/>
                    <a:pt x="346" y="105"/>
                    <a:pt x="346" y="105"/>
                  </a:cubicBezTo>
                  <a:cubicBezTo>
                    <a:pt x="354" y="105"/>
                    <a:pt x="354" y="105"/>
                    <a:pt x="354" y="105"/>
                  </a:cubicBezTo>
                  <a:cubicBezTo>
                    <a:pt x="354" y="105"/>
                    <a:pt x="354" y="105"/>
                    <a:pt x="354" y="105"/>
                  </a:cubicBezTo>
                  <a:cubicBezTo>
                    <a:pt x="349" y="105"/>
                    <a:pt x="351" y="107"/>
                    <a:pt x="348" y="107"/>
                  </a:cubicBezTo>
                  <a:close/>
                  <a:moveTo>
                    <a:pt x="375" y="108"/>
                  </a:moveTo>
                  <a:cubicBezTo>
                    <a:pt x="377" y="108"/>
                    <a:pt x="377" y="108"/>
                    <a:pt x="377" y="108"/>
                  </a:cubicBezTo>
                  <a:cubicBezTo>
                    <a:pt x="377" y="109"/>
                    <a:pt x="377" y="109"/>
                    <a:pt x="377" y="109"/>
                  </a:cubicBezTo>
                  <a:cubicBezTo>
                    <a:pt x="375" y="109"/>
                    <a:pt x="375" y="109"/>
                    <a:pt x="375" y="109"/>
                  </a:cubicBezTo>
                  <a:lnTo>
                    <a:pt x="375" y="108"/>
                  </a:lnTo>
                  <a:close/>
                  <a:moveTo>
                    <a:pt x="332" y="109"/>
                  </a:moveTo>
                  <a:cubicBezTo>
                    <a:pt x="332" y="109"/>
                    <a:pt x="332" y="109"/>
                    <a:pt x="332" y="109"/>
                  </a:cubicBezTo>
                  <a:cubicBezTo>
                    <a:pt x="351" y="109"/>
                    <a:pt x="351" y="109"/>
                    <a:pt x="351" y="109"/>
                  </a:cubicBezTo>
                  <a:cubicBezTo>
                    <a:pt x="351" y="109"/>
                    <a:pt x="351" y="109"/>
                    <a:pt x="351" y="109"/>
                  </a:cubicBezTo>
                  <a:lnTo>
                    <a:pt x="332" y="109"/>
                  </a:lnTo>
                  <a:close/>
                  <a:moveTo>
                    <a:pt x="262" y="115"/>
                  </a:moveTo>
                  <a:cubicBezTo>
                    <a:pt x="262" y="115"/>
                    <a:pt x="262" y="115"/>
                    <a:pt x="262" y="115"/>
                  </a:cubicBezTo>
                  <a:cubicBezTo>
                    <a:pt x="265" y="115"/>
                    <a:pt x="265" y="115"/>
                    <a:pt x="265" y="115"/>
                  </a:cubicBezTo>
                  <a:cubicBezTo>
                    <a:pt x="265" y="115"/>
                    <a:pt x="265" y="115"/>
                    <a:pt x="265" y="115"/>
                  </a:cubicBezTo>
                  <a:lnTo>
                    <a:pt x="262" y="115"/>
                  </a:lnTo>
                  <a:close/>
                  <a:moveTo>
                    <a:pt x="266" y="115"/>
                  </a:moveTo>
                  <a:cubicBezTo>
                    <a:pt x="266" y="115"/>
                    <a:pt x="266" y="115"/>
                    <a:pt x="266" y="115"/>
                  </a:cubicBezTo>
                  <a:cubicBezTo>
                    <a:pt x="269" y="115"/>
                    <a:pt x="269" y="115"/>
                    <a:pt x="269" y="115"/>
                  </a:cubicBezTo>
                  <a:cubicBezTo>
                    <a:pt x="269" y="115"/>
                    <a:pt x="269" y="115"/>
                    <a:pt x="269" y="115"/>
                  </a:cubicBezTo>
                  <a:lnTo>
                    <a:pt x="266" y="115"/>
                  </a:lnTo>
                  <a:close/>
                  <a:moveTo>
                    <a:pt x="285" y="115"/>
                  </a:moveTo>
                  <a:cubicBezTo>
                    <a:pt x="285" y="115"/>
                    <a:pt x="285" y="115"/>
                    <a:pt x="285" y="115"/>
                  </a:cubicBezTo>
                  <a:cubicBezTo>
                    <a:pt x="293" y="115"/>
                    <a:pt x="293" y="115"/>
                    <a:pt x="293" y="115"/>
                  </a:cubicBezTo>
                  <a:cubicBezTo>
                    <a:pt x="293" y="115"/>
                    <a:pt x="293" y="115"/>
                    <a:pt x="293" y="115"/>
                  </a:cubicBezTo>
                  <a:lnTo>
                    <a:pt x="285" y="115"/>
                  </a:lnTo>
                  <a:close/>
                  <a:moveTo>
                    <a:pt x="296" y="116"/>
                  </a:moveTo>
                  <a:cubicBezTo>
                    <a:pt x="296" y="115"/>
                    <a:pt x="296" y="115"/>
                    <a:pt x="296" y="115"/>
                  </a:cubicBezTo>
                  <a:cubicBezTo>
                    <a:pt x="303" y="115"/>
                    <a:pt x="303" y="115"/>
                    <a:pt x="303" y="115"/>
                  </a:cubicBezTo>
                  <a:cubicBezTo>
                    <a:pt x="303" y="116"/>
                    <a:pt x="303" y="116"/>
                    <a:pt x="303" y="116"/>
                  </a:cubicBezTo>
                  <a:lnTo>
                    <a:pt x="296" y="116"/>
                  </a:lnTo>
                  <a:close/>
                  <a:moveTo>
                    <a:pt x="305" y="116"/>
                  </a:moveTo>
                  <a:cubicBezTo>
                    <a:pt x="305" y="115"/>
                    <a:pt x="305" y="115"/>
                    <a:pt x="305" y="115"/>
                  </a:cubicBezTo>
                  <a:cubicBezTo>
                    <a:pt x="309" y="115"/>
                    <a:pt x="309" y="115"/>
                    <a:pt x="309" y="115"/>
                  </a:cubicBezTo>
                  <a:cubicBezTo>
                    <a:pt x="309" y="116"/>
                    <a:pt x="309" y="116"/>
                    <a:pt x="309" y="116"/>
                  </a:cubicBezTo>
                  <a:lnTo>
                    <a:pt x="305" y="116"/>
                  </a:lnTo>
                  <a:close/>
                  <a:moveTo>
                    <a:pt x="367" y="118"/>
                  </a:moveTo>
                  <a:cubicBezTo>
                    <a:pt x="365" y="118"/>
                    <a:pt x="365" y="118"/>
                    <a:pt x="365" y="118"/>
                  </a:cubicBezTo>
                  <a:cubicBezTo>
                    <a:pt x="365" y="118"/>
                    <a:pt x="365" y="118"/>
                    <a:pt x="365" y="118"/>
                  </a:cubicBezTo>
                  <a:cubicBezTo>
                    <a:pt x="367" y="118"/>
                    <a:pt x="367" y="118"/>
                    <a:pt x="367" y="118"/>
                  </a:cubicBezTo>
                  <a:close/>
                  <a:moveTo>
                    <a:pt x="372" y="118"/>
                  </a:moveTo>
                  <a:cubicBezTo>
                    <a:pt x="370" y="118"/>
                    <a:pt x="370" y="118"/>
                    <a:pt x="370" y="118"/>
                  </a:cubicBezTo>
                  <a:cubicBezTo>
                    <a:pt x="373" y="117"/>
                    <a:pt x="373" y="117"/>
                    <a:pt x="373" y="117"/>
                  </a:cubicBezTo>
                  <a:lnTo>
                    <a:pt x="372" y="118"/>
                  </a:lnTo>
                  <a:close/>
                  <a:moveTo>
                    <a:pt x="316" y="118"/>
                  </a:moveTo>
                  <a:cubicBezTo>
                    <a:pt x="316" y="118"/>
                    <a:pt x="316" y="118"/>
                    <a:pt x="316" y="118"/>
                  </a:cubicBezTo>
                  <a:cubicBezTo>
                    <a:pt x="337" y="118"/>
                    <a:pt x="337" y="118"/>
                    <a:pt x="337" y="118"/>
                  </a:cubicBezTo>
                  <a:cubicBezTo>
                    <a:pt x="337" y="118"/>
                    <a:pt x="337" y="118"/>
                    <a:pt x="337" y="118"/>
                  </a:cubicBezTo>
                  <a:lnTo>
                    <a:pt x="316" y="118"/>
                  </a:lnTo>
                  <a:close/>
                  <a:moveTo>
                    <a:pt x="321" y="120"/>
                  </a:moveTo>
                  <a:cubicBezTo>
                    <a:pt x="321" y="120"/>
                    <a:pt x="321" y="120"/>
                    <a:pt x="321" y="120"/>
                  </a:cubicBezTo>
                  <a:cubicBezTo>
                    <a:pt x="329" y="120"/>
                    <a:pt x="329" y="120"/>
                    <a:pt x="329" y="120"/>
                  </a:cubicBezTo>
                  <a:cubicBezTo>
                    <a:pt x="329" y="120"/>
                    <a:pt x="329" y="120"/>
                    <a:pt x="329" y="120"/>
                  </a:cubicBezTo>
                  <a:lnTo>
                    <a:pt x="321" y="120"/>
                  </a:lnTo>
                  <a:close/>
                  <a:moveTo>
                    <a:pt x="341" y="121"/>
                  </a:moveTo>
                  <a:cubicBezTo>
                    <a:pt x="337" y="121"/>
                    <a:pt x="337" y="121"/>
                    <a:pt x="337" y="121"/>
                  </a:cubicBezTo>
                  <a:cubicBezTo>
                    <a:pt x="337" y="120"/>
                    <a:pt x="337" y="120"/>
                    <a:pt x="337" y="120"/>
                  </a:cubicBezTo>
                  <a:cubicBezTo>
                    <a:pt x="336" y="120"/>
                    <a:pt x="334" y="120"/>
                    <a:pt x="332" y="120"/>
                  </a:cubicBezTo>
                  <a:cubicBezTo>
                    <a:pt x="332" y="120"/>
                    <a:pt x="332" y="120"/>
                    <a:pt x="333" y="120"/>
                  </a:cubicBezTo>
                  <a:cubicBezTo>
                    <a:pt x="333" y="119"/>
                    <a:pt x="333" y="119"/>
                    <a:pt x="333" y="119"/>
                  </a:cubicBezTo>
                  <a:cubicBezTo>
                    <a:pt x="334" y="119"/>
                    <a:pt x="334" y="119"/>
                    <a:pt x="334" y="119"/>
                  </a:cubicBezTo>
                  <a:cubicBezTo>
                    <a:pt x="333" y="120"/>
                    <a:pt x="333" y="120"/>
                    <a:pt x="333" y="120"/>
                  </a:cubicBezTo>
                  <a:cubicBezTo>
                    <a:pt x="336" y="119"/>
                    <a:pt x="338" y="120"/>
                    <a:pt x="341" y="121"/>
                  </a:cubicBezTo>
                  <a:cubicBezTo>
                    <a:pt x="343" y="121"/>
                    <a:pt x="343" y="121"/>
                    <a:pt x="343" y="121"/>
                  </a:cubicBezTo>
                  <a:cubicBezTo>
                    <a:pt x="343" y="120"/>
                    <a:pt x="344" y="120"/>
                    <a:pt x="344" y="120"/>
                  </a:cubicBezTo>
                  <a:cubicBezTo>
                    <a:pt x="344" y="119"/>
                    <a:pt x="342" y="120"/>
                    <a:pt x="341" y="120"/>
                  </a:cubicBezTo>
                  <a:cubicBezTo>
                    <a:pt x="341" y="119"/>
                    <a:pt x="341" y="119"/>
                    <a:pt x="340" y="119"/>
                  </a:cubicBezTo>
                  <a:cubicBezTo>
                    <a:pt x="342" y="119"/>
                    <a:pt x="347" y="119"/>
                    <a:pt x="349" y="118"/>
                  </a:cubicBezTo>
                  <a:cubicBezTo>
                    <a:pt x="341" y="118"/>
                    <a:pt x="341" y="118"/>
                    <a:pt x="341" y="118"/>
                  </a:cubicBezTo>
                  <a:cubicBezTo>
                    <a:pt x="352" y="118"/>
                    <a:pt x="352" y="118"/>
                    <a:pt x="352" y="118"/>
                  </a:cubicBezTo>
                  <a:cubicBezTo>
                    <a:pt x="351" y="118"/>
                    <a:pt x="351" y="118"/>
                    <a:pt x="350" y="118"/>
                  </a:cubicBezTo>
                  <a:cubicBezTo>
                    <a:pt x="351" y="119"/>
                    <a:pt x="353" y="119"/>
                    <a:pt x="355" y="119"/>
                  </a:cubicBezTo>
                  <a:cubicBezTo>
                    <a:pt x="356" y="119"/>
                    <a:pt x="357" y="119"/>
                    <a:pt x="358" y="120"/>
                  </a:cubicBezTo>
                  <a:cubicBezTo>
                    <a:pt x="357" y="119"/>
                    <a:pt x="356" y="119"/>
                    <a:pt x="355" y="119"/>
                  </a:cubicBezTo>
                  <a:cubicBezTo>
                    <a:pt x="354" y="119"/>
                    <a:pt x="353" y="119"/>
                    <a:pt x="351" y="119"/>
                  </a:cubicBezTo>
                  <a:cubicBezTo>
                    <a:pt x="353" y="120"/>
                    <a:pt x="348" y="119"/>
                    <a:pt x="349" y="120"/>
                  </a:cubicBezTo>
                  <a:cubicBezTo>
                    <a:pt x="349" y="120"/>
                    <a:pt x="350" y="121"/>
                    <a:pt x="350" y="121"/>
                  </a:cubicBezTo>
                  <a:cubicBezTo>
                    <a:pt x="343" y="121"/>
                    <a:pt x="343" y="121"/>
                    <a:pt x="343" y="121"/>
                  </a:cubicBezTo>
                  <a:cubicBezTo>
                    <a:pt x="342" y="121"/>
                    <a:pt x="341" y="121"/>
                    <a:pt x="341" y="121"/>
                  </a:cubicBezTo>
                  <a:close/>
                  <a:moveTo>
                    <a:pt x="350" y="122"/>
                  </a:moveTo>
                  <a:cubicBezTo>
                    <a:pt x="350" y="122"/>
                    <a:pt x="350" y="122"/>
                    <a:pt x="350" y="122"/>
                  </a:cubicBezTo>
                  <a:cubicBezTo>
                    <a:pt x="354" y="122"/>
                    <a:pt x="354" y="122"/>
                    <a:pt x="354" y="122"/>
                  </a:cubicBezTo>
                  <a:cubicBezTo>
                    <a:pt x="354" y="122"/>
                    <a:pt x="354" y="122"/>
                    <a:pt x="354" y="122"/>
                  </a:cubicBezTo>
                  <a:lnTo>
                    <a:pt x="350" y="122"/>
                  </a:lnTo>
                  <a:close/>
                  <a:moveTo>
                    <a:pt x="376" y="124"/>
                  </a:moveTo>
                  <a:cubicBezTo>
                    <a:pt x="376" y="124"/>
                    <a:pt x="376" y="124"/>
                    <a:pt x="376" y="124"/>
                  </a:cubicBezTo>
                  <a:cubicBezTo>
                    <a:pt x="372" y="124"/>
                    <a:pt x="372" y="124"/>
                    <a:pt x="372" y="124"/>
                  </a:cubicBezTo>
                  <a:cubicBezTo>
                    <a:pt x="372" y="124"/>
                    <a:pt x="372" y="124"/>
                    <a:pt x="372" y="124"/>
                  </a:cubicBezTo>
                  <a:lnTo>
                    <a:pt x="376" y="124"/>
                  </a:lnTo>
                  <a:close/>
                  <a:moveTo>
                    <a:pt x="370" y="124"/>
                  </a:moveTo>
                  <a:cubicBezTo>
                    <a:pt x="370" y="124"/>
                    <a:pt x="370" y="124"/>
                    <a:pt x="370" y="124"/>
                  </a:cubicBezTo>
                  <a:cubicBezTo>
                    <a:pt x="349" y="124"/>
                    <a:pt x="349" y="124"/>
                    <a:pt x="349" y="124"/>
                  </a:cubicBezTo>
                  <a:cubicBezTo>
                    <a:pt x="349" y="124"/>
                    <a:pt x="349" y="124"/>
                    <a:pt x="349" y="124"/>
                  </a:cubicBezTo>
                  <a:lnTo>
                    <a:pt x="370" y="124"/>
                  </a:lnTo>
                  <a:close/>
                  <a:moveTo>
                    <a:pt x="344" y="124"/>
                  </a:moveTo>
                  <a:cubicBezTo>
                    <a:pt x="348" y="124"/>
                    <a:pt x="348" y="124"/>
                    <a:pt x="348" y="124"/>
                  </a:cubicBezTo>
                  <a:cubicBezTo>
                    <a:pt x="348" y="124"/>
                    <a:pt x="348" y="124"/>
                    <a:pt x="348" y="124"/>
                  </a:cubicBezTo>
                  <a:cubicBezTo>
                    <a:pt x="344" y="124"/>
                    <a:pt x="344" y="124"/>
                    <a:pt x="344" y="124"/>
                  </a:cubicBezTo>
                  <a:close/>
                  <a:moveTo>
                    <a:pt x="327" y="124"/>
                  </a:moveTo>
                  <a:cubicBezTo>
                    <a:pt x="327" y="124"/>
                    <a:pt x="327" y="124"/>
                    <a:pt x="327" y="124"/>
                  </a:cubicBezTo>
                  <a:cubicBezTo>
                    <a:pt x="331" y="124"/>
                    <a:pt x="331" y="124"/>
                    <a:pt x="331" y="124"/>
                  </a:cubicBezTo>
                  <a:cubicBezTo>
                    <a:pt x="331" y="124"/>
                    <a:pt x="331" y="124"/>
                    <a:pt x="331" y="124"/>
                  </a:cubicBezTo>
                  <a:lnTo>
                    <a:pt x="327" y="124"/>
                  </a:lnTo>
                  <a:close/>
                  <a:moveTo>
                    <a:pt x="392" y="125"/>
                  </a:moveTo>
                  <a:cubicBezTo>
                    <a:pt x="395" y="125"/>
                    <a:pt x="395" y="125"/>
                    <a:pt x="395" y="125"/>
                  </a:cubicBezTo>
                  <a:cubicBezTo>
                    <a:pt x="395" y="125"/>
                    <a:pt x="395" y="125"/>
                    <a:pt x="395" y="125"/>
                  </a:cubicBezTo>
                  <a:cubicBezTo>
                    <a:pt x="392" y="125"/>
                    <a:pt x="392" y="125"/>
                    <a:pt x="392" y="125"/>
                  </a:cubicBezTo>
                  <a:close/>
                  <a:moveTo>
                    <a:pt x="346" y="125"/>
                  </a:moveTo>
                  <a:cubicBezTo>
                    <a:pt x="346" y="125"/>
                    <a:pt x="346" y="125"/>
                    <a:pt x="346" y="125"/>
                  </a:cubicBezTo>
                  <a:cubicBezTo>
                    <a:pt x="349" y="125"/>
                    <a:pt x="349" y="125"/>
                    <a:pt x="349" y="125"/>
                  </a:cubicBezTo>
                  <a:cubicBezTo>
                    <a:pt x="349" y="125"/>
                    <a:pt x="349" y="125"/>
                    <a:pt x="349" y="125"/>
                  </a:cubicBezTo>
                  <a:lnTo>
                    <a:pt x="346" y="125"/>
                  </a:lnTo>
                  <a:close/>
                  <a:moveTo>
                    <a:pt x="360" y="126"/>
                  </a:moveTo>
                  <a:cubicBezTo>
                    <a:pt x="360" y="126"/>
                    <a:pt x="360" y="126"/>
                    <a:pt x="360" y="126"/>
                  </a:cubicBezTo>
                  <a:cubicBezTo>
                    <a:pt x="350" y="126"/>
                    <a:pt x="350" y="126"/>
                    <a:pt x="350" y="126"/>
                  </a:cubicBezTo>
                  <a:cubicBezTo>
                    <a:pt x="350" y="126"/>
                    <a:pt x="350" y="126"/>
                    <a:pt x="350" y="126"/>
                  </a:cubicBezTo>
                  <a:lnTo>
                    <a:pt x="360" y="126"/>
                  </a:lnTo>
                  <a:close/>
                  <a:moveTo>
                    <a:pt x="342" y="126"/>
                  </a:moveTo>
                  <a:cubicBezTo>
                    <a:pt x="343" y="126"/>
                    <a:pt x="343" y="126"/>
                    <a:pt x="343" y="126"/>
                  </a:cubicBezTo>
                  <a:cubicBezTo>
                    <a:pt x="343" y="126"/>
                    <a:pt x="343" y="126"/>
                    <a:pt x="342" y="126"/>
                  </a:cubicBezTo>
                  <a:cubicBezTo>
                    <a:pt x="342" y="126"/>
                    <a:pt x="342" y="126"/>
                    <a:pt x="342" y="126"/>
                  </a:cubicBezTo>
                  <a:cubicBezTo>
                    <a:pt x="340" y="127"/>
                    <a:pt x="341" y="126"/>
                    <a:pt x="342" y="126"/>
                  </a:cubicBezTo>
                  <a:close/>
                  <a:moveTo>
                    <a:pt x="324" y="129"/>
                  </a:moveTo>
                  <a:cubicBezTo>
                    <a:pt x="324" y="128"/>
                    <a:pt x="324" y="128"/>
                    <a:pt x="324" y="128"/>
                  </a:cubicBezTo>
                  <a:cubicBezTo>
                    <a:pt x="332" y="128"/>
                    <a:pt x="332" y="128"/>
                    <a:pt x="332" y="128"/>
                  </a:cubicBezTo>
                  <a:cubicBezTo>
                    <a:pt x="332" y="129"/>
                    <a:pt x="332" y="129"/>
                    <a:pt x="332" y="129"/>
                  </a:cubicBezTo>
                  <a:lnTo>
                    <a:pt x="324" y="129"/>
                  </a:lnTo>
                  <a:close/>
                  <a:moveTo>
                    <a:pt x="366" y="130"/>
                  </a:moveTo>
                  <a:cubicBezTo>
                    <a:pt x="366" y="130"/>
                    <a:pt x="366" y="130"/>
                    <a:pt x="366" y="130"/>
                  </a:cubicBezTo>
                  <a:cubicBezTo>
                    <a:pt x="358" y="130"/>
                    <a:pt x="358" y="130"/>
                    <a:pt x="358" y="130"/>
                  </a:cubicBezTo>
                  <a:cubicBezTo>
                    <a:pt x="358" y="130"/>
                    <a:pt x="358" y="130"/>
                    <a:pt x="358" y="130"/>
                  </a:cubicBezTo>
                  <a:lnTo>
                    <a:pt x="366" y="130"/>
                  </a:lnTo>
                  <a:close/>
                  <a:moveTo>
                    <a:pt x="334" y="130"/>
                  </a:moveTo>
                  <a:cubicBezTo>
                    <a:pt x="354" y="130"/>
                    <a:pt x="354" y="130"/>
                    <a:pt x="354" y="130"/>
                  </a:cubicBezTo>
                  <a:cubicBezTo>
                    <a:pt x="354" y="131"/>
                    <a:pt x="354" y="131"/>
                    <a:pt x="354" y="131"/>
                  </a:cubicBezTo>
                  <a:cubicBezTo>
                    <a:pt x="334" y="131"/>
                    <a:pt x="334" y="131"/>
                    <a:pt x="334" y="131"/>
                  </a:cubicBezTo>
                  <a:lnTo>
                    <a:pt x="334" y="130"/>
                  </a:lnTo>
                  <a:close/>
                  <a:moveTo>
                    <a:pt x="316" y="131"/>
                  </a:moveTo>
                  <a:cubicBezTo>
                    <a:pt x="316" y="131"/>
                    <a:pt x="316" y="131"/>
                    <a:pt x="316" y="131"/>
                  </a:cubicBezTo>
                  <a:cubicBezTo>
                    <a:pt x="319" y="131"/>
                    <a:pt x="319" y="131"/>
                    <a:pt x="319" y="131"/>
                  </a:cubicBezTo>
                  <a:cubicBezTo>
                    <a:pt x="319" y="131"/>
                    <a:pt x="319" y="131"/>
                    <a:pt x="319" y="131"/>
                  </a:cubicBezTo>
                  <a:lnTo>
                    <a:pt x="316" y="131"/>
                  </a:lnTo>
                  <a:close/>
                  <a:moveTo>
                    <a:pt x="382" y="131"/>
                  </a:moveTo>
                  <a:cubicBezTo>
                    <a:pt x="382" y="131"/>
                    <a:pt x="382" y="131"/>
                    <a:pt x="382" y="131"/>
                  </a:cubicBezTo>
                  <a:cubicBezTo>
                    <a:pt x="374" y="131"/>
                    <a:pt x="374" y="131"/>
                    <a:pt x="374" y="131"/>
                  </a:cubicBezTo>
                  <a:cubicBezTo>
                    <a:pt x="374" y="131"/>
                    <a:pt x="374" y="131"/>
                    <a:pt x="374" y="131"/>
                  </a:cubicBezTo>
                  <a:lnTo>
                    <a:pt x="382" y="131"/>
                  </a:lnTo>
                  <a:close/>
                  <a:moveTo>
                    <a:pt x="354" y="131"/>
                  </a:moveTo>
                  <a:cubicBezTo>
                    <a:pt x="354" y="131"/>
                    <a:pt x="354" y="131"/>
                    <a:pt x="354" y="131"/>
                  </a:cubicBezTo>
                  <a:cubicBezTo>
                    <a:pt x="354" y="131"/>
                    <a:pt x="353" y="132"/>
                    <a:pt x="353" y="132"/>
                  </a:cubicBezTo>
                  <a:cubicBezTo>
                    <a:pt x="356" y="132"/>
                    <a:pt x="356" y="132"/>
                    <a:pt x="356" y="132"/>
                  </a:cubicBezTo>
                  <a:cubicBezTo>
                    <a:pt x="355" y="132"/>
                    <a:pt x="353" y="132"/>
                    <a:pt x="352" y="132"/>
                  </a:cubicBezTo>
                  <a:cubicBezTo>
                    <a:pt x="352" y="132"/>
                    <a:pt x="352" y="132"/>
                    <a:pt x="352" y="132"/>
                  </a:cubicBezTo>
                  <a:cubicBezTo>
                    <a:pt x="352" y="132"/>
                    <a:pt x="352" y="132"/>
                    <a:pt x="352" y="132"/>
                  </a:cubicBezTo>
                  <a:cubicBezTo>
                    <a:pt x="352" y="132"/>
                    <a:pt x="352" y="132"/>
                    <a:pt x="352" y="132"/>
                  </a:cubicBezTo>
                  <a:cubicBezTo>
                    <a:pt x="352" y="132"/>
                    <a:pt x="353" y="132"/>
                    <a:pt x="353" y="131"/>
                  </a:cubicBezTo>
                  <a:cubicBezTo>
                    <a:pt x="353" y="131"/>
                    <a:pt x="353" y="131"/>
                    <a:pt x="353" y="131"/>
                  </a:cubicBezTo>
                  <a:lnTo>
                    <a:pt x="354" y="131"/>
                  </a:lnTo>
                  <a:close/>
                  <a:moveTo>
                    <a:pt x="329" y="132"/>
                  </a:moveTo>
                  <a:cubicBezTo>
                    <a:pt x="347" y="131"/>
                    <a:pt x="347" y="131"/>
                    <a:pt x="347" y="131"/>
                  </a:cubicBezTo>
                  <a:cubicBezTo>
                    <a:pt x="347" y="132"/>
                    <a:pt x="347" y="132"/>
                    <a:pt x="348" y="132"/>
                  </a:cubicBezTo>
                  <a:cubicBezTo>
                    <a:pt x="348" y="132"/>
                    <a:pt x="348" y="132"/>
                    <a:pt x="348" y="132"/>
                  </a:cubicBezTo>
                  <a:cubicBezTo>
                    <a:pt x="348" y="132"/>
                    <a:pt x="348" y="131"/>
                    <a:pt x="349" y="131"/>
                  </a:cubicBezTo>
                  <a:cubicBezTo>
                    <a:pt x="349" y="131"/>
                    <a:pt x="349" y="131"/>
                    <a:pt x="349" y="131"/>
                  </a:cubicBezTo>
                  <a:cubicBezTo>
                    <a:pt x="351" y="131"/>
                    <a:pt x="351" y="131"/>
                    <a:pt x="351" y="131"/>
                  </a:cubicBezTo>
                  <a:cubicBezTo>
                    <a:pt x="351" y="131"/>
                    <a:pt x="351" y="131"/>
                    <a:pt x="351" y="131"/>
                  </a:cubicBezTo>
                  <a:cubicBezTo>
                    <a:pt x="350" y="131"/>
                    <a:pt x="350" y="131"/>
                    <a:pt x="349" y="132"/>
                  </a:cubicBezTo>
                  <a:cubicBezTo>
                    <a:pt x="349" y="132"/>
                    <a:pt x="350" y="132"/>
                    <a:pt x="350" y="132"/>
                  </a:cubicBezTo>
                  <a:cubicBezTo>
                    <a:pt x="350" y="132"/>
                    <a:pt x="351" y="132"/>
                    <a:pt x="351" y="132"/>
                  </a:cubicBezTo>
                  <a:cubicBezTo>
                    <a:pt x="351" y="132"/>
                    <a:pt x="350" y="132"/>
                    <a:pt x="350" y="132"/>
                  </a:cubicBezTo>
                  <a:cubicBezTo>
                    <a:pt x="349" y="132"/>
                    <a:pt x="348" y="132"/>
                    <a:pt x="348" y="132"/>
                  </a:cubicBezTo>
                  <a:cubicBezTo>
                    <a:pt x="348" y="132"/>
                    <a:pt x="348" y="132"/>
                    <a:pt x="348" y="132"/>
                  </a:cubicBezTo>
                  <a:cubicBezTo>
                    <a:pt x="348" y="132"/>
                    <a:pt x="348" y="132"/>
                    <a:pt x="348" y="132"/>
                  </a:cubicBezTo>
                  <a:cubicBezTo>
                    <a:pt x="341" y="132"/>
                    <a:pt x="335" y="132"/>
                    <a:pt x="329" y="132"/>
                  </a:cubicBezTo>
                  <a:close/>
                  <a:moveTo>
                    <a:pt x="357" y="132"/>
                  </a:moveTo>
                  <a:cubicBezTo>
                    <a:pt x="358" y="132"/>
                    <a:pt x="358" y="132"/>
                    <a:pt x="358" y="132"/>
                  </a:cubicBezTo>
                  <a:cubicBezTo>
                    <a:pt x="357" y="131"/>
                    <a:pt x="357" y="131"/>
                    <a:pt x="357" y="131"/>
                  </a:cubicBezTo>
                  <a:cubicBezTo>
                    <a:pt x="366" y="131"/>
                    <a:pt x="366" y="131"/>
                    <a:pt x="366" y="131"/>
                  </a:cubicBezTo>
                  <a:cubicBezTo>
                    <a:pt x="366" y="132"/>
                    <a:pt x="366" y="132"/>
                    <a:pt x="366" y="132"/>
                  </a:cubicBezTo>
                  <a:cubicBezTo>
                    <a:pt x="364" y="132"/>
                    <a:pt x="360" y="132"/>
                    <a:pt x="357" y="132"/>
                  </a:cubicBezTo>
                  <a:close/>
                  <a:moveTo>
                    <a:pt x="346" y="134"/>
                  </a:moveTo>
                  <a:cubicBezTo>
                    <a:pt x="346" y="134"/>
                    <a:pt x="346" y="134"/>
                    <a:pt x="346" y="134"/>
                  </a:cubicBezTo>
                  <a:cubicBezTo>
                    <a:pt x="343" y="134"/>
                    <a:pt x="343" y="134"/>
                    <a:pt x="343" y="134"/>
                  </a:cubicBezTo>
                  <a:cubicBezTo>
                    <a:pt x="343" y="134"/>
                    <a:pt x="343" y="134"/>
                    <a:pt x="343" y="134"/>
                  </a:cubicBezTo>
                  <a:lnTo>
                    <a:pt x="346" y="134"/>
                  </a:lnTo>
                  <a:close/>
                  <a:moveTo>
                    <a:pt x="314" y="134"/>
                  </a:moveTo>
                  <a:cubicBezTo>
                    <a:pt x="316" y="134"/>
                    <a:pt x="318" y="134"/>
                    <a:pt x="321" y="134"/>
                  </a:cubicBezTo>
                  <a:cubicBezTo>
                    <a:pt x="327" y="134"/>
                    <a:pt x="334" y="133"/>
                    <a:pt x="341" y="134"/>
                  </a:cubicBezTo>
                  <a:cubicBezTo>
                    <a:pt x="336" y="134"/>
                    <a:pt x="336" y="134"/>
                    <a:pt x="336" y="134"/>
                  </a:cubicBezTo>
                  <a:cubicBezTo>
                    <a:pt x="331" y="134"/>
                    <a:pt x="326" y="134"/>
                    <a:pt x="321" y="134"/>
                  </a:cubicBezTo>
                  <a:cubicBezTo>
                    <a:pt x="318" y="134"/>
                    <a:pt x="316" y="134"/>
                    <a:pt x="314" y="134"/>
                  </a:cubicBezTo>
                  <a:close/>
                  <a:moveTo>
                    <a:pt x="295" y="134"/>
                  </a:moveTo>
                  <a:cubicBezTo>
                    <a:pt x="295" y="134"/>
                    <a:pt x="295" y="134"/>
                    <a:pt x="295" y="134"/>
                  </a:cubicBezTo>
                  <a:cubicBezTo>
                    <a:pt x="297" y="134"/>
                    <a:pt x="297" y="134"/>
                    <a:pt x="297" y="134"/>
                  </a:cubicBezTo>
                  <a:cubicBezTo>
                    <a:pt x="297" y="134"/>
                    <a:pt x="297" y="134"/>
                    <a:pt x="297" y="134"/>
                  </a:cubicBezTo>
                  <a:cubicBezTo>
                    <a:pt x="296" y="134"/>
                    <a:pt x="296" y="134"/>
                    <a:pt x="295" y="135"/>
                  </a:cubicBezTo>
                  <a:lnTo>
                    <a:pt x="295" y="134"/>
                  </a:lnTo>
                  <a:close/>
                  <a:moveTo>
                    <a:pt x="339" y="135"/>
                  </a:moveTo>
                  <a:cubicBezTo>
                    <a:pt x="339" y="135"/>
                    <a:pt x="339" y="135"/>
                    <a:pt x="339" y="135"/>
                  </a:cubicBezTo>
                  <a:cubicBezTo>
                    <a:pt x="343" y="135"/>
                    <a:pt x="343" y="135"/>
                    <a:pt x="343" y="135"/>
                  </a:cubicBezTo>
                  <a:cubicBezTo>
                    <a:pt x="343" y="135"/>
                    <a:pt x="343" y="135"/>
                    <a:pt x="343" y="135"/>
                  </a:cubicBezTo>
                  <a:lnTo>
                    <a:pt x="339" y="135"/>
                  </a:lnTo>
                  <a:close/>
                  <a:moveTo>
                    <a:pt x="390" y="137"/>
                  </a:moveTo>
                  <a:cubicBezTo>
                    <a:pt x="390" y="137"/>
                    <a:pt x="390" y="137"/>
                    <a:pt x="390" y="137"/>
                  </a:cubicBezTo>
                  <a:cubicBezTo>
                    <a:pt x="402" y="137"/>
                    <a:pt x="402" y="137"/>
                    <a:pt x="402" y="137"/>
                  </a:cubicBezTo>
                  <a:cubicBezTo>
                    <a:pt x="402" y="137"/>
                    <a:pt x="402" y="137"/>
                    <a:pt x="402" y="137"/>
                  </a:cubicBezTo>
                  <a:lnTo>
                    <a:pt x="390" y="137"/>
                  </a:lnTo>
                  <a:close/>
                  <a:moveTo>
                    <a:pt x="407" y="138"/>
                  </a:moveTo>
                  <a:cubicBezTo>
                    <a:pt x="407" y="137"/>
                    <a:pt x="407" y="137"/>
                    <a:pt x="407" y="137"/>
                  </a:cubicBezTo>
                  <a:cubicBezTo>
                    <a:pt x="411" y="137"/>
                    <a:pt x="411" y="137"/>
                    <a:pt x="411" y="137"/>
                  </a:cubicBezTo>
                  <a:cubicBezTo>
                    <a:pt x="411" y="138"/>
                    <a:pt x="411" y="138"/>
                    <a:pt x="411" y="138"/>
                  </a:cubicBezTo>
                  <a:lnTo>
                    <a:pt x="407" y="138"/>
                  </a:lnTo>
                  <a:close/>
                  <a:moveTo>
                    <a:pt x="355" y="139"/>
                  </a:moveTo>
                  <a:cubicBezTo>
                    <a:pt x="358" y="138"/>
                    <a:pt x="358" y="138"/>
                    <a:pt x="358" y="138"/>
                  </a:cubicBezTo>
                  <a:cubicBezTo>
                    <a:pt x="357" y="139"/>
                    <a:pt x="357" y="139"/>
                    <a:pt x="357" y="139"/>
                  </a:cubicBezTo>
                  <a:lnTo>
                    <a:pt x="355" y="139"/>
                  </a:lnTo>
                  <a:close/>
                  <a:moveTo>
                    <a:pt x="397" y="141"/>
                  </a:moveTo>
                  <a:cubicBezTo>
                    <a:pt x="397" y="140"/>
                    <a:pt x="397" y="140"/>
                    <a:pt x="397" y="140"/>
                  </a:cubicBezTo>
                  <a:cubicBezTo>
                    <a:pt x="399" y="140"/>
                    <a:pt x="399" y="140"/>
                    <a:pt x="399" y="140"/>
                  </a:cubicBezTo>
                  <a:cubicBezTo>
                    <a:pt x="399" y="141"/>
                    <a:pt x="399" y="141"/>
                    <a:pt x="399" y="141"/>
                  </a:cubicBezTo>
                  <a:lnTo>
                    <a:pt x="397" y="141"/>
                  </a:lnTo>
                  <a:close/>
                  <a:moveTo>
                    <a:pt x="394" y="145"/>
                  </a:moveTo>
                  <a:cubicBezTo>
                    <a:pt x="394" y="145"/>
                    <a:pt x="394" y="145"/>
                    <a:pt x="394" y="145"/>
                  </a:cubicBezTo>
                  <a:cubicBezTo>
                    <a:pt x="398" y="145"/>
                    <a:pt x="398" y="145"/>
                    <a:pt x="398" y="145"/>
                  </a:cubicBezTo>
                  <a:cubicBezTo>
                    <a:pt x="398" y="145"/>
                    <a:pt x="398" y="145"/>
                    <a:pt x="398" y="145"/>
                  </a:cubicBezTo>
                  <a:lnTo>
                    <a:pt x="394" y="145"/>
                  </a:lnTo>
                  <a:close/>
                  <a:moveTo>
                    <a:pt x="46" y="150"/>
                  </a:moveTo>
                  <a:cubicBezTo>
                    <a:pt x="46" y="151"/>
                    <a:pt x="46" y="151"/>
                    <a:pt x="46" y="151"/>
                  </a:cubicBezTo>
                  <a:cubicBezTo>
                    <a:pt x="41" y="151"/>
                    <a:pt x="41" y="151"/>
                    <a:pt x="41" y="151"/>
                  </a:cubicBezTo>
                  <a:cubicBezTo>
                    <a:pt x="41" y="150"/>
                    <a:pt x="41" y="150"/>
                    <a:pt x="41" y="150"/>
                  </a:cubicBezTo>
                  <a:lnTo>
                    <a:pt x="46" y="150"/>
                  </a:lnTo>
                  <a:close/>
                  <a:moveTo>
                    <a:pt x="43" y="150"/>
                  </a:moveTo>
                  <a:cubicBezTo>
                    <a:pt x="39" y="150"/>
                    <a:pt x="39" y="150"/>
                    <a:pt x="39" y="150"/>
                  </a:cubicBezTo>
                  <a:cubicBezTo>
                    <a:pt x="39" y="150"/>
                    <a:pt x="39" y="150"/>
                    <a:pt x="39" y="150"/>
                  </a:cubicBezTo>
                  <a:cubicBezTo>
                    <a:pt x="43" y="150"/>
                    <a:pt x="43" y="150"/>
                    <a:pt x="43" y="150"/>
                  </a:cubicBezTo>
                  <a:close/>
                  <a:moveTo>
                    <a:pt x="54" y="150"/>
                  </a:moveTo>
                  <a:cubicBezTo>
                    <a:pt x="49" y="150"/>
                    <a:pt x="49" y="150"/>
                    <a:pt x="49" y="150"/>
                  </a:cubicBezTo>
                  <a:cubicBezTo>
                    <a:pt x="49" y="150"/>
                    <a:pt x="49" y="150"/>
                    <a:pt x="49" y="150"/>
                  </a:cubicBezTo>
                  <a:cubicBezTo>
                    <a:pt x="54" y="150"/>
                    <a:pt x="54" y="150"/>
                    <a:pt x="54" y="150"/>
                  </a:cubicBezTo>
                  <a:close/>
                  <a:moveTo>
                    <a:pt x="407" y="150"/>
                  </a:moveTo>
                  <a:cubicBezTo>
                    <a:pt x="432" y="150"/>
                    <a:pt x="432" y="150"/>
                    <a:pt x="432" y="150"/>
                  </a:cubicBezTo>
                  <a:cubicBezTo>
                    <a:pt x="404" y="151"/>
                    <a:pt x="404" y="151"/>
                    <a:pt x="404" y="151"/>
                  </a:cubicBezTo>
                  <a:lnTo>
                    <a:pt x="407" y="150"/>
                  </a:lnTo>
                  <a:close/>
                  <a:moveTo>
                    <a:pt x="378" y="155"/>
                  </a:moveTo>
                  <a:cubicBezTo>
                    <a:pt x="380" y="155"/>
                    <a:pt x="380" y="155"/>
                    <a:pt x="380" y="155"/>
                  </a:cubicBezTo>
                  <a:cubicBezTo>
                    <a:pt x="380" y="156"/>
                    <a:pt x="380" y="156"/>
                    <a:pt x="380" y="156"/>
                  </a:cubicBezTo>
                  <a:cubicBezTo>
                    <a:pt x="378" y="156"/>
                    <a:pt x="378" y="156"/>
                    <a:pt x="378" y="156"/>
                  </a:cubicBezTo>
                  <a:lnTo>
                    <a:pt x="378" y="155"/>
                  </a:lnTo>
                  <a:close/>
                  <a:moveTo>
                    <a:pt x="347" y="156"/>
                  </a:moveTo>
                  <a:cubicBezTo>
                    <a:pt x="345" y="156"/>
                    <a:pt x="345" y="156"/>
                    <a:pt x="345" y="156"/>
                  </a:cubicBezTo>
                  <a:cubicBezTo>
                    <a:pt x="343" y="156"/>
                    <a:pt x="343" y="156"/>
                    <a:pt x="343" y="156"/>
                  </a:cubicBezTo>
                  <a:lnTo>
                    <a:pt x="347" y="156"/>
                  </a:lnTo>
                  <a:close/>
                  <a:moveTo>
                    <a:pt x="119" y="157"/>
                  </a:moveTo>
                  <a:cubicBezTo>
                    <a:pt x="119" y="156"/>
                    <a:pt x="119" y="156"/>
                    <a:pt x="119" y="156"/>
                  </a:cubicBezTo>
                  <a:cubicBezTo>
                    <a:pt x="121" y="156"/>
                    <a:pt x="121" y="156"/>
                    <a:pt x="121" y="156"/>
                  </a:cubicBezTo>
                  <a:cubicBezTo>
                    <a:pt x="120" y="156"/>
                    <a:pt x="120" y="157"/>
                    <a:pt x="120" y="157"/>
                  </a:cubicBezTo>
                  <a:lnTo>
                    <a:pt x="119" y="157"/>
                  </a:lnTo>
                  <a:close/>
                  <a:moveTo>
                    <a:pt x="348" y="156"/>
                  </a:moveTo>
                  <a:cubicBezTo>
                    <a:pt x="356" y="156"/>
                    <a:pt x="356" y="156"/>
                    <a:pt x="356" y="156"/>
                  </a:cubicBezTo>
                  <a:cubicBezTo>
                    <a:pt x="356" y="157"/>
                    <a:pt x="356" y="157"/>
                    <a:pt x="356" y="157"/>
                  </a:cubicBezTo>
                  <a:cubicBezTo>
                    <a:pt x="355" y="155"/>
                    <a:pt x="351" y="156"/>
                    <a:pt x="348" y="156"/>
                  </a:cubicBezTo>
                  <a:close/>
                  <a:moveTo>
                    <a:pt x="286" y="158"/>
                  </a:moveTo>
                  <a:cubicBezTo>
                    <a:pt x="285" y="158"/>
                    <a:pt x="284" y="158"/>
                    <a:pt x="284" y="158"/>
                  </a:cubicBezTo>
                  <a:cubicBezTo>
                    <a:pt x="284" y="158"/>
                    <a:pt x="285" y="158"/>
                    <a:pt x="286" y="158"/>
                  </a:cubicBezTo>
                  <a:cubicBezTo>
                    <a:pt x="286" y="158"/>
                    <a:pt x="287" y="158"/>
                    <a:pt x="287" y="158"/>
                  </a:cubicBezTo>
                  <a:cubicBezTo>
                    <a:pt x="289" y="158"/>
                    <a:pt x="292" y="157"/>
                    <a:pt x="293" y="158"/>
                  </a:cubicBezTo>
                  <a:cubicBezTo>
                    <a:pt x="297" y="158"/>
                    <a:pt x="297" y="158"/>
                    <a:pt x="297" y="158"/>
                  </a:cubicBezTo>
                  <a:cubicBezTo>
                    <a:pt x="293" y="158"/>
                    <a:pt x="290" y="158"/>
                    <a:pt x="286" y="158"/>
                  </a:cubicBezTo>
                  <a:close/>
                  <a:moveTo>
                    <a:pt x="276" y="158"/>
                  </a:moveTo>
                  <a:cubicBezTo>
                    <a:pt x="276" y="158"/>
                    <a:pt x="276" y="158"/>
                    <a:pt x="277" y="158"/>
                  </a:cubicBezTo>
                  <a:cubicBezTo>
                    <a:pt x="278" y="158"/>
                    <a:pt x="278" y="158"/>
                    <a:pt x="278" y="158"/>
                  </a:cubicBezTo>
                  <a:cubicBezTo>
                    <a:pt x="278" y="158"/>
                    <a:pt x="278" y="158"/>
                    <a:pt x="277" y="158"/>
                  </a:cubicBezTo>
                  <a:cubicBezTo>
                    <a:pt x="277" y="158"/>
                    <a:pt x="276" y="158"/>
                    <a:pt x="276" y="158"/>
                  </a:cubicBezTo>
                  <a:close/>
                  <a:moveTo>
                    <a:pt x="273" y="158"/>
                  </a:moveTo>
                  <a:cubicBezTo>
                    <a:pt x="266" y="158"/>
                    <a:pt x="266" y="158"/>
                    <a:pt x="266" y="158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73" y="157"/>
                    <a:pt x="273" y="157"/>
                    <a:pt x="273" y="157"/>
                  </a:cubicBezTo>
                  <a:lnTo>
                    <a:pt x="273" y="158"/>
                  </a:lnTo>
                  <a:close/>
                  <a:moveTo>
                    <a:pt x="309" y="158"/>
                  </a:moveTo>
                  <a:cubicBezTo>
                    <a:pt x="303" y="158"/>
                    <a:pt x="303" y="158"/>
                    <a:pt x="303" y="158"/>
                  </a:cubicBezTo>
                  <a:cubicBezTo>
                    <a:pt x="303" y="158"/>
                    <a:pt x="303" y="158"/>
                    <a:pt x="303" y="158"/>
                  </a:cubicBezTo>
                  <a:cubicBezTo>
                    <a:pt x="309" y="158"/>
                    <a:pt x="309" y="158"/>
                    <a:pt x="309" y="158"/>
                  </a:cubicBezTo>
                  <a:close/>
                  <a:moveTo>
                    <a:pt x="318" y="158"/>
                  </a:moveTo>
                  <a:cubicBezTo>
                    <a:pt x="318" y="157"/>
                    <a:pt x="318" y="157"/>
                    <a:pt x="318" y="157"/>
                  </a:cubicBezTo>
                  <a:cubicBezTo>
                    <a:pt x="320" y="157"/>
                    <a:pt x="320" y="157"/>
                    <a:pt x="320" y="157"/>
                  </a:cubicBezTo>
                  <a:cubicBezTo>
                    <a:pt x="320" y="158"/>
                    <a:pt x="320" y="158"/>
                    <a:pt x="320" y="158"/>
                  </a:cubicBezTo>
                  <a:lnTo>
                    <a:pt x="318" y="158"/>
                  </a:lnTo>
                  <a:close/>
                  <a:moveTo>
                    <a:pt x="353" y="157"/>
                  </a:moveTo>
                  <a:cubicBezTo>
                    <a:pt x="353" y="157"/>
                    <a:pt x="353" y="157"/>
                    <a:pt x="353" y="157"/>
                  </a:cubicBezTo>
                  <a:cubicBezTo>
                    <a:pt x="349" y="157"/>
                    <a:pt x="349" y="157"/>
                    <a:pt x="349" y="157"/>
                  </a:cubicBezTo>
                  <a:cubicBezTo>
                    <a:pt x="349" y="157"/>
                    <a:pt x="349" y="157"/>
                    <a:pt x="349" y="157"/>
                  </a:cubicBezTo>
                  <a:lnTo>
                    <a:pt x="353" y="157"/>
                  </a:lnTo>
                  <a:close/>
                  <a:moveTo>
                    <a:pt x="347" y="157"/>
                  </a:moveTo>
                  <a:cubicBezTo>
                    <a:pt x="347" y="157"/>
                    <a:pt x="347" y="157"/>
                    <a:pt x="347" y="157"/>
                  </a:cubicBezTo>
                  <a:cubicBezTo>
                    <a:pt x="344" y="157"/>
                    <a:pt x="344" y="157"/>
                    <a:pt x="344" y="157"/>
                  </a:cubicBezTo>
                  <a:cubicBezTo>
                    <a:pt x="344" y="157"/>
                    <a:pt x="344" y="157"/>
                    <a:pt x="344" y="157"/>
                  </a:cubicBezTo>
                  <a:lnTo>
                    <a:pt x="347" y="157"/>
                  </a:lnTo>
                  <a:close/>
                  <a:moveTo>
                    <a:pt x="338" y="157"/>
                  </a:moveTo>
                  <a:cubicBezTo>
                    <a:pt x="338" y="157"/>
                    <a:pt x="338" y="157"/>
                    <a:pt x="338" y="157"/>
                  </a:cubicBezTo>
                  <a:cubicBezTo>
                    <a:pt x="334" y="157"/>
                    <a:pt x="334" y="157"/>
                    <a:pt x="334" y="157"/>
                  </a:cubicBezTo>
                  <a:cubicBezTo>
                    <a:pt x="334" y="157"/>
                    <a:pt x="334" y="157"/>
                    <a:pt x="334" y="157"/>
                  </a:cubicBezTo>
                  <a:lnTo>
                    <a:pt x="338" y="157"/>
                  </a:lnTo>
                  <a:close/>
                  <a:moveTo>
                    <a:pt x="327" y="157"/>
                  </a:moveTo>
                  <a:cubicBezTo>
                    <a:pt x="327" y="157"/>
                    <a:pt x="327" y="157"/>
                    <a:pt x="327" y="157"/>
                  </a:cubicBezTo>
                  <a:cubicBezTo>
                    <a:pt x="330" y="157"/>
                    <a:pt x="330" y="157"/>
                    <a:pt x="330" y="157"/>
                  </a:cubicBezTo>
                  <a:lnTo>
                    <a:pt x="327" y="157"/>
                  </a:lnTo>
                  <a:close/>
                  <a:moveTo>
                    <a:pt x="199" y="157"/>
                  </a:moveTo>
                  <a:cubicBezTo>
                    <a:pt x="200" y="157"/>
                    <a:pt x="201" y="157"/>
                    <a:pt x="201" y="158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9" y="158"/>
                    <a:pt x="198" y="158"/>
                    <a:pt x="198" y="158"/>
                  </a:cubicBezTo>
                  <a:cubicBezTo>
                    <a:pt x="198" y="158"/>
                    <a:pt x="198" y="158"/>
                    <a:pt x="198" y="158"/>
                  </a:cubicBezTo>
                  <a:cubicBezTo>
                    <a:pt x="191" y="158"/>
                    <a:pt x="191" y="158"/>
                    <a:pt x="191" y="158"/>
                  </a:cubicBezTo>
                  <a:cubicBezTo>
                    <a:pt x="190" y="158"/>
                    <a:pt x="189" y="158"/>
                    <a:pt x="188" y="158"/>
                  </a:cubicBezTo>
                  <a:cubicBezTo>
                    <a:pt x="191" y="158"/>
                    <a:pt x="191" y="158"/>
                    <a:pt x="191" y="158"/>
                  </a:cubicBezTo>
                  <a:cubicBezTo>
                    <a:pt x="194" y="157"/>
                    <a:pt x="197" y="157"/>
                    <a:pt x="198" y="158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9" y="158"/>
                    <a:pt x="199" y="157"/>
                    <a:pt x="199" y="157"/>
                  </a:cubicBezTo>
                  <a:close/>
                  <a:moveTo>
                    <a:pt x="184" y="158"/>
                  </a:moveTo>
                  <a:cubicBezTo>
                    <a:pt x="187" y="157"/>
                    <a:pt x="187" y="157"/>
                    <a:pt x="187" y="157"/>
                  </a:cubicBezTo>
                  <a:cubicBezTo>
                    <a:pt x="187" y="158"/>
                    <a:pt x="186" y="158"/>
                    <a:pt x="185" y="158"/>
                  </a:cubicBezTo>
                  <a:lnTo>
                    <a:pt x="184" y="158"/>
                  </a:lnTo>
                  <a:close/>
                  <a:moveTo>
                    <a:pt x="116" y="158"/>
                  </a:moveTo>
                  <a:cubicBezTo>
                    <a:pt x="116" y="158"/>
                    <a:pt x="116" y="158"/>
                    <a:pt x="116" y="158"/>
                  </a:cubicBezTo>
                  <a:cubicBezTo>
                    <a:pt x="118" y="158"/>
                    <a:pt x="118" y="158"/>
                    <a:pt x="118" y="158"/>
                  </a:cubicBezTo>
                  <a:cubicBezTo>
                    <a:pt x="118" y="158"/>
                    <a:pt x="118" y="158"/>
                    <a:pt x="118" y="158"/>
                  </a:cubicBezTo>
                  <a:lnTo>
                    <a:pt x="116" y="158"/>
                  </a:lnTo>
                  <a:close/>
                  <a:moveTo>
                    <a:pt x="210" y="158"/>
                  </a:moveTo>
                  <a:cubicBezTo>
                    <a:pt x="207" y="159"/>
                    <a:pt x="207" y="159"/>
                    <a:pt x="207" y="159"/>
                  </a:cubicBezTo>
                  <a:cubicBezTo>
                    <a:pt x="206" y="159"/>
                    <a:pt x="208" y="158"/>
                    <a:pt x="210" y="158"/>
                  </a:cubicBezTo>
                  <a:close/>
                  <a:moveTo>
                    <a:pt x="207" y="160"/>
                  </a:moveTo>
                  <a:cubicBezTo>
                    <a:pt x="216" y="159"/>
                    <a:pt x="225" y="159"/>
                    <a:pt x="233" y="159"/>
                  </a:cubicBezTo>
                  <a:cubicBezTo>
                    <a:pt x="233" y="159"/>
                    <a:pt x="233" y="159"/>
                    <a:pt x="233" y="159"/>
                  </a:cubicBezTo>
                  <a:cubicBezTo>
                    <a:pt x="233" y="159"/>
                    <a:pt x="233" y="159"/>
                    <a:pt x="233" y="159"/>
                  </a:cubicBezTo>
                  <a:cubicBezTo>
                    <a:pt x="238" y="159"/>
                    <a:pt x="243" y="159"/>
                    <a:pt x="247" y="159"/>
                  </a:cubicBezTo>
                  <a:cubicBezTo>
                    <a:pt x="234" y="159"/>
                    <a:pt x="234" y="159"/>
                    <a:pt x="234" y="159"/>
                  </a:cubicBezTo>
                  <a:cubicBezTo>
                    <a:pt x="233" y="159"/>
                    <a:pt x="233" y="159"/>
                    <a:pt x="233" y="159"/>
                  </a:cubicBezTo>
                  <a:cubicBezTo>
                    <a:pt x="233" y="159"/>
                    <a:pt x="233" y="159"/>
                    <a:pt x="233" y="159"/>
                  </a:cubicBezTo>
                  <a:cubicBezTo>
                    <a:pt x="232" y="159"/>
                    <a:pt x="232" y="159"/>
                    <a:pt x="232" y="159"/>
                  </a:cubicBezTo>
                  <a:cubicBezTo>
                    <a:pt x="225" y="158"/>
                    <a:pt x="217" y="160"/>
                    <a:pt x="209" y="160"/>
                  </a:cubicBezTo>
                  <a:cubicBezTo>
                    <a:pt x="209" y="160"/>
                    <a:pt x="209" y="160"/>
                    <a:pt x="209" y="160"/>
                  </a:cubicBezTo>
                  <a:lnTo>
                    <a:pt x="207" y="160"/>
                  </a:lnTo>
                  <a:close/>
                  <a:moveTo>
                    <a:pt x="120" y="161"/>
                  </a:moveTo>
                  <a:cubicBezTo>
                    <a:pt x="120" y="160"/>
                    <a:pt x="120" y="160"/>
                    <a:pt x="120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61"/>
                    <a:pt x="122" y="161"/>
                    <a:pt x="122" y="161"/>
                  </a:cubicBezTo>
                  <a:lnTo>
                    <a:pt x="120" y="161"/>
                  </a:lnTo>
                  <a:close/>
                  <a:moveTo>
                    <a:pt x="416" y="161"/>
                  </a:moveTo>
                  <a:cubicBezTo>
                    <a:pt x="416" y="161"/>
                    <a:pt x="416" y="161"/>
                    <a:pt x="416" y="161"/>
                  </a:cubicBezTo>
                  <a:cubicBezTo>
                    <a:pt x="433" y="161"/>
                    <a:pt x="433" y="161"/>
                    <a:pt x="433" y="161"/>
                  </a:cubicBezTo>
                  <a:cubicBezTo>
                    <a:pt x="433" y="161"/>
                    <a:pt x="433" y="161"/>
                    <a:pt x="433" y="161"/>
                  </a:cubicBezTo>
                  <a:lnTo>
                    <a:pt x="416" y="161"/>
                  </a:lnTo>
                  <a:close/>
                  <a:moveTo>
                    <a:pt x="437" y="161"/>
                  </a:moveTo>
                  <a:cubicBezTo>
                    <a:pt x="437" y="161"/>
                    <a:pt x="437" y="161"/>
                    <a:pt x="437" y="161"/>
                  </a:cubicBezTo>
                  <a:cubicBezTo>
                    <a:pt x="439" y="161"/>
                    <a:pt x="439" y="161"/>
                    <a:pt x="439" y="161"/>
                  </a:cubicBezTo>
                  <a:cubicBezTo>
                    <a:pt x="439" y="161"/>
                    <a:pt x="439" y="161"/>
                    <a:pt x="439" y="161"/>
                  </a:cubicBezTo>
                  <a:lnTo>
                    <a:pt x="437" y="161"/>
                  </a:lnTo>
                  <a:close/>
                  <a:moveTo>
                    <a:pt x="118" y="162"/>
                  </a:moveTo>
                  <a:cubicBezTo>
                    <a:pt x="118" y="162"/>
                    <a:pt x="118" y="162"/>
                    <a:pt x="118" y="162"/>
                  </a:cubicBezTo>
                  <a:cubicBezTo>
                    <a:pt x="120" y="162"/>
                    <a:pt x="120" y="162"/>
                    <a:pt x="120" y="162"/>
                  </a:cubicBezTo>
                  <a:cubicBezTo>
                    <a:pt x="120" y="162"/>
                    <a:pt x="120" y="162"/>
                    <a:pt x="120" y="162"/>
                  </a:cubicBezTo>
                  <a:lnTo>
                    <a:pt x="118" y="162"/>
                  </a:lnTo>
                  <a:close/>
                  <a:moveTo>
                    <a:pt x="402" y="162"/>
                  </a:moveTo>
                  <a:cubicBezTo>
                    <a:pt x="402" y="162"/>
                    <a:pt x="402" y="162"/>
                    <a:pt x="402" y="162"/>
                  </a:cubicBezTo>
                  <a:cubicBezTo>
                    <a:pt x="405" y="162"/>
                    <a:pt x="405" y="162"/>
                    <a:pt x="405" y="162"/>
                  </a:cubicBezTo>
                  <a:cubicBezTo>
                    <a:pt x="405" y="162"/>
                    <a:pt x="405" y="162"/>
                    <a:pt x="405" y="162"/>
                  </a:cubicBezTo>
                  <a:lnTo>
                    <a:pt x="402" y="162"/>
                  </a:lnTo>
                  <a:close/>
                  <a:moveTo>
                    <a:pt x="411" y="162"/>
                  </a:moveTo>
                  <a:cubicBezTo>
                    <a:pt x="411" y="162"/>
                    <a:pt x="411" y="162"/>
                    <a:pt x="411" y="162"/>
                  </a:cubicBezTo>
                  <a:cubicBezTo>
                    <a:pt x="415" y="162"/>
                    <a:pt x="415" y="162"/>
                    <a:pt x="415" y="162"/>
                  </a:cubicBezTo>
                  <a:cubicBezTo>
                    <a:pt x="415" y="162"/>
                    <a:pt x="415" y="162"/>
                    <a:pt x="415" y="162"/>
                  </a:cubicBezTo>
                  <a:lnTo>
                    <a:pt x="411" y="162"/>
                  </a:lnTo>
                  <a:close/>
                  <a:moveTo>
                    <a:pt x="424" y="162"/>
                  </a:moveTo>
                  <a:cubicBezTo>
                    <a:pt x="424" y="162"/>
                    <a:pt x="424" y="162"/>
                    <a:pt x="424" y="162"/>
                  </a:cubicBezTo>
                  <a:cubicBezTo>
                    <a:pt x="441" y="162"/>
                    <a:pt x="441" y="162"/>
                    <a:pt x="441" y="162"/>
                  </a:cubicBezTo>
                  <a:cubicBezTo>
                    <a:pt x="441" y="162"/>
                    <a:pt x="441" y="162"/>
                    <a:pt x="441" y="162"/>
                  </a:cubicBezTo>
                  <a:lnTo>
                    <a:pt x="424" y="162"/>
                  </a:lnTo>
                  <a:close/>
                  <a:moveTo>
                    <a:pt x="352" y="165"/>
                  </a:moveTo>
                  <a:cubicBezTo>
                    <a:pt x="351" y="165"/>
                    <a:pt x="351" y="165"/>
                    <a:pt x="351" y="165"/>
                  </a:cubicBezTo>
                  <a:cubicBezTo>
                    <a:pt x="354" y="165"/>
                    <a:pt x="354" y="165"/>
                    <a:pt x="354" y="165"/>
                  </a:cubicBezTo>
                  <a:cubicBezTo>
                    <a:pt x="354" y="165"/>
                    <a:pt x="354" y="165"/>
                    <a:pt x="354" y="165"/>
                  </a:cubicBezTo>
                  <a:lnTo>
                    <a:pt x="352" y="165"/>
                  </a:lnTo>
                  <a:close/>
                  <a:moveTo>
                    <a:pt x="371" y="165"/>
                  </a:moveTo>
                  <a:cubicBezTo>
                    <a:pt x="371" y="165"/>
                    <a:pt x="371" y="165"/>
                    <a:pt x="371" y="165"/>
                  </a:cubicBezTo>
                  <a:cubicBezTo>
                    <a:pt x="375" y="165"/>
                    <a:pt x="375" y="165"/>
                    <a:pt x="375" y="165"/>
                  </a:cubicBezTo>
                  <a:cubicBezTo>
                    <a:pt x="375" y="165"/>
                    <a:pt x="375" y="165"/>
                    <a:pt x="375" y="165"/>
                  </a:cubicBezTo>
                  <a:lnTo>
                    <a:pt x="371" y="165"/>
                  </a:lnTo>
                  <a:close/>
                  <a:moveTo>
                    <a:pt x="308" y="168"/>
                  </a:moveTo>
                  <a:cubicBezTo>
                    <a:pt x="308" y="167"/>
                    <a:pt x="308" y="167"/>
                    <a:pt x="308" y="167"/>
                  </a:cubicBezTo>
                  <a:cubicBezTo>
                    <a:pt x="310" y="167"/>
                    <a:pt x="310" y="167"/>
                    <a:pt x="310" y="167"/>
                  </a:cubicBezTo>
                  <a:cubicBezTo>
                    <a:pt x="310" y="168"/>
                    <a:pt x="310" y="168"/>
                    <a:pt x="310" y="168"/>
                  </a:cubicBezTo>
                  <a:lnTo>
                    <a:pt x="308" y="168"/>
                  </a:lnTo>
                  <a:close/>
                  <a:moveTo>
                    <a:pt x="353" y="168"/>
                  </a:moveTo>
                  <a:cubicBezTo>
                    <a:pt x="353" y="167"/>
                    <a:pt x="353" y="167"/>
                    <a:pt x="353" y="167"/>
                  </a:cubicBezTo>
                  <a:cubicBezTo>
                    <a:pt x="361" y="167"/>
                    <a:pt x="361" y="167"/>
                    <a:pt x="361" y="167"/>
                  </a:cubicBezTo>
                  <a:cubicBezTo>
                    <a:pt x="361" y="168"/>
                    <a:pt x="361" y="168"/>
                    <a:pt x="361" y="168"/>
                  </a:cubicBezTo>
                  <a:lnTo>
                    <a:pt x="353" y="168"/>
                  </a:lnTo>
                  <a:close/>
                  <a:moveTo>
                    <a:pt x="381" y="168"/>
                  </a:moveTo>
                  <a:cubicBezTo>
                    <a:pt x="381" y="167"/>
                    <a:pt x="381" y="167"/>
                    <a:pt x="381" y="167"/>
                  </a:cubicBezTo>
                  <a:cubicBezTo>
                    <a:pt x="393" y="167"/>
                    <a:pt x="393" y="167"/>
                    <a:pt x="393" y="167"/>
                  </a:cubicBezTo>
                  <a:cubicBezTo>
                    <a:pt x="393" y="168"/>
                    <a:pt x="393" y="168"/>
                    <a:pt x="393" y="168"/>
                  </a:cubicBezTo>
                  <a:lnTo>
                    <a:pt x="381" y="168"/>
                  </a:lnTo>
                  <a:close/>
                  <a:moveTo>
                    <a:pt x="405" y="168"/>
                  </a:moveTo>
                  <a:cubicBezTo>
                    <a:pt x="405" y="168"/>
                    <a:pt x="405" y="168"/>
                    <a:pt x="405" y="168"/>
                  </a:cubicBezTo>
                  <a:cubicBezTo>
                    <a:pt x="408" y="167"/>
                    <a:pt x="411" y="168"/>
                    <a:pt x="412" y="166"/>
                  </a:cubicBezTo>
                  <a:cubicBezTo>
                    <a:pt x="413" y="167"/>
                    <a:pt x="413" y="167"/>
                    <a:pt x="413" y="167"/>
                  </a:cubicBezTo>
                  <a:cubicBezTo>
                    <a:pt x="413" y="166"/>
                    <a:pt x="413" y="166"/>
                    <a:pt x="413" y="166"/>
                  </a:cubicBezTo>
                  <a:cubicBezTo>
                    <a:pt x="413" y="167"/>
                    <a:pt x="413" y="167"/>
                    <a:pt x="413" y="167"/>
                  </a:cubicBezTo>
                  <a:cubicBezTo>
                    <a:pt x="416" y="167"/>
                    <a:pt x="416" y="167"/>
                    <a:pt x="416" y="167"/>
                  </a:cubicBezTo>
                  <a:cubicBezTo>
                    <a:pt x="415" y="167"/>
                    <a:pt x="414" y="167"/>
                    <a:pt x="413" y="167"/>
                  </a:cubicBezTo>
                  <a:cubicBezTo>
                    <a:pt x="413" y="167"/>
                    <a:pt x="413" y="167"/>
                    <a:pt x="413" y="167"/>
                  </a:cubicBezTo>
                  <a:cubicBezTo>
                    <a:pt x="412" y="167"/>
                    <a:pt x="412" y="167"/>
                    <a:pt x="412" y="167"/>
                  </a:cubicBezTo>
                  <a:cubicBezTo>
                    <a:pt x="414" y="168"/>
                    <a:pt x="414" y="168"/>
                    <a:pt x="414" y="168"/>
                  </a:cubicBezTo>
                  <a:cubicBezTo>
                    <a:pt x="414" y="168"/>
                    <a:pt x="414" y="168"/>
                    <a:pt x="414" y="168"/>
                  </a:cubicBezTo>
                  <a:lnTo>
                    <a:pt x="405" y="168"/>
                  </a:lnTo>
                  <a:close/>
                  <a:moveTo>
                    <a:pt x="363" y="169"/>
                  </a:moveTo>
                  <a:cubicBezTo>
                    <a:pt x="363" y="169"/>
                    <a:pt x="363" y="169"/>
                    <a:pt x="363" y="169"/>
                  </a:cubicBezTo>
                  <a:cubicBezTo>
                    <a:pt x="373" y="169"/>
                    <a:pt x="373" y="169"/>
                    <a:pt x="373" y="169"/>
                  </a:cubicBezTo>
                  <a:cubicBezTo>
                    <a:pt x="373" y="169"/>
                    <a:pt x="373" y="169"/>
                    <a:pt x="373" y="169"/>
                  </a:cubicBezTo>
                  <a:lnTo>
                    <a:pt x="363" y="169"/>
                  </a:lnTo>
                  <a:close/>
                  <a:moveTo>
                    <a:pt x="382" y="169"/>
                  </a:moveTo>
                  <a:cubicBezTo>
                    <a:pt x="382" y="169"/>
                    <a:pt x="382" y="169"/>
                    <a:pt x="382" y="169"/>
                  </a:cubicBezTo>
                  <a:cubicBezTo>
                    <a:pt x="388" y="169"/>
                    <a:pt x="388" y="169"/>
                    <a:pt x="388" y="169"/>
                  </a:cubicBezTo>
                  <a:cubicBezTo>
                    <a:pt x="388" y="169"/>
                    <a:pt x="388" y="169"/>
                    <a:pt x="388" y="169"/>
                  </a:cubicBezTo>
                  <a:lnTo>
                    <a:pt x="382" y="169"/>
                  </a:lnTo>
                  <a:close/>
                  <a:moveTo>
                    <a:pt x="334" y="171"/>
                  </a:moveTo>
                  <a:cubicBezTo>
                    <a:pt x="334" y="171"/>
                    <a:pt x="334" y="171"/>
                    <a:pt x="334" y="171"/>
                  </a:cubicBezTo>
                  <a:cubicBezTo>
                    <a:pt x="332" y="171"/>
                    <a:pt x="332" y="171"/>
                    <a:pt x="332" y="171"/>
                  </a:cubicBezTo>
                  <a:cubicBezTo>
                    <a:pt x="332" y="171"/>
                    <a:pt x="332" y="171"/>
                    <a:pt x="332" y="171"/>
                  </a:cubicBezTo>
                  <a:lnTo>
                    <a:pt x="334" y="171"/>
                  </a:lnTo>
                  <a:close/>
                  <a:moveTo>
                    <a:pt x="330" y="171"/>
                  </a:moveTo>
                  <a:cubicBezTo>
                    <a:pt x="325" y="171"/>
                    <a:pt x="325" y="171"/>
                    <a:pt x="325" y="171"/>
                  </a:cubicBezTo>
                  <a:cubicBezTo>
                    <a:pt x="298" y="171"/>
                    <a:pt x="298" y="171"/>
                    <a:pt x="298" y="171"/>
                  </a:cubicBezTo>
                  <a:lnTo>
                    <a:pt x="330" y="171"/>
                  </a:lnTo>
                  <a:close/>
                  <a:moveTo>
                    <a:pt x="291" y="171"/>
                  </a:moveTo>
                  <a:cubicBezTo>
                    <a:pt x="291" y="172"/>
                    <a:pt x="291" y="172"/>
                    <a:pt x="291" y="172"/>
                  </a:cubicBezTo>
                  <a:cubicBezTo>
                    <a:pt x="283" y="172"/>
                    <a:pt x="283" y="172"/>
                    <a:pt x="283" y="172"/>
                  </a:cubicBezTo>
                  <a:cubicBezTo>
                    <a:pt x="283" y="171"/>
                    <a:pt x="283" y="171"/>
                    <a:pt x="283" y="171"/>
                  </a:cubicBezTo>
                  <a:lnTo>
                    <a:pt x="291" y="171"/>
                  </a:lnTo>
                  <a:close/>
                  <a:moveTo>
                    <a:pt x="195" y="172"/>
                  </a:moveTo>
                  <a:cubicBezTo>
                    <a:pt x="195" y="172"/>
                    <a:pt x="195" y="172"/>
                    <a:pt x="195" y="172"/>
                  </a:cubicBezTo>
                  <a:cubicBezTo>
                    <a:pt x="199" y="172"/>
                    <a:pt x="199" y="172"/>
                    <a:pt x="199" y="172"/>
                  </a:cubicBezTo>
                  <a:cubicBezTo>
                    <a:pt x="199" y="172"/>
                    <a:pt x="199" y="172"/>
                    <a:pt x="199" y="172"/>
                  </a:cubicBezTo>
                  <a:lnTo>
                    <a:pt x="195" y="172"/>
                  </a:lnTo>
                  <a:close/>
                  <a:moveTo>
                    <a:pt x="209" y="172"/>
                  </a:moveTo>
                  <a:cubicBezTo>
                    <a:pt x="209" y="172"/>
                    <a:pt x="209" y="172"/>
                    <a:pt x="209" y="172"/>
                  </a:cubicBezTo>
                  <a:cubicBezTo>
                    <a:pt x="211" y="172"/>
                    <a:pt x="211" y="172"/>
                    <a:pt x="211" y="172"/>
                  </a:cubicBezTo>
                  <a:cubicBezTo>
                    <a:pt x="211" y="172"/>
                    <a:pt x="211" y="172"/>
                    <a:pt x="211" y="172"/>
                  </a:cubicBezTo>
                  <a:lnTo>
                    <a:pt x="209" y="172"/>
                  </a:lnTo>
                  <a:close/>
                  <a:moveTo>
                    <a:pt x="230" y="172"/>
                  </a:moveTo>
                  <a:cubicBezTo>
                    <a:pt x="230" y="172"/>
                    <a:pt x="230" y="172"/>
                    <a:pt x="230" y="172"/>
                  </a:cubicBezTo>
                  <a:cubicBezTo>
                    <a:pt x="236" y="172"/>
                    <a:pt x="236" y="172"/>
                    <a:pt x="236" y="172"/>
                  </a:cubicBezTo>
                  <a:cubicBezTo>
                    <a:pt x="236" y="172"/>
                    <a:pt x="236" y="172"/>
                    <a:pt x="236" y="172"/>
                  </a:cubicBezTo>
                  <a:lnTo>
                    <a:pt x="230" y="172"/>
                  </a:lnTo>
                  <a:close/>
                  <a:moveTo>
                    <a:pt x="38" y="158"/>
                  </a:moveTo>
                  <a:cubicBezTo>
                    <a:pt x="38" y="158"/>
                    <a:pt x="38" y="158"/>
                    <a:pt x="38" y="158"/>
                  </a:cubicBezTo>
                  <a:cubicBezTo>
                    <a:pt x="42" y="158"/>
                    <a:pt x="42" y="158"/>
                    <a:pt x="42" y="158"/>
                  </a:cubicBezTo>
                  <a:cubicBezTo>
                    <a:pt x="42" y="158"/>
                    <a:pt x="42" y="158"/>
                    <a:pt x="42" y="158"/>
                  </a:cubicBezTo>
                  <a:lnTo>
                    <a:pt x="38" y="158"/>
                  </a:lnTo>
                  <a:close/>
                  <a:moveTo>
                    <a:pt x="50" y="169"/>
                  </a:moveTo>
                  <a:cubicBezTo>
                    <a:pt x="50" y="168"/>
                    <a:pt x="50" y="168"/>
                    <a:pt x="50" y="168"/>
                  </a:cubicBezTo>
                  <a:cubicBezTo>
                    <a:pt x="54" y="168"/>
                    <a:pt x="54" y="168"/>
                    <a:pt x="54" y="168"/>
                  </a:cubicBezTo>
                  <a:cubicBezTo>
                    <a:pt x="54" y="169"/>
                    <a:pt x="54" y="169"/>
                    <a:pt x="54" y="169"/>
                  </a:cubicBezTo>
                  <a:lnTo>
                    <a:pt x="50" y="169"/>
                  </a:lnTo>
                  <a:close/>
                  <a:moveTo>
                    <a:pt x="57" y="175"/>
                  </a:moveTo>
                  <a:cubicBezTo>
                    <a:pt x="57" y="175"/>
                    <a:pt x="57" y="175"/>
                    <a:pt x="57" y="175"/>
                  </a:cubicBezTo>
                  <a:cubicBezTo>
                    <a:pt x="61" y="175"/>
                    <a:pt x="61" y="175"/>
                    <a:pt x="61" y="175"/>
                  </a:cubicBezTo>
                  <a:cubicBezTo>
                    <a:pt x="61" y="175"/>
                    <a:pt x="61" y="175"/>
                    <a:pt x="61" y="175"/>
                  </a:cubicBezTo>
                  <a:lnTo>
                    <a:pt x="57" y="175"/>
                  </a:lnTo>
                  <a:close/>
                  <a:moveTo>
                    <a:pt x="67" y="185"/>
                  </a:moveTo>
                  <a:cubicBezTo>
                    <a:pt x="67" y="186"/>
                    <a:pt x="67" y="186"/>
                    <a:pt x="67" y="186"/>
                  </a:cubicBezTo>
                  <a:cubicBezTo>
                    <a:pt x="65" y="186"/>
                    <a:pt x="65" y="186"/>
                    <a:pt x="65" y="186"/>
                  </a:cubicBezTo>
                  <a:cubicBezTo>
                    <a:pt x="65" y="185"/>
                    <a:pt x="65" y="185"/>
                    <a:pt x="65" y="185"/>
                  </a:cubicBezTo>
                  <a:lnTo>
                    <a:pt x="67" y="185"/>
                  </a:lnTo>
                  <a:close/>
                  <a:moveTo>
                    <a:pt x="40" y="185"/>
                  </a:moveTo>
                  <a:cubicBezTo>
                    <a:pt x="40" y="185"/>
                    <a:pt x="40" y="185"/>
                    <a:pt x="40" y="185"/>
                  </a:cubicBezTo>
                  <a:cubicBezTo>
                    <a:pt x="38" y="185"/>
                    <a:pt x="38" y="185"/>
                    <a:pt x="38" y="185"/>
                  </a:cubicBezTo>
                  <a:cubicBezTo>
                    <a:pt x="38" y="185"/>
                    <a:pt x="38" y="185"/>
                    <a:pt x="38" y="185"/>
                  </a:cubicBezTo>
                  <a:lnTo>
                    <a:pt x="40" y="185"/>
                  </a:lnTo>
                  <a:close/>
                  <a:moveTo>
                    <a:pt x="66" y="184"/>
                  </a:moveTo>
                  <a:cubicBezTo>
                    <a:pt x="66" y="184"/>
                    <a:pt x="66" y="184"/>
                    <a:pt x="66" y="184"/>
                  </a:cubicBezTo>
                  <a:cubicBezTo>
                    <a:pt x="64" y="184"/>
                    <a:pt x="64" y="184"/>
                    <a:pt x="64" y="184"/>
                  </a:cubicBezTo>
                  <a:cubicBezTo>
                    <a:pt x="64" y="184"/>
                    <a:pt x="64" y="184"/>
                    <a:pt x="64" y="184"/>
                  </a:cubicBezTo>
                  <a:lnTo>
                    <a:pt x="66" y="184"/>
                  </a:lnTo>
                  <a:close/>
                  <a:moveTo>
                    <a:pt x="117" y="178"/>
                  </a:moveTo>
                  <a:cubicBezTo>
                    <a:pt x="116" y="178"/>
                    <a:pt x="116" y="178"/>
                    <a:pt x="115" y="178"/>
                  </a:cubicBezTo>
                  <a:cubicBezTo>
                    <a:pt x="115" y="179"/>
                    <a:pt x="115" y="179"/>
                    <a:pt x="115" y="179"/>
                  </a:cubicBezTo>
                  <a:cubicBezTo>
                    <a:pt x="111" y="179"/>
                    <a:pt x="111" y="179"/>
                    <a:pt x="111" y="179"/>
                  </a:cubicBezTo>
                  <a:cubicBezTo>
                    <a:pt x="111" y="179"/>
                    <a:pt x="111" y="179"/>
                    <a:pt x="111" y="179"/>
                  </a:cubicBezTo>
                  <a:cubicBezTo>
                    <a:pt x="111" y="179"/>
                    <a:pt x="110" y="179"/>
                    <a:pt x="110" y="179"/>
                  </a:cubicBezTo>
                  <a:cubicBezTo>
                    <a:pt x="106" y="180"/>
                    <a:pt x="106" y="180"/>
                    <a:pt x="106" y="180"/>
                  </a:cubicBezTo>
                  <a:cubicBezTo>
                    <a:pt x="106" y="179"/>
                    <a:pt x="106" y="179"/>
                    <a:pt x="106" y="179"/>
                  </a:cubicBezTo>
                  <a:cubicBezTo>
                    <a:pt x="108" y="179"/>
                    <a:pt x="108" y="179"/>
                    <a:pt x="110" y="179"/>
                  </a:cubicBezTo>
                  <a:cubicBezTo>
                    <a:pt x="111" y="179"/>
                    <a:pt x="111" y="179"/>
                    <a:pt x="111" y="179"/>
                  </a:cubicBezTo>
                  <a:cubicBezTo>
                    <a:pt x="112" y="178"/>
                    <a:pt x="114" y="178"/>
                    <a:pt x="115" y="178"/>
                  </a:cubicBezTo>
                  <a:cubicBezTo>
                    <a:pt x="116" y="178"/>
                    <a:pt x="116" y="178"/>
                    <a:pt x="117" y="178"/>
                  </a:cubicBezTo>
                  <a:close/>
                  <a:moveTo>
                    <a:pt x="90" y="178"/>
                  </a:moveTo>
                  <a:cubicBezTo>
                    <a:pt x="90" y="179"/>
                    <a:pt x="90" y="179"/>
                    <a:pt x="90" y="179"/>
                  </a:cubicBezTo>
                  <a:cubicBezTo>
                    <a:pt x="88" y="179"/>
                    <a:pt x="88" y="179"/>
                    <a:pt x="88" y="179"/>
                  </a:cubicBezTo>
                  <a:cubicBezTo>
                    <a:pt x="88" y="178"/>
                    <a:pt x="88" y="178"/>
                    <a:pt x="88" y="178"/>
                  </a:cubicBezTo>
                  <a:lnTo>
                    <a:pt x="90" y="178"/>
                  </a:lnTo>
                  <a:close/>
                  <a:moveTo>
                    <a:pt x="93" y="178"/>
                  </a:moveTo>
                  <a:cubicBezTo>
                    <a:pt x="95" y="178"/>
                    <a:pt x="95" y="178"/>
                    <a:pt x="95" y="178"/>
                  </a:cubicBezTo>
                  <a:cubicBezTo>
                    <a:pt x="95" y="178"/>
                    <a:pt x="95" y="178"/>
                    <a:pt x="95" y="178"/>
                  </a:cubicBezTo>
                  <a:cubicBezTo>
                    <a:pt x="93" y="178"/>
                    <a:pt x="93" y="178"/>
                    <a:pt x="93" y="178"/>
                  </a:cubicBezTo>
                  <a:close/>
                  <a:moveTo>
                    <a:pt x="225" y="177"/>
                  </a:moveTo>
                  <a:cubicBezTo>
                    <a:pt x="220" y="177"/>
                    <a:pt x="215" y="177"/>
                    <a:pt x="211" y="177"/>
                  </a:cubicBezTo>
                  <a:cubicBezTo>
                    <a:pt x="211" y="177"/>
                    <a:pt x="211" y="177"/>
                    <a:pt x="210" y="176"/>
                  </a:cubicBezTo>
                  <a:cubicBezTo>
                    <a:pt x="210" y="177"/>
                    <a:pt x="210" y="177"/>
                    <a:pt x="210" y="177"/>
                  </a:cubicBezTo>
                  <a:cubicBezTo>
                    <a:pt x="209" y="176"/>
                    <a:pt x="209" y="176"/>
                    <a:pt x="209" y="176"/>
                  </a:cubicBezTo>
                  <a:cubicBezTo>
                    <a:pt x="208" y="178"/>
                    <a:pt x="205" y="177"/>
                    <a:pt x="202" y="177"/>
                  </a:cubicBezTo>
                  <a:cubicBezTo>
                    <a:pt x="201" y="177"/>
                    <a:pt x="200" y="177"/>
                    <a:pt x="199" y="177"/>
                  </a:cubicBezTo>
                  <a:cubicBezTo>
                    <a:pt x="200" y="177"/>
                    <a:pt x="201" y="177"/>
                    <a:pt x="202" y="177"/>
                  </a:cubicBezTo>
                  <a:cubicBezTo>
                    <a:pt x="202" y="177"/>
                    <a:pt x="202" y="177"/>
                    <a:pt x="203" y="177"/>
                  </a:cubicBezTo>
                  <a:cubicBezTo>
                    <a:pt x="200" y="176"/>
                    <a:pt x="200" y="176"/>
                    <a:pt x="200" y="176"/>
                  </a:cubicBezTo>
                  <a:lnTo>
                    <a:pt x="225" y="177"/>
                  </a:lnTo>
                  <a:close/>
                  <a:moveTo>
                    <a:pt x="198" y="177"/>
                  </a:moveTo>
                  <a:cubicBezTo>
                    <a:pt x="193" y="177"/>
                    <a:pt x="193" y="177"/>
                    <a:pt x="193" y="177"/>
                  </a:cubicBezTo>
                  <a:cubicBezTo>
                    <a:pt x="193" y="177"/>
                    <a:pt x="193" y="177"/>
                    <a:pt x="193" y="177"/>
                  </a:cubicBezTo>
                  <a:cubicBezTo>
                    <a:pt x="198" y="177"/>
                    <a:pt x="198" y="177"/>
                    <a:pt x="198" y="177"/>
                  </a:cubicBezTo>
                  <a:close/>
                  <a:moveTo>
                    <a:pt x="115" y="177"/>
                  </a:moveTo>
                  <a:cubicBezTo>
                    <a:pt x="112" y="177"/>
                    <a:pt x="112" y="177"/>
                    <a:pt x="112" y="177"/>
                  </a:cubicBezTo>
                  <a:cubicBezTo>
                    <a:pt x="112" y="176"/>
                    <a:pt x="112" y="176"/>
                    <a:pt x="112" y="176"/>
                  </a:cubicBezTo>
                  <a:cubicBezTo>
                    <a:pt x="115" y="176"/>
                    <a:pt x="115" y="176"/>
                    <a:pt x="115" y="176"/>
                  </a:cubicBezTo>
                  <a:lnTo>
                    <a:pt x="115" y="177"/>
                  </a:lnTo>
                  <a:close/>
                  <a:moveTo>
                    <a:pt x="210" y="175"/>
                  </a:moveTo>
                  <a:cubicBezTo>
                    <a:pt x="210" y="175"/>
                    <a:pt x="210" y="175"/>
                    <a:pt x="210" y="175"/>
                  </a:cubicBezTo>
                  <a:cubicBezTo>
                    <a:pt x="207" y="175"/>
                    <a:pt x="207" y="175"/>
                    <a:pt x="207" y="175"/>
                  </a:cubicBezTo>
                  <a:cubicBezTo>
                    <a:pt x="207" y="175"/>
                    <a:pt x="207" y="175"/>
                    <a:pt x="207" y="175"/>
                  </a:cubicBezTo>
                  <a:lnTo>
                    <a:pt x="210" y="175"/>
                  </a:lnTo>
                  <a:close/>
                  <a:moveTo>
                    <a:pt x="253" y="174"/>
                  </a:moveTo>
                  <a:cubicBezTo>
                    <a:pt x="255" y="175"/>
                    <a:pt x="255" y="175"/>
                    <a:pt x="255" y="175"/>
                  </a:cubicBezTo>
                  <a:cubicBezTo>
                    <a:pt x="256" y="174"/>
                    <a:pt x="258" y="174"/>
                    <a:pt x="259" y="175"/>
                  </a:cubicBezTo>
                  <a:cubicBezTo>
                    <a:pt x="255" y="175"/>
                    <a:pt x="255" y="175"/>
                    <a:pt x="255" y="175"/>
                  </a:cubicBezTo>
                  <a:cubicBezTo>
                    <a:pt x="254" y="175"/>
                    <a:pt x="254" y="175"/>
                    <a:pt x="253" y="174"/>
                  </a:cubicBezTo>
                  <a:close/>
                  <a:moveTo>
                    <a:pt x="252" y="175"/>
                  </a:moveTo>
                  <a:cubicBezTo>
                    <a:pt x="248" y="175"/>
                    <a:pt x="248" y="175"/>
                    <a:pt x="248" y="175"/>
                  </a:cubicBezTo>
                  <a:cubicBezTo>
                    <a:pt x="248" y="174"/>
                    <a:pt x="248" y="174"/>
                    <a:pt x="248" y="174"/>
                  </a:cubicBezTo>
                  <a:cubicBezTo>
                    <a:pt x="252" y="174"/>
                    <a:pt x="252" y="174"/>
                    <a:pt x="252" y="174"/>
                  </a:cubicBezTo>
                  <a:lnTo>
                    <a:pt x="252" y="175"/>
                  </a:lnTo>
                  <a:close/>
                  <a:moveTo>
                    <a:pt x="277" y="174"/>
                  </a:moveTo>
                  <a:cubicBezTo>
                    <a:pt x="280" y="174"/>
                    <a:pt x="280" y="174"/>
                    <a:pt x="280" y="174"/>
                  </a:cubicBezTo>
                  <a:cubicBezTo>
                    <a:pt x="280" y="175"/>
                    <a:pt x="280" y="175"/>
                    <a:pt x="280" y="175"/>
                  </a:cubicBezTo>
                  <a:cubicBezTo>
                    <a:pt x="277" y="175"/>
                    <a:pt x="277" y="175"/>
                    <a:pt x="277" y="175"/>
                  </a:cubicBezTo>
                  <a:lnTo>
                    <a:pt x="277" y="174"/>
                  </a:lnTo>
                  <a:close/>
                  <a:moveTo>
                    <a:pt x="299" y="174"/>
                  </a:moveTo>
                  <a:cubicBezTo>
                    <a:pt x="299" y="174"/>
                    <a:pt x="299" y="174"/>
                    <a:pt x="299" y="174"/>
                  </a:cubicBezTo>
                  <a:cubicBezTo>
                    <a:pt x="292" y="174"/>
                    <a:pt x="292" y="174"/>
                    <a:pt x="292" y="174"/>
                  </a:cubicBezTo>
                  <a:cubicBezTo>
                    <a:pt x="292" y="174"/>
                    <a:pt x="292" y="174"/>
                    <a:pt x="292" y="174"/>
                  </a:cubicBezTo>
                  <a:lnTo>
                    <a:pt x="299" y="174"/>
                  </a:lnTo>
                  <a:close/>
                  <a:moveTo>
                    <a:pt x="230" y="174"/>
                  </a:moveTo>
                  <a:cubicBezTo>
                    <a:pt x="234" y="175"/>
                    <a:pt x="241" y="173"/>
                    <a:pt x="246" y="174"/>
                  </a:cubicBezTo>
                  <a:cubicBezTo>
                    <a:pt x="235" y="174"/>
                    <a:pt x="223" y="175"/>
                    <a:pt x="214" y="175"/>
                  </a:cubicBezTo>
                  <a:cubicBezTo>
                    <a:pt x="230" y="174"/>
                    <a:pt x="230" y="174"/>
                    <a:pt x="230" y="174"/>
                  </a:cubicBezTo>
                  <a:cubicBezTo>
                    <a:pt x="231" y="174"/>
                    <a:pt x="231" y="174"/>
                    <a:pt x="232" y="174"/>
                  </a:cubicBezTo>
                  <a:cubicBezTo>
                    <a:pt x="230" y="174"/>
                    <a:pt x="230" y="174"/>
                    <a:pt x="230" y="174"/>
                  </a:cubicBezTo>
                  <a:cubicBezTo>
                    <a:pt x="230" y="174"/>
                    <a:pt x="230" y="174"/>
                    <a:pt x="230" y="174"/>
                  </a:cubicBezTo>
                  <a:close/>
                  <a:moveTo>
                    <a:pt x="205" y="174"/>
                  </a:moveTo>
                  <a:cubicBezTo>
                    <a:pt x="202" y="174"/>
                    <a:pt x="202" y="174"/>
                    <a:pt x="202" y="174"/>
                  </a:cubicBezTo>
                  <a:cubicBezTo>
                    <a:pt x="202" y="174"/>
                    <a:pt x="202" y="174"/>
                    <a:pt x="202" y="174"/>
                  </a:cubicBezTo>
                  <a:cubicBezTo>
                    <a:pt x="205" y="174"/>
                    <a:pt x="205" y="174"/>
                    <a:pt x="205" y="174"/>
                  </a:cubicBezTo>
                  <a:close/>
                  <a:moveTo>
                    <a:pt x="280" y="173"/>
                  </a:moveTo>
                  <a:cubicBezTo>
                    <a:pt x="280" y="173"/>
                    <a:pt x="280" y="173"/>
                    <a:pt x="280" y="173"/>
                  </a:cubicBezTo>
                  <a:cubicBezTo>
                    <a:pt x="266" y="174"/>
                    <a:pt x="266" y="174"/>
                    <a:pt x="266" y="174"/>
                  </a:cubicBezTo>
                  <a:cubicBezTo>
                    <a:pt x="266" y="173"/>
                    <a:pt x="266" y="173"/>
                    <a:pt x="266" y="173"/>
                  </a:cubicBezTo>
                  <a:lnTo>
                    <a:pt x="280" y="173"/>
                  </a:lnTo>
                  <a:close/>
                  <a:moveTo>
                    <a:pt x="262" y="173"/>
                  </a:moveTo>
                  <a:cubicBezTo>
                    <a:pt x="262" y="174"/>
                    <a:pt x="262" y="174"/>
                    <a:pt x="262" y="174"/>
                  </a:cubicBezTo>
                  <a:cubicBezTo>
                    <a:pt x="260" y="174"/>
                    <a:pt x="260" y="174"/>
                    <a:pt x="260" y="174"/>
                  </a:cubicBezTo>
                  <a:cubicBezTo>
                    <a:pt x="260" y="173"/>
                    <a:pt x="260" y="173"/>
                    <a:pt x="260" y="173"/>
                  </a:cubicBezTo>
                  <a:lnTo>
                    <a:pt x="262" y="173"/>
                  </a:lnTo>
                  <a:close/>
                  <a:moveTo>
                    <a:pt x="259" y="173"/>
                  </a:moveTo>
                  <a:cubicBezTo>
                    <a:pt x="259" y="174"/>
                    <a:pt x="259" y="174"/>
                    <a:pt x="259" y="174"/>
                  </a:cubicBezTo>
                  <a:cubicBezTo>
                    <a:pt x="255" y="174"/>
                    <a:pt x="255" y="174"/>
                    <a:pt x="255" y="174"/>
                  </a:cubicBezTo>
                  <a:cubicBezTo>
                    <a:pt x="255" y="173"/>
                    <a:pt x="255" y="173"/>
                    <a:pt x="255" y="173"/>
                  </a:cubicBezTo>
                  <a:lnTo>
                    <a:pt x="259" y="173"/>
                  </a:lnTo>
                  <a:close/>
                  <a:moveTo>
                    <a:pt x="249" y="173"/>
                  </a:moveTo>
                  <a:cubicBezTo>
                    <a:pt x="253" y="173"/>
                    <a:pt x="253" y="173"/>
                    <a:pt x="253" y="173"/>
                  </a:cubicBezTo>
                  <a:cubicBezTo>
                    <a:pt x="253" y="174"/>
                    <a:pt x="253" y="174"/>
                    <a:pt x="253" y="174"/>
                  </a:cubicBezTo>
                  <a:cubicBezTo>
                    <a:pt x="249" y="174"/>
                    <a:pt x="249" y="174"/>
                    <a:pt x="249" y="174"/>
                  </a:cubicBezTo>
                  <a:lnTo>
                    <a:pt x="249" y="173"/>
                  </a:lnTo>
                  <a:close/>
                  <a:moveTo>
                    <a:pt x="90" y="174"/>
                  </a:moveTo>
                  <a:cubicBezTo>
                    <a:pt x="91" y="174"/>
                    <a:pt x="91" y="174"/>
                    <a:pt x="92" y="174"/>
                  </a:cubicBezTo>
                  <a:cubicBezTo>
                    <a:pt x="93" y="174"/>
                    <a:pt x="95" y="174"/>
                    <a:pt x="97" y="174"/>
                  </a:cubicBezTo>
                  <a:cubicBezTo>
                    <a:pt x="95" y="174"/>
                    <a:pt x="94" y="174"/>
                    <a:pt x="92" y="174"/>
                  </a:cubicBezTo>
                  <a:cubicBezTo>
                    <a:pt x="91" y="174"/>
                    <a:pt x="91" y="174"/>
                    <a:pt x="90" y="174"/>
                  </a:cubicBezTo>
                  <a:close/>
                  <a:moveTo>
                    <a:pt x="98" y="175"/>
                  </a:moveTo>
                  <a:cubicBezTo>
                    <a:pt x="98" y="175"/>
                    <a:pt x="99" y="175"/>
                    <a:pt x="100" y="175"/>
                  </a:cubicBezTo>
                  <a:cubicBezTo>
                    <a:pt x="99" y="175"/>
                    <a:pt x="99" y="175"/>
                    <a:pt x="98" y="175"/>
                  </a:cubicBezTo>
                  <a:cubicBezTo>
                    <a:pt x="97" y="175"/>
                    <a:pt x="97" y="176"/>
                    <a:pt x="97" y="176"/>
                  </a:cubicBezTo>
                  <a:cubicBezTo>
                    <a:pt x="104" y="176"/>
                    <a:pt x="111" y="175"/>
                    <a:pt x="118" y="174"/>
                  </a:cubicBezTo>
                  <a:cubicBezTo>
                    <a:pt x="109" y="176"/>
                    <a:pt x="99" y="176"/>
                    <a:pt x="89" y="177"/>
                  </a:cubicBezTo>
                  <a:cubicBezTo>
                    <a:pt x="92" y="176"/>
                    <a:pt x="95" y="176"/>
                    <a:pt x="98" y="175"/>
                  </a:cubicBezTo>
                  <a:close/>
                  <a:moveTo>
                    <a:pt x="78" y="178"/>
                  </a:moveTo>
                  <a:cubicBezTo>
                    <a:pt x="78" y="178"/>
                    <a:pt x="78" y="178"/>
                    <a:pt x="78" y="178"/>
                  </a:cubicBezTo>
                  <a:cubicBezTo>
                    <a:pt x="73" y="178"/>
                    <a:pt x="68" y="179"/>
                    <a:pt x="62" y="179"/>
                  </a:cubicBezTo>
                  <a:cubicBezTo>
                    <a:pt x="64" y="178"/>
                    <a:pt x="66" y="178"/>
                    <a:pt x="68" y="177"/>
                  </a:cubicBezTo>
                  <a:cubicBezTo>
                    <a:pt x="70" y="179"/>
                    <a:pt x="73" y="178"/>
                    <a:pt x="76" y="177"/>
                  </a:cubicBezTo>
                  <a:cubicBezTo>
                    <a:pt x="77" y="177"/>
                    <a:pt x="77" y="177"/>
                    <a:pt x="77" y="177"/>
                  </a:cubicBezTo>
                  <a:cubicBezTo>
                    <a:pt x="77" y="177"/>
                    <a:pt x="77" y="177"/>
                    <a:pt x="77" y="177"/>
                  </a:cubicBezTo>
                  <a:cubicBezTo>
                    <a:pt x="79" y="177"/>
                    <a:pt x="83" y="177"/>
                    <a:pt x="86" y="177"/>
                  </a:cubicBezTo>
                  <a:cubicBezTo>
                    <a:pt x="83" y="177"/>
                    <a:pt x="81" y="177"/>
                    <a:pt x="79" y="178"/>
                  </a:cubicBezTo>
                  <a:cubicBezTo>
                    <a:pt x="81" y="179"/>
                    <a:pt x="86" y="178"/>
                    <a:pt x="86" y="179"/>
                  </a:cubicBezTo>
                  <a:cubicBezTo>
                    <a:pt x="61" y="180"/>
                    <a:pt x="61" y="180"/>
                    <a:pt x="61" y="180"/>
                  </a:cubicBezTo>
                  <a:lnTo>
                    <a:pt x="78" y="178"/>
                  </a:lnTo>
                  <a:close/>
                  <a:moveTo>
                    <a:pt x="102" y="179"/>
                  </a:moveTo>
                  <a:cubicBezTo>
                    <a:pt x="102" y="180"/>
                    <a:pt x="102" y="180"/>
                    <a:pt x="103" y="180"/>
                  </a:cubicBezTo>
                  <a:cubicBezTo>
                    <a:pt x="103" y="180"/>
                    <a:pt x="103" y="180"/>
                    <a:pt x="104" y="180"/>
                  </a:cubicBezTo>
                  <a:cubicBezTo>
                    <a:pt x="104" y="180"/>
                    <a:pt x="104" y="179"/>
                    <a:pt x="105" y="180"/>
                  </a:cubicBezTo>
                  <a:cubicBezTo>
                    <a:pt x="104" y="180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1" y="180"/>
                    <a:pt x="99" y="180"/>
                    <a:pt x="98" y="180"/>
                  </a:cubicBezTo>
                  <a:cubicBezTo>
                    <a:pt x="96" y="179"/>
                    <a:pt x="95" y="181"/>
                    <a:pt x="93" y="181"/>
                  </a:cubicBezTo>
                  <a:cubicBezTo>
                    <a:pt x="94" y="179"/>
                    <a:pt x="99" y="180"/>
                    <a:pt x="102" y="179"/>
                  </a:cubicBezTo>
                  <a:close/>
                  <a:moveTo>
                    <a:pt x="114" y="181"/>
                  </a:moveTo>
                  <a:cubicBezTo>
                    <a:pt x="105" y="181"/>
                    <a:pt x="105" y="181"/>
                    <a:pt x="105" y="181"/>
                  </a:cubicBezTo>
                  <a:cubicBezTo>
                    <a:pt x="104" y="181"/>
                    <a:pt x="104" y="181"/>
                    <a:pt x="104" y="181"/>
                  </a:cubicBezTo>
                  <a:lnTo>
                    <a:pt x="114" y="181"/>
                  </a:lnTo>
                  <a:close/>
                  <a:moveTo>
                    <a:pt x="66" y="182"/>
                  </a:moveTo>
                  <a:cubicBezTo>
                    <a:pt x="76" y="181"/>
                    <a:pt x="76" y="181"/>
                    <a:pt x="76" y="181"/>
                  </a:cubicBezTo>
                  <a:cubicBezTo>
                    <a:pt x="77" y="181"/>
                    <a:pt x="77" y="181"/>
                    <a:pt x="78" y="181"/>
                  </a:cubicBezTo>
                  <a:cubicBezTo>
                    <a:pt x="81" y="181"/>
                    <a:pt x="81" y="181"/>
                    <a:pt x="81" y="181"/>
                  </a:cubicBezTo>
                  <a:cubicBezTo>
                    <a:pt x="78" y="181"/>
                    <a:pt x="78" y="181"/>
                    <a:pt x="78" y="181"/>
                  </a:cubicBezTo>
                  <a:cubicBezTo>
                    <a:pt x="78" y="181"/>
                    <a:pt x="78" y="181"/>
                    <a:pt x="78" y="181"/>
                  </a:cubicBezTo>
                  <a:cubicBezTo>
                    <a:pt x="76" y="181"/>
                    <a:pt x="76" y="181"/>
                    <a:pt x="76" y="181"/>
                  </a:cubicBezTo>
                  <a:cubicBezTo>
                    <a:pt x="76" y="181"/>
                    <a:pt x="76" y="182"/>
                    <a:pt x="75" y="182"/>
                  </a:cubicBezTo>
                  <a:lnTo>
                    <a:pt x="66" y="182"/>
                  </a:lnTo>
                  <a:close/>
                  <a:moveTo>
                    <a:pt x="67" y="183"/>
                  </a:moveTo>
                  <a:cubicBezTo>
                    <a:pt x="73" y="184"/>
                    <a:pt x="78" y="182"/>
                    <a:pt x="84" y="183"/>
                  </a:cubicBezTo>
                  <a:cubicBezTo>
                    <a:pt x="78" y="183"/>
                    <a:pt x="73" y="184"/>
                    <a:pt x="67" y="183"/>
                  </a:cubicBezTo>
                  <a:close/>
                  <a:moveTo>
                    <a:pt x="88" y="183"/>
                  </a:moveTo>
                  <a:cubicBezTo>
                    <a:pt x="86" y="183"/>
                    <a:pt x="86" y="183"/>
                    <a:pt x="86" y="183"/>
                  </a:cubicBezTo>
                  <a:cubicBezTo>
                    <a:pt x="86" y="182"/>
                    <a:pt x="86" y="182"/>
                    <a:pt x="86" y="182"/>
                  </a:cubicBezTo>
                  <a:cubicBezTo>
                    <a:pt x="88" y="182"/>
                    <a:pt x="88" y="182"/>
                    <a:pt x="88" y="182"/>
                  </a:cubicBezTo>
                  <a:lnTo>
                    <a:pt x="88" y="183"/>
                  </a:lnTo>
                  <a:close/>
                  <a:moveTo>
                    <a:pt x="93" y="182"/>
                  </a:moveTo>
                  <a:cubicBezTo>
                    <a:pt x="90" y="182"/>
                    <a:pt x="90" y="182"/>
                    <a:pt x="90" y="182"/>
                  </a:cubicBezTo>
                  <a:cubicBezTo>
                    <a:pt x="90" y="182"/>
                    <a:pt x="90" y="182"/>
                    <a:pt x="90" y="182"/>
                  </a:cubicBezTo>
                  <a:cubicBezTo>
                    <a:pt x="93" y="182"/>
                    <a:pt x="93" y="182"/>
                    <a:pt x="93" y="182"/>
                  </a:cubicBezTo>
                  <a:close/>
                  <a:moveTo>
                    <a:pt x="98" y="182"/>
                  </a:moveTo>
                  <a:cubicBezTo>
                    <a:pt x="94" y="182"/>
                    <a:pt x="94" y="182"/>
                    <a:pt x="94" y="182"/>
                  </a:cubicBezTo>
                  <a:cubicBezTo>
                    <a:pt x="94" y="182"/>
                    <a:pt x="94" y="182"/>
                    <a:pt x="94" y="182"/>
                  </a:cubicBezTo>
                  <a:cubicBezTo>
                    <a:pt x="98" y="182"/>
                    <a:pt x="98" y="182"/>
                    <a:pt x="98" y="182"/>
                  </a:cubicBezTo>
                  <a:close/>
                  <a:moveTo>
                    <a:pt x="103" y="182"/>
                  </a:moveTo>
                  <a:cubicBezTo>
                    <a:pt x="99" y="182"/>
                    <a:pt x="99" y="182"/>
                    <a:pt x="99" y="182"/>
                  </a:cubicBezTo>
                  <a:cubicBezTo>
                    <a:pt x="99" y="181"/>
                    <a:pt x="99" y="181"/>
                    <a:pt x="99" y="181"/>
                  </a:cubicBezTo>
                  <a:cubicBezTo>
                    <a:pt x="103" y="181"/>
                    <a:pt x="103" y="181"/>
                    <a:pt x="103" y="181"/>
                  </a:cubicBezTo>
                  <a:lnTo>
                    <a:pt x="103" y="182"/>
                  </a:lnTo>
                  <a:close/>
                  <a:moveTo>
                    <a:pt x="130" y="186"/>
                  </a:moveTo>
                  <a:cubicBezTo>
                    <a:pt x="132" y="186"/>
                    <a:pt x="132" y="186"/>
                    <a:pt x="132" y="186"/>
                  </a:cubicBezTo>
                  <a:cubicBezTo>
                    <a:pt x="132" y="186"/>
                    <a:pt x="132" y="186"/>
                    <a:pt x="132" y="186"/>
                  </a:cubicBezTo>
                  <a:cubicBezTo>
                    <a:pt x="130" y="186"/>
                    <a:pt x="130" y="186"/>
                    <a:pt x="130" y="186"/>
                  </a:cubicBezTo>
                  <a:close/>
                  <a:moveTo>
                    <a:pt x="126" y="187"/>
                  </a:moveTo>
                  <a:cubicBezTo>
                    <a:pt x="126" y="186"/>
                    <a:pt x="126" y="186"/>
                    <a:pt x="126" y="186"/>
                  </a:cubicBezTo>
                  <a:cubicBezTo>
                    <a:pt x="128" y="186"/>
                    <a:pt x="128" y="186"/>
                    <a:pt x="128" y="186"/>
                  </a:cubicBezTo>
                  <a:cubicBezTo>
                    <a:pt x="128" y="187"/>
                    <a:pt x="128" y="187"/>
                    <a:pt x="128" y="187"/>
                  </a:cubicBezTo>
                  <a:lnTo>
                    <a:pt x="126" y="18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73" name="Rectangle 40"/>
            <p:cNvSpPr>
              <a:spLocks noChangeArrowheads="1"/>
            </p:cNvSpPr>
            <p:nvPr/>
          </p:nvSpPr>
          <p:spPr bwMode="auto">
            <a:xfrm>
              <a:off x="11455401" y="1792288"/>
              <a:ext cx="21748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74" name="Freeform 41"/>
            <p:cNvSpPr>
              <a:spLocks/>
            </p:cNvSpPr>
            <p:nvPr/>
          </p:nvSpPr>
          <p:spPr bwMode="auto">
            <a:xfrm>
              <a:off x="11577638" y="1841500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75" name="Freeform 42"/>
            <p:cNvSpPr>
              <a:spLocks noEditPoints="1"/>
            </p:cNvSpPr>
            <p:nvPr/>
          </p:nvSpPr>
          <p:spPr bwMode="auto">
            <a:xfrm>
              <a:off x="9277351" y="1743075"/>
              <a:ext cx="2227263" cy="122238"/>
            </a:xfrm>
            <a:custGeom>
              <a:avLst/>
              <a:gdLst>
                <a:gd name="T0" fmla="*/ 11 w 92"/>
                <a:gd name="T1" fmla="*/ 0 h 5"/>
                <a:gd name="T2" fmla="*/ 9 w 92"/>
                <a:gd name="T3" fmla="*/ 2 h 5"/>
                <a:gd name="T4" fmla="*/ 21 w 92"/>
                <a:gd name="T5" fmla="*/ 2 h 5"/>
                <a:gd name="T6" fmla="*/ 13 w 92"/>
                <a:gd name="T7" fmla="*/ 3 h 5"/>
                <a:gd name="T8" fmla="*/ 17 w 92"/>
                <a:gd name="T9" fmla="*/ 3 h 5"/>
                <a:gd name="T10" fmla="*/ 0 w 92"/>
                <a:gd name="T11" fmla="*/ 3 h 5"/>
                <a:gd name="T12" fmla="*/ 92 w 92"/>
                <a:gd name="T13" fmla="*/ 4 h 5"/>
                <a:gd name="T14" fmla="*/ 41 w 92"/>
                <a:gd name="T15" fmla="*/ 3 h 5"/>
                <a:gd name="T16" fmla="*/ 40 w 92"/>
                <a:gd name="T17" fmla="*/ 3 h 5"/>
                <a:gd name="T18" fmla="*/ 54 w 92"/>
                <a:gd name="T19" fmla="*/ 2 h 5"/>
                <a:gd name="T20" fmla="*/ 62 w 92"/>
                <a:gd name="T21" fmla="*/ 3 h 5"/>
                <a:gd name="T22" fmla="*/ 66 w 92"/>
                <a:gd name="T23" fmla="*/ 2 h 5"/>
                <a:gd name="T24" fmla="*/ 81 w 92"/>
                <a:gd name="T25" fmla="*/ 2 h 5"/>
                <a:gd name="T26" fmla="*/ 70 w 92"/>
                <a:gd name="T27" fmla="*/ 2 h 5"/>
                <a:gd name="T28" fmla="*/ 26 w 92"/>
                <a:gd name="T29" fmla="*/ 0 h 5"/>
                <a:gd name="T30" fmla="*/ 26 w 92"/>
                <a:gd name="T31" fmla="*/ 0 h 5"/>
                <a:gd name="T32" fmla="*/ 24 w 92"/>
                <a:gd name="T33" fmla="*/ 0 h 5"/>
                <a:gd name="T34" fmla="*/ 13 w 92"/>
                <a:gd name="T35" fmla="*/ 1 h 5"/>
                <a:gd name="T36" fmla="*/ 11 w 92"/>
                <a:gd name="T37" fmla="*/ 0 h 5"/>
                <a:gd name="T38" fmla="*/ 18 w 92"/>
                <a:gd name="T39" fmla="*/ 3 h 5"/>
                <a:gd name="T40" fmla="*/ 18 w 92"/>
                <a:gd name="T41" fmla="*/ 3 h 5"/>
                <a:gd name="T42" fmla="*/ 20 w 92"/>
                <a:gd name="T43" fmla="*/ 3 h 5"/>
                <a:gd name="T44" fmla="*/ 20 w 92"/>
                <a:gd name="T45" fmla="*/ 3 h 5"/>
                <a:gd name="T46" fmla="*/ 18 w 92"/>
                <a:gd name="T47" fmla="*/ 3 h 5"/>
                <a:gd name="T48" fmla="*/ 38 w 92"/>
                <a:gd name="T49" fmla="*/ 2 h 5"/>
                <a:gd name="T50" fmla="*/ 40 w 92"/>
                <a:gd name="T51" fmla="*/ 2 h 5"/>
                <a:gd name="T52" fmla="*/ 27 w 92"/>
                <a:gd name="T53" fmla="*/ 3 h 5"/>
                <a:gd name="T54" fmla="*/ 38 w 92"/>
                <a:gd name="T5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" h="5">
                  <a:moveTo>
                    <a:pt x="11" y="0"/>
                  </a:moveTo>
                  <a:cubicBezTo>
                    <a:pt x="11" y="1"/>
                    <a:pt x="9" y="1"/>
                    <a:pt x="9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3"/>
                    <a:pt x="16" y="2"/>
                    <a:pt x="17" y="3"/>
                  </a:cubicBezTo>
                  <a:cubicBezTo>
                    <a:pt x="12" y="4"/>
                    <a:pt x="5" y="3"/>
                    <a:pt x="0" y="3"/>
                  </a:cubicBezTo>
                  <a:cubicBezTo>
                    <a:pt x="32" y="4"/>
                    <a:pt x="62" y="5"/>
                    <a:pt x="92" y="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5" y="2"/>
                    <a:pt x="49" y="2"/>
                    <a:pt x="54" y="2"/>
                  </a:cubicBezTo>
                  <a:cubicBezTo>
                    <a:pt x="57" y="2"/>
                    <a:pt x="60" y="2"/>
                    <a:pt x="62" y="3"/>
                  </a:cubicBezTo>
                  <a:cubicBezTo>
                    <a:pt x="63" y="2"/>
                    <a:pt x="66" y="3"/>
                    <a:pt x="66" y="2"/>
                  </a:cubicBezTo>
                  <a:cubicBezTo>
                    <a:pt x="70" y="2"/>
                    <a:pt x="76" y="2"/>
                    <a:pt x="81" y="2"/>
                  </a:cubicBezTo>
                  <a:cubicBezTo>
                    <a:pt x="76" y="2"/>
                    <a:pt x="75" y="2"/>
                    <a:pt x="70" y="2"/>
                  </a:cubicBezTo>
                  <a:cubicBezTo>
                    <a:pt x="56" y="1"/>
                    <a:pt x="38" y="2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1"/>
                    <a:pt x="15" y="0"/>
                    <a:pt x="13" y="1"/>
                  </a:cubicBezTo>
                  <a:cubicBezTo>
                    <a:pt x="11" y="1"/>
                    <a:pt x="12" y="0"/>
                    <a:pt x="11" y="0"/>
                  </a:cubicBezTo>
                  <a:close/>
                  <a:moveTo>
                    <a:pt x="18" y="3"/>
                  </a:moveTo>
                  <a:cubicBezTo>
                    <a:pt x="18" y="3"/>
                    <a:pt x="18" y="3"/>
                    <a:pt x="18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lnTo>
                    <a:pt x="18" y="3"/>
                  </a:lnTo>
                  <a:close/>
                  <a:moveTo>
                    <a:pt x="38" y="2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36" y="2"/>
                    <a:pt x="31" y="4"/>
                    <a:pt x="27" y="3"/>
                  </a:cubicBezTo>
                  <a:cubicBezTo>
                    <a:pt x="30" y="1"/>
                    <a:pt x="35" y="2"/>
                    <a:pt x="38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76" name="Rectangle 43"/>
            <p:cNvSpPr>
              <a:spLocks noChangeArrowheads="1"/>
            </p:cNvSpPr>
            <p:nvPr/>
          </p:nvSpPr>
          <p:spPr bwMode="auto">
            <a:xfrm>
              <a:off x="11334751" y="4773613"/>
              <a:ext cx="120650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77" name="Freeform 44"/>
            <p:cNvSpPr>
              <a:spLocks/>
            </p:cNvSpPr>
            <p:nvPr/>
          </p:nvSpPr>
          <p:spPr bwMode="auto">
            <a:xfrm>
              <a:off x="11358563" y="179228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78" name="Freeform 45"/>
            <p:cNvSpPr>
              <a:spLocks/>
            </p:cNvSpPr>
            <p:nvPr/>
          </p:nvSpPr>
          <p:spPr bwMode="auto">
            <a:xfrm>
              <a:off x="11261726" y="2330450"/>
              <a:ext cx="96838" cy="23813"/>
            </a:xfrm>
            <a:custGeom>
              <a:avLst/>
              <a:gdLst>
                <a:gd name="T0" fmla="*/ 31 w 61"/>
                <a:gd name="T1" fmla="*/ 15 h 15"/>
                <a:gd name="T2" fmla="*/ 61 w 61"/>
                <a:gd name="T3" fmla="*/ 0 h 15"/>
                <a:gd name="T4" fmla="*/ 0 w 61"/>
                <a:gd name="T5" fmla="*/ 15 h 15"/>
                <a:gd name="T6" fmla="*/ 31 w 6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15">
                  <a:moveTo>
                    <a:pt x="31" y="15"/>
                  </a:moveTo>
                  <a:lnTo>
                    <a:pt x="61" y="0"/>
                  </a:lnTo>
                  <a:lnTo>
                    <a:pt x="0" y="15"/>
                  </a:lnTo>
                  <a:lnTo>
                    <a:pt x="31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79" name="Freeform 46"/>
            <p:cNvSpPr>
              <a:spLocks/>
            </p:cNvSpPr>
            <p:nvPr/>
          </p:nvSpPr>
          <p:spPr bwMode="auto">
            <a:xfrm>
              <a:off x="11261726" y="2159000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80" name="Freeform 47"/>
            <p:cNvSpPr>
              <a:spLocks/>
            </p:cNvSpPr>
            <p:nvPr/>
          </p:nvSpPr>
          <p:spPr bwMode="auto">
            <a:xfrm>
              <a:off x="11093451" y="5140325"/>
              <a:ext cx="217488" cy="49213"/>
            </a:xfrm>
            <a:custGeom>
              <a:avLst/>
              <a:gdLst>
                <a:gd name="T0" fmla="*/ 1 w 9"/>
                <a:gd name="T1" fmla="*/ 0 h 2"/>
                <a:gd name="T2" fmla="*/ 0 w 9"/>
                <a:gd name="T3" fmla="*/ 1 h 2"/>
                <a:gd name="T4" fmla="*/ 9 w 9"/>
                <a:gd name="T5" fmla="*/ 1 h 2"/>
                <a:gd name="T6" fmla="*/ 4 w 9"/>
                <a:gd name="T7" fmla="*/ 0 h 2"/>
                <a:gd name="T8" fmla="*/ 4 w 9"/>
                <a:gd name="T9" fmla="*/ 1 h 2"/>
                <a:gd name="T10" fmla="*/ 1 w 9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7" y="1"/>
                    <a:pt x="4" y="2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81" name="Freeform 48"/>
            <p:cNvSpPr>
              <a:spLocks/>
            </p:cNvSpPr>
            <p:nvPr/>
          </p:nvSpPr>
          <p:spPr bwMode="auto">
            <a:xfrm>
              <a:off x="11237913" y="2109788"/>
              <a:ext cx="49213" cy="25400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82" name="Freeform 49"/>
            <p:cNvSpPr>
              <a:spLocks/>
            </p:cNvSpPr>
            <p:nvPr/>
          </p:nvSpPr>
          <p:spPr bwMode="auto">
            <a:xfrm>
              <a:off x="11237913" y="4872038"/>
              <a:ext cx="49213" cy="0"/>
            </a:xfrm>
            <a:custGeom>
              <a:avLst/>
              <a:gdLst>
                <a:gd name="T0" fmla="*/ 15 w 31"/>
                <a:gd name="T1" fmla="*/ 31 w 31"/>
                <a:gd name="T2" fmla="*/ 0 w 31"/>
                <a:gd name="T3" fmla="*/ 15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15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83" name="Rectangle 50"/>
            <p:cNvSpPr>
              <a:spLocks noChangeArrowheads="1"/>
            </p:cNvSpPr>
            <p:nvPr/>
          </p:nvSpPr>
          <p:spPr bwMode="auto">
            <a:xfrm>
              <a:off x="11044238" y="4994275"/>
              <a:ext cx="1206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84" name="Freeform 51"/>
            <p:cNvSpPr>
              <a:spLocks/>
            </p:cNvSpPr>
            <p:nvPr/>
          </p:nvSpPr>
          <p:spPr bwMode="auto">
            <a:xfrm>
              <a:off x="11117263" y="5262563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85" name="Rectangle 52"/>
            <p:cNvSpPr>
              <a:spLocks noChangeArrowheads="1"/>
            </p:cNvSpPr>
            <p:nvPr/>
          </p:nvSpPr>
          <p:spPr bwMode="auto">
            <a:xfrm>
              <a:off x="11044238" y="4945063"/>
              <a:ext cx="1206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86" name="Rectangle 53"/>
            <p:cNvSpPr>
              <a:spLocks noChangeArrowheads="1"/>
            </p:cNvSpPr>
            <p:nvPr/>
          </p:nvSpPr>
          <p:spPr bwMode="auto">
            <a:xfrm>
              <a:off x="10777538" y="4797425"/>
              <a:ext cx="36353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87" name="Freeform 54"/>
            <p:cNvSpPr>
              <a:spLocks/>
            </p:cNvSpPr>
            <p:nvPr/>
          </p:nvSpPr>
          <p:spPr bwMode="auto">
            <a:xfrm>
              <a:off x="11020426" y="2085975"/>
              <a:ext cx="47625" cy="49213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1 h 2"/>
                <a:gd name="T4" fmla="*/ 0 w 2"/>
                <a:gd name="T5" fmla="*/ 1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2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88" name="Freeform 55"/>
            <p:cNvSpPr>
              <a:spLocks/>
            </p:cNvSpPr>
            <p:nvPr/>
          </p:nvSpPr>
          <p:spPr bwMode="auto">
            <a:xfrm>
              <a:off x="10947401" y="4846638"/>
              <a:ext cx="120650" cy="25400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0 h 1"/>
                <a:gd name="T4" fmla="*/ 5 w 5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2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89" name="Freeform 56"/>
            <p:cNvSpPr>
              <a:spLocks/>
            </p:cNvSpPr>
            <p:nvPr/>
          </p:nvSpPr>
          <p:spPr bwMode="auto">
            <a:xfrm>
              <a:off x="11020426" y="5213350"/>
              <a:ext cx="23813" cy="25400"/>
            </a:xfrm>
            <a:custGeom>
              <a:avLst/>
              <a:gdLst>
                <a:gd name="T0" fmla="*/ 15 w 15"/>
                <a:gd name="T1" fmla="*/ 16 h 16"/>
                <a:gd name="T2" fmla="*/ 15 w 15"/>
                <a:gd name="T3" fmla="*/ 0 h 16"/>
                <a:gd name="T4" fmla="*/ 0 w 15"/>
                <a:gd name="T5" fmla="*/ 16 h 16"/>
                <a:gd name="T6" fmla="*/ 15 w 15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6">
                  <a:moveTo>
                    <a:pt x="15" y="16"/>
                  </a:moveTo>
                  <a:lnTo>
                    <a:pt x="15" y="0"/>
                  </a:lnTo>
                  <a:lnTo>
                    <a:pt x="0" y="16"/>
                  </a:lnTo>
                  <a:lnTo>
                    <a:pt x="15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90" name="Freeform 57"/>
            <p:cNvSpPr>
              <a:spLocks/>
            </p:cNvSpPr>
            <p:nvPr/>
          </p:nvSpPr>
          <p:spPr bwMode="auto">
            <a:xfrm>
              <a:off x="10294938" y="2159000"/>
              <a:ext cx="725488" cy="23813"/>
            </a:xfrm>
            <a:custGeom>
              <a:avLst/>
              <a:gdLst>
                <a:gd name="T0" fmla="*/ 30 w 30"/>
                <a:gd name="T1" fmla="*/ 0 h 1"/>
                <a:gd name="T2" fmla="*/ 0 w 30"/>
                <a:gd name="T3" fmla="*/ 0 h 1"/>
                <a:gd name="T4" fmla="*/ 30 w 30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">
                  <a:moveTo>
                    <a:pt x="3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1" y="1"/>
                    <a:pt x="18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91" name="Freeform 58"/>
            <p:cNvSpPr>
              <a:spLocks/>
            </p:cNvSpPr>
            <p:nvPr/>
          </p:nvSpPr>
          <p:spPr bwMode="auto">
            <a:xfrm>
              <a:off x="10826751" y="2109788"/>
              <a:ext cx="169863" cy="25400"/>
            </a:xfrm>
            <a:custGeom>
              <a:avLst/>
              <a:gdLst>
                <a:gd name="T0" fmla="*/ 1 w 7"/>
                <a:gd name="T1" fmla="*/ 1 h 1"/>
                <a:gd name="T2" fmla="*/ 7 w 7"/>
                <a:gd name="T3" fmla="*/ 0 h 1"/>
                <a:gd name="T4" fmla="*/ 1 w 7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">
                  <a:moveTo>
                    <a:pt x="1" y="1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92" name="Freeform 59"/>
            <p:cNvSpPr>
              <a:spLocks/>
            </p:cNvSpPr>
            <p:nvPr/>
          </p:nvSpPr>
          <p:spPr bwMode="auto">
            <a:xfrm>
              <a:off x="10923588" y="5116513"/>
              <a:ext cx="73025" cy="23813"/>
            </a:xfrm>
            <a:custGeom>
              <a:avLst/>
              <a:gdLst>
                <a:gd name="T0" fmla="*/ 46 w 46"/>
                <a:gd name="T1" fmla="*/ 15 h 15"/>
                <a:gd name="T2" fmla="*/ 46 w 46"/>
                <a:gd name="T3" fmla="*/ 0 h 15"/>
                <a:gd name="T4" fmla="*/ 0 w 46"/>
                <a:gd name="T5" fmla="*/ 15 h 15"/>
                <a:gd name="T6" fmla="*/ 46 w 46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15">
                  <a:moveTo>
                    <a:pt x="46" y="15"/>
                  </a:moveTo>
                  <a:lnTo>
                    <a:pt x="46" y="0"/>
                  </a:lnTo>
                  <a:lnTo>
                    <a:pt x="0" y="15"/>
                  </a:lnTo>
                  <a:lnTo>
                    <a:pt x="46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93" name="Rectangle 60"/>
            <p:cNvSpPr>
              <a:spLocks noChangeArrowheads="1"/>
            </p:cNvSpPr>
            <p:nvPr/>
          </p:nvSpPr>
          <p:spPr bwMode="auto">
            <a:xfrm>
              <a:off x="10583863" y="5213350"/>
              <a:ext cx="387350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94" name="Freeform 61"/>
            <p:cNvSpPr>
              <a:spLocks/>
            </p:cNvSpPr>
            <p:nvPr/>
          </p:nvSpPr>
          <p:spPr bwMode="auto">
            <a:xfrm>
              <a:off x="10899776" y="1449388"/>
              <a:ext cx="47625" cy="0"/>
            </a:xfrm>
            <a:custGeom>
              <a:avLst/>
              <a:gdLst>
                <a:gd name="T0" fmla="*/ 15 w 30"/>
                <a:gd name="T1" fmla="*/ 30 w 30"/>
                <a:gd name="T2" fmla="*/ 0 w 30"/>
                <a:gd name="T3" fmla="*/ 15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15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95" name="Freeform 62"/>
            <p:cNvSpPr>
              <a:spLocks/>
            </p:cNvSpPr>
            <p:nvPr/>
          </p:nvSpPr>
          <p:spPr bwMode="auto">
            <a:xfrm>
              <a:off x="10802938" y="4872038"/>
              <a:ext cx="96838" cy="0"/>
            </a:xfrm>
            <a:custGeom>
              <a:avLst/>
              <a:gdLst>
                <a:gd name="T0" fmla="*/ 30 w 61"/>
                <a:gd name="T1" fmla="*/ 61 w 61"/>
                <a:gd name="T2" fmla="*/ 0 w 61"/>
                <a:gd name="T3" fmla="*/ 30 w 6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1">
                  <a:moveTo>
                    <a:pt x="30" y="0"/>
                  </a:moveTo>
                  <a:lnTo>
                    <a:pt x="61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96" name="Freeform 63"/>
            <p:cNvSpPr>
              <a:spLocks/>
            </p:cNvSpPr>
            <p:nvPr/>
          </p:nvSpPr>
          <p:spPr bwMode="auto">
            <a:xfrm>
              <a:off x="10802938" y="5116513"/>
              <a:ext cx="96838" cy="23813"/>
            </a:xfrm>
            <a:custGeom>
              <a:avLst/>
              <a:gdLst>
                <a:gd name="T0" fmla="*/ 4 w 4"/>
                <a:gd name="T1" fmla="*/ 1 h 1"/>
                <a:gd name="T2" fmla="*/ 0 w 4"/>
                <a:gd name="T3" fmla="*/ 0 h 1"/>
                <a:gd name="T4" fmla="*/ 4 w 4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3" y="1"/>
                    <a:pt x="1" y="0"/>
                    <a:pt x="0" y="0"/>
                  </a:cubicBezTo>
                  <a:cubicBezTo>
                    <a:pt x="1" y="0"/>
                    <a:pt x="2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97" name="Freeform 64"/>
            <p:cNvSpPr>
              <a:spLocks/>
            </p:cNvSpPr>
            <p:nvPr/>
          </p:nvSpPr>
          <p:spPr bwMode="auto">
            <a:xfrm>
              <a:off x="10729913" y="4651375"/>
              <a:ext cx="120650" cy="23813"/>
            </a:xfrm>
            <a:custGeom>
              <a:avLst/>
              <a:gdLst>
                <a:gd name="T0" fmla="*/ 46 w 76"/>
                <a:gd name="T1" fmla="*/ 15 h 15"/>
                <a:gd name="T2" fmla="*/ 76 w 76"/>
                <a:gd name="T3" fmla="*/ 0 h 15"/>
                <a:gd name="T4" fmla="*/ 0 w 76"/>
                <a:gd name="T5" fmla="*/ 0 h 15"/>
                <a:gd name="T6" fmla="*/ 46 w 76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5">
                  <a:moveTo>
                    <a:pt x="46" y="15"/>
                  </a:moveTo>
                  <a:lnTo>
                    <a:pt x="76" y="0"/>
                  </a:lnTo>
                  <a:lnTo>
                    <a:pt x="0" y="0"/>
                  </a:lnTo>
                  <a:lnTo>
                    <a:pt x="46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98" name="Freeform 65"/>
            <p:cNvSpPr>
              <a:spLocks/>
            </p:cNvSpPr>
            <p:nvPr/>
          </p:nvSpPr>
          <p:spPr bwMode="auto">
            <a:xfrm>
              <a:off x="10706101" y="1743075"/>
              <a:ext cx="120650" cy="25400"/>
            </a:xfrm>
            <a:custGeom>
              <a:avLst/>
              <a:gdLst>
                <a:gd name="T0" fmla="*/ 1 w 5"/>
                <a:gd name="T1" fmla="*/ 1 h 1"/>
                <a:gd name="T2" fmla="*/ 5 w 5"/>
                <a:gd name="T3" fmla="*/ 1 h 1"/>
                <a:gd name="T4" fmla="*/ 5 w 5"/>
                <a:gd name="T5" fmla="*/ 0 h 1"/>
                <a:gd name="T6" fmla="*/ 0 w 5"/>
                <a:gd name="T7" fmla="*/ 0 h 1"/>
                <a:gd name="T8" fmla="*/ 0 w 5"/>
                <a:gd name="T9" fmla="*/ 1 h 1"/>
                <a:gd name="T10" fmla="*/ 1 w 5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">
                  <a:moveTo>
                    <a:pt x="1" y="1"/>
                  </a:moveTo>
                  <a:cubicBezTo>
                    <a:pt x="2" y="0"/>
                    <a:pt x="3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99" name="Freeform 66"/>
            <p:cNvSpPr>
              <a:spLocks/>
            </p:cNvSpPr>
            <p:nvPr/>
          </p:nvSpPr>
          <p:spPr bwMode="auto">
            <a:xfrm>
              <a:off x="10583863" y="4945063"/>
              <a:ext cx="219075" cy="49213"/>
            </a:xfrm>
            <a:custGeom>
              <a:avLst/>
              <a:gdLst>
                <a:gd name="T0" fmla="*/ 7 w 9"/>
                <a:gd name="T1" fmla="*/ 1 h 2"/>
                <a:gd name="T2" fmla="*/ 7 w 9"/>
                <a:gd name="T3" fmla="*/ 1 h 2"/>
                <a:gd name="T4" fmla="*/ 9 w 9"/>
                <a:gd name="T5" fmla="*/ 0 h 2"/>
                <a:gd name="T6" fmla="*/ 0 w 9"/>
                <a:gd name="T7" fmla="*/ 0 h 2"/>
                <a:gd name="T8" fmla="*/ 7 w 9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7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5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00" name="Freeform 67"/>
            <p:cNvSpPr>
              <a:spLocks/>
            </p:cNvSpPr>
            <p:nvPr/>
          </p:nvSpPr>
          <p:spPr bwMode="auto">
            <a:xfrm>
              <a:off x="10753726" y="4968875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01" name="Rectangle 68"/>
            <p:cNvSpPr>
              <a:spLocks noChangeArrowheads="1"/>
            </p:cNvSpPr>
            <p:nvPr/>
          </p:nvSpPr>
          <p:spPr bwMode="auto">
            <a:xfrm>
              <a:off x="10680701" y="1449388"/>
              <a:ext cx="9683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02" name="Freeform 69"/>
            <p:cNvSpPr>
              <a:spLocks/>
            </p:cNvSpPr>
            <p:nvPr/>
          </p:nvSpPr>
          <p:spPr bwMode="auto">
            <a:xfrm>
              <a:off x="10439401" y="5116513"/>
              <a:ext cx="338138" cy="23813"/>
            </a:xfrm>
            <a:custGeom>
              <a:avLst/>
              <a:gdLst>
                <a:gd name="T0" fmla="*/ 14 w 14"/>
                <a:gd name="T1" fmla="*/ 0 h 1"/>
                <a:gd name="T2" fmla="*/ 0 w 14"/>
                <a:gd name="T3" fmla="*/ 0 h 1"/>
                <a:gd name="T4" fmla="*/ 0 w 14"/>
                <a:gd name="T5" fmla="*/ 0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cubicBezTo>
                    <a:pt x="8" y="0"/>
                    <a:pt x="6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9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03" name="Rectangle 70"/>
            <p:cNvSpPr>
              <a:spLocks noChangeArrowheads="1"/>
            </p:cNvSpPr>
            <p:nvPr/>
          </p:nvSpPr>
          <p:spPr bwMode="auto">
            <a:xfrm>
              <a:off x="10342563" y="1743075"/>
              <a:ext cx="338138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04" name="Freeform 71"/>
            <p:cNvSpPr>
              <a:spLocks/>
            </p:cNvSpPr>
            <p:nvPr/>
          </p:nvSpPr>
          <p:spPr bwMode="auto">
            <a:xfrm>
              <a:off x="10609263" y="1498600"/>
              <a:ext cx="47625" cy="25400"/>
            </a:xfrm>
            <a:custGeom>
              <a:avLst/>
              <a:gdLst>
                <a:gd name="T0" fmla="*/ 30 w 30"/>
                <a:gd name="T1" fmla="*/ 16 h 16"/>
                <a:gd name="T2" fmla="*/ 30 w 30"/>
                <a:gd name="T3" fmla="*/ 0 h 16"/>
                <a:gd name="T4" fmla="*/ 0 w 30"/>
                <a:gd name="T5" fmla="*/ 16 h 16"/>
                <a:gd name="T6" fmla="*/ 30 w 30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6">
                  <a:moveTo>
                    <a:pt x="30" y="16"/>
                  </a:moveTo>
                  <a:lnTo>
                    <a:pt x="30" y="0"/>
                  </a:lnTo>
                  <a:lnTo>
                    <a:pt x="0" y="16"/>
                  </a:lnTo>
                  <a:lnTo>
                    <a:pt x="30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05" name="Freeform 72"/>
            <p:cNvSpPr>
              <a:spLocks/>
            </p:cNvSpPr>
            <p:nvPr/>
          </p:nvSpPr>
          <p:spPr bwMode="auto">
            <a:xfrm>
              <a:off x="10583863" y="1914525"/>
              <a:ext cx="73025" cy="0"/>
            </a:xfrm>
            <a:custGeom>
              <a:avLst/>
              <a:gdLst>
                <a:gd name="T0" fmla="*/ 16 w 46"/>
                <a:gd name="T1" fmla="*/ 46 w 46"/>
                <a:gd name="T2" fmla="*/ 0 w 46"/>
                <a:gd name="T3" fmla="*/ 1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16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06" name="Freeform 73"/>
            <p:cNvSpPr>
              <a:spLocks/>
            </p:cNvSpPr>
            <p:nvPr/>
          </p:nvSpPr>
          <p:spPr bwMode="auto">
            <a:xfrm>
              <a:off x="10318751" y="4456113"/>
              <a:ext cx="338138" cy="49213"/>
            </a:xfrm>
            <a:custGeom>
              <a:avLst/>
              <a:gdLst>
                <a:gd name="T0" fmla="*/ 0 w 14"/>
                <a:gd name="T1" fmla="*/ 1 h 2"/>
                <a:gd name="T2" fmla="*/ 14 w 14"/>
                <a:gd name="T3" fmla="*/ 1 h 2"/>
                <a:gd name="T4" fmla="*/ 0 w 14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2">
                  <a:moveTo>
                    <a:pt x="0" y="1"/>
                  </a:moveTo>
                  <a:cubicBezTo>
                    <a:pt x="5" y="1"/>
                    <a:pt x="10" y="2"/>
                    <a:pt x="14" y="1"/>
                  </a:cubicBezTo>
                  <a:cubicBezTo>
                    <a:pt x="9" y="1"/>
                    <a:pt x="4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07" name="Freeform 74"/>
            <p:cNvSpPr>
              <a:spLocks/>
            </p:cNvSpPr>
            <p:nvPr/>
          </p:nvSpPr>
          <p:spPr bwMode="auto">
            <a:xfrm>
              <a:off x="10583863" y="3306763"/>
              <a:ext cx="49213" cy="0"/>
            </a:xfrm>
            <a:custGeom>
              <a:avLst/>
              <a:gdLst>
                <a:gd name="T0" fmla="*/ 16 w 31"/>
                <a:gd name="T1" fmla="*/ 31 w 31"/>
                <a:gd name="T2" fmla="*/ 0 w 31"/>
                <a:gd name="T3" fmla="*/ 16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16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08" name="Freeform 75"/>
            <p:cNvSpPr>
              <a:spLocks/>
            </p:cNvSpPr>
            <p:nvPr/>
          </p:nvSpPr>
          <p:spPr bwMode="auto">
            <a:xfrm>
              <a:off x="10560051" y="2085975"/>
              <a:ext cx="49213" cy="0"/>
            </a:xfrm>
            <a:custGeom>
              <a:avLst/>
              <a:gdLst>
                <a:gd name="T0" fmla="*/ 15 w 31"/>
                <a:gd name="T1" fmla="*/ 31 w 31"/>
                <a:gd name="T2" fmla="*/ 0 w 31"/>
                <a:gd name="T3" fmla="*/ 15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15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09" name="Freeform 76"/>
            <p:cNvSpPr>
              <a:spLocks/>
            </p:cNvSpPr>
            <p:nvPr/>
          </p:nvSpPr>
          <p:spPr bwMode="auto">
            <a:xfrm>
              <a:off x="10366376" y="2085975"/>
              <a:ext cx="120650" cy="23813"/>
            </a:xfrm>
            <a:custGeom>
              <a:avLst/>
              <a:gdLst>
                <a:gd name="T0" fmla="*/ 0 w 5"/>
                <a:gd name="T1" fmla="*/ 0 h 1"/>
                <a:gd name="T2" fmla="*/ 2 w 5"/>
                <a:gd name="T3" fmla="*/ 1 h 1"/>
                <a:gd name="T4" fmla="*/ 5 w 5"/>
                <a:gd name="T5" fmla="*/ 0 h 1"/>
                <a:gd name="T6" fmla="*/ 0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cubicBezTo>
                    <a:pt x="1" y="0"/>
                    <a:pt x="1" y="1"/>
                    <a:pt x="2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10" name="Freeform 77"/>
            <p:cNvSpPr>
              <a:spLocks/>
            </p:cNvSpPr>
            <p:nvPr/>
          </p:nvSpPr>
          <p:spPr bwMode="auto">
            <a:xfrm>
              <a:off x="10318751" y="2109788"/>
              <a:ext cx="265113" cy="25400"/>
            </a:xfrm>
            <a:custGeom>
              <a:avLst/>
              <a:gdLst>
                <a:gd name="T0" fmla="*/ 11 w 11"/>
                <a:gd name="T1" fmla="*/ 0 h 1"/>
                <a:gd name="T2" fmla="*/ 4 w 11"/>
                <a:gd name="T3" fmla="*/ 0 h 1"/>
                <a:gd name="T4" fmla="*/ 0 w 11"/>
                <a:gd name="T5" fmla="*/ 1 h 1"/>
                <a:gd name="T6" fmla="*/ 11 w 1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0"/>
                  </a:moveTo>
                  <a:cubicBezTo>
                    <a:pt x="8" y="0"/>
                    <a:pt x="7" y="0"/>
                    <a:pt x="4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0"/>
                    <a:pt x="8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11" name="Freeform 78"/>
            <p:cNvSpPr>
              <a:spLocks/>
            </p:cNvSpPr>
            <p:nvPr/>
          </p:nvSpPr>
          <p:spPr bwMode="auto">
            <a:xfrm>
              <a:off x="10245726" y="1987550"/>
              <a:ext cx="241300" cy="25400"/>
            </a:xfrm>
            <a:custGeom>
              <a:avLst/>
              <a:gdLst>
                <a:gd name="T0" fmla="*/ 0 w 10"/>
                <a:gd name="T1" fmla="*/ 1 h 1"/>
                <a:gd name="T2" fmla="*/ 10 w 10"/>
                <a:gd name="T3" fmla="*/ 1 h 1"/>
                <a:gd name="T4" fmla="*/ 0 w 1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">
                  <a:moveTo>
                    <a:pt x="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6" y="1"/>
                    <a:pt x="3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12" name="Freeform 79"/>
            <p:cNvSpPr>
              <a:spLocks/>
            </p:cNvSpPr>
            <p:nvPr/>
          </p:nvSpPr>
          <p:spPr bwMode="auto">
            <a:xfrm>
              <a:off x="10487026" y="2012950"/>
              <a:ext cx="73025" cy="0"/>
            </a:xfrm>
            <a:custGeom>
              <a:avLst/>
              <a:gdLst>
                <a:gd name="T0" fmla="*/ 3 w 3"/>
                <a:gd name="T1" fmla="*/ 0 w 3"/>
                <a:gd name="T2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13" name="Freeform 80"/>
            <p:cNvSpPr>
              <a:spLocks/>
            </p:cNvSpPr>
            <p:nvPr/>
          </p:nvSpPr>
          <p:spPr bwMode="auto">
            <a:xfrm>
              <a:off x="10487026" y="3821113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14" name="Freeform 81"/>
            <p:cNvSpPr>
              <a:spLocks/>
            </p:cNvSpPr>
            <p:nvPr/>
          </p:nvSpPr>
          <p:spPr bwMode="auto">
            <a:xfrm>
              <a:off x="10487026" y="5360988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15" name="Rectangle 82"/>
            <p:cNvSpPr>
              <a:spLocks noChangeArrowheads="1"/>
            </p:cNvSpPr>
            <p:nvPr/>
          </p:nvSpPr>
          <p:spPr bwMode="auto">
            <a:xfrm>
              <a:off x="10439401" y="3306763"/>
              <a:ext cx="9683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16" name="Freeform 83"/>
            <p:cNvSpPr>
              <a:spLocks/>
            </p:cNvSpPr>
            <p:nvPr/>
          </p:nvSpPr>
          <p:spPr bwMode="auto">
            <a:xfrm>
              <a:off x="10366376" y="4432300"/>
              <a:ext cx="146050" cy="23813"/>
            </a:xfrm>
            <a:custGeom>
              <a:avLst/>
              <a:gdLst>
                <a:gd name="T0" fmla="*/ 1 w 6"/>
                <a:gd name="T1" fmla="*/ 0 h 1"/>
                <a:gd name="T2" fmla="*/ 6 w 6"/>
                <a:gd name="T3" fmla="*/ 0 h 1"/>
                <a:gd name="T4" fmla="*/ 4 w 6"/>
                <a:gd name="T5" fmla="*/ 0 h 1"/>
                <a:gd name="T6" fmla="*/ 1 w 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1" y="0"/>
                  </a:moveTo>
                  <a:cubicBezTo>
                    <a:pt x="2" y="1"/>
                    <a:pt x="5" y="1"/>
                    <a:pt x="6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4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17" name="Freeform 84"/>
            <p:cNvSpPr>
              <a:spLocks/>
            </p:cNvSpPr>
            <p:nvPr/>
          </p:nvSpPr>
          <p:spPr bwMode="auto">
            <a:xfrm>
              <a:off x="10512426" y="4432300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18" name="Freeform 85"/>
            <p:cNvSpPr>
              <a:spLocks/>
            </p:cNvSpPr>
            <p:nvPr/>
          </p:nvSpPr>
          <p:spPr bwMode="auto">
            <a:xfrm>
              <a:off x="10439401" y="4872038"/>
              <a:ext cx="47625" cy="23813"/>
            </a:xfrm>
            <a:custGeom>
              <a:avLst/>
              <a:gdLst>
                <a:gd name="T0" fmla="*/ 30 w 30"/>
                <a:gd name="T1" fmla="*/ 15 h 15"/>
                <a:gd name="T2" fmla="*/ 30 w 30"/>
                <a:gd name="T3" fmla="*/ 0 h 15"/>
                <a:gd name="T4" fmla="*/ 0 w 30"/>
                <a:gd name="T5" fmla="*/ 15 h 15"/>
                <a:gd name="T6" fmla="*/ 30 w 30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5">
                  <a:moveTo>
                    <a:pt x="30" y="15"/>
                  </a:moveTo>
                  <a:lnTo>
                    <a:pt x="30" y="0"/>
                  </a:lnTo>
                  <a:lnTo>
                    <a:pt x="0" y="15"/>
                  </a:lnTo>
                  <a:lnTo>
                    <a:pt x="3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19" name="Freeform 86"/>
            <p:cNvSpPr>
              <a:spLocks/>
            </p:cNvSpPr>
            <p:nvPr/>
          </p:nvSpPr>
          <p:spPr bwMode="auto">
            <a:xfrm>
              <a:off x="10269538" y="1865313"/>
              <a:ext cx="193675" cy="49213"/>
            </a:xfrm>
            <a:custGeom>
              <a:avLst/>
              <a:gdLst>
                <a:gd name="T0" fmla="*/ 1 w 8"/>
                <a:gd name="T1" fmla="*/ 2 h 2"/>
                <a:gd name="T2" fmla="*/ 2 w 8"/>
                <a:gd name="T3" fmla="*/ 1 h 2"/>
                <a:gd name="T4" fmla="*/ 3 w 8"/>
                <a:gd name="T5" fmla="*/ 2 h 2"/>
                <a:gd name="T6" fmla="*/ 8 w 8"/>
                <a:gd name="T7" fmla="*/ 2 h 2"/>
                <a:gd name="T8" fmla="*/ 8 w 8"/>
                <a:gd name="T9" fmla="*/ 1 h 2"/>
                <a:gd name="T10" fmla="*/ 0 w 8"/>
                <a:gd name="T11" fmla="*/ 1 h 2"/>
                <a:gd name="T12" fmla="*/ 1 w 8"/>
                <a:gd name="T13" fmla="*/ 1 h 2"/>
                <a:gd name="T14" fmla="*/ 1 w 8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">
                  <a:moveTo>
                    <a:pt x="1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0"/>
                    <a:pt x="7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20" name="Rectangle 87"/>
            <p:cNvSpPr>
              <a:spLocks noChangeArrowheads="1"/>
            </p:cNvSpPr>
            <p:nvPr/>
          </p:nvSpPr>
          <p:spPr bwMode="auto">
            <a:xfrm>
              <a:off x="9567863" y="2500313"/>
              <a:ext cx="895350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21" name="Rectangle 88"/>
            <p:cNvSpPr>
              <a:spLocks noChangeArrowheads="1"/>
            </p:cNvSpPr>
            <p:nvPr/>
          </p:nvSpPr>
          <p:spPr bwMode="auto">
            <a:xfrm>
              <a:off x="10390188" y="3355975"/>
              <a:ext cx="49213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22" name="Freeform 89"/>
            <p:cNvSpPr>
              <a:spLocks/>
            </p:cNvSpPr>
            <p:nvPr/>
          </p:nvSpPr>
          <p:spPr bwMode="auto">
            <a:xfrm>
              <a:off x="10415588" y="4945063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23" name="Freeform 90"/>
            <p:cNvSpPr>
              <a:spLocks/>
            </p:cNvSpPr>
            <p:nvPr/>
          </p:nvSpPr>
          <p:spPr bwMode="auto">
            <a:xfrm>
              <a:off x="10390188" y="536098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24" name="Freeform 91"/>
            <p:cNvSpPr>
              <a:spLocks/>
            </p:cNvSpPr>
            <p:nvPr/>
          </p:nvSpPr>
          <p:spPr bwMode="auto">
            <a:xfrm>
              <a:off x="10342563" y="2330450"/>
              <a:ext cx="73025" cy="23813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0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25" name="Freeform 92"/>
            <p:cNvSpPr>
              <a:spLocks/>
            </p:cNvSpPr>
            <p:nvPr/>
          </p:nvSpPr>
          <p:spPr bwMode="auto">
            <a:xfrm>
              <a:off x="10366376" y="2549525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26" name="Freeform 93"/>
            <p:cNvSpPr>
              <a:spLocks/>
            </p:cNvSpPr>
            <p:nvPr/>
          </p:nvSpPr>
          <p:spPr bwMode="auto">
            <a:xfrm>
              <a:off x="10269538" y="323373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27" name="Freeform 94"/>
            <p:cNvSpPr>
              <a:spLocks/>
            </p:cNvSpPr>
            <p:nvPr/>
          </p:nvSpPr>
          <p:spPr bwMode="auto">
            <a:xfrm>
              <a:off x="10269538" y="3259138"/>
              <a:ext cx="49213" cy="23813"/>
            </a:xfrm>
            <a:custGeom>
              <a:avLst/>
              <a:gdLst>
                <a:gd name="T0" fmla="*/ 31 w 31"/>
                <a:gd name="T1" fmla="*/ 15 h 15"/>
                <a:gd name="T2" fmla="*/ 31 w 31"/>
                <a:gd name="T3" fmla="*/ 0 h 15"/>
                <a:gd name="T4" fmla="*/ 0 w 31"/>
                <a:gd name="T5" fmla="*/ 15 h 15"/>
                <a:gd name="T6" fmla="*/ 31 w 3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31" y="15"/>
                  </a:moveTo>
                  <a:lnTo>
                    <a:pt x="31" y="0"/>
                  </a:lnTo>
                  <a:lnTo>
                    <a:pt x="0" y="15"/>
                  </a:lnTo>
                  <a:lnTo>
                    <a:pt x="31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28" name="Freeform 95"/>
            <p:cNvSpPr>
              <a:spLocks/>
            </p:cNvSpPr>
            <p:nvPr/>
          </p:nvSpPr>
          <p:spPr bwMode="auto">
            <a:xfrm>
              <a:off x="10245726" y="2109788"/>
              <a:ext cx="49213" cy="25400"/>
            </a:xfrm>
            <a:custGeom>
              <a:avLst/>
              <a:gdLst>
                <a:gd name="T0" fmla="*/ 0 w 31"/>
                <a:gd name="T1" fmla="*/ 0 h 16"/>
                <a:gd name="T2" fmla="*/ 0 w 31"/>
                <a:gd name="T3" fmla="*/ 16 h 16"/>
                <a:gd name="T4" fmla="*/ 31 w 31"/>
                <a:gd name="T5" fmla="*/ 16 h 16"/>
                <a:gd name="T6" fmla="*/ 0 w 31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6">
                  <a:moveTo>
                    <a:pt x="0" y="0"/>
                  </a:moveTo>
                  <a:lnTo>
                    <a:pt x="0" y="16"/>
                  </a:lnTo>
                  <a:lnTo>
                    <a:pt x="31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29" name="Freeform 96"/>
            <p:cNvSpPr>
              <a:spLocks/>
            </p:cNvSpPr>
            <p:nvPr/>
          </p:nvSpPr>
          <p:spPr bwMode="auto">
            <a:xfrm>
              <a:off x="10221913" y="3722688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30" name="Freeform 97"/>
            <p:cNvSpPr>
              <a:spLocks/>
            </p:cNvSpPr>
            <p:nvPr/>
          </p:nvSpPr>
          <p:spPr bwMode="auto">
            <a:xfrm>
              <a:off x="9713913" y="1401763"/>
              <a:ext cx="531813" cy="23813"/>
            </a:xfrm>
            <a:custGeom>
              <a:avLst/>
              <a:gdLst>
                <a:gd name="T0" fmla="*/ 22 w 22"/>
                <a:gd name="T1" fmla="*/ 1 h 1"/>
                <a:gd name="T2" fmla="*/ 0 w 22"/>
                <a:gd name="T3" fmla="*/ 1 h 1"/>
                <a:gd name="T4" fmla="*/ 22 w 2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">
                  <a:moveTo>
                    <a:pt x="22" y="1"/>
                  </a:moveTo>
                  <a:cubicBezTo>
                    <a:pt x="15" y="1"/>
                    <a:pt x="6" y="0"/>
                    <a:pt x="0" y="1"/>
                  </a:cubicBezTo>
                  <a:lnTo>
                    <a:pt x="22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31" name="Freeform 98"/>
            <p:cNvSpPr>
              <a:spLocks/>
            </p:cNvSpPr>
            <p:nvPr/>
          </p:nvSpPr>
          <p:spPr bwMode="auto">
            <a:xfrm>
              <a:off x="10028238" y="4945063"/>
              <a:ext cx="241300" cy="23813"/>
            </a:xfrm>
            <a:custGeom>
              <a:avLst/>
              <a:gdLst>
                <a:gd name="T0" fmla="*/ 5 w 10"/>
                <a:gd name="T1" fmla="*/ 1 h 1"/>
                <a:gd name="T2" fmla="*/ 10 w 10"/>
                <a:gd name="T3" fmla="*/ 0 h 1"/>
                <a:gd name="T4" fmla="*/ 0 w 10"/>
                <a:gd name="T5" fmla="*/ 0 h 1"/>
                <a:gd name="T6" fmla="*/ 5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5" y="1"/>
                  </a:moveTo>
                  <a:cubicBezTo>
                    <a:pt x="6" y="0"/>
                    <a:pt x="9" y="1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5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32" name="Freeform 99"/>
            <p:cNvSpPr>
              <a:spLocks/>
            </p:cNvSpPr>
            <p:nvPr/>
          </p:nvSpPr>
          <p:spPr bwMode="auto">
            <a:xfrm>
              <a:off x="9591676" y="1841500"/>
              <a:ext cx="654050" cy="73025"/>
            </a:xfrm>
            <a:custGeom>
              <a:avLst/>
              <a:gdLst>
                <a:gd name="T0" fmla="*/ 13 w 27"/>
                <a:gd name="T1" fmla="*/ 1 h 3"/>
                <a:gd name="T2" fmla="*/ 12 w 27"/>
                <a:gd name="T3" fmla="*/ 1 h 3"/>
                <a:gd name="T4" fmla="*/ 10 w 27"/>
                <a:gd name="T5" fmla="*/ 1 h 3"/>
                <a:gd name="T6" fmla="*/ 4 w 27"/>
                <a:gd name="T7" fmla="*/ 1 h 3"/>
                <a:gd name="T8" fmla="*/ 5 w 27"/>
                <a:gd name="T9" fmla="*/ 1 h 3"/>
                <a:gd name="T10" fmla="*/ 4 w 27"/>
                <a:gd name="T11" fmla="*/ 1 h 3"/>
                <a:gd name="T12" fmla="*/ 0 w 27"/>
                <a:gd name="T13" fmla="*/ 3 h 3"/>
                <a:gd name="T14" fmla="*/ 11 w 27"/>
                <a:gd name="T15" fmla="*/ 3 h 3"/>
                <a:gd name="T16" fmla="*/ 10 w 27"/>
                <a:gd name="T17" fmla="*/ 2 h 3"/>
                <a:gd name="T18" fmla="*/ 12 w 27"/>
                <a:gd name="T19" fmla="*/ 2 h 3"/>
                <a:gd name="T20" fmla="*/ 13 w 27"/>
                <a:gd name="T21" fmla="*/ 3 h 3"/>
                <a:gd name="T22" fmla="*/ 15 w 27"/>
                <a:gd name="T23" fmla="*/ 3 h 3"/>
                <a:gd name="T24" fmla="*/ 18 w 27"/>
                <a:gd name="T25" fmla="*/ 2 h 3"/>
                <a:gd name="T26" fmla="*/ 19 w 27"/>
                <a:gd name="T27" fmla="*/ 2 h 3"/>
                <a:gd name="T28" fmla="*/ 22 w 27"/>
                <a:gd name="T29" fmla="*/ 2 h 3"/>
                <a:gd name="T30" fmla="*/ 27 w 27"/>
                <a:gd name="T31" fmla="*/ 2 h 3"/>
                <a:gd name="T32" fmla="*/ 14 w 27"/>
                <a:gd name="T33" fmla="*/ 1 h 3"/>
                <a:gd name="T34" fmla="*/ 15 w 27"/>
                <a:gd name="T35" fmla="*/ 1 h 3"/>
                <a:gd name="T36" fmla="*/ 13 w 27"/>
                <a:gd name="T3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3">
                  <a:moveTo>
                    <a:pt x="13" y="1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0" y="0"/>
                    <a:pt x="10" y="1"/>
                  </a:cubicBezTo>
                  <a:cubicBezTo>
                    <a:pt x="9" y="2"/>
                    <a:pt x="6" y="2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1" y="2"/>
                    <a:pt x="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1" y="2"/>
                    <a:pt x="11" y="2"/>
                    <a:pt x="12" y="2"/>
                  </a:cubicBezTo>
                  <a:cubicBezTo>
                    <a:pt x="12" y="2"/>
                    <a:pt x="13" y="2"/>
                    <a:pt x="13" y="3"/>
                  </a:cubicBezTo>
                  <a:cubicBezTo>
                    <a:pt x="13" y="3"/>
                    <a:pt x="15" y="2"/>
                    <a:pt x="15" y="3"/>
                  </a:cubicBezTo>
                  <a:cubicBezTo>
                    <a:pt x="16" y="2"/>
                    <a:pt x="18" y="3"/>
                    <a:pt x="18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2"/>
                    <a:pt x="21" y="3"/>
                    <a:pt x="22" y="2"/>
                  </a:cubicBezTo>
                  <a:cubicBezTo>
                    <a:pt x="24" y="3"/>
                    <a:pt x="25" y="2"/>
                    <a:pt x="27" y="2"/>
                  </a:cubicBezTo>
                  <a:cubicBezTo>
                    <a:pt x="23" y="2"/>
                    <a:pt x="18" y="2"/>
                    <a:pt x="14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3" y="0"/>
                    <a:pt x="14" y="2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33" name="Freeform 100"/>
            <p:cNvSpPr>
              <a:spLocks/>
            </p:cNvSpPr>
            <p:nvPr/>
          </p:nvSpPr>
          <p:spPr bwMode="auto">
            <a:xfrm>
              <a:off x="10172701" y="323373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34" name="Freeform 101"/>
            <p:cNvSpPr>
              <a:spLocks/>
            </p:cNvSpPr>
            <p:nvPr/>
          </p:nvSpPr>
          <p:spPr bwMode="auto">
            <a:xfrm>
              <a:off x="10198101" y="4260850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35" name="Freeform 102"/>
            <p:cNvSpPr>
              <a:spLocks/>
            </p:cNvSpPr>
            <p:nvPr/>
          </p:nvSpPr>
          <p:spPr bwMode="auto">
            <a:xfrm>
              <a:off x="10172701" y="2012950"/>
              <a:ext cx="49213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36" name="Freeform 103"/>
            <p:cNvSpPr>
              <a:spLocks/>
            </p:cNvSpPr>
            <p:nvPr/>
          </p:nvSpPr>
          <p:spPr bwMode="auto">
            <a:xfrm>
              <a:off x="10148888" y="2109788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37" name="Freeform 104"/>
            <p:cNvSpPr>
              <a:spLocks/>
            </p:cNvSpPr>
            <p:nvPr/>
          </p:nvSpPr>
          <p:spPr bwMode="auto">
            <a:xfrm>
              <a:off x="10052051" y="5360988"/>
              <a:ext cx="146050" cy="0"/>
            </a:xfrm>
            <a:custGeom>
              <a:avLst/>
              <a:gdLst>
                <a:gd name="T0" fmla="*/ 0 w 6"/>
                <a:gd name="T1" fmla="*/ 6 w 6"/>
                <a:gd name="T2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cubicBezTo>
                    <a:pt x="2" y="0"/>
                    <a:pt x="4" y="0"/>
                    <a:pt x="6" y="0"/>
                  </a:cubicBezTo>
                  <a:cubicBezTo>
                    <a:pt x="4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38" name="Freeform 105"/>
            <p:cNvSpPr>
              <a:spLocks/>
            </p:cNvSpPr>
            <p:nvPr/>
          </p:nvSpPr>
          <p:spPr bwMode="auto">
            <a:xfrm>
              <a:off x="10148888" y="4089400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39" name="Freeform 106"/>
            <p:cNvSpPr>
              <a:spLocks/>
            </p:cNvSpPr>
            <p:nvPr/>
          </p:nvSpPr>
          <p:spPr bwMode="auto">
            <a:xfrm>
              <a:off x="9012238" y="3111500"/>
              <a:ext cx="1185863" cy="73025"/>
            </a:xfrm>
            <a:custGeom>
              <a:avLst/>
              <a:gdLst>
                <a:gd name="T0" fmla="*/ 1 w 49"/>
                <a:gd name="T1" fmla="*/ 0 h 3"/>
                <a:gd name="T2" fmla="*/ 0 w 49"/>
                <a:gd name="T3" fmla="*/ 1 h 3"/>
                <a:gd name="T4" fmla="*/ 13 w 49"/>
                <a:gd name="T5" fmla="*/ 1 h 3"/>
                <a:gd name="T6" fmla="*/ 49 w 49"/>
                <a:gd name="T7" fmla="*/ 1 h 3"/>
                <a:gd name="T8" fmla="*/ 3 w 49"/>
                <a:gd name="T9" fmla="*/ 0 h 3"/>
                <a:gd name="T10" fmla="*/ 3 w 49"/>
                <a:gd name="T11" fmla="*/ 1 h 3"/>
                <a:gd name="T12" fmla="*/ 1 w 49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3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5" y="1"/>
                    <a:pt x="9" y="3"/>
                    <a:pt x="13" y="1"/>
                  </a:cubicBezTo>
                  <a:cubicBezTo>
                    <a:pt x="26" y="1"/>
                    <a:pt x="36" y="2"/>
                    <a:pt x="49" y="1"/>
                  </a:cubicBezTo>
                  <a:cubicBezTo>
                    <a:pt x="33" y="0"/>
                    <a:pt x="19" y="1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40" name="Freeform 107"/>
            <p:cNvSpPr>
              <a:spLocks/>
            </p:cNvSpPr>
            <p:nvPr/>
          </p:nvSpPr>
          <p:spPr bwMode="auto">
            <a:xfrm>
              <a:off x="10148888" y="452913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41" name="Freeform 108"/>
            <p:cNvSpPr>
              <a:spLocks/>
            </p:cNvSpPr>
            <p:nvPr/>
          </p:nvSpPr>
          <p:spPr bwMode="auto">
            <a:xfrm>
              <a:off x="10101263" y="5629275"/>
              <a:ext cx="96838" cy="0"/>
            </a:xfrm>
            <a:custGeom>
              <a:avLst/>
              <a:gdLst>
                <a:gd name="T0" fmla="*/ 0 w 61"/>
                <a:gd name="T1" fmla="*/ 61 w 61"/>
                <a:gd name="T2" fmla="*/ 0 w 61"/>
                <a:gd name="T3" fmla="*/ 0 w 6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1">
                  <a:moveTo>
                    <a:pt x="0" y="0"/>
                  </a:moveTo>
                  <a:lnTo>
                    <a:pt x="6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42" name="Freeform 109"/>
            <p:cNvSpPr>
              <a:spLocks/>
            </p:cNvSpPr>
            <p:nvPr/>
          </p:nvSpPr>
          <p:spPr bwMode="auto">
            <a:xfrm>
              <a:off x="10125076" y="4284663"/>
              <a:ext cx="47625" cy="0"/>
            </a:xfrm>
            <a:custGeom>
              <a:avLst/>
              <a:gdLst>
                <a:gd name="T0" fmla="*/ 15 w 30"/>
                <a:gd name="T1" fmla="*/ 30 w 30"/>
                <a:gd name="T2" fmla="*/ 0 w 30"/>
                <a:gd name="T3" fmla="*/ 15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15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43" name="Rectangle 110"/>
            <p:cNvSpPr>
              <a:spLocks noChangeArrowheads="1"/>
            </p:cNvSpPr>
            <p:nvPr/>
          </p:nvSpPr>
          <p:spPr bwMode="auto">
            <a:xfrm>
              <a:off x="10052051" y="4627563"/>
              <a:ext cx="73025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44" name="Freeform 111"/>
            <p:cNvSpPr>
              <a:spLocks/>
            </p:cNvSpPr>
            <p:nvPr/>
          </p:nvSpPr>
          <p:spPr bwMode="auto">
            <a:xfrm>
              <a:off x="9907588" y="3625850"/>
              <a:ext cx="217488" cy="47625"/>
            </a:xfrm>
            <a:custGeom>
              <a:avLst/>
              <a:gdLst>
                <a:gd name="T0" fmla="*/ 0 w 9"/>
                <a:gd name="T1" fmla="*/ 1 h 2"/>
                <a:gd name="T2" fmla="*/ 9 w 9"/>
                <a:gd name="T3" fmla="*/ 0 h 2"/>
                <a:gd name="T4" fmla="*/ 0 w 9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2">
                  <a:moveTo>
                    <a:pt x="0" y="1"/>
                  </a:moveTo>
                  <a:cubicBezTo>
                    <a:pt x="3" y="1"/>
                    <a:pt x="8" y="2"/>
                    <a:pt x="9" y="0"/>
                  </a:cubicBezTo>
                  <a:cubicBezTo>
                    <a:pt x="7" y="2"/>
                    <a:pt x="2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45" name="Freeform 112"/>
            <p:cNvSpPr>
              <a:spLocks/>
            </p:cNvSpPr>
            <p:nvPr/>
          </p:nvSpPr>
          <p:spPr bwMode="auto">
            <a:xfrm>
              <a:off x="9761538" y="2012950"/>
              <a:ext cx="314325" cy="0"/>
            </a:xfrm>
            <a:custGeom>
              <a:avLst/>
              <a:gdLst>
                <a:gd name="T0" fmla="*/ 0 w 198"/>
                <a:gd name="T1" fmla="*/ 198 w 198"/>
                <a:gd name="T2" fmla="*/ 0 w 198"/>
                <a:gd name="T3" fmla="*/ 0 w 19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98">
                  <a:moveTo>
                    <a:pt x="0" y="0"/>
                  </a:moveTo>
                  <a:lnTo>
                    <a:pt x="198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46" name="Freeform 113"/>
            <p:cNvSpPr>
              <a:spLocks/>
            </p:cNvSpPr>
            <p:nvPr/>
          </p:nvSpPr>
          <p:spPr bwMode="auto">
            <a:xfrm>
              <a:off x="8963026" y="2819400"/>
              <a:ext cx="23813" cy="2381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47" name="Freeform 114"/>
            <p:cNvSpPr>
              <a:spLocks/>
            </p:cNvSpPr>
            <p:nvPr/>
          </p:nvSpPr>
          <p:spPr bwMode="auto">
            <a:xfrm>
              <a:off x="8818563" y="2843213"/>
              <a:ext cx="71438" cy="23813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0 w 3"/>
                <a:gd name="T5" fmla="*/ 0 h 1"/>
                <a:gd name="T6" fmla="*/ 3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48" name="Freeform 115"/>
            <p:cNvSpPr>
              <a:spLocks/>
            </p:cNvSpPr>
            <p:nvPr/>
          </p:nvSpPr>
          <p:spPr bwMode="auto">
            <a:xfrm>
              <a:off x="8963026" y="2843213"/>
              <a:ext cx="0" cy="23813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49" name="Freeform 116"/>
            <p:cNvSpPr>
              <a:spLocks/>
            </p:cNvSpPr>
            <p:nvPr/>
          </p:nvSpPr>
          <p:spPr bwMode="auto">
            <a:xfrm>
              <a:off x="8721726" y="2794000"/>
              <a:ext cx="1354138" cy="73025"/>
            </a:xfrm>
            <a:custGeom>
              <a:avLst/>
              <a:gdLst>
                <a:gd name="T0" fmla="*/ 6 w 56"/>
                <a:gd name="T1" fmla="*/ 0 h 3"/>
                <a:gd name="T2" fmla="*/ 0 w 56"/>
                <a:gd name="T3" fmla="*/ 1 h 3"/>
                <a:gd name="T4" fmla="*/ 3 w 56"/>
                <a:gd name="T5" fmla="*/ 2 h 3"/>
                <a:gd name="T6" fmla="*/ 1 w 56"/>
                <a:gd name="T7" fmla="*/ 2 h 3"/>
                <a:gd name="T8" fmla="*/ 4 w 56"/>
                <a:gd name="T9" fmla="*/ 2 h 3"/>
                <a:gd name="T10" fmla="*/ 11 w 56"/>
                <a:gd name="T11" fmla="*/ 1 h 3"/>
                <a:gd name="T12" fmla="*/ 14 w 56"/>
                <a:gd name="T13" fmla="*/ 2 h 3"/>
                <a:gd name="T14" fmla="*/ 14 w 56"/>
                <a:gd name="T15" fmla="*/ 2 h 3"/>
                <a:gd name="T16" fmla="*/ 16 w 56"/>
                <a:gd name="T17" fmla="*/ 1 h 3"/>
                <a:gd name="T18" fmla="*/ 18 w 56"/>
                <a:gd name="T19" fmla="*/ 2 h 3"/>
                <a:gd name="T20" fmla="*/ 20 w 56"/>
                <a:gd name="T21" fmla="*/ 1 h 3"/>
                <a:gd name="T22" fmla="*/ 28 w 56"/>
                <a:gd name="T23" fmla="*/ 1 h 3"/>
                <a:gd name="T24" fmla="*/ 26 w 56"/>
                <a:gd name="T25" fmla="*/ 0 h 3"/>
                <a:gd name="T26" fmla="*/ 38 w 56"/>
                <a:gd name="T27" fmla="*/ 0 h 3"/>
                <a:gd name="T28" fmla="*/ 36 w 56"/>
                <a:gd name="T29" fmla="*/ 1 h 3"/>
                <a:gd name="T30" fmla="*/ 47 w 56"/>
                <a:gd name="T31" fmla="*/ 1 h 3"/>
                <a:gd name="T32" fmla="*/ 45 w 56"/>
                <a:gd name="T33" fmla="*/ 1 h 3"/>
                <a:gd name="T34" fmla="*/ 56 w 56"/>
                <a:gd name="T35" fmla="*/ 0 h 3"/>
                <a:gd name="T36" fmla="*/ 6 w 56"/>
                <a:gd name="T3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6" h="3">
                  <a:moveTo>
                    <a:pt x="6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3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3"/>
                    <a:pt x="2" y="2"/>
                    <a:pt x="4" y="2"/>
                  </a:cubicBezTo>
                  <a:cubicBezTo>
                    <a:pt x="5" y="1"/>
                    <a:pt x="9" y="1"/>
                    <a:pt x="11" y="1"/>
                  </a:cubicBezTo>
                  <a:cubicBezTo>
                    <a:pt x="11" y="1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5" y="1"/>
                    <a:pt x="16" y="1"/>
                  </a:cubicBezTo>
                  <a:cubicBezTo>
                    <a:pt x="18" y="1"/>
                    <a:pt x="18" y="2"/>
                    <a:pt x="18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4" y="2"/>
                    <a:pt x="26" y="1"/>
                    <a:pt x="28" y="1"/>
                  </a:cubicBezTo>
                  <a:cubicBezTo>
                    <a:pt x="27" y="1"/>
                    <a:pt x="27" y="0"/>
                    <a:pt x="26" y="0"/>
                  </a:cubicBezTo>
                  <a:cubicBezTo>
                    <a:pt x="31" y="0"/>
                    <a:pt x="35" y="0"/>
                    <a:pt x="38" y="0"/>
                  </a:cubicBezTo>
                  <a:cubicBezTo>
                    <a:pt x="39" y="1"/>
                    <a:pt x="36" y="0"/>
                    <a:pt x="36" y="1"/>
                  </a:cubicBezTo>
                  <a:cubicBezTo>
                    <a:pt x="40" y="1"/>
                    <a:pt x="44" y="2"/>
                    <a:pt x="47" y="1"/>
                  </a:cubicBezTo>
                  <a:cubicBezTo>
                    <a:pt x="46" y="1"/>
                    <a:pt x="45" y="1"/>
                    <a:pt x="45" y="1"/>
                  </a:cubicBezTo>
                  <a:cubicBezTo>
                    <a:pt x="49" y="0"/>
                    <a:pt x="53" y="1"/>
                    <a:pt x="5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50" name="Freeform 117"/>
            <p:cNvSpPr>
              <a:spLocks/>
            </p:cNvSpPr>
            <p:nvPr/>
          </p:nvSpPr>
          <p:spPr bwMode="auto">
            <a:xfrm>
              <a:off x="8696326" y="2819400"/>
              <a:ext cx="2540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51" name="Freeform 118"/>
            <p:cNvSpPr>
              <a:spLocks/>
            </p:cNvSpPr>
            <p:nvPr/>
          </p:nvSpPr>
          <p:spPr bwMode="auto">
            <a:xfrm>
              <a:off x="9931401" y="4284663"/>
              <a:ext cx="169863" cy="25400"/>
            </a:xfrm>
            <a:custGeom>
              <a:avLst/>
              <a:gdLst>
                <a:gd name="T0" fmla="*/ 2 w 7"/>
                <a:gd name="T1" fmla="*/ 0 h 1"/>
                <a:gd name="T2" fmla="*/ 3 w 7"/>
                <a:gd name="T3" fmla="*/ 1 h 1"/>
                <a:gd name="T4" fmla="*/ 7 w 7"/>
                <a:gd name="T5" fmla="*/ 1 h 1"/>
                <a:gd name="T6" fmla="*/ 0 w 7"/>
                <a:gd name="T7" fmla="*/ 0 h 1"/>
                <a:gd name="T8" fmla="*/ 2 w 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">
                  <a:moveTo>
                    <a:pt x="2" y="0"/>
                  </a:moveTo>
                  <a:cubicBezTo>
                    <a:pt x="2" y="0"/>
                    <a:pt x="3" y="1"/>
                    <a:pt x="3" y="1"/>
                  </a:cubicBezTo>
                  <a:cubicBezTo>
                    <a:pt x="4" y="1"/>
                    <a:pt x="6" y="1"/>
                    <a:pt x="7" y="1"/>
                  </a:cubicBezTo>
                  <a:cubicBezTo>
                    <a:pt x="6" y="0"/>
                    <a:pt x="1" y="0"/>
                    <a:pt x="0" y="0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52" name="Freeform 119"/>
            <p:cNvSpPr>
              <a:spLocks/>
            </p:cNvSpPr>
            <p:nvPr/>
          </p:nvSpPr>
          <p:spPr bwMode="auto">
            <a:xfrm>
              <a:off x="9494838" y="1474788"/>
              <a:ext cx="581025" cy="23813"/>
            </a:xfrm>
            <a:custGeom>
              <a:avLst/>
              <a:gdLst>
                <a:gd name="T0" fmla="*/ 24 w 24"/>
                <a:gd name="T1" fmla="*/ 1 h 1"/>
                <a:gd name="T2" fmla="*/ 0 w 24"/>
                <a:gd name="T3" fmla="*/ 0 h 1"/>
                <a:gd name="T4" fmla="*/ 24 w 24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">
                  <a:moveTo>
                    <a:pt x="24" y="1"/>
                  </a:moveTo>
                  <a:cubicBezTo>
                    <a:pt x="16" y="1"/>
                    <a:pt x="7" y="0"/>
                    <a:pt x="0" y="0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53" name="Freeform 120"/>
            <p:cNvSpPr>
              <a:spLocks/>
            </p:cNvSpPr>
            <p:nvPr/>
          </p:nvSpPr>
          <p:spPr bwMode="auto">
            <a:xfrm>
              <a:off x="9955213" y="4235450"/>
              <a:ext cx="96838" cy="49213"/>
            </a:xfrm>
            <a:custGeom>
              <a:avLst/>
              <a:gdLst>
                <a:gd name="T0" fmla="*/ 1 w 4"/>
                <a:gd name="T1" fmla="*/ 1 h 2"/>
                <a:gd name="T2" fmla="*/ 4 w 4"/>
                <a:gd name="T3" fmla="*/ 0 h 2"/>
                <a:gd name="T4" fmla="*/ 0 w 4"/>
                <a:gd name="T5" fmla="*/ 1 h 2"/>
                <a:gd name="T6" fmla="*/ 1 w 4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1" y="1"/>
                  </a:moveTo>
                  <a:cubicBezTo>
                    <a:pt x="2" y="0"/>
                    <a:pt x="4" y="2"/>
                    <a:pt x="4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54" name="Freeform 121"/>
            <p:cNvSpPr>
              <a:spLocks/>
            </p:cNvSpPr>
            <p:nvPr/>
          </p:nvSpPr>
          <p:spPr bwMode="auto">
            <a:xfrm>
              <a:off x="9979026" y="1865313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55" name="Rectangle 122"/>
            <p:cNvSpPr>
              <a:spLocks noChangeArrowheads="1"/>
            </p:cNvSpPr>
            <p:nvPr/>
          </p:nvSpPr>
          <p:spPr bwMode="auto">
            <a:xfrm>
              <a:off x="9955213" y="4627563"/>
              <a:ext cx="73025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56" name="Rectangle 123"/>
            <p:cNvSpPr>
              <a:spLocks noChangeArrowheads="1"/>
            </p:cNvSpPr>
            <p:nvPr/>
          </p:nvSpPr>
          <p:spPr bwMode="auto">
            <a:xfrm>
              <a:off x="9931401" y="5629275"/>
              <a:ext cx="9683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57" name="Rectangle 124"/>
            <p:cNvSpPr>
              <a:spLocks noChangeArrowheads="1"/>
            </p:cNvSpPr>
            <p:nvPr/>
          </p:nvSpPr>
          <p:spPr bwMode="auto">
            <a:xfrm>
              <a:off x="9955213" y="1743075"/>
              <a:ext cx="492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58" name="Freeform 125"/>
            <p:cNvSpPr>
              <a:spLocks/>
            </p:cNvSpPr>
            <p:nvPr/>
          </p:nvSpPr>
          <p:spPr bwMode="auto">
            <a:xfrm>
              <a:off x="9931401" y="3503613"/>
              <a:ext cx="73025" cy="0"/>
            </a:xfrm>
            <a:custGeom>
              <a:avLst/>
              <a:gdLst>
                <a:gd name="T0" fmla="*/ 30 w 46"/>
                <a:gd name="T1" fmla="*/ 46 w 46"/>
                <a:gd name="T2" fmla="*/ 0 w 46"/>
                <a:gd name="T3" fmla="*/ 30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0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59" name="Freeform 126"/>
            <p:cNvSpPr>
              <a:spLocks/>
            </p:cNvSpPr>
            <p:nvPr/>
          </p:nvSpPr>
          <p:spPr bwMode="auto">
            <a:xfrm>
              <a:off x="9737726" y="3087688"/>
              <a:ext cx="217488" cy="23813"/>
            </a:xfrm>
            <a:custGeom>
              <a:avLst/>
              <a:gdLst>
                <a:gd name="T0" fmla="*/ 9 w 9"/>
                <a:gd name="T1" fmla="*/ 0 h 1"/>
                <a:gd name="T2" fmla="*/ 0 w 9"/>
                <a:gd name="T3" fmla="*/ 0 h 1"/>
                <a:gd name="T4" fmla="*/ 9 w 9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1"/>
                    <a:pt x="6" y="1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60" name="Freeform 127"/>
            <p:cNvSpPr>
              <a:spLocks/>
            </p:cNvSpPr>
            <p:nvPr/>
          </p:nvSpPr>
          <p:spPr bwMode="auto">
            <a:xfrm>
              <a:off x="9761538" y="4333875"/>
              <a:ext cx="193675" cy="23813"/>
            </a:xfrm>
            <a:custGeom>
              <a:avLst/>
              <a:gdLst>
                <a:gd name="T0" fmla="*/ 31 w 122"/>
                <a:gd name="T1" fmla="*/ 15 h 15"/>
                <a:gd name="T2" fmla="*/ 122 w 122"/>
                <a:gd name="T3" fmla="*/ 0 h 15"/>
                <a:gd name="T4" fmla="*/ 0 w 122"/>
                <a:gd name="T5" fmla="*/ 15 h 15"/>
                <a:gd name="T6" fmla="*/ 31 w 122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15">
                  <a:moveTo>
                    <a:pt x="31" y="15"/>
                  </a:moveTo>
                  <a:lnTo>
                    <a:pt x="122" y="0"/>
                  </a:lnTo>
                  <a:lnTo>
                    <a:pt x="0" y="15"/>
                  </a:lnTo>
                  <a:lnTo>
                    <a:pt x="31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61" name="Freeform 128"/>
            <p:cNvSpPr>
              <a:spLocks/>
            </p:cNvSpPr>
            <p:nvPr/>
          </p:nvSpPr>
          <p:spPr bwMode="auto">
            <a:xfrm>
              <a:off x="9858376" y="4089400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62" name="Rectangle 129"/>
            <p:cNvSpPr>
              <a:spLocks noChangeArrowheads="1"/>
            </p:cNvSpPr>
            <p:nvPr/>
          </p:nvSpPr>
          <p:spPr bwMode="auto">
            <a:xfrm>
              <a:off x="9301163" y="2403475"/>
              <a:ext cx="606425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63" name="Freeform 130"/>
            <p:cNvSpPr>
              <a:spLocks/>
            </p:cNvSpPr>
            <p:nvPr/>
          </p:nvSpPr>
          <p:spPr bwMode="auto">
            <a:xfrm>
              <a:off x="9834563" y="2744788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64" name="Freeform 131"/>
            <p:cNvSpPr>
              <a:spLocks/>
            </p:cNvSpPr>
            <p:nvPr/>
          </p:nvSpPr>
          <p:spPr bwMode="auto">
            <a:xfrm>
              <a:off x="9180513" y="2427288"/>
              <a:ext cx="581025" cy="49213"/>
            </a:xfrm>
            <a:custGeom>
              <a:avLst/>
              <a:gdLst>
                <a:gd name="T0" fmla="*/ 15 w 24"/>
                <a:gd name="T1" fmla="*/ 2 h 2"/>
                <a:gd name="T2" fmla="*/ 20 w 24"/>
                <a:gd name="T3" fmla="*/ 2 h 2"/>
                <a:gd name="T4" fmla="*/ 24 w 24"/>
                <a:gd name="T5" fmla="*/ 1 h 2"/>
                <a:gd name="T6" fmla="*/ 0 w 24"/>
                <a:gd name="T7" fmla="*/ 1 h 2"/>
                <a:gd name="T8" fmla="*/ 15 w 24"/>
                <a:gd name="T9" fmla="*/ 1 h 2"/>
                <a:gd name="T10" fmla="*/ 15 w 2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">
                  <a:moveTo>
                    <a:pt x="15" y="2"/>
                  </a:moveTo>
                  <a:cubicBezTo>
                    <a:pt x="17" y="2"/>
                    <a:pt x="20" y="1"/>
                    <a:pt x="20" y="2"/>
                  </a:cubicBezTo>
                  <a:cubicBezTo>
                    <a:pt x="19" y="0"/>
                    <a:pt x="23" y="1"/>
                    <a:pt x="24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10" y="1"/>
                    <a:pt x="15" y="1"/>
                  </a:cubicBezTo>
                  <a:lnTo>
                    <a:pt x="15" y="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65" name="Freeform 132"/>
            <p:cNvSpPr>
              <a:spLocks/>
            </p:cNvSpPr>
            <p:nvPr/>
          </p:nvSpPr>
          <p:spPr bwMode="auto">
            <a:xfrm>
              <a:off x="9688513" y="2744788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66" name="Freeform 133"/>
            <p:cNvSpPr>
              <a:spLocks/>
            </p:cNvSpPr>
            <p:nvPr/>
          </p:nvSpPr>
          <p:spPr bwMode="auto">
            <a:xfrm>
              <a:off x="9688513" y="2255838"/>
              <a:ext cx="49213" cy="25400"/>
            </a:xfrm>
            <a:custGeom>
              <a:avLst/>
              <a:gdLst>
                <a:gd name="T0" fmla="*/ 31 w 31"/>
                <a:gd name="T1" fmla="*/ 16 h 16"/>
                <a:gd name="T2" fmla="*/ 31 w 31"/>
                <a:gd name="T3" fmla="*/ 0 h 16"/>
                <a:gd name="T4" fmla="*/ 0 w 31"/>
                <a:gd name="T5" fmla="*/ 16 h 16"/>
                <a:gd name="T6" fmla="*/ 31 w 31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6">
                  <a:moveTo>
                    <a:pt x="31" y="16"/>
                  </a:moveTo>
                  <a:lnTo>
                    <a:pt x="31" y="0"/>
                  </a:lnTo>
                  <a:lnTo>
                    <a:pt x="0" y="16"/>
                  </a:lnTo>
                  <a:lnTo>
                    <a:pt x="31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67" name="Rectangle 134"/>
            <p:cNvSpPr>
              <a:spLocks noChangeArrowheads="1"/>
            </p:cNvSpPr>
            <p:nvPr/>
          </p:nvSpPr>
          <p:spPr bwMode="auto">
            <a:xfrm>
              <a:off x="9544051" y="2305050"/>
              <a:ext cx="16986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68" name="Freeform 135"/>
            <p:cNvSpPr>
              <a:spLocks/>
            </p:cNvSpPr>
            <p:nvPr/>
          </p:nvSpPr>
          <p:spPr bwMode="auto">
            <a:xfrm>
              <a:off x="9326563" y="5335588"/>
              <a:ext cx="387350" cy="49213"/>
            </a:xfrm>
            <a:custGeom>
              <a:avLst/>
              <a:gdLst>
                <a:gd name="T0" fmla="*/ 16 w 16"/>
                <a:gd name="T1" fmla="*/ 1 h 2"/>
                <a:gd name="T2" fmla="*/ 0 w 16"/>
                <a:gd name="T3" fmla="*/ 1 h 2"/>
                <a:gd name="T4" fmla="*/ 0 w 16"/>
                <a:gd name="T5" fmla="*/ 2 h 2"/>
                <a:gd name="T6" fmla="*/ 16 w 1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2">
                  <a:moveTo>
                    <a:pt x="16" y="1"/>
                  </a:moveTo>
                  <a:cubicBezTo>
                    <a:pt x="10" y="2"/>
                    <a:pt x="5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5" y="1"/>
                    <a:pt x="12" y="2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69" name="Freeform 136"/>
            <p:cNvSpPr>
              <a:spLocks/>
            </p:cNvSpPr>
            <p:nvPr/>
          </p:nvSpPr>
          <p:spPr bwMode="auto">
            <a:xfrm>
              <a:off x="9617076" y="3990975"/>
              <a:ext cx="71438" cy="25400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70" name="Freeform 137"/>
            <p:cNvSpPr>
              <a:spLocks/>
            </p:cNvSpPr>
            <p:nvPr/>
          </p:nvSpPr>
          <p:spPr bwMode="auto">
            <a:xfrm>
              <a:off x="9617076" y="2330450"/>
              <a:ext cx="47625" cy="0"/>
            </a:xfrm>
            <a:custGeom>
              <a:avLst/>
              <a:gdLst>
                <a:gd name="T0" fmla="*/ 15 w 30"/>
                <a:gd name="T1" fmla="*/ 30 w 30"/>
                <a:gd name="T2" fmla="*/ 0 w 30"/>
                <a:gd name="T3" fmla="*/ 15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15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71" name="Freeform 138"/>
            <p:cNvSpPr>
              <a:spLocks/>
            </p:cNvSpPr>
            <p:nvPr/>
          </p:nvSpPr>
          <p:spPr bwMode="auto">
            <a:xfrm>
              <a:off x="9350376" y="3062288"/>
              <a:ext cx="290513" cy="49213"/>
            </a:xfrm>
            <a:custGeom>
              <a:avLst/>
              <a:gdLst>
                <a:gd name="T0" fmla="*/ 0 w 12"/>
                <a:gd name="T1" fmla="*/ 1 h 2"/>
                <a:gd name="T2" fmla="*/ 12 w 12"/>
                <a:gd name="T3" fmla="*/ 2 h 2"/>
                <a:gd name="T4" fmla="*/ 12 w 12"/>
                <a:gd name="T5" fmla="*/ 1 h 2"/>
                <a:gd name="T6" fmla="*/ 0 w 1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">
                  <a:moveTo>
                    <a:pt x="0" y="1"/>
                  </a:moveTo>
                  <a:cubicBezTo>
                    <a:pt x="3" y="1"/>
                    <a:pt x="9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2"/>
                    <a:pt x="4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72" name="Rectangle 139"/>
            <p:cNvSpPr>
              <a:spLocks noChangeArrowheads="1"/>
            </p:cNvSpPr>
            <p:nvPr/>
          </p:nvSpPr>
          <p:spPr bwMode="auto">
            <a:xfrm>
              <a:off x="9494838" y="1547813"/>
              <a:ext cx="1460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73" name="Freeform 140"/>
            <p:cNvSpPr>
              <a:spLocks/>
            </p:cNvSpPr>
            <p:nvPr/>
          </p:nvSpPr>
          <p:spPr bwMode="auto">
            <a:xfrm>
              <a:off x="9544051" y="2255838"/>
              <a:ext cx="73025" cy="25400"/>
            </a:xfrm>
            <a:custGeom>
              <a:avLst/>
              <a:gdLst>
                <a:gd name="T0" fmla="*/ 15 w 46"/>
                <a:gd name="T1" fmla="*/ 16 h 16"/>
                <a:gd name="T2" fmla="*/ 46 w 46"/>
                <a:gd name="T3" fmla="*/ 0 h 16"/>
                <a:gd name="T4" fmla="*/ 0 w 46"/>
                <a:gd name="T5" fmla="*/ 16 h 16"/>
                <a:gd name="T6" fmla="*/ 15 w 46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16">
                  <a:moveTo>
                    <a:pt x="15" y="16"/>
                  </a:moveTo>
                  <a:lnTo>
                    <a:pt x="46" y="0"/>
                  </a:lnTo>
                  <a:lnTo>
                    <a:pt x="0" y="16"/>
                  </a:lnTo>
                  <a:lnTo>
                    <a:pt x="15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74" name="Freeform 141"/>
            <p:cNvSpPr>
              <a:spLocks/>
            </p:cNvSpPr>
            <p:nvPr/>
          </p:nvSpPr>
          <p:spPr bwMode="auto">
            <a:xfrm>
              <a:off x="9180513" y="3990975"/>
              <a:ext cx="339725" cy="25400"/>
            </a:xfrm>
            <a:custGeom>
              <a:avLst/>
              <a:gdLst>
                <a:gd name="T0" fmla="*/ 7 w 14"/>
                <a:gd name="T1" fmla="*/ 1 h 1"/>
                <a:gd name="T2" fmla="*/ 14 w 14"/>
                <a:gd name="T3" fmla="*/ 0 h 1"/>
                <a:gd name="T4" fmla="*/ 0 w 14"/>
                <a:gd name="T5" fmla="*/ 0 h 1"/>
                <a:gd name="T6" fmla="*/ 8 w 14"/>
                <a:gd name="T7" fmla="*/ 1 h 1"/>
                <a:gd name="T8" fmla="*/ 7 w 1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">
                  <a:moveTo>
                    <a:pt x="7" y="1"/>
                  </a:moveTo>
                  <a:cubicBezTo>
                    <a:pt x="9" y="1"/>
                    <a:pt x="12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75" name="Freeform 142"/>
            <p:cNvSpPr>
              <a:spLocks/>
            </p:cNvSpPr>
            <p:nvPr/>
          </p:nvSpPr>
          <p:spPr bwMode="auto">
            <a:xfrm>
              <a:off x="9083676" y="2697163"/>
              <a:ext cx="217488" cy="73025"/>
            </a:xfrm>
            <a:custGeom>
              <a:avLst/>
              <a:gdLst>
                <a:gd name="T0" fmla="*/ 0 w 9"/>
                <a:gd name="T1" fmla="*/ 2 h 3"/>
                <a:gd name="T2" fmla="*/ 9 w 9"/>
                <a:gd name="T3" fmla="*/ 2 h 3"/>
                <a:gd name="T4" fmla="*/ 8 w 9"/>
                <a:gd name="T5" fmla="*/ 2 h 3"/>
                <a:gd name="T6" fmla="*/ 0 w 9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3">
                  <a:moveTo>
                    <a:pt x="0" y="2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4" y="3"/>
                    <a:pt x="2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76" name="Rectangle 143"/>
            <p:cNvSpPr>
              <a:spLocks noChangeArrowheads="1"/>
            </p:cNvSpPr>
            <p:nvPr/>
          </p:nvSpPr>
          <p:spPr bwMode="auto">
            <a:xfrm>
              <a:off x="9301163" y="2744788"/>
              <a:ext cx="24288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77" name="Freeform 144"/>
            <p:cNvSpPr>
              <a:spLocks/>
            </p:cNvSpPr>
            <p:nvPr/>
          </p:nvSpPr>
          <p:spPr bwMode="auto">
            <a:xfrm>
              <a:off x="9494838" y="4310063"/>
              <a:ext cx="49213" cy="23813"/>
            </a:xfrm>
            <a:custGeom>
              <a:avLst/>
              <a:gdLst>
                <a:gd name="T0" fmla="*/ 31 w 31"/>
                <a:gd name="T1" fmla="*/ 15 h 15"/>
                <a:gd name="T2" fmla="*/ 31 w 31"/>
                <a:gd name="T3" fmla="*/ 0 h 15"/>
                <a:gd name="T4" fmla="*/ 0 w 31"/>
                <a:gd name="T5" fmla="*/ 15 h 15"/>
                <a:gd name="T6" fmla="*/ 31 w 3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31" y="15"/>
                  </a:moveTo>
                  <a:lnTo>
                    <a:pt x="31" y="0"/>
                  </a:lnTo>
                  <a:lnTo>
                    <a:pt x="0" y="15"/>
                  </a:lnTo>
                  <a:lnTo>
                    <a:pt x="31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78" name="Freeform 145"/>
            <p:cNvSpPr>
              <a:spLocks/>
            </p:cNvSpPr>
            <p:nvPr/>
          </p:nvSpPr>
          <p:spPr bwMode="auto">
            <a:xfrm>
              <a:off x="9471026" y="5481638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79" name="Freeform 146"/>
            <p:cNvSpPr>
              <a:spLocks/>
            </p:cNvSpPr>
            <p:nvPr/>
          </p:nvSpPr>
          <p:spPr bwMode="auto">
            <a:xfrm>
              <a:off x="9229726" y="5603875"/>
              <a:ext cx="314325" cy="25400"/>
            </a:xfrm>
            <a:custGeom>
              <a:avLst/>
              <a:gdLst>
                <a:gd name="T0" fmla="*/ 0 w 13"/>
                <a:gd name="T1" fmla="*/ 1 h 1"/>
                <a:gd name="T2" fmla="*/ 13 w 13"/>
                <a:gd name="T3" fmla="*/ 1 h 1"/>
                <a:gd name="T4" fmla="*/ 1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9" y="1"/>
                    <a:pt x="4" y="1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80" name="Freeform 147"/>
            <p:cNvSpPr>
              <a:spLocks/>
            </p:cNvSpPr>
            <p:nvPr/>
          </p:nvSpPr>
          <p:spPr bwMode="auto">
            <a:xfrm>
              <a:off x="9447213" y="2476500"/>
              <a:ext cx="73025" cy="49213"/>
            </a:xfrm>
            <a:custGeom>
              <a:avLst/>
              <a:gdLst>
                <a:gd name="T0" fmla="*/ 0 w 3"/>
                <a:gd name="T1" fmla="*/ 1 h 2"/>
                <a:gd name="T2" fmla="*/ 2 w 3"/>
                <a:gd name="T3" fmla="*/ 1 h 2"/>
                <a:gd name="T4" fmla="*/ 2 w 3"/>
                <a:gd name="T5" fmla="*/ 1 h 2"/>
                <a:gd name="T6" fmla="*/ 3 w 3"/>
                <a:gd name="T7" fmla="*/ 1 h 2"/>
                <a:gd name="T8" fmla="*/ 0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2"/>
                    <a:pt x="3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81" name="Freeform 148"/>
            <p:cNvSpPr>
              <a:spLocks/>
            </p:cNvSpPr>
            <p:nvPr/>
          </p:nvSpPr>
          <p:spPr bwMode="auto">
            <a:xfrm>
              <a:off x="9447213" y="14017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82" name="Freeform 149"/>
            <p:cNvSpPr>
              <a:spLocks/>
            </p:cNvSpPr>
            <p:nvPr/>
          </p:nvSpPr>
          <p:spPr bwMode="auto">
            <a:xfrm>
              <a:off x="9447213" y="1401763"/>
              <a:ext cx="73025" cy="23813"/>
            </a:xfrm>
            <a:custGeom>
              <a:avLst/>
              <a:gdLst>
                <a:gd name="T0" fmla="*/ 3 w 3"/>
                <a:gd name="T1" fmla="*/ 1 h 1"/>
                <a:gd name="T2" fmla="*/ 0 w 3"/>
                <a:gd name="T3" fmla="*/ 0 h 1"/>
                <a:gd name="T4" fmla="*/ 3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2" y="0"/>
                    <a:pt x="2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83" name="Rectangle 150"/>
            <p:cNvSpPr>
              <a:spLocks noChangeArrowheads="1"/>
            </p:cNvSpPr>
            <p:nvPr/>
          </p:nvSpPr>
          <p:spPr bwMode="auto">
            <a:xfrm>
              <a:off x="9447213" y="1401763"/>
              <a:ext cx="1588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84" name="Freeform 151"/>
            <p:cNvSpPr>
              <a:spLocks/>
            </p:cNvSpPr>
            <p:nvPr/>
          </p:nvSpPr>
          <p:spPr bwMode="auto">
            <a:xfrm>
              <a:off x="9350376" y="3503613"/>
              <a:ext cx="144463" cy="23813"/>
            </a:xfrm>
            <a:custGeom>
              <a:avLst/>
              <a:gdLst>
                <a:gd name="T0" fmla="*/ 91 w 91"/>
                <a:gd name="T1" fmla="*/ 0 h 15"/>
                <a:gd name="T2" fmla="*/ 0 w 91"/>
                <a:gd name="T3" fmla="*/ 0 h 15"/>
                <a:gd name="T4" fmla="*/ 61 w 91"/>
                <a:gd name="T5" fmla="*/ 15 h 15"/>
                <a:gd name="T6" fmla="*/ 91 w 91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15">
                  <a:moveTo>
                    <a:pt x="91" y="0"/>
                  </a:moveTo>
                  <a:lnTo>
                    <a:pt x="0" y="0"/>
                  </a:lnTo>
                  <a:lnTo>
                    <a:pt x="61" y="15"/>
                  </a:lnTo>
                  <a:lnTo>
                    <a:pt x="9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85" name="Rectangle 152"/>
            <p:cNvSpPr>
              <a:spLocks noChangeArrowheads="1"/>
            </p:cNvSpPr>
            <p:nvPr/>
          </p:nvSpPr>
          <p:spPr bwMode="auto">
            <a:xfrm>
              <a:off x="9471026" y="5434013"/>
              <a:ext cx="238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86" name="Freeform 153"/>
            <p:cNvSpPr>
              <a:spLocks/>
            </p:cNvSpPr>
            <p:nvPr/>
          </p:nvSpPr>
          <p:spPr bwMode="auto">
            <a:xfrm>
              <a:off x="9423401" y="1743075"/>
              <a:ext cx="71438" cy="0"/>
            </a:xfrm>
            <a:custGeom>
              <a:avLst/>
              <a:gdLst>
                <a:gd name="T0" fmla="*/ 15 w 45"/>
                <a:gd name="T1" fmla="*/ 45 w 45"/>
                <a:gd name="T2" fmla="*/ 0 w 45"/>
                <a:gd name="T3" fmla="*/ 15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15" y="0"/>
                  </a:moveTo>
                  <a:lnTo>
                    <a:pt x="4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87" name="Freeform 154"/>
            <p:cNvSpPr>
              <a:spLocks/>
            </p:cNvSpPr>
            <p:nvPr/>
          </p:nvSpPr>
          <p:spPr bwMode="auto">
            <a:xfrm>
              <a:off x="9253538" y="1768475"/>
              <a:ext cx="193675" cy="23813"/>
            </a:xfrm>
            <a:custGeom>
              <a:avLst/>
              <a:gdLst>
                <a:gd name="T0" fmla="*/ 0 w 122"/>
                <a:gd name="T1" fmla="*/ 15 h 15"/>
                <a:gd name="T2" fmla="*/ 91 w 122"/>
                <a:gd name="T3" fmla="*/ 15 h 15"/>
                <a:gd name="T4" fmla="*/ 122 w 122"/>
                <a:gd name="T5" fmla="*/ 0 h 15"/>
                <a:gd name="T6" fmla="*/ 0 w 122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15">
                  <a:moveTo>
                    <a:pt x="0" y="15"/>
                  </a:moveTo>
                  <a:lnTo>
                    <a:pt x="91" y="15"/>
                  </a:lnTo>
                  <a:lnTo>
                    <a:pt x="122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88" name="Freeform 155"/>
            <p:cNvSpPr>
              <a:spLocks/>
            </p:cNvSpPr>
            <p:nvPr/>
          </p:nvSpPr>
          <p:spPr bwMode="auto">
            <a:xfrm>
              <a:off x="9423401" y="4310063"/>
              <a:ext cx="47625" cy="23813"/>
            </a:xfrm>
            <a:custGeom>
              <a:avLst/>
              <a:gdLst>
                <a:gd name="T0" fmla="*/ 30 w 30"/>
                <a:gd name="T1" fmla="*/ 15 h 15"/>
                <a:gd name="T2" fmla="*/ 30 w 30"/>
                <a:gd name="T3" fmla="*/ 0 h 15"/>
                <a:gd name="T4" fmla="*/ 0 w 30"/>
                <a:gd name="T5" fmla="*/ 15 h 15"/>
                <a:gd name="T6" fmla="*/ 30 w 30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5">
                  <a:moveTo>
                    <a:pt x="30" y="15"/>
                  </a:moveTo>
                  <a:lnTo>
                    <a:pt x="30" y="0"/>
                  </a:lnTo>
                  <a:lnTo>
                    <a:pt x="0" y="15"/>
                  </a:lnTo>
                  <a:lnTo>
                    <a:pt x="3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89" name="Rectangle 156"/>
            <p:cNvSpPr>
              <a:spLocks noChangeArrowheads="1"/>
            </p:cNvSpPr>
            <p:nvPr/>
          </p:nvSpPr>
          <p:spPr bwMode="auto">
            <a:xfrm>
              <a:off x="9229726" y="3917950"/>
              <a:ext cx="19367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90" name="Freeform 157"/>
            <p:cNvSpPr>
              <a:spLocks/>
            </p:cNvSpPr>
            <p:nvPr/>
          </p:nvSpPr>
          <p:spPr bwMode="auto">
            <a:xfrm>
              <a:off x="9350376" y="5580063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91" name="Rectangle 158"/>
            <p:cNvSpPr>
              <a:spLocks noChangeArrowheads="1"/>
            </p:cNvSpPr>
            <p:nvPr/>
          </p:nvSpPr>
          <p:spPr bwMode="auto">
            <a:xfrm>
              <a:off x="9180513" y="5434013"/>
              <a:ext cx="21748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92" name="Freeform 159"/>
            <p:cNvSpPr>
              <a:spLocks/>
            </p:cNvSpPr>
            <p:nvPr/>
          </p:nvSpPr>
          <p:spPr bwMode="auto">
            <a:xfrm>
              <a:off x="9229726" y="5507038"/>
              <a:ext cx="47625" cy="23813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93" name="Freeform 160"/>
            <p:cNvSpPr>
              <a:spLocks/>
            </p:cNvSpPr>
            <p:nvPr/>
          </p:nvSpPr>
          <p:spPr bwMode="auto">
            <a:xfrm>
              <a:off x="9277351" y="5507038"/>
              <a:ext cx="120650" cy="23813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0 h 1"/>
                <a:gd name="T4" fmla="*/ 5 w 5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3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94" name="Rectangle 161"/>
            <p:cNvSpPr>
              <a:spLocks noChangeArrowheads="1"/>
            </p:cNvSpPr>
            <p:nvPr/>
          </p:nvSpPr>
          <p:spPr bwMode="auto">
            <a:xfrm>
              <a:off x="8793163" y="1865313"/>
              <a:ext cx="5572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95" name="Freeform 162"/>
            <p:cNvSpPr>
              <a:spLocks/>
            </p:cNvSpPr>
            <p:nvPr/>
          </p:nvSpPr>
          <p:spPr bwMode="auto">
            <a:xfrm>
              <a:off x="9277351" y="2330450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96" name="Freeform 163"/>
            <p:cNvSpPr>
              <a:spLocks/>
            </p:cNvSpPr>
            <p:nvPr/>
          </p:nvSpPr>
          <p:spPr bwMode="auto">
            <a:xfrm>
              <a:off x="9301163" y="3649663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97" name="Freeform 164"/>
            <p:cNvSpPr>
              <a:spLocks/>
            </p:cNvSpPr>
            <p:nvPr/>
          </p:nvSpPr>
          <p:spPr bwMode="auto">
            <a:xfrm>
              <a:off x="9277351" y="2500313"/>
              <a:ext cx="23813" cy="0"/>
            </a:xfrm>
            <a:custGeom>
              <a:avLst/>
              <a:gdLst>
                <a:gd name="T0" fmla="*/ 15 w 15"/>
                <a:gd name="T1" fmla="*/ 0 w 15"/>
                <a:gd name="T2" fmla="*/ 15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98" name="Freeform 165"/>
            <p:cNvSpPr>
              <a:spLocks/>
            </p:cNvSpPr>
            <p:nvPr/>
          </p:nvSpPr>
          <p:spPr bwMode="auto">
            <a:xfrm>
              <a:off x="8915401" y="3087688"/>
              <a:ext cx="411163" cy="23813"/>
            </a:xfrm>
            <a:custGeom>
              <a:avLst/>
              <a:gdLst>
                <a:gd name="T0" fmla="*/ 14 w 17"/>
                <a:gd name="T1" fmla="*/ 1 h 1"/>
                <a:gd name="T2" fmla="*/ 17 w 17"/>
                <a:gd name="T3" fmla="*/ 0 h 1"/>
                <a:gd name="T4" fmla="*/ 0 w 17"/>
                <a:gd name="T5" fmla="*/ 0 h 1"/>
                <a:gd name="T6" fmla="*/ 14 w 17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">
                  <a:moveTo>
                    <a:pt x="14" y="1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1" y="0"/>
                    <a:pt x="5" y="0"/>
                    <a:pt x="0" y="0"/>
                  </a:cubicBezTo>
                  <a:cubicBezTo>
                    <a:pt x="4" y="0"/>
                    <a:pt x="10" y="1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99" name="Rectangle 166"/>
            <p:cNvSpPr>
              <a:spLocks noChangeArrowheads="1"/>
            </p:cNvSpPr>
            <p:nvPr/>
          </p:nvSpPr>
          <p:spPr bwMode="auto">
            <a:xfrm>
              <a:off x="9253538" y="4016375"/>
              <a:ext cx="730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00" name="Freeform 167"/>
            <p:cNvSpPr>
              <a:spLocks/>
            </p:cNvSpPr>
            <p:nvPr/>
          </p:nvSpPr>
          <p:spPr bwMode="auto">
            <a:xfrm>
              <a:off x="9156701" y="5335588"/>
              <a:ext cx="144463" cy="25400"/>
            </a:xfrm>
            <a:custGeom>
              <a:avLst/>
              <a:gdLst>
                <a:gd name="T0" fmla="*/ 6 w 6"/>
                <a:gd name="T1" fmla="*/ 1 h 1"/>
                <a:gd name="T2" fmla="*/ 0 w 6"/>
                <a:gd name="T3" fmla="*/ 1 h 1"/>
                <a:gd name="T4" fmla="*/ 6 w 6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">
                  <a:moveTo>
                    <a:pt x="6" y="1"/>
                  </a:moveTo>
                  <a:cubicBezTo>
                    <a:pt x="4" y="1"/>
                    <a:pt x="1" y="0"/>
                    <a:pt x="0" y="1"/>
                  </a:cubicBezTo>
                  <a:lnTo>
                    <a:pt x="6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01" name="Freeform 168"/>
            <p:cNvSpPr>
              <a:spLocks/>
            </p:cNvSpPr>
            <p:nvPr/>
          </p:nvSpPr>
          <p:spPr bwMode="auto">
            <a:xfrm>
              <a:off x="9229726" y="2403475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02" name="Freeform 169"/>
            <p:cNvSpPr>
              <a:spLocks/>
            </p:cNvSpPr>
            <p:nvPr/>
          </p:nvSpPr>
          <p:spPr bwMode="auto">
            <a:xfrm>
              <a:off x="9180513" y="1816100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03" name="Freeform 170"/>
            <p:cNvSpPr>
              <a:spLocks/>
            </p:cNvSpPr>
            <p:nvPr/>
          </p:nvSpPr>
          <p:spPr bwMode="auto">
            <a:xfrm>
              <a:off x="9180513" y="5629275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04" name="Rectangle 171"/>
            <p:cNvSpPr>
              <a:spLocks noChangeArrowheads="1"/>
            </p:cNvSpPr>
            <p:nvPr/>
          </p:nvSpPr>
          <p:spPr bwMode="auto">
            <a:xfrm>
              <a:off x="8866188" y="1890713"/>
              <a:ext cx="3143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05" name="Freeform 172"/>
            <p:cNvSpPr>
              <a:spLocks/>
            </p:cNvSpPr>
            <p:nvPr/>
          </p:nvSpPr>
          <p:spPr bwMode="auto">
            <a:xfrm>
              <a:off x="9132888" y="2330450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06" name="Rectangle 173"/>
            <p:cNvSpPr>
              <a:spLocks noChangeArrowheads="1"/>
            </p:cNvSpPr>
            <p:nvPr/>
          </p:nvSpPr>
          <p:spPr bwMode="auto">
            <a:xfrm>
              <a:off x="9059863" y="3917950"/>
              <a:ext cx="1206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07" name="Freeform 174"/>
            <p:cNvSpPr>
              <a:spLocks/>
            </p:cNvSpPr>
            <p:nvPr/>
          </p:nvSpPr>
          <p:spPr bwMode="auto">
            <a:xfrm>
              <a:off x="9012238" y="1816100"/>
              <a:ext cx="144463" cy="25400"/>
            </a:xfrm>
            <a:custGeom>
              <a:avLst/>
              <a:gdLst>
                <a:gd name="T0" fmla="*/ 4 w 6"/>
                <a:gd name="T1" fmla="*/ 0 h 1"/>
                <a:gd name="T2" fmla="*/ 0 w 6"/>
                <a:gd name="T3" fmla="*/ 0 h 1"/>
                <a:gd name="T4" fmla="*/ 4 w 6"/>
                <a:gd name="T5" fmla="*/ 0 h 1"/>
                <a:gd name="T6" fmla="*/ 3 w 6"/>
                <a:gd name="T7" fmla="*/ 1 h 1"/>
                <a:gd name="T8" fmla="*/ 6 w 6"/>
                <a:gd name="T9" fmla="*/ 0 h 1"/>
                <a:gd name="T10" fmla="*/ 5 w 6"/>
                <a:gd name="T11" fmla="*/ 0 h 1"/>
                <a:gd name="T12" fmla="*/ 4 w 6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5" y="1"/>
                    <a:pt x="5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08" name="Freeform 175"/>
            <p:cNvSpPr>
              <a:spLocks/>
            </p:cNvSpPr>
            <p:nvPr/>
          </p:nvSpPr>
          <p:spPr bwMode="auto">
            <a:xfrm>
              <a:off x="9059863" y="164623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09" name="Rectangle 176"/>
            <p:cNvSpPr>
              <a:spLocks noChangeArrowheads="1"/>
            </p:cNvSpPr>
            <p:nvPr/>
          </p:nvSpPr>
          <p:spPr bwMode="auto">
            <a:xfrm>
              <a:off x="9036051" y="5360988"/>
              <a:ext cx="730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10" name="Freeform 177"/>
            <p:cNvSpPr>
              <a:spLocks/>
            </p:cNvSpPr>
            <p:nvPr/>
          </p:nvSpPr>
          <p:spPr bwMode="auto">
            <a:xfrm>
              <a:off x="8915401" y="1792288"/>
              <a:ext cx="144463" cy="23813"/>
            </a:xfrm>
            <a:custGeom>
              <a:avLst/>
              <a:gdLst>
                <a:gd name="T0" fmla="*/ 0 w 6"/>
                <a:gd name="T1" fmla="*/ 1 h 1"/>
                <a:gd name="T2" fmla="*/ 6 w 6"/>
                <a:gd name="T3" fmla="*/ 1 h 1"/>
                <a:gd name="T4" fmla="*/ 3 w 6"/>
                <a:gd name="T5" fmla="*/ 1 h 1"/>
                <a:gd name="T6" fmla="*/ 3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11" name="Freeform 178"/>
            <p:cNvSpPr>
              <a:spLocks/>
            </p:cNvSpPr>
            <p:nvPr/>
          </p:nvSpPr>
          <p:spPr bwMode="auto">
            <a:xfrm>
              <a:off x="8986838" y="2403475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12" name="Rectangle 179"/>
            <p:cNvSpPr>
              <a:spLocks noChangeArrowheads="1"/>
            </p:cNvSpPr>
            <p:nvPr/>
          </p:nvSpPr>
          <p:spPr bwMode="auto">
            <a:xfrm>
              <a:off x="8963026" y="2671763"/>
              <a:ext cx="9683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13" name="Freeform 180"/>
            <p:cNvSpPr>
              <a:spLocks/>
            </p:cNvSpPr>
            <p:nvPr/>
          </p:nvSpPr>
          <p:spPr bwMode="auto">
            <a:xfrm>
              <a:off x="8575676" y="2720975"/>
              <a:ext cx="460375" cy="49213"/>
            </a:xfrm>
            <a:custGeom>
              <a:avLst/>
              <a:gdLst>
                <a:gd name="T0" fmla="*/ 0 w 19"/>
                <a:gd name="T1" fmla="*/ 1 h 2"/>
                <a:gd name="T2" fmla="*/ 5 w 19"/>
                <a:gd name="T3" fmla="*/ 2 h 2"/>
                <a:gd name="T4" fmla="*/ 19 w 19"/>
                <a:gd name="T5" fmla="*/ 1 h 2"/>
                <a:gd name="T6" fmla="*/ 0 w 19"/>
                <a:gd name="T7" fmla="*/ 0 h 2"/>
                <a:gd name="T8" fmla="*/ 0 w 19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">
                  <a:moveTo>
                    <a:pt x="0" y="1"/>
                  </a:moveTo>
                  <a:cubicBezTo>
                    <a:pt x="2" y="0"/>
                    <a:pt x="4" y="1"/>
                    <a:pt x="5" y="2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4" y="0"/>
                    <a:pt x="6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14" name="Rectangle 181"/>
            <p:cNvSpPr>
              <a:spLocks noChangeArrowheads="1"/>
            </p:cNvSpPr>
            <p:nvPr/>
          </p:nvSpPr>
          <p:spPr bwMode="auto">
            <a:xfrm>
              <a:off x="8939213" y="3917950"/>
              <a:ext cx="730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15" name="Freeform 182"/>
            <p:cNvSpPr>
              <a:spLocks/>
            </p:cNvSpPr>
            <p:nvPr/>
          </p:nvSpPr>
          <p:spPr bwMode="auto">
            <a:xfrm>
              <a:off x="8721726" y="3111500"/>
              <a:ext cx="265113" cy="25400"/>
            </a:xfrm>
            <a:custGeom>
              <a:avLst/>
              <a:gdLst>
                <a:gd name="T0" fmla="*/ 152 w 167"/>
                <a:gd name="T1" fmla="*/ 0 h 16"/>
                <a:gd name="T2" fmla="*/ 152 w 167"/>
                <a:gd name="T3" fmla="*/ 16 h 16"/>
                <a:gd name="T4" fmla="*/ 0 w 167"/>
                <a:gd name="T5" fmla="*/ 16 h 16"/>
                <a:gd name="T6" fmla="*/ 167 w 167"/>
                <a:gd name="T7" fmla="*/ 16 h 16"/>
                <a:gd name="T8" fmla="*/ 152 w 16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16">
                  <a:moveTo>
                    <a:pt x="152" y="0"/>
                  </a:moveTo>
                  <a:lnTo>
                    <a:pt x="152" y="16"/>
                  </a:lnTo>
                  <a:lnTo>
                    <a:pt x="0" y="16"/>
                  </a:lnTo>
                  <a:lnTo>
                    <a:pt x="167" y="16"/>
                  </a:lnTo>
                  <a:lnTo>
                    <a:pt x="152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16" name="Freeform 183"/>
            <p:cNvSpPr>
              <a:spLocks/>
            </p:cNvSpPr>
            <p:nvPr/>
          </p:nvSpPr>
          <p:spPr bwMode="auto">
            <a:xfrm>
              <a:off x="8624888" y="3111500"/>
              <a:ext cx="96838" cy="25400"/>
            </a:xfrm>
            <a:custGeom>
              <a:avLst/>
              <a:gdLst>
                <a:gd name="T0" fmla="*/ 0 w 4"/>
                <a:gd name="T1" fmla="*/ 1 h 1"/>
                <a:gd name="T2" fmla="*/ 4 w 4"/>
                <a:gd name="T3" fmla="*/ 1 h 1"/>
                <a:gd name="T4" fmla="*/ 0 w 4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0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17" name="Freeform 184"/>
            <p:cNvSpPr>
              <a:spLocks/>
            </p:cNvSpPr>
            <p:nvPr/>
          </p:nvSpPr>
          <p:spPr bwMode="auto">
            <a:xfrm>
              <a:off x="8818563" y="2671763"/>
              <a:ext cx="120650" cy="0"/>
            </a:xfrm>
            <a:custGeom>
              <a:avLst/>
              <a:gdLst>
                <a:gd name="T0" fmla="*/ 0 w 76"/>
                <a:gd name="T1" fmla="*/ 0 w 76"/>
                <a:gd name="T2" fmla="*/ 76 w 76"/>
                <a:gd name="T3" fmla="*/ 0 w 7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6">
                  <a:moveTo>
                    <a:pt x="0" y="0"/>
                  </a:moveTo>
                  <a:lnTo>
                    <a:pt x="0" y="0"/>
                  </a:lnTo>
                  <a:lnTo>
                    <a:pt x="7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18" name="Freeform 185"/>
            <p:cNvSpPr>
              <a:spLocks/>
            </p:cNvSpPr>
            <p:nvPr/>
          </p:nvSpPr>
          <p:spPr bwMode="auto">
            <a:xfrm>
              <a:off x="8866188" y="2452688"/>
              <a:ext cx="49213" cy="23813"/>
            </a:xfrm>
            <a:custGeom>
              <a:avLst/>
              <a:gdLst>
                <a:gd name="T0" fmla="*/ 0 w 31"/>
                <a:gd name="T1" fmla="*/ 0 h 15"/>
                <a:gd name="T2" fmla="*/ 15 w 31"/>
                <a:gd name="T3" fmla="*/ 15 h 15"/>
                <a:gd name="T4" fmla="*/ 31 w 31"/>
                <a:gd name="T5" fmla="*/ 0 h 15"/>
                <a:gd name="T6" fmla="*/ 0 w 31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0" y="0"/>
                  </a:moveTo>
                  <a:lnTo>
                    <a:pt x="15" y="15"/>
                  </a:ln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19" name="Freeform 186"/>
            <p:cNvSpPr>
              <a:spLocks/>
            </p:cNvSpPr>
            <p:nvPr/>
          </p:nvSpPr>
          <p:spPr bwMode="auto">
            <a:xfrm>
              <a:off x="8793163" y="5481638"/>
              <a:ext cx="122238" cy="0"/>
            </a:xfrm>
            <a:custGeom>
              <a:avLst/>
              <a:gdLst>
                <a:gd name="T0" fmla="*/ 5 w 5"/>
                <a:gd name="T1" fmla="*/ 0 w 5"/>
                <a:gd name="T2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5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20" name="Freeform 187"/>
            <p:cNvSpPr>
              <a:spLocks/>
            </p:cNvSpPr>
            <p:nvPr/>
          </p:nvSpPr>
          <p:spPr bwMode="auto">
            <a:xfrm>
              <a:off x="8745538" y="1792288"/>
              <a:ext cx="144463" cy="49213"/>
            </a:xfrm>
            <a:custGeom>
              <a:avLst/>
              <a:gdLst>
                <a:gd name="T0" fmla="*/ 0 w 6"/>
                <a:gd name="T1" fmla="*/ 1 h 2"/>
                <a:gd name="T2" fmla="*/ 6 w 6"/>
                <a:gd name="T3" fmla="*/ 1 h 2"/>
                <a:gd name="T4" fmla="*/ 2 w 6"/>
                <a:gd name="T5" fmla="*/ 1 h 2"/>
                <a:gd name="T6" fmla="*/ 4 w 6"/>
                <a:gd name="T7" fmla="*/ 0 h 2"/>
                <a:gd name="T8" fmla="*/ 0 w 6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0" y="1"/>
                  </a:moveTo>
                  <a:cubicBezTo>
                    <a:pt x="1" y="2"/>
                    <a:pt x="5" y="2"/>
                    <a:pt x="6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21" name="Freeform 188"/>
            <p:cNvSpPr>
              <a:spLocks/>
            </p:cNvSpPr>
            <p:nvPr/>
          </p:nvSpPr>
          <p:spPr bwMode="auto">
            <a:xfrm>
              <a:off x="8818563" y="3062288"/>
              <a:ext cx="71438" cy="0"/>
            </a:xfrm>
            <a:custGeom>
              <a:avLst/>
              <a:gdLst>
                <a:gd name="T0" fmla="*/ 30 w 45"/>
                <a:gd name="T1" fmla="*/ 45 w 45"/>
                <a:gd name="T2" fmla="*/ 0 w 45"/>
                <a:gd name="T3" fmla="*/ 30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30" y="0"/>
                  </a:moveTo>
                  <a:lnTo>
                    <a:pt x="45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22" name="Freeform 189"/>
            <p:cNvSpPr>
              <a:spLocks/>
            </p:cNvSpPr>
            <p:nvPr/>
          </p:nvSpPr>
          <p:spPr bwMode="auto">
            <a:xfrm>
              <a:off x="8745538" y="2697163"/>
              <a:ext cx="120650" cy="23813"/>
            </a:xfrm>
            <a:custGeom>
              <a:avLst/>
              <a:gdLst>
                <a:gd name="T0" fmla="*/ 0 w 76"/>
                <a:gd name="T1" fmla="*/ 15 h 15"/>
                <a:gd name="T2" fmla="*/ 76 w 76"/>
                <a:gd name="T3" fmla="*/ 0 h 15"/>
                <a:gd name="T4" fmla="*/ 0 w 76"/>
                <a:gd name="T5" fmla="*/ 15 h 15"/>
                <a:gd name="T6" fmla="*/ 0 w 76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5">
                  <a:moveTo>
                    <a:pt x="0" y="15"/>
                  </a:moveTo>
                  <a:lnTo>
                    <a:pt x="76" y="0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23" name="Freeform 190"/>
            <p:cNvSpPr>
              <a:spLocks/>
            </p:cNvSpPr>
            <p:nvPr/>
          </p:nvSpPr>
          <p:spPr bwMode="auto">
            <a:xfrm>
              <a:off x="8624888" y="5360988"/>
              <a:ext cx="265113" cy="23813"/>
            </a:xfrm>
            <a:custGeom>
              <a:avLst/>
              <a:gdLst>
                <a:gd name="T0" fmla="*/ 11 w 11"/>
                <a:gd name="T1" fmla="*/ 0 h 1"/>
                <a:gd name="T2" fmla="*/ 0 w 11"/>
                <a:gd name="T3" fmla="*/ 0 h 1"/>
                <a:gd name="T4" fmla="*/ 0 w 11"/>
                <a:gd name="T5" fmla="*/ 1 h 1"/>
                <a:gd name="T6" fmla="*/ 11 w 1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0"/>
                    <a:pt x="7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24" name="Freeform 191"/>
            <p:cNvSpPr>
              <a:spLocks/>
            </p:cNvSpPr>
            <p:nvPr/>
          </p:nvSpPr>
          <p:spPr bwMode="auto">
            <a:xfrm>
              <a:off x="7994651" y="3087688"/>
              <a:ext cx="871538" cy="23813"/>
            </a:xfrm>
            <a:custGeom>
              <a:avLst/>
              <a:gdLst>
                <a:gd name="T0" fmla="*/ 36 w 36"/>
                <a:gd name="T1" fmla="*/ 0 h 1"/>
                <a:gd name="T2" fmla="*/ 0 w 36"/>
                <a:gd name="T3" fmla="*/ 0 h 1"/>
                <a:gd name="T4" fmla="*/ 0 w 36"/>
                <a:gd name="T5" fmla="*/ 0 h 1"/>
                <a:gd name="T6" fmla="*/ 0 w 36"/>
                <a:gd name="T7" fmla="*/ 0 h 1"/>
                <a:gd name="T8" fmla="*/ 17 w 36"/>
                <a:gd name="T9" fmla="*/ 1 h 1"/>
                <a:gd name="T10" fmla="*/ 17 w 36"/>
                <a:gd name="T11" fmla="*/ 1 h 1"/>
                <a:gd name="T12" fmla="*/ 36 w 36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">
                  <a:moveTo>
                    <a:pt x="36" y="0"/>
                  </a:moveTo>
                  <a:cubicBezTo>
                    <a:pt x="24" y="0"/>
                    <a:pt x="13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1"/>
                    <a:pt x="12" y="0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3" y="0"/>
                    <a:pt x="29" y="1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25" name="Freeform 192"/>
            <p:cNvSpPr>
              <a:spLocks/>
            </p:cNvSpPr>
            <p:nvPr/>
          </p:nvSpPr>
          <p:spPr bwMode="auto">
            <a:xfrm>
              <a:off x="7947026" y="3087688"/>
              <a:ext cx="4762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26" name="Rectangle 193"/>
            <p:cNvSpPr>
              <a:spLocks noChangeArrowheads="1"/>
            </p:cNvSpPr>
            <p:nvPr/>
          </p:nvSpPr>
          <p:spPr bwMode="auto">
            <a:xfrm>
              <a:off x="8721726" y="2452688"/>
              <a:ext cx="1206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27" name="Freeform 194"/>
            <p:cNvSpPr>
              <a:spLocks/>
            </p:cNvSpPr>
            <p:nvPr/>
          </p:nvSpPr>
          <p:spPr bwMode="auto">
            <a:xfrm>
              <a:off x="8769351" y="1352550"/>
              <a:ext cx="49213" cy="0"/>
            </a:xfrm>
            <a:custGeom>
              <a:avLst/>
              <a:gdLst>
                <a:gd name="T0" fmla="*/ 15 w 31"/>
                <a:gd name="T1" fmla="*/ 31 w 31"/>
                <a:gd name="T2" fmla="*/ 0 w 31"/>
                <a:gd name="T3" fmla="*/ 15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15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28" name="Freeform 195"/>
            <p:cNvSpPr>
              <a:spLocks/>
            </p:cNvSpPr>
            <p:nvPr/>
          </p:nvSpPr>
          <p:spPr bwMode="auto">
            <a:xfrm>
              <a:off x="8721726" y="5434013"/>
              <a:ext cx="96838" cy="0"/>
            </a:xfrm>
            <a:custGeom>
              <a:avLst/>
              <a:gdLst>
                <a:gd name="T0" fmla="*/ 15 w 61"/>
                <a:gd name="T1" fmla="*/ 61 w 61"/>
                <a:gd name="T2" fmla="*/ 0 w 61"/>
                <a:gd name="T3" fmla="*/ 15 w 6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1">
                  <a:moveTo>
                    <a:pt x="15" y="0"/>
                  </a:moveTo>
                  <a:lnTo>
                    <a:pt x="61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29" name="Rectangle 196"/>
            <p:cNvSpPr>
              <a:spLocks noChangeArrowheads="1"/>
            </p:cNvSpPr>
            <p:nvPr/>
          </p:nvSpPr>
          <p:spPr bwMode="auto">
            <a:xfrm>
              <a:off x="8721726" y="1425575"/>
              <a:ext cx="476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30" name="Freeform 197"/>
            <p:cNvSpPr>
              <a:spLocks/>
            </p:cNvSpPr>
            <p:nvPr/>
          </p:nvSpPr>
          <p:spPr bwMode="auto">
            <a:xfrm>
              <a:off x="8721726" y="2378075"/>
              <a:ext cx="47625" cy="0"/>
            </a:xfrm>
            <a:custGeom>
              <a:avLst/>
              <a:gdLst>
                <a:gd name="T0" fmla="*/ 15 w 30"/>
                <a:gd name="T1" fmla="*/ 30 w 30"/>
                <a:gd name="T2" fmla="*/ 0 w 30"/>
                <a:gd name="T3" fmla="*/ 15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15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31" name="Freeform 198"/>
            <p:cNvSpPr>
              <a:spLocks/>
            </p:cNvSpPr>
            <p:nvPr/>
          </p:nvSpPr>
          <p:spPr bwMode="auto">
            <a:xfrm>
              <a:off x="8745538" y="2500313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32" name="Freeform 199"/>
            <p:cNvSpPr>
              <a:spLocks/>
            </p:cNvSpPr>
            <p:nvPr/>
          </p:nvSpPr>
          <p:spPr bwMode="auto">
            <a:xfrm>
              <a:off x="8721726" y="2403475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33" name="Rectangle 200"/>
            <p:cNvSpPr>
              <a:spLocks noChangeArrowheads="1"/>
            </p:cNvSpPr>
            <p:nvPr/>
          </p:nvSpPr>
          <p:spPr bwMode="auto">
            <a:xfrm>
              <a:off x="8624888" y="2012950"/>
              <a:ext cx="71438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34" name="Freeform 201"/>
            <p:cNvSpPr>
              <a:spLocks/>
            </p:cNvSpPr>
            <p:nvPr/>
          </p:nvSpPr>
          <p:spPr bwMode="auto">
            <a:xfrm>
              <a:off x="8599488" y="2403475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35" name="Freeform 202"/>
            <p:cNvSpPr>
              <a:spLocks/>
            </p:cNvSpPr>
            <p:nvPr/>
          </p:nvSpPr>
          <p:spPr bwMode="auto">
            <a:xfrm>
              <a:off x="8502651" y="1425575"/>
              <a:ext cx="122238" cy="0"/>
            </a:xfrm>
            <a:custGeom>
              <a:avLst/>
              <a:gdLst>
                <a:gd name="T0" fmla="*/ 0 w 77"/>
                <a:gd name="T1" fmla="*/ 16 w 77"/>
                <a:gd name="T2" fmla="*/ 77 w 77"/>
                <a:gd name="T3" fmla="*/ 0 w 7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7">
                  <a:moveTo>
                    <a:pt x="0" y="0"/>
                  </a:moveTo>
                  <a:lnTo>
                    <a:pt x="16" y="0"/>
                  </a:lnTo>
                  <a:lnTo>
                    <a:pt x="7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36" name="Freeform 203"/>
            <p:cNvSpPr>
              <a:spLocks/>
            </p:cNvSpPr>
            <p:nvPr/>
          </p:nvSpPr>
          <p:spPr bwMode="auto">
            <a:xfrm>
              <a:off x="8455026" y="2500313"/>
              <a:ext cx="169863" cy="25400"/>
            </a:xfrm>
            <a:custGeom>
              <a:avLst/>
              <a:gdLst>
                <a:gd name="T0" fmla="*/ 7 w 7"/>
                <a:gd name="T1" fmla="*/ 1 h 1"/>
                <a:gd name="T2" fmla="*/ 7 w 7"/>
                <a:gd name="T3" fmla="*/ 0 h 1"/>
                <a:gd name="T4" fmla="*/ 0 w 7"/>
                <a:gd name="T5" fmla="*/ 0 h 1"/>
                <a:gd name="T6" fmla="*/ 7 w 7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">
                  <a:moveTo>
                    <a:pt x="7" y="1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4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37" name="Freeform 204"/>
            <p:cNvSpPr>
              <a:spLocks/>
            </p:cNvSpPr>
            <p:nvPr/>
          </p:nvSpPr>
          <p:spPr bwMode="auto">
            <a:xfrm>
              <a:off x="8502651" y="2378075"/>
              <a:ext cx="96838" cy="25400"/>
            </a:xfrm>
            <a:custGeom>
              <a:avLst/>
              <a:gdLst>
                <a:gd name="T0" fmla="*/ 31 w 61"/>
                <a:gd name="T1" fmla="*/ 16 h 16"/>
                <a:gd name="T2" fmla="*/ 61 w 61"/>
                <a:gd name="T3" fmla="*/ 0 h 16"/>
                <a:gd name="T4" fmla="*/ 0 w 61"/>
                <a:gd name="T5" fmla="*/ 16 h 16"/>
                <a:gd name="T6" fmla="*/ 31 w 61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16">
                  <a:moveTo>
                    <a:pt x="31" y="16"/>
                  </a:moveTo>
                  <a:lnTo>
                    <a:pt x="61" y="0"/>
                  </a:lnTo>
                  <a:lnTo>
                    <a:pt x="0" y="16"/>
                  </a:lnTo>
                  <a:lnTo>
                    <a:pt x="31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38" name="Freeform 206"/>
            <p:cNvSpPr>
              <a:spLocks/>
            </p:cNvSpPr>
            <p:nvPr/>
          </p:nvSpPr>
          <p:spPr bwMode="auto">
            <a:xfrm>
              <a:off x="8308976" y="1620838"/>
              <a:ext cx="266700" cy="25400"/>
            </a:xfrm>
            <a:custGeom>
              <a:avLst/>
              <a:gdLst>
                <a:gd name="T0" fmla="*/ 168 w 168"/>
                <a:gd name="T1" fmla="*/ 16 h 16"/>
                <a:gd name="T2" fmla="*/ 0 w 168"/>
                <a:gd name="T3" fmla="*/ 0 h 16"/>
                <a:gd name="T4" fmla="*/ 16 w 168"/>
                <a:gd name="T5" fmla="*/ 16 h 16"/>
                <a:gd name="T6" fmla="*/ 168 w 168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16">
                  <a:moveTo>
                    <a:pt x="168" y="16"/>
                  </a:moveTo>
                  <a:lnTo>
                    <a:pt x="0" y="0"/>
                  </a:lnTo>
                  <a:lnTo>
                    <a:pt x="16" y="16"/>
                  </a:lnTo>
                  <a:lnTo>
                    <a:pt x="168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39" name="Rectangle 207"/>
            <p:cNvSpPr>
              <a:spLocks noChangeArrowheads="1"/>
            </p:cNvSpPr>
            <p:nvPr/>
          </p:nvSpPr>
          <p:spPr bwMode="auto">
            <a:xfrm>
              <a:off x="8478838" y="5580063"/>
              <a:ext cx="73025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40" name="Freeform 208"/>
            <p:cNvSpPr>
              <a:spLocks/>
            </p:cNvSpPr>
            <p:nvPr/>
          </p:nvSpPr>
          <p:spPr bwMode="auto">
            <a:xfrm>
              <a:off x="8431213" y="4040188"/>
              <a:ext cx="71438" cy="0"/>
            </a:xfrm>
            <a:custGeom>
              <a:avLst/>
              <a:gdLst>
                <a:gd name="T0" fmla="*/ 0 w 45"/>
                <a:gd name="T1" fmla="*/ 15 w 45"/>
                <a:gd name="T2" fmla="*/ 45 w 45"/>
                <a:gd name="T3" fmla="*/ 0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0" y="0"/>
                  </a:moveTo>
                  <a:lnTo>
                    <a:pt x="15" y="0"/>
                  </a:lnTo>
                  <a:lnTo>
                    <a:pt x="4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41" name="Rectangle 209"/>
            <p:cNvSpPr>
              <a:spLocks noChangeArrowheads="1"/>
            </p:cNvSpPr>
            <p:nvPr/>
          </p:nvSpPr>
          <p:spPr bwMode="auto">
            <a:xfrm>
              <a:off x="8140701" y="5311775"/>
              <a:ext cx="265113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42" name="Freeform 210"/>
            <p:cNvSpPr>
              <a:spLocks/>
            </p:cNvSpPr>
            <p:nvPr/>
          </p:nvSpPr>
          <p:spPr bwMode="auto">
            <a:xfrm>
              <a:off x="8164513" y="3136900"/>
              <a:ext cx="241300" cy="23813"/>
            </a:xfrm>
            <a:custGeom>
              <a:avLst/>
              <a:gdLst>
                <a:gd name="T0" fmla="*/ 10 w 10"/>
                <a:gd name="T1" fmla="*/ 0 h 1"/>
                <a:gd name="T2" fmla="*/ 0 w 10"/>
                <a:gd name="T3" fmla="*/ 0 h 1"/>
                <a:gd name="T4" fmla="*/ 8 w 10"/>
                <a:gd name="T5" fmla="*/ 1 h 1"/>
                <a:gd name="T6" fmla="*/ 1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6" y="0"/>
                    <a:pt x="8" y="1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43" name="Freeform 211"/>
            <p:cNvSpPr>
              <a:spLocks/>
            </p:cNvSpPr>
            <p:nvPr/>
          </p:nvSpPr>
          <p:spPr bwMode="auto">
            <a:xfrm>
              <a:off x="8308976" y="1963738"/>
              <a:ext cx="49213" cy="0"/>
            </a:xfrm>
            <a:custGeom>
              <a:avLst/>
              <a:gdLst>
                <a:gd name="T0" fmla="*/ 16 w 31"/>
                <a:gd name="T1" fmla="*/ 31 w 31"/>
                <a:gd name="T2" fmla="*/ 0 w 31"/>
                <a:gd name="T3" fmla="*/ 16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16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44" name="Freeform 212"/>
            <p:cNvSpPr>
              <a:spLocks/>
            </p:cNvSpPr>
            <p:nvPr/>
          </p:nvSpPr>
          <p:spPr bwMode="auto">
            <a:xfrm>
              <a:off x="8261351" y="1328738"/>
              <a:ext cx="73025" cy="23813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3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45" name="Rectangle 213"/>
            <p:cNvSpPr>
              <a:spLocks noChangeArrowheads="1"/>
            </p:cNvSpPr>
            <p:nvPr/>
          </p:nvSpPr>
          <p:spPr bwMode="auto">
            <a:xfrm>
              <a:off x="8115301" y="1620838"/>
              <a:ext cx="169863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46" name="Freeform 214"/>
            <p:cNvSpPr>
              <a:spLocks/>
            </p:cNvSpPr>
            <p:nvPr/>
          </p:nvSpPr>
          <p:spPr bwMode="auto">
            <a:xfrm>
              <a:off x="8140701" y="1938338"/>
              <a:ext cx="71438" cy="25400"/>
            </a:xfrm>
            <a:custGeom>
              <a:avLst/>
              <a:gdLst>
                <a:gd name="T0" fmla="*/ 0 w 45"/>
                <a:gd name="T1" fmla="*/ 16 h 16"/>
                <a:gd name="T2" fmla="*/ 30 w 45"/>
                <a:gd name="T3" fmla="*/ 16 h 16"/>
                <a:gd name="T4" fmla="*/ 45 w 45"/>
                <a:gd name="T5" fmla="*/ 0 h 16"/>
                <a:gd name="T6" fmla="*/ 0 w 45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6">
                  <a:moveTo>
                    <a:pt x="0" y="16"/>
                  </a:moveTo>
                  <a:lnTo>
                    <a:pt x="30" y="16"/>
                  </a:lnTo>
                  <a:lnTo>
                    <a:pt x="45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47" name="Rectangle 215"/>
            <p:cNvSpPr>
              <a:spLocks noChangeArrowheads="1"/>
            </p:cNvSpPr>
            <p:nvPr/>
          </p:nvSpPr>
          <p:spPr bwMode="auto">
            <a:xfrm>
              <a:off x="8140701" y="1328738"/>
              <a:ext cx="476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48" name="Rectangle 216"/>
            <p:cNvSpPr>
              <a:spLocks noChangeArrowheads="1"/>
            </p:cNvSpPr>
            <p:nvPr/>
          </p:nvSpPr>
          <p:spPr bwMode="auto">
            <a:xfrm>
              <a:off x="7874001" y="3917950"/>
              <a:ext cx="266700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49" name="Freeform 217"/>
            <p:cNvSpPr>
              <a:spLocks/>
            </p:cNvSpPr>
            <p:nvPr/>
          </p:nvSpPr>
          <p:spPr bwMode="auto">
            <a:xfrm>
              <a:off x="8043863" y="3136900"/>
              <a:ext cx="71438" cy="0"/>
            </a:xfrm>
            <a:custGeom>
              <a:avLst/>
              <a:gdLst>
                <a:gd name="T0" fmla="*/ 45 w 45"/>
                <a:gd name="T1" fmla="*/ 45 w 45"/>
                <a:gd name="T2" fmla="*/ 0 w 45"/>
                <a:gd name="T3" fmla="*/ 45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45" y="0"/>
                  </a:moveTo>
                  <a:lnTo>
                    <a:pt x="45" y="0"/>
                  </a:lnTo>
                  <a:lnTo>
                    <a:pt x="0" y="0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50" name="Freeform 218"/>
            <p:cNvSpPr>
              <a:spLocks/>
            </p:cNvSpPr>
            <p:nvPr/>
          </p:nvSpPr>
          <p:spPr bwMode="auto">
            <a:xfrm>
              <a:off x="8018463" y="3111500"/>
              <a:ext cx="73025" cy="0"/>
            </a:xfrm>
            <a:custGeom>
              <a:avLst/>
              <a:gdLst>
                <a:gd name="T0" fmla="*/ 0 w 46"/>
                <a:gd name="T1" fmla="*/ 31 w 46"/>
                <a:gd name="T2" fmla="*/ 46 w 46"/>
                <a:gd name="T3" fmla="*/ 0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0" y="0"/>
                  </a:moveTo>
                  <a:lnTo>
                    <a:pt x="31" y="0"/>
                  </a:lnTo>
                  <a:lnTo>
                    <a:pt x="4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51" name="Rectangle 219"/>
            <p:cNvSpPr>
              <a:spLocks noChangeArrowheads="1"/>
            </p:cNvSpPr>
            <p:nvPr/>
          </p:nvSpPr>
          <p:spPr bwMode="auto">
            <a:xfrm>
              <a:off x="7947026" y="3136900"/>
              <a:ext cx="71438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52" name="Freeform 220"/>
            <p:cNvSpPr>
              <a:spLocks/>
            </p:cNvSpPr>
            <p:nvPr/>
          </p:nvSpPr>
          <p:spPr bwMode="auto">
            <a:xfrm>
              <a:off x="7897813" y="1303338"/>
              <a:ext cx="73025" cy="49213"/>
            </a:xfrm>
            <a:custGeom>
              <a:avLst/>
              <a:gdLst>
                <a:gd name="T0" fmla="*/ 0 w 3"/>
                <a:gd name="T1" fmla="*/ 1 h 2"/>
                <a:gd name="T2" fmla="*/ 3 w 3"/>
                <a:gd name="T3" fmla="*/ 1 h 2"/>
                <a:gd name="T4" fmla="*/ 0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1"/>
                    <a:pt x="3" y="2"/>
                    <a:pt x="3" y="1"/>
                  </a:cubicBezTo>
                  <a:cubicBezTo>
                    <a:pt x="2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53" name="Rectangle 221"/>
            <p:cNvSpPr>
              <a:spLocks noChangeArrowheads="1"/>
            </p:cNvSpPr>
            <p:nvPr/>
          </p:nvSpPr>
          <p:spPr bwMode="auto">
            <a:xfrm>
              <a:off x="7897813" y="1620838"/>
              <a:ext cx="730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54" name="Freeform 222"/>
            <p:cNvSpPr>
              <a:spLocks/>
            </p:cNvSpPr>
            <p:nvPr/>
          </p:nvSpPr>
          <p:spPr bwMode="auto">
            <a:xfrm>
              <a:off x="7486651" y="1646238"/>
              <a:ext cx="23813" cy="23813"/>
            </a:xfrm>
            <a:custGeom>
              <a:avLst/>
              <a:gdLst>
                <a:gd name="T0" fmla="*/ 0 w 15"/>
                <a:gd name="T1" fmla="*/ 15 h 15"/>
                <a:gd name="T2" fmla="*/ 15 w 15"/>
                <a:gd name="T3" fmla="*/ 15 h 15"/>
                <a:gd name="T4" fmla="*/ 15 w 15"/>
                <a:gd name="T5" fmla="*/ 0 h 15"/>
                <a:gd name="T6" fmla="*/ 0 w 15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5">
                  <a:moveTo>
                    <a:pt x="0" y="15"/>
                  </a:moveTo>
                  <a:lnTo>
                    <a:pt x="15" y="15"/>
                  </a:lnTo>
                  <a:lnTo>
                    <a:pt x="15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55" name="Freeform 223"/>
            <p:cNvSpPr>
              <a:spLocks/>
            </p:cNvSpPr>
            <p:nvPr/>
          </p:nvSpPr>
          <p:spPr bwMode="auto">
            <a:xfrm>
              <a:off x="6543676" y="1670050"/>
              <a:ext cx="192088" cy="49213"/>
            </a:xfrm>
            <a:custGeom>
              <a:avLst/>
              <a:gdLst>
                <a:gd name="T0" fmla="*/ 4 w 8"/>
                <a:gd name="T1" fmla="*/ 1 h 2"/>
                <a:gd name="T2" fmla="*/ 0 w 8"/>
                <a:gd name="T3" fmla="*/ 1 h 2"/>
                <a:gd name="T4" fmla="*/ 8 w 8"/>
                <a:gd name="T5" fmla="*/ 0 h 2"/>
                <a:gd name="T6" fmla="*/ 4 w 8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2">
                  <a:moveTo>
                    <a:pt x="4" y="1"/>
                  </a:moveTo>
                  <a:cubicBezTo>
                    <a:pt x="4" y="1"/>
                    <a:pt x="0" y="1"/>
                    <a:pt x="0" y="1"/>
                  </a:cubicBezTo>
                  <a:cubicBezTo>
                    <a:pt x="2" y="1"/>
                    <a:pt x="7" y="2"/>
                    <a:pt x="8" y="0"/>
                  </a:cubicBezTo>
                  <a:cubicBezTo>
                    <a:pt x="5" y="0"/>
                    <a:pt x="6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56" name="Freeform 224"/>
            <p:cNvSpPr>
              <a:spLocks/>
            </p:cNvSpPr>
            <p:nvPr/>
          </p:nvSpPr>
          <p:spPr bwMode="auto">
            <a:xfrm>
              <a:off x="6470651" y="1547813"/>
              <a:ext cx="217488" cy="23813"/>
            </a:xfrm>
            <a:custGeom>
              <a:avLst/>
              <a:gdLst>
                <a:gd name="T0" fmla="*/ 0 w 9"/>
                <a:gd name="T1" fmla="*/ 1 h 1"/>
                <a:gd name="T2" fmla="*/ 9 w 9"/>
                <a:gd name="T3" fmla="*/ 1 h 1"/>
                <a:gd name="T4" fmla="*/ 0 w 9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">
                  <a:moveTo>
                    <a:pt x="0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6" y="1"/>
                    <a:pt x="2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57" name="Freeform 225"/>
            <p:cNvSpPr>
              <a:spLocks/>
            </p:cNvSpPr>
            <p:nvPr/>
          </p:nvSpPr>
          <p:spPr bwMode="auto">
            <a:xfrm>
              <a:off x="6300788" y="1670050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58" name="Freeform 226"/>
            <p:cNvSpPr>
              <a:spLocks/>
            </p:cNvSpPr>
            <p:nvPr/>
          </p:nvSpPr>
          <p:spPr bwMode="auto">
            <a:xfrm>
              <a:off x="6083301" y="1646238"/>
              <a:ext cx="169863" cy="73025"/>
            </a:xfrm>
            <a:custGeom>
              <a:avLst/>
              <a:gdLst>
                <a:gd name="T0" fmla="*/ 0 w 7"/>
                <a:gd name="T1" fmla="*/ 1 h 3"/>
                <a:gd name="T2" fmla="*/ 1 w 7"/>
                <a:gd name="T3" fmla="*/ 2 h 3"/>
                <a:gd name="T4" fmla="*/ 7 w 7"/>
                <a:gd name="T5" fmla="*/ 1 h 3"/>
                <a:gd name="T6" fmla="*/ 0 w 7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0" y="1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3" y="2"/>
                    <a:pt x="7" y="3"/>
                    <a:pt x="7" y="1"/>
                  </a:cubicBezTo>
                  <a:cubicBezTo>
                    <a:pt x="4" y="0"/>
                    <a:pt x="3" y="3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59" name="Rectangle 227"/>
            <p:cNvSpPr>
              <a:spLocks noChangeArrowheads="1"/>
            </p:cNvSpPr>
            <p:nvPr/>
          </p:nvSpPr>
          <p:spPr bwMode="auto">
            <a:xfrm>
              <a:off x="5429251" y="1254125"/>
              <a:ext cx="1206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60" name="Freeform 228"/>
            <p:cNvSpPr>
              <a:spLocks/>
            </p:cNvSpPr>
            <p:nvPr/>
          </p:nvSpPr>
          <p:spPr bwMode="auto">
            <a:xfrm>
              <a:off x="5067301" y="5507038"/>
              <a:ext cx="71438" cy="0"/>
            </a:xfrm>
            <a:custGeom>
              <a:avLst/>
              <a:gdLst>
                <a:gd name="T0" fmla="*/ 3 w 3"/>
                <a:gd name="T1" fmla="*/ 0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61" name="Freeform 229"/>
            <p:cNvSpPr>
              <a:spLocks/>
            </p:cNvSpPr>
            <p:nvPr/>
          </p:nvSpPr>
          <p:spPr bwMode="auto">
            <a:xfrm>
              <a:off x="4630738" y="1670050"/>
              <a:ext cx="49213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1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62" name="Freeform 230"/>
            <p:cNvSpPr>
              <a:spLocks/>
            </p:cNvSpPr>
            <p:nvPr/>
          </p:nvSpPr>
          <p:spPr bwMode="auto">
            <a:xfrm>
              <a:off x="4437063" y="5653088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63" name="Freeform 231"/>
            <p:cNvSpPr>
              <a:spLocks/>
            </p:cNvSpPr>
            <p:nvPr/>
          </p:nvSpPr>
          <p:spPr bwMode="auto">
            <a:xfrm>
              <a:off x="2792413" y="5213350"/>
              <a:ext cx="47625" cy="0"/>
            </a:xfrm>
            <a:custGeom>
              <a:avLst/>
              <a:gdLst>
                <a:gd name="T0" fmla="*/ 30 w 30"/>
                <a:gd name="T1" fmla="*/ 0 w 30"/>
                <a:gd name="T2" fmla="*/ 3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64" name="Freeform 232"/>
            <p:cNvSpPr>
              <a:spLocks/>
            </p:cNvSpPr>
            <p:nvPr/>
          </p:nvSpPr>
          <p:spPr bwMode="auto">
            <a:xfrm>
              <a:off x="2670176" y="50911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65" name="Freeform 233"/>
            <p:cNvSpPr>
              <a:spLocks/>
            </p:cNvSpPr>
            <p:nvPr/>
          </p:nvSpPr>
          <p:spPr bwMode="auto">
            <a:xfrm>
              <a:off x="2573338" y="4872038"/>
              <a:ext cx="25400" cy="23813"/>
            </a:xfrm>
            <a:custGeom>
              <a:avLst/>
              <a:gdLst>
                <a:gd name="T0" fmla="*/ 16 w 16"/>
                <a:gd name="T1" fmla="*/ 0 h 15"/>
                <a:gd name="T2" fmla="*/ 0 w 16"/>
                <a:gd name="T3" fmla="*/ 15 h 15"/>
                <a:gd name="T4" fmla="*/ 16 w 16"/>
                <a:gd name="T5" fmla="*/ 15 h 15"/>
                <a:gd name="T6" fmla="*/ 16 w 16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5">
                  <a:moveTo>
                    <a:pt x="16" y="0"/>
                  </a:moveTo>
                  <a:lnTo>
                    <a:pt x="0" y="15"/>
                  </a:lnTo>
                  <a:lnTo>
                    <a:pt x="16" y="15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66" name="Freeform 234"/>
            <p:cNvSpPr>
              <a:spLocks/>
            </p:cNvSpPr>
            <p:nvPr/>
          </p:nvSpPr>
          <p:spPr bwMode="auto">
            <a:xfrm>
              <a:off x="2211388" y="5238750"/>
              <a:ext cx="387350" cy="47625"/>
            </a:xfrm>
            <a:custGeom>
              <a:avLst/>
              <a:gdLst>
                <a:gd name="T0" fmla="*/ 16 w 16"/>
                <a:gd name="T1" fmla="*/ 0 h 2"/>
                <a:gd name="T2" fmla="*/ 6 w 16"/>
                <a:gd name="T3" fmla="*/ 1 h 2"/>
                <a:gd name="T4" fmla="*/ 6 w 16"/>
                <a:gd name="T5" fmla="*/ 1 h 2"/>
                <a:gd name="T6" fmla="*/ 0 w 16"/>
                <a:gd name="T7" fmla="*/ 2 h 2"/>
                <a:gd name="T8" fmla="*/ 1 w 16"/>
                <a:gd name="T9" fmla="*/ 2 h 2"/>
                <a:gd name="T10" fmla="*/ 2 w 16"/>
                <a:gd name="T11" fmla="*/ 2 h 2"/>
                <a:gd name="T12" fmla="*/ 16 w 1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">
                  <a:moveTo>
                    <a:pt x="16" y="0"/>
                  </a:moveTo>
                  <a:cubicBezTo>
                    <a:pt x="12" y="0"/>
                    <a:pt x="9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67" name="Freeform 235"/>
            <p:cNvSpPr>
              <a:spLocks/>
            </p:cNvSpPr>
            <p:nvPr/>
          </p:nvSpPr>
          <p:spPr bwMode="auto">
            <a:xfrm>
              <a:off x="2428876" y="5164138"/>
              <a:ext cx="144463" cy="25400"/>
            </a:xfrm>
            <a:custGeom>
              <a:avLst/>
              <a:gdLst>
                <a:gd name="T0" fmla="*/ 91 w 91"/>
                <a:gd name="T1" fmla="*/ 0 h 16"/>
                <a:gd name="T2" fmla="*/ 0 w 91"/>
                <a:gd name="T3" fmla="*/ 16 h 16"/>
                <a:gd name="T4" fmla="*/ 61 w 91"/>
                <a:gd name="T5" fmla="*/ 16 h 16"/>
                <a:gd name="T6" fmla="*/ 91 w 91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16">
                  <a:moveTo>
                    <a:pt x="91" y="0"/>
                  </a:moveTo>
                  <a:lnTo>
                    <a:pt x="0" y="16"/>
                  </a:lnTo>
                  <a:lnTo>
                    <a:pt x="61" y="16"/>
                  </a:lnTo>
                  <a:lnTo>
                    <a:pt x="9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68" name="Rectangle 236"/>
            <p:cNvSpPr>
              <a:spLocks noChangeArrowheads="1"/>
            </p:cNvSpPr>
            <p:nvPr/>
          </p:nvSpPr>
          <p:spPr bwMode="auto">
            <a:xfrm>
              <a:off x="2235201" y="5311775"/>
              <a:ext cx="476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69" name="Freeform 237"/>
            <p:cNvSpPr>
              <a:spLocks/>
            </p:cNvSpPr>
            <p:nvPr/>
          </p:nvSpPr>
          <p:spPr bwMode="auto">
            <a:xfrm>
              <a:off x="2211388" y="5018088"/>
              <a:ext cx="47625" cy="0"/>
            </a:xfrm>
            <a:custGeom>
              <a:avLst/>
              <a:gdLst>
                <a:gd name="T0" fmla="*/ 0 w 30"/>
                <a:gd name="T1" fmla="*/ 15 w 30"/>
                <a:gd name="T2" fmla="*/ 30 w 30"/>
                <a:gd name="T3" fmla="*/ 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0" y="0"/>
                  </a:moveTo>
                  <a:lnTo>
                    <a:pt x="15" y="0"/>
                  </a:lnTo>
                  <a:lnTo>
                    <a:pt x="3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70" name="Rectangle 238"/>
            <p:cNvSpPr>
              <a:spLocks noChangeArrowheads="1"/>
            </p:cNvSpPr>
            <p:nvPr/>
          </p:nvSpPr>
          <p:spPr bwMode="auto">
            <a:xfrm>
              <a:off x="2162176" y="4994275"/>
              <a:ext cx="492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71" name="Freeform 239"/>
            <p:cNvSpPr>
              <a:spLocks/>
            </p:cNvSpPr>
            <p:nvPr/>
          </p:nvSpPr>
          <p:spPr bwMode="auto">
            <a:xfrm>
              <a:off x="2065338" y="4994275"/>
              <a:ext cx="49213" cy="23813"/>
            </a:xfrm>
            <a:custGeom>
              <a:avLst/>
              <a:gdLst>
                <a:gd name="T0" fmla="*/ 0 w 31"/>
                <a:gd name="T1" fmla="*/ 15 h 15"/>
                <a:gd name="T2" fmla="*/ 15 w 31"/>
                <a:gd name="T3" fmla="*/ 15 h 15"/>
                <a:gd name="T4" fmla="*/ 31 w 31"/>
                <a:gd name="T5" fmla="*/ 0 h 15"/>
                <a:gd name="T6" fmla="*/ 0 w 3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0" y="15"/>
                  </a:moveTo>
                  <a:lnTo>
                    <a:pt x="15" y="15"/>
                  </a:lnTo>
                  <a:lnTo>
                    <a:pt x="31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72" name="Freeform 240"/>
            <p:cNvSpPr>
              <a:spLocks/>
            </p:cNvSpPr>
            <p:nvPr/>
          </p:nvSpPr>
          <p:spPr bwMode="auto">
            <a:xfrm>
              <a:off x="1920876" y="5286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73" name="Freeform 241"/>
            <p:cNvSpPr>
              <a:spLocks/>
            </p:cNvSpPr>
            <p:nvPr/>
          </p:nvSpPr>
          <p:spPr bwMode="auto">
            <a:xfrm>
              <a:off x="1847851" y="5286375"/>
              <a:ext cx="23813" cy="2540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74" name="Freeform 242"/>
            <p:cNvSpPr>
              <a:spLocks/>
            </p:cNvSpPr>
            <p:nvPr/>
          </p:nvSpPr>
          <p:spPr bwMode="auto">
            <a:xfrm>
              <a:off x="1871663" y="5286375"/>
              <a:ext cx="49213" cy="25400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1 h 1"/>
                <a:gd name="T4" fmla="*/ 2 w 2"/>
                <a:gd name="T5" fmla="*/ 1 h 1"/>
                <a:gd name="T6" fmla="*/ 2 w 2"/>
                <a:gd name="T7" fmla="*/ 0 h 1"/>
                <a:gd name="T8" fmla="*/ 1 w 2"/>
                <a:gd name="T9" fmla="*/ 1 h 1"/>
                <a:gd name="T10" fmla="*/ 0 w 2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75" name="Freeform 243"/>
            <p:cNvSpPr>
              <a:spLocks/>
            </p:cNvSpPr>
            <p:nvPr/>
          </p:nvSpPr>
          <p:spPr bwMode="auto">
            <a:xfrm>
              <a:off x="1920876" y="5286375"/>
              <a:ext cx="168275" cy="25400"/>
            </a:xfrm>
            <a:custGeom>
              <a:avLst/>
              <a:gdLst>
                <a:gd name="T0" fmla="*/ 7 w 7"/>
                <a:gd name="T1" fmla="*/ 0 h 1"/>
                <a:gd name="T2" fmla="*/ 0 w 7"/>
                <a:gd name="T3" fmla="*/ 0 h 1"/>
                <a:gd name="T4" fmla="*/ 7 w 7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">
                  <a:moveTo>
                    <a:pt x="7" y="0"/>
                  </a:moveTo>
                  <a:cubicBezTo>
                    <a:pt x="5" y="0"/>
                    <a:pt x="2" y="0"/>
                    <a:pt x="0" y="0"/>
                  </a:cubicBezTo>
                  <a:cubicBezTo>
                    <a:pt x="2" y="1"/>
                    <a:pt x="5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76" name="Freeform 244"/>
            <p:cNvSpPr>
              <a:spLocks/>
            </p:cNvSpPr>
            <p:nvPr/>
          </p:nvSpPr>
          <p:spPr bwMode="auto">
            <a:xfrm>
              <a:off x="1944688" y="5311775"/>
              <a:ext cx="120650" cy="23813"/>
            </a:xfrm>
            <a:custGeom>
              <a:avLst/>
              <a:gdLst>
                <a:gd name="T0" fmla="*/ 76 w 76"/>
                <a:gd name="T1" fmla="*/ 0 h 15"/>
                <a:gd name="T2" fmla="*/ 0 w 76"/>
                <a:gd name="T3" fmla="*/ 15 h 15"/>
                <a:gd name="T4" fmla="*/ 61 w 76"/>
                <a:gd name="T5" fmla="*/ 15 h 15"/>
                <a:gd name="T6" fmla="*/ 76 w 76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5">
                  <a:moveTo>
                    <a:pt x="76" y="0"/>
                  </a:moveTo>
                  <a:lnTo>
                    <a:pt x="0" y="15"/>
                  </a:lnTo>
                  <a:lnTo>
                    <a:pt x="61" y="15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77" name="Freeform 245"/>
            <p:cNvSpPr>
              <a:spLocks/>
            </p:cNvSpPr>
            <p:nvPr/>
          </p:nvSpPr>
          <p:spPr bwMode="auto">
            <a:xfrm>
              <a:off x="1920876" y="5018088"/>
              <a:ext cx="71438" cy="0"/>
            </a:xfrm>
            <a:custGeom>
              <a:avLst/>
              <a:gdLst>
                <a:gd name="T0" fmla="*/ 0 w 45"/>
                <a:gd name="T1" fmla="*/ 30 w 45"/>
                <a:gd name="T2" fmla="*/ 45 w 45"/>
                <a:gd name="T3" fmla="*/ 0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0" y="0"/>
                  </a:moveTo>
                  <a:lnTo>
                    <a:pt x="30" y="0"/>
                  </a:lnTo>
                  <a:lnTo>
                    <a:pt x="4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78" name="Freeform 246"/>
            <p:cNvSpPr>
              <a:spLocks/>
            </p:cNvSpPr>
            <p:nvPr/>
          </p:nvSpPr>
          <p:spPr bwMode="auto">
            <a:xfrm>
              <a:off x="1895476" y="5238750"/>
              <a:ext cx="96838" cy="23813"/>
            </a:xfrm>
            <a:custGeom>
              <a:avLst/>
              <a:gdLst>
                <a:gd name="T0" fmla="*/ 31 w 61"/>
                <a:gd name="T1" fmla="*/ 15 h 15"/>
                <a:gd name="T2" fmla="*/ 61 w 61"/>
                <a:gd name="T3" fmla="*/ 0 h 15"/>
                <a:gd name="T4" fmla="*/ 0 w 61"/>
                <a:gd name="T5" fmla="*/ 15 h 15"/>
                <a:gd name="T6" fmla="*/ 31 w 6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15">
                  <a:moveTo>
                    <a:pt x="31" y="15"/>
                  </a:moveTo>
                  <a:lnTo>
                    <a:pt x="61" y="0"/>
                  </a:lnTo>
                  <a:lnTo>
                    <a:pt x="0" y="15"/>
                  </a:lnTo>
                  <a:lnTo>
                    <a:pt x="31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79" name="Rectangle 247"/>
            <p:cNvSpPr>
              <a:spLocks noChangeArrowheads="1"/>
            </p:cNvSpPr>
            <p:nvPr/>
          </p:nvSpPr>
          <p:spPr bwMode="auto">
            <a:xfrm>
              <a:off x="1847851" y="5018088"/>
              <a:ext cx="476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80" name="Rectangle 248"/>
            <p:cNvSpPr>
              <a:spLocks noChangeArrowheads="1"/>
            </p:cNvSpPr>
            <p:nvPr/>
          </p:nvSpPr>
          <p:spPr bwMode="auto">
            <a:xfrm>
              <a:off x="1774826" y="4846638"/>
              <a:ext cx="492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81" name="Freeform 249"/>
            <p:cNvSpPr>
              <a:spLocks/>
            </p:cNvSpPr>
            <p:nvPr/>
          </p:nvSpPr>
          <p:spPr bwMode="auto">
            <a:xfrm>
              <a:off x="1677988" y="5311775"/>
              <a:ext cx="96838" cy="23813"/>
            </a:xfrm>
            <a:custGeom>
              <a:avLst/>
              <a:gdLst>
                <a:gd name="T0" fmla="*/ 4 w 4"/>
                <a:gd name="T1" fmla="*/ 0 h 1"/>
                <a:gd name="T2" fmla="*/ 0 w 4"/>
                <a:gd name="T3" fmla="*/ 0 h 1"/>
                <a:gd name="T4" fmla="*/ 4 w 4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3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82" name="Freeform 250"/>
            <p:cNvSpPr>
              <a:spLocks/>
            </p:cNvSpPr>
            <p:nvPr/>
          </p:nvSpPr>
          <p:spPr bwMode="auto">
            <a:xfrm>
              <a:off x="1701801" y="5018088"/>
              <a:ext cx="49213" cy="23813"/>
            </a:xfrm>
            <a:custGeom>
              <a:avLst/>
              <a:gdLst>
                <a:gd name="T0" fmla="*/ 0 w 31"/>
                <a:gd name="T1" fmla="*/ 15 h 15"/>
                <a:gd name="T2" fmla="*/ 31 w 31"/>
                <a:gd name="T3" fmla="*/ 15 h 15"/>
                <a:gd name="T4" fmla="*/ 31 w 31"/>
                <a:gd name="T5" fmla="*/ 0 h 15"/>
                <a:gd name="T6" fmla="*/ 0 w 3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0" y="15"/>
                  </a:moveTo>
                  <a:lnTo>
                    <a:pt x="31" y="15"/>
                  </a:lnTo>
                  <a:lnTo>
                    <a:pt x="31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83" name="Freeform 251"/>
            <p:cNvSpPr>
              <a:spLocks/>
            </p:cNvSpPr>
            <p:nvPr/>
          </p:nvSpPr>
          <p:spPr bwMode="auto">
            <a:xfrm>
              <a:off x="1581151" y="4846638"/>
              <a:ext cx="120650" cy="0"/>
            </a:xfrm>
            <a:custGeom>
              <a:avLst/>
              <a:gdLst>
                <a:gd name="T0" fmla="*/ 31 w 76"/>
                <a:gd name="T1" fmla="*/ 76 w 76"/>
                <a:gd name="T2" fmla="*/ 0 w 76"/>
                <a:gd name="T3" fmla="*/ 31 w 7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6">
                  <a:moveTo>
                    <a:pt x="31" y="0"/>
                  </a:moveTo>
                  <a:lnTo>
                    <a:pt x="7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84" name="Freeform 252"/>
            <p:cNvSpPr>
              <a:spLocks/>
            </p:cNvSpPr>
            <p:nvPr/>
          </p:nvSpPr>
          <p:spPr bwMode="auto">
            <a:xfrm>
              <a:off x="1557338" y="5067300"/>
              <a:ext cx="73025" cy="0"/>
            </a:xfrm>
            <a:custGeom>
              <a:avLst/>
              <a:gdLst>
                <a:gd name="T0" fmla="*/ 30 w 46"/>
                <a:gd name="T1" fmla="*/ 46 w 46"/>
                <a:gd name="T2" fmla="*/ 0 w 46"/>
                <a:gd name="T3" fmla="*/ 30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0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85" name="Freeform 253"/>
            <p:cNvSpPr>
              <a:spLocks/>
            </p:cNvSpPr>
            <p:nvPr/>
          </p:nvSpPr>
          <p:spPr bwMode="auto">
            <a:xfrm>
              <a:off x="1533526" y="5091113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86" name="Freeform 254"/>
            <p:cNvSpPr>
              <a:spLocks/>
            </p:cNvSpPr>
            <p:nvPr/>
          </p:nvSpPr>
          <p:spPr bwMode="auto">
            <a:xfrm>
              <a:off x="1557338" y="5213350"/>
              <a:ext cx="23813" cy="0"/>
            </a:xfrm>
            <a:custGeom>
              <a:avLst/>
              <a:gdLst>
                <a:gd name="T0" fmla="*/ 15 w 15"/>
                <a:gd name="T1" fmla="*/ 0 w 15"/>
                <a:gd name="T2" fmla="*/ 15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87" name="Freeform 255"/>
            <p:cNvSpPr>
              <a:spLocks/>
            </p:cNvSpPr>
            <p:nvPr/>
          </p:nvSpPr>
          <p:spPr bwMode="auto">
            <a:xfrm>
              <a:off x="1387476" y="5018088"/>
              <a:ext cx="122238" cy="49213"/>
            </a:xfrm>
            <a:custGeom>
              <a:avLst/>
              <a:gdLst>
                <a:gd name="T0" fmla="*/ 1 w 5"/>
                <a:gd name="T1" fmla="*/ 1 h 2"/>
                <a:gd name="T2" fmla="*/ 5 w 5"/>
                <a:gd name="T3" fmla="*/ 1 h 2"/>
                <a:gd name="T4" fmla="*/ 0 w 5"/>
                <a:gd name="T5" fmla="*/ 0 h 2"/>
                <a:gd name="T6" fmla="*/ 1 w 5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1" y="1"/>
                  </a:moveTo>
                  <a:cubicBezTo>
                    <a:pt x="2" y="1"/>
                    <a:pt x="4" y="2"/>
                    <a:pt x="5" y="1"/>
                  </a:cubicBezTo>
                  <a:cubicBezTo>
                    <a:pt x="3" y="1"/>
                    <a:pt x="1" y="1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88" name="Freeform 256"/>
            <p:cNvSpPr>
              <a:spLocks/>
            </p:cNvSpPr>
            <p:nvPr/>
          </p:nvSpPr>
          <p:spPr bwMode="auto">
            <a:xfrm>
              <a:off x="1316038" y="4895850"/>
              <a:ext cx="71438" cy="0"/>
            </a:xfrm>
            <a:custGeom>
              <a:avLst/>
              <a:gdLst>
                <a:gd name="T0" fmla="*/ 45 w 45"/>
                <a:gd name="T1" fmla="*/ 0 w 45"/>
                <a:gd name="T2" fmla="*/ 30 w 45"/>
                <a:gd name="T3" fmla="*/ 45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45" y="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89" name="Freeform 257"/>
            <p:cNvSpPr>
              <a:spLocks/>
            </p:cNvSpPr>
            <p:nvPr/>
          </p:nvSpPr>
          <p:spPr bwMode="auto">
            <a:xfrm>
              <a:off x="612776" y="4357688"/>
              <a:ext cx="49213" cy="0"/>
            </a:xfrm>
            <a:custGeom>
              <a:avLst/>
              <a:gdLst>
                <a:gd name="T0" fmla="*/ 0 w 31"/>
                <a:gd name="T1" fmla="*/ 16 w 31"/>
                <a:gd name="T2" fmla="*/ 31 w 31"/>
                <a:gd name="T3" fmla="*/ 0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0" y="0"/>
                  </a:moveTo>
                  <a:lnTo>
                    <a:pt x="16" y="0"/>
                  </a:ln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90" name="Freeform 258"/>
            <p:cNvSpPr>
              <a:spLocks/>
            </p:cNvSpPr>
            <p:nvPr/>
          </p:nvSpPr>
          <p:spPr bwMode="auto">
            <a:xfrm>
              <a:off x="419101" y="3259138"/>
              <a:ext cx="122238" cy="0"/>
            </a:xfrm>
            <a:custGeom>
              <a:avLst/>
              <a:gdLst>
                <a:gd name="T0" fmla="*/ 0 w 77"/>
                <a:gd name="T1" fmla="*/ 0 w 77"/>
                <a:gd name="T2" fmla="*/ 77 w 77"/>
                <a:gd name="T3" fmla="*/ 0 w 7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7">
                  <a:moveTo>
                    <a:pt x="0" y="0"/>
                  </a:moveTo>
                  <a:lnTo>
                    <a:pt x="0" y="0"/>
                  </a:lnTo>
                  <a:lnTo>
                    <a:pt x="7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91" name="Rectangle 259"/>
            <p:cNvSpPr>
              <a:spLocks noChangeArrowheads="1"/>
            </p:cNvSpPr>
            <p:nvPr/>
          </p:nvSpPr>
          <p:spPr bwMode="auto">
            <a:xfrm>
              <a:off x="395288" y="3233738"/>
              <a:ext cx="492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92" name="Freeform 260"/>
            <p:cNvSpPr>
              <a:spLocks/>
            </p:cNvSpPr>
            <p:nvPr/>
          </p:nvSpPr>
          <p:spPr bwMode="auto">
            <a:xfrm>
              <a:off x="201613" y="2281238"/>
              <a:ext cx="49213" cy="23813"/>
            </a:xfrm>
            <a:custGeom>
              <a:avLst/>
              <a:gdLst>
                <a:gd name="T0" fmla="*/ 0 w 31"/>
                <a:gd name="T1" fmla="*/ 15 h 15"/>
                <a:gd name="T2" fmla="*/ 31 w 31"/>
                <a:gd name="T3" fmla="*/ 15 h 15"/>
                <a:gd name="T4" fmla="*/ 31 w 31"/>
                <a:gd name="T5" fmla="*/ 0 h 15"/>
                <a:gd name="T6" fmla="*/ 0 w 3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0" y="15"/>
                  </a:moveTo>
                  <a:lnTo>
                    <a:pt x="31" y="15"/>
                  </a:lnTo>
                  <a:lnTo>
                    <a:pt x="31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499992" y="856332"/>
            <a:ext cx="3438671" cy="9233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　我要用实际行动证明党的干部是真正为人民服务的，我要给西藏人民留下一个深深的脚印。</a:t>
            </a:r>
            <a:endParaRPr lang="en-US" altLang="zh-CN" dirty="0" smtClean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793" name="TextBox 792"/>
          <p:cNvSpPr txBox="1"/>
          <p:nvPr/>
        </p:nvSpPr>
        <p:spPr>
          <a:xfrm>
            <a:off x="7565494" y="1468505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rgbClr val="FFC000"/>
                </a:solidFill>
                <a:latin typeface="汉仪力量黑简" panose="00020600040101010101" pitchFamily="18" charset="-122"/>
                <a:ea typeface="汉仪力量黑简" panose="00020600040101010101" pitchFamily="18" charset="-122"/>
              </a:rPr>
              <a:t>”</a:t>
            </a:r>
            <a:endParaRPr lang="zh-CN" altLang="en-US" sz="5400" dirty="0">
              <a:solidFill>
                <a:srgbClr val="FFC000"/>
              </a:solidFill>
              <a:latin typeface="汉仪力量黑简" panose="00020600040101010101" pitchFamily="18" charset="-122"/>
              <a:ea typeface="汉仪力量黑简" panose="00020600040101010101" pitchFamily="18" charset="-122"/>
            </a:endParaRPr>
          </a:p>
        </p:txBody>
      </p:sp>
      <p:sp>
        <p:nvSpPr>
          <p:cNvPr id="794" name="TextBox 793"/>
          <p:cNvSpPr txBox="1"/>
          <p:nvPr/>
        </p:nvSpPr>
        <p:spPr>
          <a:xfrm>
            <a:off x="3889393" y="651483"/>
            <a:ext cx="104708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rgbClr val="FFC000"/>
                </a:solidFill>
                <a:latin typeface="汉仪力量黑简" panose="00020600040101010101" pitchFamily="18" charset="-122"/>
                <a:ea typeface="汉仪力量黑简" panose="00020600040101010101" pitchFamily="18" charset="-122"/>
              </a:rPr>
              <a:t>“ </a:t>
            </a:r>
            <a:endParaRPr lang="zh-CN" altLang="en-US" sz="5400" dirty="0">
              <a:solidFill>
                <a:srgbClr val="FFC000"/>
              </a:solidFill>
              <a:latin typeface="汉仪力量黑简" panose="00020600040101010101" pitchFamily="18" charset="-122"/>
              <a:ea typeface="汉仪力量黑简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1375117"/>
      </p:ext>
    </p:extLst>
  </p:cSld>
  <p:clrMapOvr>
    <a:masterClrMapping/>
  </p:clrMapOvr>
  <p:transition spd="slow" advClick="0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263" grpId="0"/>
      <p:bldP spid="2" grpId="0"/>
      <p:bldP spid="793" grpId="0"/>
      <p:bldP spid="79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351895" y="41925"/>
            <a:ext cx="5512624" cy="510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7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010067" y="41925"/>
            <a:ext cx="1815083" cy="510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-963455" y="-156041"/>
            <a:ext cx="6782052" cy="5497600"/>
            <a:chOff x="-963455" y="-156041"/>
            <a:chExt cx="6782052" cy="5497600"/>
          </a:xfrm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 rot="10536063" flipH="1" flipV="1">
              <a:off x="5672826" y="480996"/>
              <a:ext cx="67482" cy="28050"/>
            </a:xfrm>
            <a:prstGeom prst="rect">
              <a:avLst/>
            </a:pr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 rot="10536063" flipH="1" flipV="1">
              <a:off x="5622954" y="544481"/>
              <a:ext cx="27168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 rot="10536063" flipH="1" flipV="1">
              <a:off x="5512459" y="147916"/>
              <a:ext cx="26292" cy="0"/>
            </a:xfrm>
            <a:custGeom>
              <a:avLst/>
              <a:gdLst>
                <a:gd name="T0" fmla="*/ 15 w 30"/>
                <a:gd name="T1" fmla="*/ 30 w 30"/>
                <a:gd name="T2" fmla="*/ 0 w 30"/>
                <a:gd name="T3" fmla="*/ 15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15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 rot="10536063" flipH="1" flipV="1">
              <a:off x="5503223" y="553186"/>
              <a:ext cx="40314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" name="Rectangle 9"/>
            <p:cNvSpPr>
              <a:spLocks noChangeArrowheads="1"/>
            </p:cNvSpPr>
            <p:nvPr/>
          </p:nvSpPr>
          <p:spPr bwMode="auto">
            <a:xfrm rot="10536063" flipH="1" flipV="1">
              <a:off x="5474153" y="870321"/>
              <a:ext cx="93774" cy="1871"/>
            </a:xfrm>
            <a:prstGeom prst="rect">
              <a:avLst/>
            </a:pr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 rot="10536063" flipH="1" flipV="1">
              <a:off x="-318102" y="3946558"/>
              <a:ext cx="13146" cy="28050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 rot="10536063" flipH="1" flipV="1">
              <a:off x="-375652" y="3025849"/>
              <a:ext cx="27168" cy="29919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lnTo>
                    <a:pt x="2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 rot="10536063" flipH="1" flipV="1">
              <a:off x="2305482" y="425175"/>
              <a:ext cx="13146" cy="2805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1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 rot="10536063" flipH="1" flipV="1">
              <a:off x="3003721" y="28377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 rot="10536063" flipH="1" flipV="1">
              <a:off x="1919995" y="135421"/>
              <a:ext cx="27168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" name="Freeform 15"/>
            <p:cNvSpPr>
              <a:spLocks/>
            </p:cNvSpPr>
            <p:nvPr/>
          </p:nvSpPr>
          <p:spPr bwMode="auto">
            <a:xfrm rot="10536063" flipH="1" flipV="1">
              <a:off x="1947084" y="133370"/>
              <a:ext cx="26292" cy="0"/>
            </a:xfrm>
            <a:custGeom>
              <a:avLst/>
              <a:gdLst>
                <a:gd name="T0" fmla="*/ 1 w 2"/>
                <a:gd name="T1" fmla="*/ 0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 rot="10536063" flipH="1" flipV="1">
              <a:off x="842603" y="4750820"/>
              <a:ext cx="40314" cy="29919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0 w 3"/>
                <a:gd name="T5" fmla="*/ 1 h 1"/>
                <a:gd name="T6" fmla="*/ 3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 rot="10536063" flipH="1" flipV="1">
              <a:off x="848065" y="4807029"/>
              <a:ext cx="80628" cy="57968"/>
            </a:xfrm>
            <a:custGeom>
              <a:avLst/>
              <a:gdLst>
                <a:gd name="T0" fmla="*/ 0 w 6"/>
                <a:gd name="T1" fmla="*/ 1 h 2"/>
                <a:gd name="T2" fmla="*/ 6 w 6"/>
                <a:gd name="T3" fmla="*/ 0 h 2"/>
                <a:gd name="T4" fmla="*/ 4 w 6"/>
                <a:gd name="T5" fmla="*/ 0 h 2"/>
                <a:gd name="T6" fmla="*/ 0 w 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0" y="1"/>
                  </a:moveTo>
                  <a:cubicBezTo>
                    <a:pt x="1" y="1"/>
                    <a:pt x="3" y="1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3" y="2"/>
                    <a:pt x="1" y="0"/>
                    <a:pt x="0" y="1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 rot="10536063" flipH="1" flipV="1">
              <a:off x="926312" y="4803014"/>
              <a:ext cx="2629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 rot="10536063" flipH="1" flipV="1">
              <a:off x="648758" y="4679956"/>
              <a:ext cx="26292" cy="0"/>
            </a:xfrm>
            <a:custGeom>
              <a:avLst/>
              <a:gdLst>
                <a:gd name="T0" fmla="*/ 0 w 2"/>
                <a:gd name="T1" fmla="*/ 2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 rot="10536063" flipH="1" flipV="1">
              <a:off x="658426" y="4449077"/>
              <a:ext cx="13146" cy="2805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 rot="10536063" flipH="1" flipV="1">
              <a:off x="657369" y="444962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 rot="10536063" flipH="1" flipV="1">
              <a:off x="5711678" y="4287419"/>
              <a:ext cx="106919" cy="28050"/>
            </a:xfrm>
            <a:custGeom>
              <a:avLst/>
              <a:gdLst>
                <a:gd name="T0" fmla="*/ 8 w 8"/>
                <a:gd name="T1" fmla="*/ 0 h 1"/>
                <a:gd name="T2" fmla="*/ 0 w 8"/>
                <a:gd name="T3" fmla="*/ 1 h 1"/>
                <a:gd name="T4" fmla="*/ 8 w 8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5" y="1"/>
                    <a:pt x="8" y="0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 rot="10536063" flipH="1" flipV="1">
              <a:off x="5213127" y="3923699"/>
              <a:ext cx="27168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" name="Freeform 24"/>
            <p:cNvSpPr>
              <a:spLocks/>
            </p:cNvSpPr>
            <p:nvPr/>
          </p:nvSpPr>
          <p:spPr bwMode="auto">
            <a:xfrm rot="10536063" flipH="1" flipV="1">
              <a:off x="4340986" y="3213014"/>
              <a:ext cx="13146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 rot="10536063" flipH="1" flipV="1">
              <a:off x="3829749" y="566183"/>
              <a:ext cx="2629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 rot="10536063" flipH="1" flipV="1">
              <a:off x="3980228" y="785794"/>
              <a:ext cx="13146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 rot="10536063" flipH="1" flipV="1">
              <a:off x="3967122" y="786802"/>
              <a:ext cx="13146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 rot="10536063" flipH="1" flipV="1">
              <a:off x="4544084" y="2013978"/>
              <a:ext cx="13146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" name="Freeform 29"/>
            <p:cNvSpPr>
              <a:spLocks/>
            </p:cNvSpPr>
            <p:nvPr/>
          </p:nvSpPr>
          <p:spPr bwMode="auto">
            <a:xfrm rot="10536063" flipH="1" flipV="1">
              <a:off x="4557191" y="2012970"/>
              <a:ext cx="13146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" name="Freeform 30"/>
            <p:cNvSpPr>
              <a:spLocks/>
            </p:cNvSpPr>
            <p:nvPr/>
          </p:nvSpPr>
          <p:spPr bwMode="auto">
            <a:xfrm rot="10536063" flipH="1" flipV="1">
              <a:off x="3714359" y="1324747"/>
              <a:ext cx="40314" cy="29919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3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 rot="10536063" flipH="1" flipV="1">
              <a:off x="4637620" y="967274"/>
              <a:ext cx="26292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 rot="10536063" flipH="1" flipV="1">
              <a:off x="4637659" y="96828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 rot="10536063" flipH="1" flipV="1">
              <a:off x="-185091" y="5150253"/>
              <a:ext cx="0" cy="28050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 rot="10536063" flipH="1" flipV="1">
              <a:off x="-184035" y="5177756"/>
              <a:ext cx="13146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 rot="10536063" flipH="1" flipV="1">
              <a:off x="-186186" y="5149790"/>
              <a:ext cx="13146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 rot="10536063" flipH="1" flipV="1">
              <a:off x="-173079" y="5148782"/>
              <a:ext cx="13146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 rot="10536063" flipH="1" flipV="1">
              <a:off x="1072846" y="5311251"/>
              <a:ext cx="27168" cy="28050"/>
            </a:xfrm>
            <a:custGeom>
              <a:avLst/>
              <a:gdLst>
                <a:gd name="T0" fmla="*/ 1 w 2"/>
                <a:gd name="T1" fmla="*/ 0 h 1"/>
                <a:gd name="T2" fmla="*/ 2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0" y="0"/>
                    <a:pt x="1" y="0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 rot="10536063" flipH="1" flipV="1">
              <a:off x="-179908" y="4888618"/>
              <a:ext cx="13146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6" name="Freeform 39"/>
            <p:cNvSpPr>
              <a:spLocks noEditPoints="1"/>
            </p:cNvSpPr>
            <p:nvPr/>
          </p:nvSpPr>
          <p:spPr bwMode="auto">
            <a:xfrm rot="10536063" flipH="1" flipV="1">
              <a:off x="-963455" y="-156041"/>
              <a:ext cx="6306494" cy="5497600"/>
            </a:xfrm>
            <a:custGeom>
              <a:avLst/>
              <a:gdLst>
                <a:gd name="T0" fmla="*/ 217 w 472"/>
                <a:gd name="T1" fmla="*/ 183 h 191"/>
                <a:gd name="T2" fmla="*/ 353 w 472"/>
                <a:gd name="T3" fmla="*/ 181 h 191"/>
                <a:gd name="T4" fmla="*/ 342 w 472"/>
                <a:gd name="T5" fmla="*/ 171 h 191"/>
                <a:gd name="T6" fmla="*/ 443 w 472"/>
                <a:gd name="T7" fmla="*/ 162 h 191"/>
                <a:gd name="T8" fmla="*/ 421 w 472"/>
                <a:gd name="T9" fmla="*/ 152 h 191"/>
                <a:gd name="T10" fmla="*/ 342 w 472"/>
                <a:gd name="T11" fmla="*/ 144 h 191"/>
                <a:gd name="T12" fmla="*/ 405 w 472"/>
                <a:gd name="T13" fmla="*/ 130 h 191"/>
                <a:gd name="T14" fmla="*/ 360 w 472"/>
                <a:gd name="T15" fmla="*/ 119 h 191"/>
                <a:gd name="T16" fmla="*/ 406 w 472"/>
                <a:gd name="T17" fmla="*/ 107 h 191"/>
                <a:gd name="T18" fmla="*/ 371 w 472"/>
                <a:gd name="T19" fmla="*/ 100 h 191"/>
                <a:gd name="T20" fmla="*/ 325 w 472"/>
                <a:gd name="T21" fmla="*/ 85 h 191"/>
                <a:gd name="T22" fmla="*/ 395 w 472"/>
                <a:gd name="T23" fmla="*/ 79 h 191"/>
                <a:gd name="T24" fmla="*/ 412 w 472"/>
                <a:gd name="T25" fmla="*/ 73 h 191"/>
                <a:gd name="T26" fmla="*/ 402 w 472"/>
                <a:gd name="T27" fmla="*/ 62 h 191"/>
                <a:gd name="T28" fmla="*/ 322 w 472"/>
                <a:gd name="T29" fmla="*/ 50 h 191"/>
                <a:gd name="T30" fmla="*/ 385 w 472"/>
                <a:gd name="T31" fmla="*/ 40 h 191"/>
                <a:gd name="T32" fmla="*/ 354 w 472"/>
                <a:gd name="T33" fmla="*/ 30 h 191"/>
                <a:gd name="T34" fmla="*/ 263 w 472"/>
                <a:gd name="T35" fmla="*/ 19 h 191"/>
                <a:gd name="T36" fmla="*/ 320 w 472"/>
                <a:gd name="T37" fmla="*/ 11 h 191"/>
                <a:gd name="T38" fmla="*/ 14 w 472"/>
                <a:gd name="T39" fmla="*/ 17 h 191"/>
                <a:gd name="T40" fmla="*/ 8 w 472"/>
                <a:gd name="T41" fmla="*/ 54 h 191"/>
                <a:gd name="T42" fmla="*/ 29 w 472"/>
                <a:gd name="T43" fmla="*/ 84 h 191"/>
                <a:gd name="T44" fmla="*/ 26 w 472"/>
                <a:gd name="T45" fmla="*/ 110 h 191"/>
                <a:gd name="T46" fmla="*/ 25 w 472"/>
                <a:gd name="T47" fmla="*/ 135 h 191"/>
                <a:gd name="T48" fmla="*/ 34 w 472"/>
                <a:gd name="T49" fmla="*/ 151 h 191"/>
                <a:gd name="T50" fmla="*/ 101 w 472"/>
                <a:gd name="T51" fmla="*/ 158 h 191"/>
                <a:gd name="T52" fmla="*/ 122 w 472"/>
                <a:gd name="T53" fmla="*/ 169 h 191"/>
                <a:gd name="T54" fmla="*/ 53 w 472"/>
                <a:gd name="T55" fmla="*/ 161 h 191"/>
                <a:gd name="T56" fmla="*/ 34 w 472"/>
                <a:gd name="T57" fmla="*/ 171 h 191"/>
                <a:gd name="T58" fmla="*/ 105 w 472"/>
                <a:gd name="T59" fmla="*/ 183 h 191"/>
                <a:gd name="T60" fmla="*/ 283 w 472"/>
                <a:gd name="T61" fmla="*/ 186 h 191"/>
                <a:gd name="T62" fmla="*/ 227 w 472"/>
                <a:gd name="T63" fmla="*/ 179 h 191"/>
                <a:gd name="T64" fmla="*/ 337 w 472"/>
                <a:gd name="T65" fmla="*/ 17 h 191"/>
                <a:gd name="T66" fmla="*/ 246 w 472"/>
                <a:gd name="T67" fmla="*/ 16 h 191"/>
                <a:gd name="T68" fmla="*/ 267 w 472"/>
                <a:gd name="T69" fmla="*/ 22 h 191"/>
                <a:gd name="T70" fmla="*/ 169 w 472"/>
                <a:gd name="T71" fmla="*/ 22 h 191"/>
                <a:gd name="T72" fmla="*/ 188 w 472"/>
                <a:gd name="T73" fmla="*/ 24 h 191"/>
                <a:gd name="T74" fmla="*/ 348 w 472"/>
                <a:gd name="T75" fmla="*/ 30 h 191"/>
                <a:gd name="T76" fmla="*/ 365 w 472"/>
                <a:gd name="T77" fmla="*/ 41 h 191"/>
                <a:gd name="T78" fmla="*/ 308 w 472"/>
                <a:gd name="T79" fmla="*/ 49 h 191"/>
                <a:gd name="T80" fmla="*/ 316 w 472"/>
                <a:gd name="T81" fmla="*/ 66 h 191"/>
                <a:gd name="T82" fmla="*/ 288 w 472"/>
                <a:gd name="T83" fmla="*/ 81 h 191"/>
                <a:gd name="T84" fmla="*/ 396 w 472"/>
                <a:gd name="T85" fmla="*/ 89 h 191"/>
                <a:gd name="T86" fmla="*/ 315 w 472"/>
                <a:gd name="T87" fmla="*/ 103 h 191"/>
                <a:gd name="T88" fmla="*/ 332 w 472"/>
                <a:gd name="T89" fmla="*/ 109 h 191"/>
                <a:gd name="T90" fmla="*/ 337 w 472"/>
                <a:gd name="T91" fmla="*/ 118 h 191"/>
                <a:gd name="T92" fmla="*/ 354 w 472"/>
                <a:gd name="T93" fmla="*/ 122 h 191"/>
                <a:gd name="T94" fmla="*/ 343 w 472"/>
                <a:gd name="T95" fmla="*/ 126 h 191"/>
                <a:gd name="T96" fmla="*/ 352 w 472"/>
                <a:gd name="T97" fmla="*/ 132 h 191"/>
                <a:gd name="T98" fmla="*/ 314 w 472"/>
                <a:gd name="T99" fmla="*/ 134 h 191"/>
                <a:gd name="T100" fmla="*/ 46 w 472"/>
                <a:gd name="T101" fmla="*/ 150 h 191"/>
                <a:gd name="T102" fmla="*/ 284 w 472"/>
                <a:gd name="T103" fmla="*/ 158 h 191"/>
                <a:gd name="T104" fmla="*/ 338 w 472"/>
                <a:gd name="T105" fmla="*/ 157 h 191"/>
                <a:gd name="T106" fmla="*/ 234 w 472"/>
                <a:gd name="T107" fmla="*/ 159 h 191"/>
                <a:gd name="T108" fmla="*/ 411 w 472"/>
                <a:gd name="T109" fmla="*/ 162 h 191"/>
                <a:gd name="T110" fmla="*/ 413 w 472"/>
                <a:gd name="T111" fmla="*/ 167 h 191"/>
                <a:gd name="T112" fmla="*/ 195 w 472"/>
                <a:gd name="T113" fmla="*/ 172 h 191"/>
                <a:gd name="T114" fmla="*/ 66 w 472"/>
                <a:gd name="T115" fmla="*/ 184 h 191"/>
                <a:gd name="T116" fmla="*/ 225 w 472"/>
                <a:gd name="T117" fmla="*/ 177 h 191"/>
                <a:gd name="T118" fmla="*/ 246 w 472"/>
                <a:gd name="T119" fmla="*/ 174 h 191"/>
                <a:gd name="T120" fmla="*/ 100 w 472"/>
                <a:gd name="T121" fmla="*/ 175 h 191"/>
                <a:gd name="T122" fmla="*/ 78 w 472"/>
                <a:gd name="T123" fmla="*/ 18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2" h="191">
                  <a:moveTo>
                    <a:pt x="172" y="186"/>
                  </a:moveTo>
                  <a:cubicBezTo>
                    <a:pt x="172" y="185"/>
                    <a:pt x="172" y="185"/>
                    <a:pt x="172" y="185"/>
                  </a:cubicBezTo>
                  <a:cubicBezTo>
                    <a:pt x="179" y="185"/>
                    <a:pt x="186" y="185"/>
                    <a:pt x="193" y="185"/>
                  </a:cubicBezTo>
                  <a:cubicBezTo>
                    <a:pt x="184" y="185"/>
                    <a:pt x="175" y="185"/>
                    <a:pt x="167" y="184"/>
                  </a:cubicBezTo>
                  <a:cubicBezTo>
                    <a:pt x="171" y="184"/>
                    <a:pt x="172" y="182"/>
                    <a:pt x="176" y="183"/>
                  </a:cubicBezTo>
                  <a:cubicBezTo>
                    <a:pt x="176" y="182"/>
                    <a:pt x="176" y="182"/>
                    <a:pt x="176" y="182"/>
                  </a:cubicBezTo>
                  <a:cubicBezTo>
                    <a:pt x="173" y="183"/>
                    <a:pt x="170" y="183"/>
                    <a:pt x="167" y="182"/>
                  </a:cubicBezTo>
                  <a:cubicBezTo>
                    <a:pt x="169" y="183"/>
                    <a:pt x="170" y="181"/>
                    <a:pt x="171" y="182"/>
                  </a:cubicBezTo>
                  <a:cubicBezTo>
                    <a:pt x="172" y="182"/>
                    <a:pt x="172" y="182"/>
                    <a:pt x="172" y="182"/>
                  </a:cubicBezTo>
                  <a:cubicBezTo>
                    <a:pt x="172" y="181"/>
                    <a:pt x="172" y="181"/>
                    <a:pt x="172" y="181"/>
                  </a:cubicBezTo>
                  <a:cubicBezTo>
                    <a:pt x="171" y="181"/>
                    <a:pt x="171" y="181"/>
                    <a:pt x="171" y="181"/>
                  </a:cubicBezTo>
                  <a:cubicBezTo>
                    <a:pt x="171" y="181"/>
                    <a:pt x="171" y="182"/>
                    <a:pt x="171" y="182"/>
                  </a:cubicBezTo>
                  <a:cubicBezTo>
                    <a:pt x="170" y="181"/>
                    <a:pt x="168" y="181"/>
                    <a:pt x="167" y="181"/>
                  </a:cubicBezTo>
                  <a:cubicBezTo>
                    <a:pt x="168" y="181"/>
                    <a:pt x="168" y="180"/>
                    <a:pt x="168" y="180"/>
                  </a:cubicBezTo>
                  <a:cubicBezTo>
                    <a:pt x="167" y="180"/>
                    <a:pt x="165" y="180"/>
                    <a:pt x="165" y="180"/>
                  </a:cubicBezTo>
                  <a:cubicBezTo>
                    <a:pt x="170" y="180"/>
                    <a:pt x="170" y="180"/>
                    <a:pt x="170" y="180"/>
                  </a:cubicBezTo>
                  <a:cubicBezTo>
                    <a:pt x="170" y="180"/>
                    <a:pt x="170" y="179"/>
                    <a:pt x="170" y="179"/>
                  </a:cubicBezTo>
                  <a:cubicBezTo>
                    <a:pt x="177" y="178"/>
                    <a:pt x="190" y="179"/>
                    <a:pt x="199" y="178"/>
                  </a:cubicBezTo>
                  <a:cubicBezTo>
                    <a:pt x="199" y="179"/>
                    <a:pt x="199" y="179"/>
                    <a:pt x="199" y="179"/>
                  </a:cubicBezTo>
                  <a:cubicBezTo>
                    <a:pt x="200" y="179"/>
                    <a:pt x="200" y="179"/>
                    <a:pt x="200" y="179"/>
                  </a:cubicBezTo>
                  <a:cubicBezTo>
                    <a:pt x="200" y="179"/>
                    <a:pt x="200" y="179"/>
                    <a:pt x="200" y="179"/>
                  </a:cubicBezTo>
                  <a:cubicBezTo>
                    <a:pt x="203" y="178"/>
                    <a:pt x="205" y="177"/>
                    <a:pt x="207" y="179"/>
                  </a:cubicBezTo>
                  <a:cubicBezTo>
                    <a:pt x="208" y="178"/>
                    <a:pt x="208" y="178"/>
                    <a:pt x="208" y="178"/>
                  </a:cubicBezTo>
                  <a:cubicBezTo>
                    <a:pt x="208" y="178"/>
                    <a:pt x="209" y="178"/>
                    <a:pt x="210" y="178"/>
                  </a:cubicBezTo>
                  <a:cubicBezTo>
                    <a:pt x="209" y="178"/>
                    <a:pt x="209" y="179"/>
                    <a:pt x="209" y="179"/>
                  </a:cubicBezTo>
                  <a:cubicBezTo>
                    <a:pt x="215" y="179"/>
                    <a:pt x="219" y="179"/>
                    <a:pt x="224" y="179"/>
                  </a:cubicBezTo>
                  <a:cubicBezTo>
                    <a:pt x="221" y="180"/>
                    <a:pt x="216" y="180"/>
                    <a:pt x="212" y="180"/>
                  </a:cubicBezTo>
                  <a:cubicBezTo>
                    <a:pt x="214" y="180"/>
                    <a:pt x="214" y="180"/>
                    <a:pt x="214" y="180"/>
                  </a:cubicBezTo>
                  <a:cubicBezTo>
                    <a:pt x="221" y="181"/>
                    <a:pt x="229" y="180"/>
                    <a:pt x="236" y="181"/>
                  </a:cubicBezTo>
                  <a:cubicBezTo>
                    <a:pt x="236" y="181"/>
                    <a:pt x="236" y="181"/>
                    <a:pt x="236" y="181"/>
                  </a:cubicBezTo>
                  <a:cubicBezTo>
                    <a:pt x="213" y="181"/>
                    <a:pt x="213" y="181"/>
                    <a:pt x="213" y="181"/>
                  </a:cubicBezTo>
                  <a:cubicBezTo>
                    <a:pt x="212" y="182"/>
                    <a:pt x="212" y="182"/>
                    <a:pt x="212" y="182"/>
                  </a:cubicBezTo>
                  <a:cubicBezTo>
                    <a:pt x="204" y="182"/>
                    <a:pt x="199" y="182"/>
                    <a:pt x="194" y="182"/>
                  </a:cubicBezTo>
                  <a:cubicBezTo>
                    <a:pt x="205" y="182"/>
                    <a:pt x="213" y="182"/>
                    <a:pt x="223" y="183"/>
                  </a:cubicBezTo>
                  <a:cubicBezTo>
                    <a:pt x="220" y="183"/>
                    <a:pt x="214" y="183"/>
                    <a:pt x="211" y="183"/>
                  </a:cubicBezTo>
                  <a:cubicBezTo>
                    <a:pt x="213" y="183"/>
                    <a:pt x="215" y="183"/>
                    <a:pt x="217" y="183"/>
                  </a:cubicBezTo>
                  <a:cubicBezTo>
                    <a:pt x="216" y="184"/>
                    <a:pt x="216" y="184"/>
                    <a:pt x="216" y="184"/>
                  </a:cubicBezTo>
                  <a:cubicBezTo>
                    <a:pt x="214" y="183"/>
                    <a:pt x="210" y="185"/>
                    <a:pt x="209" y="183"/>
                  </a:cubicBezTo>
                  <a:cubicBezTo>
                    <a:pt x="207" y="183"/>
                    <a:pt x="207" y="183"/>
                    <a:pt x="205" y="184"/>
                  </a:cubicBezTo>
                  <a:cubicBezTo>
                    <a:pt x="205" y="183"/>
                    <a:pt x="205" y="183"/>
                    <a:pt x="205" y="183"/>
                  </a:cubicBezTo>
                  <a:cubicBezTo>
                    <a:pt x="201" y="184"/>
                    <a:pt x="201" y="184"/>
                    <a:pt x="201" y="184"/>
                  </a:cubicBezTo>
                  <a:cubicBezTo>
                    <a:pt x="202" y="184"/>
                    <a:pt x="203" y="184"/>
                    <a:pt x="204" y="184"/>
                  </a:cubicBezTo>
                  <a:cubicBezTo>
                    <a:pt x="202" y="186"/>
                    <a:pt x="199" y="184"/>
                    <a:pt x="198" y="185"/>
                  </a:cubicBezTo>
                  <a:cubicBezTo>
                    <a:pt x="211" y="186"/>
                    <a:pt x="226" y="186"/>
                    <a:pt x="241" y="186"/>
                  </a:cubicBezTo>
                  <a:cubicBezTo>
                    <a:pt x="242" y="186"/>
                    <a:pt x="245" y="186"/>
                    <a:pt x="247" y="186"/>
                  </a:cubicBezTo>
                  <a:cubicBezTo>
                    <a:pt x="264" y="186"/>
                    <a:pt x="264" y="186"/>
                    <a:pt x="264" y="186"/>
                  </a:cubicBezTo>
                  <a:cubicBezTo>
                    <a:pt x="264" y="186"/>
                    <a:pt x="264" y="186"/>
                    <a:pt x="264" y="186"/>
                  </a:cubicBezTo>
                  <a:cubicBezTo>
                    <a:pt x="268" y="187"/>
                    <a:pt x="273" y="187"/>
                    <a:pt x="277" y="186"/>
                  </a:cubicBezTo>
                  <a:cubicBezTo>
                    <a:pt x="277" y="186"/>
                    <a:pt x="278" y="186"/>
                    <a:pt x="277" y="187"/>
                  </a:cubicBezTo>
                  <a:cubicBezTo>
                    <a:pt x="282" y="186"/>
                    <a:pt x="288" y="187"/>
                    <a:pt x="292" y="186"/>
                  </a:cubicBezTo>
                  <a:cubicBezTo>
                    <a:pt x="291" y="187"/>
                    <a:pt x="291" y="187"/>
                    <a:pt x="291" y="187"/>
                  </a:cubicBezTo>
                  <a:cubicBezTo>
                    <a:pt x="293" y="187"/>
                    <a:pt x="293" y="187"/>
                    <a:pt x="293" y="187"/>
                  </a:cubicBezTo>
                  <a:cubicBezTo>
                    <a:pt x="293" y="187"/>
                    <a:pt x="293" y="187"/>
                    <a:pt x="293" y="187"/>
                  </a:cubicBezTo>
                  <a:cubicBezTo>
                    <a:pt x="305" y="187"/>
                    <a:pt x="305" y="187"/>
                    <a:pt x="305" y="187"/>
                  </a:cubicBezTo>
                  <a:cubicBezTo>
                    <a:pt x="304" y="187"/>
                    <a:pt x="304" y="187"/>
                    <a:pt x="304" y="187"/>
                  </a:cubicBezTo>
                  <a:cubicBezTo>
                    <a:pt x="306" y="187"/>
                    <a:pt x="306" y="187"/>
                    <a:pt x="306" y="187"/>
                  </a:cubicBezTo>
                  <a:cubicBezTo>
                    <a:pt x="309" y="186"/>
                    <a:pt x="305" y="185"/>
                    <a:pt x="308" y="185"/>
                  </a:cubicBezTo>
                  <a:cubicBezTo>
                    <a:pt x="308" y="185"/>
                    <a:pt x="308" y="186"/>
                    <a:pt x="308" y="186"/>
                  </a:cubicBezTo>
                  <a:cubicBezTo>
                    <a:pt x="348" y="186"/>
                    <a:pt x="348" y="186"/>
                    <a:pt x="348" y="186"/>
                  </a:cubicBezTo>
                  <a:cubicBezTo>
                    <a:pt x="328" y="185"/>
                    <a:pt x="328" y="185"/>
                    <a:pt x="328" y="185"/>
                  </a:cubicBezTo>
                  <a:cubicBezTo>
                    <a:pt x="336" y="185"/>
                    <a:pt x="346" y="185"/>
                    <a:pt x="353" y="185"/>
                  </a:cubicBezTo>
                  <a:cubicBezTo>
                    <a:pt x="351" y="184"/>
                    <a:pt x="347" y="185"/>
                    <a:pt x="346" y="184"/>
                  </a:cubicBezTo>
                  <a:cubicBezTo>
                    <a:pt x="346" y="184"/>
                    <a:pt x="346" y="184"/>
                    <a:pt x="345" y="185"/>
                  </a:cubicBezTo>
                  <a:cubicBezTo>
                    <a:pt x="345" y="184"/>
                    <a:pt x="345" y="184"/>
                    <a:pt x="345" y="184"/>
                  </a:cubicBezTo>
                  <a:cubicBezTo>
                    <a:pt x="344" y="184"/>
                    <a:pt x="343" y="184"/>
                    <a:pt x="342" y="184"/>
                  </a:cubicBezTo>
                  <a:cubicBezTo>
                    <a:pt x="343" y="183"/>
                    <a:pt x="343" y="183"/>
                    <a:pt x="344" y="183"/>
                  </a:cubicBezTo>
                  <a:cubicBezTo>
                    <a:pt x="342" y="183"/>
                    <a:pt x="341" y="184"/>
                    <a:pt x="339" y="183"/>
                  </a:cubicBezTo>
                  <a:cubicBezTo>
                    <a:pt x="340" y="182"/>
                    <a:pt x="342" y="183"/>
                    <a:pt x="343" y="182"/>
                  </a:cubicBezTo>
                  <a:cubicBezTo>
                    <a:pt x="345" y="181"/>
                    <a:pt x="348" y="183"/>
                    <a:pt x="348" y="181"/>
                  </a:cubicBezTo>
                  <a:cubicBezTo>
                    <a:pt x="348" y="183"/>
                    <a:pt x="352" y="182"/>
                    <a:pt x="353" y="182"/>
                  </a:cubicBezTo>
                  <a:cubicBezTo>
                    <a:pt x="353" y="182"/>
                    <a:pt x="352" y="182"/>
                    <a:pt x="352" y="181"/>
                  </a:cubicBezTo>
                  <a:cubicBezTo>
                    <a:pt x="353" y="181"/>
                    <a:pt x="353" y="181"/>
                    <a:pt x="353" y="181"/>
                  </a:cubicBezTo>
                  <a:cubicBezTo>
                    <a:pt x="355" y="181"/>
                    <a:pt x="357" y="180"/>
                    <a:pt x="359" y="181"/>
                  </a:cubicBezTo>
                  <a:cubicBezTo>
                    <a:pt x="355" y="182"/>
                    <a:pt x="355" y="182"/>
                    <a:pt x="355" y="182"/>
                  </a:cubicBezTo>
                  <a:cubicBezTo>
                    <a:pt x="357" y="182"/>
                    <a:pt x="359" y="182"/>
                    <a:pt x="359" y="181"/>
                  </a:cubicBezTo>
                  <a:cubicBezTo>
                    <a:pt x="359" y="183"/>
                    <a:pt x="363" y="181"/>
                    <a:pt x="365" y="181"/>
                  </a:cubicBezTo>
                  <a:cubicBezTo>
                    <a:pt x="368" y="182"/>
                    <a:pt x="368" y="180"/>
                    <a:pt x="372" y="181"/>
                  </a:cubicBezTo>
                  <a:cubicBezTo>
                    <a:pt x="371" y="179"/>
                    <a:pt x="366" y="182"/>
                    <a:pt x="364" y="180"/>
                  </a:cubicBezTo>
                  <a:cubicBezTo>
                    <a:pt x="364" y="180"/>
                    <a:pt x="364" y="180"/>
                    <a:pt x="364" y="180"/>
                  </a:cubicBezTo>
                  <a:cubicBezTo>
                    <a:pt x="354" y="181"/>
                    <a:pt x="343" y="180"/>
                    <a:pt x="333" y="181"/>
                  </a:cubicBezTo>
                  <a:cubicBezTo>
                    <a:pt x="331" y="179"/>
                    <a:pt x="326" y="181"/>
                    <a:pt x="323" y="180"/>
                  </a:cubicBezTo>
                  <a:cubicBezTo>
                    <a:pt x="358" y="179"/>
                    <a:pt x="358" y="179"/>
                    <a:pt x="358" y="179"/>
                  </a:cubicBezTo>
                  <a:cubicBezTo>
                    <a:pt x="300" y="178"/>
                    <a:pt x="300" y="178"/>
                    <a:pt x="300" y="178"/>
                  </a:cubicBezTo>
                  <a:cubicBezTo>
                    <a:pt x="304" y="178"/>
                    <a:pt x="309" y="179"/>
                    <a:pt x="313" y="177"/>
                  </a:cubicBezTo>
                  <a:cubicBezTo>
                    <a:pt x="315" y="179"/>
                    <a:pt x="317" y="177"/>
                    <a:pt x="319" y="178"/>
                  </a:cubicBezTo>
                  <a:cubicBezTo>
                    <a:pt x="321" y="178"/>
                    <a:pt x="324" y="177"/>
                    <a:pt x="327" y="177"/>
                  </a:cubicBezTo>
                  <a:cubicBezTo>
                    <a:pt x="328" y="176"/>
                    <a:pt x="331" y="178"/>
                    <a:pt x="332" y="177"/>
                  </a:cubicBezTo>
                  <a:cubicBezTo>
                    <a:pt x="336" y="178"/>
                    <a:pt x="339" y="176"/>
                    <a:pt x="343" y="177"/>
                  </a:cubicBezTo>
                  <a:cubicBezTo>
                    <a:pt x="345" y="177"/>
                    <a:pt x="345" y="177"/>
                    <a:pt x="345" y="177"/>
                  </a:cubicBezTo>
                  <a:cubicBezTo>
                    <a:pt x="347" y="178"/>
                    <a:pt x="347" y="178"/>
                    <a:pt x="347" y="178"/>
                  </a:cubicBezTo>
                  <a:cubicBezTo>
                    <a:pt x="348" y="176"/>
                    <a:pt x="353" y="178"/>
                    <a:pt x="353" y="176"/>
                  </a:cubicBezTo>
                  <a:cubicBezTo>
                    <a:pt x="355" y="177"/>
                    <a:pt x="355" y="177"/>
                    <a:pt x="355" y="177"/>
                  </a:cubicBezTo>
                  <a:cubicBezTo>
                    <a:pt x="355" y="177"/>
                    <a:pt x="355" y="177"/>
                    <a:pt x="355" y="177"/>
                  </a:cubicBezTo>
                  <a:cubicBezTo>
                    <a:pt x="354" y="177"/>
                    <a:pt x="354" y="177"/>
                    <a:pt x="354" y="176"/>
                  </a:cubicBezTo>
                  <a:cubicBezTo>
                    <a:pt x="358" y="176"/>
                    <a:pt x="358" y="176"/>
                    <a:pt x="358" y="176"/>
                  </a:cubicBezTo>
                  <a:cubicBezTo>
                    <a:pt x="337" y="175"/>
                    <a:pt x="317" y="177"/>
                    <a:pt x="296" y="176"/>
                  </a:cubicBezTo>
                  <a:cubicBezTo>
                    <a:pt x="317" y="175"/>
                    <a:pt x="331" y="175"/>
                    <a:pt x="352" y="175"/>
                  </a:cubicBezTo>
                  <a:cubicBezTo>
                    <a:pt x="352" y="174"/>
                    <a:pt x="352" y="174"/>
                    <a:pt x="352" y="174"/>
                  </a:cubicBezTo>
                  <a:cubicBezTo>
                    <a:pt x="349" y="174"/>
                    <a:pt x="347" y="174"/>
                    <a:pt x="345" y="174"/>
                  </a:cubicBezTo>
                  <a:cubicBezTo>
                    <a:pt x="341" y="174"/>
                    <a:pt x="336" y="173"/>
                    <a:pt x="332" y="175"/>
                  </a:cubicBezTo>
                  <a:cubicBezTo>
                    <a:pt x="329" y="174"/>
                    <a:pt x="324" y="174"/>
                    <a:pt x="320" y="175"/>
                  </a:cubicBezTo>
                  <a:cubicBezTo>
                    <a:pt x="315" y="173"/>
                    <a:pt x="308" y="175"/>
                    <a:pt x="303" y="174"/>
                  </a:cubicBezTo>
                  <a:cubicBezTo>
                    <a:pt x="306" y="173"/>
                    <a:pt x="312" y="174"/>
                    <a:pt x="315" y="173"/>
                  </a:cubicBezTo>
                  <a:cubicBezTo>
                    <a:pt x="281" y="173"/>
                    <a:pt x="281" y="173"/>
                    <a:pt x="281" y="173"/>
                  </a:cubicBezTo>
                  <a:cubicBezTo>
                    <a:pt x="302" y="172"/>
                    <a:pt x="321" y="172"/>
                    <a:pt x="339" y="171"/>
                  </a:cubicBezTo>
                  <a:cubicBezTo>
                    <a:pt x="338" y="171"/>
                    <a:pt x="338" y="171"/>
                    <a:pt x="338" y="171"/>
                  </a:cubicBezTo>
                  <a:cubicBezTo>
                    <a:pt x="337" y="171"/>
                    <a:pt x="337" y="171"/>
                    <a:pt x="337" y="171"/>
                  </a:cubicBezTo>
                  <a:cubicBezTo>
                    <a:pt x="339" y="171"/>
                    <a:pt x="340" y="170"/>
                    <a:pt x="342" y="171"/>
                  </a:cubicBezTo>
                  <a:cubicBezTo>
                    <a:pt x="341" y="172"/>
                    <a:pt x="341" y="172"/>
                    <a:pt x="341" y="172"/>
                  </a:cubicBezTo>
                  <a:cubicBezTo>
                    <a:pt x="347" y="171"/>
                    <a:pt x="358" y="172"/>
                    <a:pt x="364" y="171"/>
                  </a:cubicBezTo>
                  <a:cubicBezTo>
                    <a:pt x="363" y="171"/>
                    <a:pt x="363" y="171"/>
                    <a:pt x="363" y="171"/>
                  </a:cubicBezTo>
                  <a:cubicBezTo>
                    <a:pt x="364" y="170"/>
                    <a:pt x="367" y="169"/>
                    <a:pt x="369" y="170"/>
                  </a:cubicBezTo>
                  <a:cubicBezTo>
                    <a:pt x="368" y="170"/>
                    <a:pt x="368" y="170"/>
                    <a:pt x="368" y="171"/>
                  </a:cubicBezTo>
                  <a:cubicBezTo>
                    <a:pt x="371" y="171"/>
                    <a:pt x="374" y="170"/>
                    <a:pt x="377" y="171"/>
                  </a:cubicBezTo>
                  <a:cubicBezTo>
                    <a:pt x="377" y="171"/>
                    <a:pt x="377" y="171"/>
                    <a:pt x="377" y="171"/>
                  </a:cubicBezTo>
                  <a:cubicBezTo>
                    <a:pt x="400" y="171"/>
                    <a:pt x="400" y="171"/>
                    <a:pt x="400" y="171"/>
                  </a:cubicBezTo>
                  <a:cubicBezTo>
                    <a:pt x="402" y="171"/>
                    <a:pt x="402" y="171"/>
                    <a:pt x="402" y="171"/>
                  </a:cubicBezTo>
                  <a:cubicBezTo>
                    <a:pt x="402" y="171"/>
                    <a:pt x="403" y="171"/>
                    <a:pt x="403" y="171"/>
                  </a:cubicBezTo>
                  <a:cubicBezTo>
                    <a:pt x="416" y="170"/>
                    <a:pt x="426" y="171"/>
                    <a:pt x="439" y="171"/>
                  </a:cubicBezTo>
                  <a:cubicBezTo>
                    <a:pt x="441" y="170"/>
                    <a:pt x="441" y="170"/>
                    <a:pt x="441" y="170"/>
                  </a:cubicBezTo>
                  <a:cubicBezTo>
                    <a:pt x="444" y="172"/>
                    <a:pt x="447" y="169"/>
                    <a:pt x="450" y="170"/>
                  </a:cubicBezTo>
                  <a:cubicBezTo>
                    <a:pt x="450" y="170"/>
                    <a:pt x="450" y="170"/>
                    <a:pt x="450" y="170"/>
                  </a:cubicBezTo>
                  <a:cubicBezTo>
                    <a:pt x="429" y="170"/>
                    <a:pt x="409" y="169"/>
                    <a:pt x="388" y="169"/>
                  </a:cubicBezTo>
                  <a:cubicBezTo>
                    <a:pt x="388" y="169"/>
                    <a:pt x="388" y="169"/>
                    <a:pt x="388" y="169"/>
                  </a:cubicBezTo>
                  <a:cubicBezTo>
                    <a:pt x="405" y="169"/>
                    <a:pt x="418" y="168"/>
                    <a:pt x="433" y="168"/>
                  </a:cubicBezTo>
                  <a:cubicBezTo>
                    <a:pt x="428" y="168"/>
                    <a:pt x="420" y="168"/>
                    <a:pt x="415" y="168"/>
                  </a:cubicBezTo>
                  <a:cubicBezTo>
                    <a:pt x="421" y="167"/>
                    <a:pt x="430" y="168"/>
                    <a:pt x="436" y="167"/>
                  </a:cubicBezTo>
                  <a:cubicBezTo>
                    <a:pt x="434" y="167"/>
                    <a:pt x="432" y="167"/>
                    <a:pt x="431" y="167"/>
                  </a:cubicBezTo>
                  <a:cubicBezTo>
                    <a:pt x="431" y="166"/>
                    <a:pt x="431" y="166"/>
                    <a:pt x="431" y="166"/>
                  </a:cubicBezTo>
                  <a:cubicBezTo>
                    <a:pt x="439" y="166"/>
                    <a:pt x="446" y="166"/>
                    <a:pt x="454" y="166"/>
                  </a:cubicBezTo>
                  <a:cubicBezTo>
                    <a:pt x="448" y="165"/>
                    <a:pt x="440" y="166"/>
                    <a:pt x="433" y="166"/>
                  </a:cubicBezTo>
                  <a:cubicBezTo>
                    <a:pt x="432" y="166"/>
                    <a:pt x="430" y="164"/>
                    <a:pt x="429" y="166"/>
                  </a:cubicBezTo>
                  <a:cubicBezTo>
                    <a:pt x="417" y="165"/>
                    <a:pt x="405" y="165"/>
                    <a:pt x="392" y="165"/>
                  </a:cubicBezTo>
                  <a:cubicBezTo>
                    <a:pt x="398" y="164"/>
                    <a:pt x="406" y="165"/>
                    <a:pt x="412" y="164"/>
                  </a:cubicBezTo>
                  <a:cubicBezTo>
                    <a:pt x="414" y="163"/>
                    <a:pt x="419" y="164"/>
                    <a:pt x="421" y="163"/>
                  </a:cubicBezTo>
                  <a:cubicBezTo>
                    <a:pt x="420" y="165"/>
                    <a:pt x="416" y="164"/>
                    <a:pt x="415" y="164"/>
                  </a:cubicBezTo>
                  <a:cubicBezTo>
                    <a:pt x="416" y="165"/>
                    <a:pt x="420" y="165"/>
                    <a:pt x="421" y="164"/>
                  </a:cubicBezTo>
                  <a:cubicBezTo>
                    <a:pt x="421" y="164"/>
                    <a:pt x="421" y="164"/>
                    <a:pt x="421" y="165"/>
                  </a:cubicBezTo>
                  <a:cubicBezTo>
                    <a:pt x="424" y="165"/>
                    <a:pt x="426" y="164"/>
                    <a:pt x="427" y="164"/>
                  </a:cubicBezTo>
                  <a:cubicBezTo>
                    <a:pt x="422" y="164"/>
                    <a:pt x="422" y="164"/>
                    <a:pt x="422" y="164"/>
                  </a:cubicBezTo>
                  <a:cubicBezTo>
                    <a:pt x="422" y="163"/>
                    <a:pt x="422" y="163"/>
                    <a:pt x="422" y="163"/>
                  </a:cubicBezTo>
                  <a:cubicBezTo>
                    <a:pt x="433" y="163"/>
                    <a:pt x="441" y="163"/>
                    <a:pt x="450" y="163"/>
                  </a:cubicBezTo>
                  <a:cubicBezTo>
                    <a:pt x="447" y="163"/>
                    <a:pt x="444" y="163"/>
                    <a:pt x="442" y="162"/>
                  </a:cubicBezTo>
                  <a:cubicBezTo>
                    <a:pt x="443" y="162"/>
                    <a:pt x="443" y="162"/>
                    <a:pt x="443" y="162"/>
                  </a:cubicBezTo>
                  <a:cubicBezTo>
                    <a:pt x="466" y="162"/>
                    <a:pt x="466" y="162"/>
                    <a:pt x="466" y="162"/>
                  </a:cubicBezTo>
                  <a:cubicBezTo>
                    <a:pt x="442" y="161"/>
                    <a:pt x="442" y="161"/>
                    <a:pt x="442" y="161"/>
                  </a:cubicBezTo>
                  <a:cubicBezTo>
                    <a:pt x="442" y="161"/>
                    <a:pt x="442" y="161"/>
                    <a:pt x="442" y="161"/>
                  </a:cubicBezTo>
                  <a:cubicBezTo>
                    <a:pt x="472" y="161"/>
                    <a:pt x="472" y="161"/>
                    <a:pt x="472" y="161"/>
                  </a:cubicBezTo>
                  <a:cubicBezTo>
                    <a:pt x="465" y="160"/>
                    <a:pt x="458" y="160"/>
                    <a:pt x="450" y="160"/>
                  </a:cubicBezTo>
                  <a:cubicBezTo>
                    <a:pt x="451" y="158"/>
                    <a:pt x="451" y="158"/>
                    <a:pt x="451" y="158"/>
                  </a:cubicBezTo>
                  <a:cubicBezTo>
                    <a:pt x="449" y="158"/>
                    <a:pt x="449" y="158"/>
                    <a:pt x="449" y="158"/>
                  </a:cubicBezTo>
                  <a:cubicBezTo>
                    <a:pt x="450" y="158"/>
                    <a:pt x="450" y="158"/>
                    <a:pt x="450" y="159"/>
                  </a:cubicBezTo>
                  <a:cubicBezTo>
                    <a:pt x="446" y="160"/>
                    <a:pt x="438" y="158"/>
                    <a:pt x="434" y="160"/>
                  </a:cubicBezTo>
                  <a:cubicBezTo>
                    <a:pt x="434" y="160"/>
                    <a:pt x="433" y="160"/>
                    <a:pt x="433" y="159"/>
                  </a:cubicBezTo>
                  <a:cubicBezTo>
                    <a:pt x="423" y="159"/>
                    <a:pt x="410" y="160"/>
                    <a:pt x="401" y="159"/>
                  </a:cubicBezTo>
                  <a:cubicBezTo>
                    <a:pt x="401" y="159"/>
                    <a:pt x="401" y="159"/>
                    <a:pt x="401" y="159"/>
                  </a:cubicBezTo>
                  <a:cubicBezTo>
                    <a:pt x="395" y="160"/>
                    <a:pt x="385" y="160"/>
                    <a:pt x="378" y="159"/>
                  </a:cubicBezTo>
                  <a:cubicBezTo>
                    <a:pt x="387" y="157"/>
                    <a:pt x="397" y="160"/>
                    <a:pt x="405" y="158"/>
                  </a:cubicBezTo>
                  <a:cubicBezTo>
                    <a:pt x="400" y="158"/>
                    <a:pt x="392" y="158"/>
                    <a:pt x="386" y="158"/>
                  </a:cubicBezTo>
                  <a:cubicBezTo>
                    <a:pt x="393" y="157"/>
                    <a:pt x="403" y="157"/>
                    <a:pt x="410" y="157"/>
                  </a:cubicBezTo>
                  <a:cubicBezTo>
                    <a:pt x="399" y="157"/>
                    <a:pt x="392" y="156"/>
                    <a:pt x="382" y="156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90" y="155"/>
                    <a:pt x="397" y="155"/>
                    <a:pt x="403" y="155"/>
                  </a:cubicBezTo>
                  <a:cubicBezTo>
                    <a:pt x="403" y="156"/>
                    <a:pt x="403" y="156"/>
                    <a:pt x="403" y="156"/>
                  </a:cubicBezTo>
                  <a:cubicBezTo>
                    <a:pt x="406" y="156"/>
                    <a:pt x="409" y="155"/>
                    <a:pt x="412" y="155"/>
                  </a:cubicBezTo>
                  <a:cubicBezTo>
                    <a:pt x="412" y="155"/>
                    <a:pt x="412" y="155"/>
                    <a:pt x="412" y="155"/>
                  </a:cubicBezTo>
                  <a:cubicBezTo>
                    <a:pt x="413" y="154"/>
                    <a:pt x="415" y="156"/>
                    <a:pt x="415" y="155"/>
                  </a:cubicBezTo>
                  <a:cubicBezTo>
                    <a:pt x="417" y="154"/>
                    <a:pt x="417" y="155"/>
                    <a:pt x="417" y="155"/>
                  </a:cubicBezTo>
                  <a:cubicBezTo>
                    <a:pt x="417" y="155"/>
                    <a:pt x="417" y="155"/>
                    <a:pt x="417" y="155"/>
                  </a:cubicBezTo>
                  <a:cubicBezTo>
                    <a:pt x="426" y="155"/>
                    <a:pt x="426" y="155"/>
                    <a:pt x="426" y="155"/>
                  </a:cubicBezTo>
                  <a:cubicBezTo>
                    <a:pt x="403" y="154"/>
                    <a:pt x="403" y="154"/>
                    <a:pt x="403" y="154"/>
                  </a:cubicBezTo>
                  <a:cubicBezTo>
                    <a:pt x="414" y="153"/>
                    <a:pt x="427" y="154"/>
                    <a:pt x="439" y="154"/>
                  </a:cubicBezTo>
                  <a:cubicBezTo>
                    <a:pt x="439" y="153"/>
                    <a:pt x="439" y="153"/>
                    <a:pt x="439" y="153"/>
                  </a:cubicBezTo>
                  <a:cubicBezTo>
                    <a:pt x="437" y="153"/>
                    <a:pt x="437" y="153"/>
                    <a:pt x="437" y="153"/>
                  </a:cubicBezTo>
                  <a:cubicBezTo>
                    <a:pt x="436" y="153"/>
                    <a:pt x="433" y="153"/>
                    <a:pt x="431" y="153"/>
                  </a:cubicBezTo>
                  <a:cubicBezTo>
                    <a:pt x="431" y="152"/>
                    <a:pt x="431" y="152"/>
                    <a:pt x="431" y="152"/>
                  </a:cubicBezTo>
                  <a:cubicBezTo>
                    <a:pt x="429" y="152"/>
                    <a:pt x="429" y="152"/>
                    <a:pt x="429" y="152"/>
                  </a:cubicBezTo>
                  <a:cubicBezTo>
                    <a:pt x="428" y="152"/>
                    <a:pt x="428" y="153"/>
                    <a:pt x="427" y="153"/>
                  </a:cubicBezTo>
                  <a:cubicBezTo>
                    <a:pt x="423" y="154"/>
                    <a:pt x="425" y="152"/>
                    <a:pt x="422" y="153"/>
                  </a:cubicBezTo>
                  <a:cubicBezTo>
                    <a:pt x="421" y="153"/>
                    <a:pt x="421" y="153"/>
                    <a:pt x="421" y="152"/>
                  </a:cubicBezTo>
                  <a:cubicBezTo>
                    <a:pt x="417" y="153"/>
                    <a:pt x="412" y="152"/>
                    <a:pt x="411" y="153"/>
                  </a:cubicBezTo>
                  <a:cubicBezTo>
                    <a:pt x="409" y="152"/>
                    <a:pt x="406" y="153"/>
                    <a:pt x="405" y="152"/>
                  </a:cubicBezTo>
                  <a:cubicBezTo>
                    <a:pt x="411" y="151"/>
                    <a:pt x="419" y="152"/>
                    <a:pt x="425" y="152"/>
                  </a:cubicBezTo>
                  <a:cubicBezTo>
                    <a:pt x="431" y="150"/>
                    <a:pt x="435" y="152"/>
                    <a:pt x="440" y="151"/>
                  </a:cubicBezTo>
                  <a:cubicBezTo>
                    <a:pt x="433" y="151"/>
                    <a:pt x="433" y="151"/>
                    <a:pt x="433" y="151"/>
                  </a:cubicBezTo>
                  <a:cubicBezTo>
                    <a:pt x="439" y="149"/>
                    <a:pt x="448" y="150"/>
                    <a:pt x="454" y="150"/>
                  </a:cubicBezTo>
                  <a:cubicBezTo>
                    <a:pt x="448" y="150"/>
                    <a:pt x="442" y="147"/>
                    <a:pt x="440" y="147"/>
                  </a:cubicBezTo>
                  <a:cubicBezTo>
                    <a:pt x="440" y="148"/>
                    <a:pt x="440" y="148"/>
                    <a:pt x="440" y="148"/>
                  </a:cubicBezTo>
                  <a:cubicBezTo>
                    <a:pt x="440" y="148"/>
                    <a:pt x="438" y="148"/>
                    <a:pt x="437" y="148"/>
                  </a:cubicBezTo>
                  <a:cubicBezTo>
                    <a:pt x="437" y="148"/>
                    <a:pt x="436" y="148"/>
                    <a:pt x="436" y="147"/>
                  </a:cubicBezTo>
                  <a:cubicBezTo>
                    <a:pt x="436" y="148"/>
                    <a:pt x="437" y="148"/>
                    <a:pt x="436" y="148"/>
                  </a:cubicBezTo>
                  <a:cubicBezTo>
                    <a:pt x="434" y="147"/>
                    <a:pt x="434" y="147"/>
                    <a:pt x="434" y="147"/>
                  </a:cubicBezTo>
                  <a:cubicBezTo>
                    <a:pt x="434" y="147"/>
                    <a:pt x="434" y="147"/>
                    <a:pt x="434" y="147"/>
                  </a:cubicBezTo>
                  <a:cubicBezTo>
                    <a:pt x="422" y="148"/>
                    <a:pt x="411" y="148"/>
                    <a:pt x="398" y="147"/>
                  </a:cubicBezTo>
                  <a:cubicBezTo>
                    <a:pt x="399" y="147"/>
                    <a:pt x="399" y="147"/>
                    <a:pt x="399" y="147"/>
                  </a:cubicBezTo>
                  <a:cubicBezTo>
                    <a:pt x="405" y="147"/>
                    <a:pt x="410" y="148"/>
                    <a:pt x="415" y="146"/>
                  </a:cubicBezTo>
                  <a:cubicBezTo>
                    <a:pt x="415" y="146"/>
                    <a:pt x="416" y="147"/>
                    <a:pt x="416" y="147"/>
                  </a:cubicBezTo>
                  <a:cubicBezTo>
                    <a:pt x="417" y="147"/>
                    <a:pt x="417" y="147"/>
                    <a:pt x="417" y="147"/>
                  </a:cubicBezTo>
                  <a:cubicBezTo>
                    <a:pt x="417" y="147"/>
                    <a:pt x="417" y="147"/>
                    <a:pt x="417" y="147"/>
                  </a:cubicBezTo>
                  <a:cubicBezTo>
                    <a:pt x="419" y="146"/>
                    <a:pt x="422" y="146"/>
                    <a:pt x="423" y="147"/>
                  </a:cubicBezTo>
                  <a:cubicBezTo>
                    <a:pt x="423" y="147"/>
                    <a:pt x="423" y="147"/>
                    <a:pt x="423" y="147"/>
                  </a:cubicBezTo>
                  <a:cubicBezTo>
                    <a:pt x="424" y="147"/>
                    <a:pt x="424" y="146"/>
                    <a:pt x="425" y="147"/>
                  </a:cubicBezTo>
                  <a:cubicBezTo>
                    <a:pt x="425" y="147"/>
                    <a:pt x="425" y="147"/>
                    <a:pt x="425" y="147"/>
                  </a:cubicBezTo>
                  <a:cubicBezTo>
                    <a:pt x="426" y="147"/>
                    <a:pt x="427" y="147"/>
                    <a:pt x="427" y="147"/>
                  </a:cubicBezTo>
                  <a:cubicBezTo>
                    <a:pt x="427" y="147"/>
                    <a:pt x="427" y="147"/>
                    <a:pt x="427" y="147"/>
                  </a:cubicBezTo>
                  <a:cubicBezTo>
                    <a:pt x="437" y="146"/>
                    <a:pt x="437" y="146"/>
                    <a:pt x="437" y="146"/>
                  </a:cubicBezTo>
                  <a:cubicBezTo>
                    <a:pt x="436" y="146"/>
                    <a:pt x="436" y="146"/>
                    <a:pt x="435" y="146"/>
                  </a:cubicBezTo>
                  <a:cubicBezTo>
                    <a:pt x="436" y="145"/>
                    <a:pt x="436" y="145"/>
                    <a:pt x="436" y="145"/>
                  </a:cubicBezTo>
                  <a:cubicBezTo>
                    <a:pt x="427" y="146"/>
                    <a:pt x="419" y="146"/>
                    <a:pt x="411" y="145"/>
                  </a:cubicBezTo>
                  <a:cubicBezTo>
                    <a:pt x="411" y="145"/>
                    <a:pt x="411" y="145"/>
                    <a:pt x="411" y="145"/>
                  </a:cubicBezTo>
                  <a:cubicBezTo>
                    <a:pt x="409" y="146"/>
                    <a:pt x="409" y="146"/>
                    <a:pt x="409" y="146"/>
                  </a:cubicBezTo>
                  <a:cubicBezTo>
                    <a:pt x="409" y="145"/>
                    <a:pt x="408" y="145"/>
                    <a:pt x="409" y="145"/>
                  </a:cubicBezTo>
                  <a:cubicBezTo>
                    <a:pt x="408" y="145"/>
                    <a:pt x="407" y="145"/>
                    <a:pt x="406" y="145"/>
                  </a:cubicBezTo>
                  <a:cubicBezTo>
                    <a:pt x="386" y="143"/>
                    <a:pt x="361" y="145"/>
                    <a:pt x="337" y="144"/>
                  </a:cubicBezTo>
                  <a:cubicBezTo>
                    <a:pt x="338" y="143"/>
                    <a:pt x="340" y="144"/>
                    <a:pt x="342" y="143"/>
                  </a:cubicBezTo>
                  <a:cubicBezTo>
                    <a:pt x="342" y="143"/>
                    <a:pt x="342" y="143"/>
                    <a:pt x="342" y="144"/>
                  </a:cubicBezTo>
                  <a:cubicBezTo>
                    <a:pt x="345" y="143"/>
                    <a:pt x="351" y="143"/>
                    <a:pt x="354" y="143"/>
                  </a:cubicBezTo>
                  <a:cubicBezTo>
                    <a:pt x="365" y="143"/>
                    <a:pt x="376" y="143"/>
                    <a:pt x="390" y="143"/>
                  </a:cubicBezTo>
                  <a:cubicBezTo>
                    <a:pt x="390" y="143"/>
                    <a:pt x="390" y="143"/>
                    <a:pt x="390" y="143"/>
                  </a:cubicBezTo>
                  <a:cubicBezTo>
                    <a:pt x="394" y="142"/>
                    <a:pt x="397" y="143"/>
                    <a:pt x="399" y="143"/>
                  </a:cubicBezTo>
                  <a:cubicBezTo>
                    <a:pt x="411" y="142"/>
                    <a:pt x="426" y="142"/>
                    <a:pt x="439" y="143"/>
                  </a:cubicBezTo>
                  <a:cubicBezTo>
                    <a:pt x="442" y="142"/>
                    <a:pt x="442" y="142"/>
                    <a:pt x="442" y="142"/>
                  </a:cubicBezTo>
                  <a:cubicBezTo>
                    <a:pt x="426" y="142"/>
                    <a:pt x="411" y="141"/>
                    <a:pt x="400" y="140"/>
                  </a:cubicBezTo>
                  <a:cubicBezTo>
                    <a:pt x="409" y="140"/>
                    <a:pt x="409" y="140"/>
                    <a:pt x="409" y="140"/>
                  </a:cubicBezTo>
                  <a:cubicBezTo>
                    <a:pt x="394" y="138"/>
                    <a:pt x="378" y="139"/>
                    <a:pt x="363" y="139"/>
                  </a:cubicBezTo>
                  <a:cubicBezTo>
                    <a:pt x="361" y="141"/>
                    <a:pt x="360" y="138"/>
                    <a:pt x="359" y="138"/>
                  </a:cubicBezTo>
                  <a:cubicBezTo>
                    <a:pt x="377" y="138"/>
                    <a:pt x="397" y="138"/>
                    <a:pt x="416" y="138"/>
                  </a:cubicBezTo>
                  <a:cubicBezTo>
                    <a:pt x="415" y="137"/>
                    <a:pt x="415" y="137"/>
                    <a:pt x="415" y="137"/>
                  </a:cubicBezTo>
                  <a:cubicBezTo>
                    <a:pt x="417" y="136"/>
                    <a:pt x="420" y="137"/>
                    <a:pt x="423" y="136"/>
                  </a:cubicBezTo>
                  <a:cubicBezTo>
                    <a:pt x="415" y="135"/>
                    <a:pt x="406" y="136"/>
                    <a:pt x="398" y="135"/>
                  </a:cubicBezTo>
                  <a:cubicBezTo>
                    <a:pt x="399" y="134"/>
                    <a:pt x="402" y="135"/>
                    <a:pt x="401" y="134"/>
                  </a:cubicBezTo>
                  <a:cubicBezTo>
                    <a:pt x="403" y="134"/>
                    <a:pt x="404" y="134"/>
                    <a:pt x="405" y="134"/>
                  </a:cubicBezTo>
                  <a:cubicBezTo>
                    <a:pt x="410" y="134"/>
                    <a:pt x="410" y="134"/>
                    <a:pt x="410" y="134"/>
                  </a:cubicBezTo>
                  <a:cubicBezTo>
                    <a:pt x="398" y="134"/>
                    <a:pt x="398" y="134"/>
                    <a:pt x="398" y="134"/>
                  </a:cubicBezTo>
                  <a:cubicBezTo>
                    <a:pt x="398" y="134"/>
                    <a:pt x="398" y="134"/>
                    <a:pt x="398" y="134"/>
                  </a:cubicBezTo>
                  <a:cubicBezTo>
                    <a:pt x="398" y="134"/>
                    <a:pt x="398" y="134"/>
                    <a:pt x="398" y="134"/>
                  </a:cubicBezTo>
                  <a:cubicBezTo>
                    <a:pt x="397" y="134"/>
                    <a:pt x="395" y="135"/>
                    <a:pt x="394" y="134"/>
                  </a:cubicBezTo>
                  <a:cubicBezTo>
                    <a:pt x="394" y="134"/>
                    <a:pt x="395" y="134"/>
                    <a:pt x="395" y="134"/>
                  </a:cubicBezTo>
                  <a:cubicBezTo>
                    <a:pt x="394" y="134"/>
                    <a:pt x="393" y="134"/>
                    <a:pt x="393" y="134"/>
                  </a:cubicBezTo>
                  <a:cubicBezTo>
                    <a:pt x="393" y="135"/>
                    <a:pt x="392" y="134"/>
                    <a:pt x="391" y="135"/>
                  </a:cubicBezTo>
                  <a:cubicBezTo>
                    <a:pt x="391" y="134"/>
                    <a:pt x="390" y="134"/>
                    <a:pt x="390" y="134"/>
                  </a:cubicBezTo>
                  <a:cubicBezTo>
                    <a:pt x="348" y="134"/>
                    <a:pt x="348" y="134"/>
                    <a:pt x="348" y="134"/>
                  </a:cubicBezTo>
                  <a:cubicBezTo>
                    <a:pt x="362" y="135"/>
                    <a:pt x="362" y="135"/>
                    <a:pt x="362" y="135"/>
                  </a:cubicBezTo>
                  <a:cubicBezTo>
                    <a:pt x="356" y="135"/>
                    <a:pt x="349" y="135"/>
                    <a:pt x="343" y="135"/>
                  </a:cubicBezTo>
                  <a:cubicBezTo>
                    <a:pt x="346" y="134"/>
                    <a:pt x="347" y="134"/>
                    <a:pt x="349" y="133"/>
                  </a:cubicBezTo>
                  <a:cubicBezTo>
                    <a:pt x="398" y="133"/>
                    <a:pt x="398" y="133"/>
                    <a:pt x="398" y="133"/>
                  </a:cubicBezTo>
                  <a:cubicBezTo>
                    <a:pt x="392" y="132"/>
                    <a:pt x="392" y="132"/>
                    <a:pt x="392" y="132"/>
                  </a:cubicBezTo>
                  <a:cubicBezTo>
                    <a:pt x="392" y="132"/>
                    <a:pt x="392" y="132"/>
                    <a:pt x="392" y="132"/>
                  </a:cubicBezTo>
                  <a:cubicBezTo>
                    <a:pt x="371" y="132"/>
                    <a:pt x="371" y="132"/>
                    <a:pt x="371" y="132"/>
                  </a:cubicBezTo>
                  <a:cubicBezTo>
                    <a:pt x="375" y="131"/>
                    <a:pt x="383" y="133"/>
                    <a:pt x="384" y="131"/>
                  </a:cubicBezTo>
                  <a:cubicBezTo>
                    <a:pt x="405" y="130"/>
                    <a:pt x="405" y="130"/>
                    <a:pt x="405" y="130"/>
                  </a:cubicBezTo>
                  <a:cubicBezTo>
                    <a:pt x="405" y="130"/>
                    <a:pt x="405" y="130"/>
                    <a:pt x="405" y="130"/>
                  </a:cubicBezTo>
                  <a:cubicBezTo>
                    <a:pt x="395" y="130"/>
                    <a:pt x="386" y="130"/>
                    <a:pt x="377" y="130"/>
                  </a:cubicBezTo>
                  <a:cubicBezTo>
                    <a:pt x="385" y="129"/>
                    <a:pt x="395" y="130"/>
                    <a:pt x="404" y="130"/>
                  </a:cubicBezTo>
                  <a:cubicBezTo>
                    <a:pt x="406" y="129"/>
                    <a:pt x="406" y="129"/>
                    <a:pt x="406" y="129"/>
                  </a:cubicBezTo>
                  <a:cubicBezTo>
                    <a:pt x="382" y="129"/>
                    <a:pt x="382" y="129"/>
                    <a:pt x="382" y="129"/>
                  </a:cubicBezTo>
                  <a:cubicBezTo>
                    <a:pt x="381" y="128"/>
                    <a:pt x="381" y="128"/>
                    <a:pt x="381" y="128"/>
                  </a:cubicBezTo>
                  <a:cubicBezTo>
                    <a:pt x="336" y="128"/>
                    <a:pt x="336" y="128"/>
                    <a:pt x="336" y="128"/>
                  </a:cubicBezTo>
                  <a:cubicBezTo>
                    <a:pt x="341" y="126"/>
                    <a:pt x="347" y="127"/>
                    <a:pt x="354" y="127"/>
                  </a:cubicBezTo>
                  <a:cubicBezTo>
                    <a:pt x="354" y="128"/>
                    <a:pt x="354" y="128"/>
                    <a:pt x="354" y="128"/>
                  </a:cubicBezTo>
                  <a:cubicBezTo>
                    <a:pt x="355" y="128"/>
                    <a:pt x="356" y="128"/>
                    <a:pt x="356" y="127"/>
                  </a:cubicBezTo>
                  <a:cubicBezTo>
                    <a:pt x="357" y="128"/>
                    <a:pt x="357" y="128"/>
                    <a:pt x="357" y="128"/>
                  </a:cubicBezTo>
                  <a:cubicBezTo>
                    <a:pt x="357" y="127"/>
                    <a:pt x="357" y="127"/>
                    <a:pt x="357" y="127"/>
                  </a:cubicBezTo>
                  <a:cubicBezTo>
                    <a:pt x="378" y="128"/>
                    <a:pt x="403" y="127"/>
                    <a:pt x="421" y="127"/>
                  </a:cubicBezTo>
                  <a:cubicBezTo>
                    <a:pt x="415" y="127"/>
                    <a:pt x="411" y="126"/>
                    <a:pt x="406" y="127"/>
                  </a:cubicBezTo>
                  <a:cubicBezTo>
                    <a:pt x="405" y="126"/>
                    <a:pt x="405" y="126"/>
                    <a:pt x="405" y="126"/>
                  </a:cubicBezTo>
                  <a:cubicBezTo>
                    <a:pt x="404" y="126"/>
                    <a:pt x="403" y="126"/>
                    <a:pt x="403" y="126"/>
                  </a:cubicBezTo>
                  <a:cubicBezTo>
                    <a:pt x="402" y="126"/>
                    <a:pt x="402" y="126"/>
                    <a:pt x="402" y="126"/>
                  </a:cubicBezTo>
                  <a:cubicBezTo>
                    <a:pt x="400" y="126"/>
                    <a:pt x="400" y="126"/>
                    <a:pt x="400" y="126"/>
                  </a:cubicBezTo>
                  <a:cubicBezTo>
                    <a:pt x="399" y="126"/>
                    <a:pt x="396" y="124"/>
                    <a:pt x="398" y="126"/>
                  </a:cubicBezTo>
                  <a:cubicBezTo>
                    <a:pt x="396" y="126"/>
                    <a:pt x="397" y="125"/>
                    <a:pt x="396" y="125"/>
                  </a:cubicBezTo>
                  <a:cubicBezTo>
                    <a:pt x="404" y="124"/>
                    <a:pt x="404" y="124"/>
                    <a:pt x="404" y="124"/>
                  </a:cubicBezTo>
                  <a:cubicBezTo>
                    <a:pt x="396" y="124"/>
                    <a:pt x="389" y="124"/>
                    <a:pt x="382" y="124"/>
                  </a:cubicBezTo>
                  <a:cubicBezTo>
                    <a:pt x="389" y="123"/>
                    <a:pt x="397" y="124"/>
                    <a:pt x="402" y="123"/>
                  </a:cubicBezTo>
                  <a:cubicBezTo>
                    <a:pt x="401" y="122"/>
                    <a:pt x="398" y="123"/>
                    <a:pt x="398" y="121"/>
                  </a:cubicBezTo>
                  <a:cubicBezTo>
                    <a:pt x="398" y="121"/>
                    <a:pt x="400" y="121"/>
                    <a:pt x="400" y="121"/>
                  </a:cubicBezTo>
                  <a:cubicBezTo>
                    <a:pt x="398" y="120"/>
                    <a:pt x="393" y="122"/>
                    <a:pt x="391" y="120"/>
                  </a:cubicBezTo>
                  <a:cubicBezTo>
                    <a:pt x="389" y="120"/>
                    <a:pt x="389" y="121"/>
                    <a:pt x="387" y="121"/>
                  </a:cubicBezTo>
                  <a:cubicBezTo>
                    <a:pt x="386" y="120"/>
                    <a:pt x="386" y="120"/>
                    <a:pt x="386" y="120"/>
                  </a:cubicBezTo>
                  <a:cubicBezTo>
                    <a:pt x="384" y="121"/>
                    <a:pt x="384" y="121"/>
                    <a:pt x="384" y="121"/>
                  </a:cubicBezTo>
                  <a:cubicBezTo>
                    <a:pt x="384" y="120"/>
                    <a:pt x="384" y="120"/>
                    <a:pt x="384" y="120"/>
                  </a:cubicBezTo>
                  <a:cubicBezTo>
                    <a:pt x="382" y="120"/>
                    <a:pt x="381" y="120"/>
                    <a:pt x="380" y="121"/>
                  </a:cubicBezTo>
                  <a:cubicBezTo>
                    <a:pt x="380" y="120"/>
                    <a:pt x="379" y="120"/>
                    <a:pt x="379" y="120"/>
                  </a:cubicBezTo>
                  <a:cubicBezTo>
                    <a:pt x="377" y="120"/>
                    <a:pt x="374" y="119"/>
                    <a:pt x="373" y="121"/>
                  </a:cubicBezTo>
                  <a:cubicBezTo>
                    <a:pt x="373" y="120"/>
                    <a:pt x="373" y="120"/>
                    <a:pt x="373" y="120"/>
                  </a:cubicBezTo>
                  <a:cubicBezTo>
                    <a:pt x="371" y="121"/>
                    <a:pt x="368" y="119"/>
                    <a:pt x="367" y="121"/>
                  </a:cubicBezTo>
                  <a:cubicBezTo>
                    <a:pt x="365" y="119"/>
                    <a:pt x="361" y="120"/>
                    <a:pt x="359" y="120"/>
                  </a:cubicBezTo>
                  <a:cubicBezTo>
                    <a:pt x="358" y="119"/>
                    <a:pt x="360" y="119"/>
                    <a:pt x="360" y="119"/>
                  </a:cubicBezTo>
                  <a:cubicBezTo>
                    <a:pt x="365" y="119"/>
                    <a:pt x="370" y="119"/>
                    <a:pt x="376" y="119"/>
                  </a:cubicBezTo>
                  <a:cubicBezTo>
                    <a:pt x="375" y="119"/>
                    <a:pt x="375" y="118"/>
                    <a:pt x="374" y="118"/>
                  </a:cubicBezTo>
                  <a:cubicBezTo>
                    <a:pt x="376" y="117"/>
                    <a:pt x="376" y="117"/>
                    <a:pt x="376" y="117"/>
                  </a:cubicBezTo>
                  <a:cubicBezTo>
                    <a:pt x="411" y="117"/>
                    <a:pt x="411" y="117"/>
                    <a:pt x="411" y="117"/>
                  </a:cubicBezTo>
                  <a:cubicBezTo>
                    <a:pt x="331" y="117"/>
                    <a:pt x="331" y="117"/>
                    <a:pt x="331" y="117"/>
                  </a:cubicBezTo>
                  <a:cubicBezTo>
                    <a:pt x="312" y="116"/>
                    <a:pt x="312" y="116"/>
                    <a:pt x="312" y="116"/>
                  </a:cubicBezTo>
                  <a:cubicBezTo>
                    <a:pt x="314" y="115"/>
                    <a:pt x="318" y="116"/>
                    <a:pt x="320" y="115"/>
                  </a:cubicBezTo>
                  <a:cubicBezTo>
                    <a:pt x="316" y="115"/>
                    <a:pt x="313" y="116"/>
                    <a:pt x="309" y="114"/>
                  </a:cubicBezTo>
                  <a:cubicBezTo>
                    <a:pt x="318" y="113"/>
                    <a:pt x="331" y="114"/>
                    <a:pt x="341" y="113"/>
                  </a:cubicBezTo>
                  <a:cubicBezTo>
                    <a:pt x="340" y="113"/>
                    <a:pt x="340" y="113"/>
                    <a:pt x="339" y="113"/>
                  </a:cubicBezTo>
                  <a:cubicBezTo>
                    <a:pt x="341" y="111"/>
                    <a:pt x="343" y="114"/>
                    <a:pt x="345" y="112"/>
                  </a:cubicBezTo>
                  <a:cubicBezTo>
                    <a:pt x="345" y="112"/>
                    <a:pt x="345" y="112"/>
                    <a:pt x="345" y="113"/>
                  </a:cubicBezTo>
                  <a:cubicBezTo>
                    <a:pt x="346" y="113"/>
                    <a:pt x="348" y="113"/>
                    <a:pt x="348" y="113"/>
                  </a:cubicBezTo>
                  <a:cubicBezTo>
                    <a:pt x="348" y="113"/>
                    <a:pt x="348" y="113"/>
                    <a:pt x="348" y="113"/>
                  </a:cubicBezTo>
                  <a:cubicBezTo>
                    <a:pt x="349" y="114"/>
                    <a:pt x="352" y="113"/>
                    <a:pt x="353" y="114"/>
                  </a:cubicBezTo>
                  <a:cubicBezTo>
                    <a:pt x="353" y="114"/>
                    <a:pt x="353" y="114"/>
                    <a:pt x="353" y="114"/>
                  </a:cubicBezTo>
                  <a:cubicBezTo>
                    <a:pt x="359" y="113"/>
                    <a:pt x="365" y="114"/>
                    <a:pt x="371" y="113"/>
                  </a:cubicBezTo>
                  <a:cubicBezTo>
                    <a:pt x="372" y="113"/>
                    <a:pt x="372" y="113"/>
                    <a:pt x="372" y="113"/>
                  </a:cubicBezTo>
                  <a:cubicBezTo>
                    <a:pt x="373" y="113"/>
                    <a:pt x="373" y="113"/>
                    <a:pt x="373" y="113"/>
                  </a:cubicBezTo>
                  <a:cubicBezTo>
                    <a:pt x="375" y="113"/>
                    <a:pt x="379" y="113"/>
                    <a:pt x="382" y="112"/>
                  </a:cubicBezTo>
                  <a:cubicBezTo>
                    <a:pt x="382" y="112"/>
                    <a:pt x="383" y="113"/>
                    <a:pt x="383" y="113"/>
                  </a:cubicBezTo>
                  <a:cubicBezTo>
                    <a:pt x="391" y="113"/>
                    <a:pt x="391" y="113"/>
                    <a:pt x="391" y="113"/>
                  </a:cubicBezTo>
                  <a:cubicBezTo>
                    <a:pt x="390" y="113"/>
                    <a:pt x="389" y="113"/>
                    <a:pt x="388" y="112"/>
                  </a:cubicBezTo>
                  <a:cubicBezTo>
                    <a:pt x="396" y="112"/>
                    <a:pt x="404" y="112"/>
                    <a:pt x="411" y="112"/>
                  </a:cubicBezTo>
                  <a:cubicBezTo>
                    <a:pt x="413" y="112"/>
                    <a:pt x="414" y="111"/>
                    <a:pt x="416" y="111"/>
                  </a:cubicBezTo>
                  <a:cubicBezTo>
                    <a:pt x="416" y="111"/>
                    <a:pt x="414" y="110"/>
                    <a:pt x="416" y="110"/>
                  </a:cubicBezTo>
                  <a:cubicBezTo>
                    <a:pt x="418" y="110"/>
                    <a:pt x="418" y="111"/>
                    <a:pt x="418" y="111"/>
                  </a:cubicBezTo>
                  <a:cubicBezTo>
                    <a:pt x="419" y="110"/>
                    <a:pt x="419" y="110"/>
                    <a:pt x="419" y="110"/>
                  </a:cubicBezTo>
                  <a:cubicBezTo>
                    <a:pt x="445" y="110"/>
                    <a:pt x="445" y="110"/>
                    <a:pt x="445" y="110"/>
                  </a:cubicBezTo>
                  <a:cubicBezTo>
                    <a:pt x="400" y="110"/>
                    <a:pt x="400" y="110"/>
                    <a:pt x="400" y="110"/>
                  </a:cubicBezTo>
                  <a:cubicBezTo>
                    <a:pt x="399" y="109"/>
                    <a:pt x="399" y="109"/>
                    <a:pt x="399" y="109"/>
                  </a:cubicBezTo>
                  <a:cubicBezTo>
                    <a:pt x="379" y="109"/>
                    <a:pt x="379" y="109"/>
                    <a:pt x="379" y="109"/>
                  </a:cubicBezTo>
                  <a:cubicBezTo>
                    <a:pt x="377" y="108"/>
                    <a:pt x="377" y="108"/>
                    <a:pt x="377" y="108"/>
                  </a:cubicBezTo>
                  <a:cubicBezTo>
                    <a:pt x="386" y="108"/>
                    <a:pt x="396" y="108"/>
                    <a:pt x="404" y="108"/>
                  </a:cubicBezTo>
                  <a:cubicBezTo>
                    <a:pt x="403" y="108"/>
                    <a:pt x="402" y="108"/>
                    <a:pt x="401" y="107"/>
                  </a:cubicBezTo>
                  <a:cubicBezTo>
                    <a:pt x="406" y="107"/>
                    <a:pt x="406" y="107"/>
                    <a:pt x="406" y="107"/>
                  </a:cubicBezTo>
                  <a:cubicBezTo>
                    <a:pt x="405" y="107"/>
                    <a:pt x="405" y="107"/>
                    <a:pt x="405" y="107"/>
                  </a:cubicBezTo>
                  <a:cubicBezTo>
                    <a:pt x="403" y="107"/>
                    <a:pt x="398" y="106"/>
                    <a:pt x="399" y="107"/>
                  </a:cubicBezTo>
                  <a:cubicBezTo>
                    <a:pt x="399" y="107"/>
                    <a:pt x="399" y="107"/>
                    <a:pt x="400" y="107"/>
                  </a:cubicBezTo>
                  <a:cubicBezTo>
                    <a:pt x="396" y="109"/>
                    <a:pt x="395" y="105"/>
                    <a:pt x="392" y="106"/>
                  </a:cubicBezTo>
                  <a:cubicBezTo>
                    <a:pt x="389" y="106"/>
                    <a:pt x="385" y="106"/>
                    <a:pt x="382" y="106"/>
                  </a:cubicBezTo>
                  <a:cubicBezTo>
                    <a:pt x="381" y="106"/>
                    <a:pt x="380" y="106"/>
                    <a:pt x="379" y="106"/>
                  </a:cubicBezTo>
                  <a:cubicBezTo>
                    <a:pt x="379" y="106"/>
                    <a:pt x="378" y="106"/>
                    <a:pt x="378" y="106"/>
                  </a:cubicBezTo>
                  <a:cubicBezTo>
                    <a:pt x="368" y="106"/>
                    <a:pt x="368" y="106"/>
                    <a:pt x="368" y="106"/>
                  </a:cubicBezTo>
                  <a:cubicBezTo>
                    <a:pt x="366" y="105"/>
                    <a:pt x="366" y="105"/>
                    <a:pt x="366" y="105"/>
                  </a:cubicBezTo>
                  <a:cubicBezTo>
                    <a:pt x="378" y="104"/>
                    <a:pt x="378" y="104"/>
                    <a:pt x="378" y="104"/>
                  </a:cubicBezTo>
                  <a:cubicBezTo>
                    <a:pt x="367" y="104"/>
                    <a:pt x="367" y="104"/>
                    <a:pt x="367" y="104"/>
                  </a:cubicBezTo>
                  <a:cubicBezTo>
                    <a:pt x="374" y="103"/>
                    <a:pt x="382" y="103"/>
                    <a:pt x="389" y="104"/>
                  </a:cubicBezTo>
                  <a:cubicBezTo>
                    <a:pt x="388" y="104"/>
                    <a:pt x="388" y="104"/>
                    <a:pt x="388" y="104"/>
                  </a:cubicBezTo>
                  <a:cubicBezTo>
                    <a:pt x="389" y="104"/>
                    <a:pt x="389" y="104"/>
                    <a:pt x="389" y="104"/>
                  </a:cubicBezTo>
                  <a:cubicBezTo>
                    <a:pt x="389" y="104"/>
                    <a:pt x="389" y="104"/>
                    <a:pt x="389" y="104"/>
                  </a:cubicBezTo>
                  <a:cubicBezTo>
                    <a:pt x="390" y="104"/>
                    <a:pt x="391" y="103"/>
                    <a:pt x="393" y="104"/>
                  </a:cubicBezTo>
                  <a:cubicBezTo>
                    <a:pt x="393" y="104"/>
                    <a:pt x="393" y="104"/>
                    <a:pt x="393" y="104"/>
                  </a:cubicBezTo>
                  <a:cubicBezTo>
                    <a:pt x="397" y="103"/>
                    <a:pt x="404" y="104"/>
                    <a:pt x="408" y="103"/>
                  </a:cubicBezTo>
                  <a:cubicBezTo>
                    <a:pt x="405" y="103"/>
                    <a:pt x="402" y="103"/>
                    <a:pt x="399" y="103"/>
                  </a:cubicBezTo>
                  <a:cubicBezTo>
                    <a:pt x="398" y="103"/>
                    <a:pt x="395" y="103"/>
                    <a:pt x="395" y="102"/>
                  </a:cubicBezTo>
                  <a:cubicBezTo>
                    <a:pt x="394" y="102"/>
                    <a:pt x="394" y="102"/>
                    <a:pt x="393" y="103"/>
                  </a:cubicBezTo>
                  <a:cubicBezTo>
                    <a:pt x="379" y="103"/>
                    <a:pt x="362" y="101"/>
                    <a:pt x="348" y="103"/>
                  </a:cubicBezTo>
                  <a:cubicBezTo>
                    <a:pt x="350" y="103"/>
                    <a:pt x="352" y="103"/>
                    <a:pt x="353" y="103"/>
                  </a:cubicBezTo>
                  <a:cubicBezTo>
                    <a:pt x="351" y="104"/>
                    <a:pt x="351" y="104"/>
                    <a:pt x="351" y="104"/>
                  </a:cubicBezTo>
                  <a:cubicBezTo>
                    <a:pt x="349" y="105"/>
                    <a:pt x="345" y="103"/>
                    <a:pt x="344" y="103"/>
                  </a:cubicBezTo>
                  <a:cubicBezTo>
                    <a:pt x="345" y="103"/>
                    <a:pt x="345" y="103"/>
                    <a:pt x="345" y="103"/>
                  </a:cubicBezTo>
                  <a:cubicBezTo>
                    <a:pt x="334" y="102"/>
                    <a:pt x="334" y="102"/>
                    <a:pt x="334" y="102"/>
                  </a:cubicBezTo>
                  <a:cubicBezTo>
                    <a:pt x="337" y="101"/>
                    <a:pt x="341" y="101"/>
                    <a:pt x="344" y="101"/>
                  </a:cubicBezTo>
                  <a:cubicBezTo>
                    <a:pt x="343" y="101"/>
                    <a:pt x="343" y="101"/>
                    <a:pt x="343" y="101"/>
                  </a:cubicBezTo>
                  <a:cubicBezTo>
                    <a:pt x="353" y="100"/>
                    <a:pt x="363" y="101"/>
                    <a:pt x="373" y="101"/>
                  </a:cubicBezTo>
                  <a:cubicBezTo>
                    <a:pt x="375" y="100"/>
                    <a:pt x="377" y="100"/>
                    <a:pt x="379" y="101"/>
                  </a:cubicBezTo>
                  <a:cubicBezTo>
                    <a:pt x="379" y="101"/>
                    <a:pt x="379" y="101"/>
                    <a:pt x="379" y="101"/>
                  </a:cubicBezTo>
                  <a:cubicBezTo>
                    <a:pt x="380" y="100"/>
                    <a:pt x="381" y="101"/>
                    <a:pt x="382" y="101"/>
                  </a:cubicBezTo>
                  <a:cubicBezTo>
                    <a:pt x="382" y="101"/>
                    <a:pt x="382" y="101"/>
                    <a:pt x="382" y="101"/>
                  </a:cubicBezTo>
                  <a:cubicBezTo>
                    <a:pt x="383" y="100"/>
                    <a:pt x="383" y="100"/>
                    <a:pt x="384" y="100"/>
                  </a:cubicBezTo>
                  <a:cubicBezTo>
                    <a:pt x="380" y="99"/>
                    <a:pt x="376" y="100"/>
                    <a:pt x="371" y="100"/>
                  </a:cubicBezTo>
                  <a:cubicBezTo>
                    <a:pt x="369" y="101"/>
                    <a:pt x="365" y="101"/>
                    <a:pt x="362" y="100"/>
                  </a:cubicBezTo>
                  <a:cubicBezTo>
                    <a:pt x="362" y="100"/>
                    <a:pt x="362" y="100"/>
                    <a:pt x="363" y="100"/>
                  </a:cubicBezTo>
                  <a:cubicBezTo>
                    <a:pt x="348" y="100"/>
                    <a:pt x="336" y="99"/>
                    <a:pt x="323" y="100"/>
                  </a:cubicBezTo>
                  <a:cubicBezTo>
                    <a:pt x="321" y="99"/>
                    <a:pt x="318" y="99"/>
                    <a:pt x="316" y="99"/>
                  </a:cubicBezTo>
                  <a:cubicBezTo>
                    <a:pt x="349" y="98"/>
                    <a:pt x="376" y="98"/>
                    <a:pt x="408" y="97"/>
                  </a:cubicBezTo>
                  <a:cubicBezTo>
                    <a:pt x="411" y="97"/>
                    <a:pt x="411" y="97"/>
                    <a:pt x="411" y="97"/>
                  </a:cubicBezTo>
                  <a:cubicBezTo>
                    <a:pt x="408" y="96"/>
                    <a:pt x="403" y="98"/>
                    <a:pt x="402" y="96"/>
                  </a:cubicBezTo>
                  <a:cubicBezTo>
                    <a:pt x="401" y="97"/>
                    <a:pt x="401" y="97"/>
                    <a:pt x="401" y="97"/>
                  </a:cubicBezTo>
                  <a:cubicBezTo>
                    <a:pt x="397" y="96"/>
                    <a:pt x="392" y="97"/>
                    <a:pt x="390" y="95"/>
                  </a:cubicBezTo>
                  <a:cubicBezTo>
                    <a:pt x="389" y="96"/>
                    <a:pt x="389" y="96"/>
                    <a:pt x="389" y="96"/>
                  </a:cubicBezTo>
                  <a:cubicBezTo>
                    <a:pt x="386" y="96"/>
                    <a:pt x="388" y="95"/>
                    <a:pt x="388" y="95"/>
                  </a:cubicBezTo>
                  <a:cubicBezTo>
                    <a:pt x="386" y="96"/>
                    <a:pt x="386" y="96"/>
                    <a:pt x="386" y="96"/>
                  </a:cubicBezTo>
                  <a:cubicBezTo>
                    <a:pt x="373" y="95"/>
                    <a:pt x="353" y="96"/>
                    <a:pt x="339" y="94"/>
                  </a:cubicBezTo>
                  <a:cubicBezTo>
                    <a:pt x="361" y="94"/>
                    <a:pt x="385" y="94"/>
                    <a:pt x="406" y="94"/>
                  </a:cubicBezTo>
                  <a:cubicBezTo>
                    <a:pt x="378" y="93"/>
                    <a:pt x="378" y="93"/>
                    <a:pt x="378" y="93"/>
                  </a:cubicBezTo>
                  <a:cubicBezTo>
                    <a:pt x="389" y="93"/>
                    <a:pt x="401" y="94"/>
                    <a:pt x="411" y="93"/>
                  </a:cubicBezTo>
                  <a:cubicBezTo>
                    <a:pt x="410" y="93"/>
                    <a:pt x="409" y="93"/>
                    <a:pt x="408" y="93"/>
                  </a:cubicBezTo>
                  <a:cubicBezTo>
                    <a:pt x="410" y="92"/>
                    <a:pt x="413" y="92"/>
                    <a:pt x="415" y="93"/>
                  </a:cubicBezTo>
                  <a:cubicBezTo>
                    <a:pt x="413" y="93"/>
                    <a:pt x="413" y="93"/>
                    <a:pt x="413" y="93"/>
                  </a:cubicBezTo>
                  <a:cubicBezTo>
                    <a:pt x="417" y="93"/>
                    <a:pt x="417" y="93"/>
                    <a:pt x="417" y="93"/>
                  </a:cubicBezTo>
                  <a:cubicBezTo>
                    <a:pt x="416" y="93"/>
                    <a:pt x="416" y="93"/>
                    <a:pt x="415" y="93"/>
                  </a:cubicBezTo>
                  <a:cubicBezTo>
                    <a:pt x="415" y="93"/>
                    <a:pt x="415" y="93"/>
                    <a:pt x="415" y="93"/>
                  </a:cubicBezTo>
                  <a:cubicBezTo>
                    <a:pt x="424" y="92"/>
                    <a:pt x="424" y="92"/>
                    <a:pt x="424" y="92"/>
                  </a:cubicBezTo>
                  <a:cubicBezTo>
                    <a:pt x="417" y="91"/>
                    <a:pt x="410" y="91"/>
                    <a:pt x="401" y="91"/>
                  </a:cubicBezTo>
                  <a:cubicBezTo>
                    <a:pt x="400" y="91"/>
                    <a:pt x="400" y="91"/>
                    <a:pt x="400" y="91"/>
                  </a:cubicBezTo>
                  <a:cubicBezTo>
                    <a:pt x="406" y="90"/>
                    <a:pt x="413" y="91"/>
                    <a:pt x="419" y="90"/>
                  </a:cubicBezTo>
                  <a:cubicBezTo>
                    <a:pt x="415" y="90"/>
                    <a:pt x="411" y="89"/>
                    <a:pt x="406" y="89"/>
                  </a:cubicBezTo>
                  <a:cubicBezTo>
                    <a:pt x="406" y="89"/>
                    <a:pt x="406" y="89"/>
                    <a:pt x="406" y="89"/>
                  </a:cubicBezTo>
                  <a:cubicBezTo>
                    <a:pt x="413" y="88"/>
                    <a:pt x="413" y="88"/>
                    <a:pt x="413" y="88"/>
                  </a:cubicBezTo>
                  <a:cubicBezTo>
                    <a:pt x="387" y="88"/>
                    <a:pt x="387" y="88"/>
                    <a:pt x="387" y="88"/>
                  </a:cubicBezTo>
                  <a:cubicBezTo>
                    <a:pt x="394" y="87"/>
                    <a:pt x="401" y="88"/>
                    <a:pt x="408" y="88"/>
                  </a:cubicBezTo>
                  <a:cubicBezTo>
                    <a:pt x="412" y="85"/>
                    <a:pt x="417" y="87"/>
                    <a:pt x="422" y="86"/>
                  </a:cubicBezTo>
                  <a:cubicBezTo>
                    <a:pt x="402" y="85"/>
                    <a:pt x="402" y="85"/>
                    <a:pt x="402" y="85"/>
                  </a:cubicBezTo>
                  <a:cubicBezTo>
                    <a:pt x="403" y="85"/>
                    <a:pt x="403" y="85"/>
                    <a:pt x="403" y="85"/>
                  </a:cubicBezTo>
                  <a:cubicBezTo>
                    <a:pt x="400" y="86"/>
                    <a:pt x="398" y="84"/>
                    <a:pt x="395" y="85"/>
                  </a:cubicBezTo>
                  <a:cubicBezTo>
                    <a:pt x="325" y="85"/>
                    <a:pt x="325" y="85"/>
                    <a:pt x="325" y="85"/>
                  </a:cubicBezTo>
                  <a:cubicBezTo>
                    <a:pt x="325" y="84"/>
                    <a:pt x="325" y="84"/>
                    <a:pt x="325" y="84"/>
                  </a:cubicBezTo>
                  <a:cubicBezTo>
                    <a:pt x="323" y="84"/>
                    <a:pt x="322" y="84"/>
                    <a:pt x="321" y="84"/>
                  </a:cubicBezTo>
                  <a:cubicBezTo>
                    <a:pt x="321" y="83"/>
                    <a:pt x="323" y="84"/>
                    <a:pt x="324" y="84"/>
                  </a:cubicBezTo>
                  <a:cubicBezTo>
                    <a:pt x="320" y="83"/>
                    <a:pt x="316" y="84"/>
                    <a:pt x="312" y="83"/>
                  </a:cubicBezTo>
                  <a:cubicBezTo>
                    <a:pt x="311" y="84"/>
                    <a:pt x="311" y="84"/>
                    <a:pt x="311" y="84"/>
                  </a:cubicBezTo>
                  <a:cubicBezTo>
                    <a:pt x="312" y="84"/>
                    <a:pt x="312" y="84"/>
                    <a:pt x="312" y="84"/>
                  </a:cubicBezTo>
                  <a:cubicBezTo>
                    <a:pt x="309" y="85"/>
                    <a:pt x="305" y="85"/>
                    <a:pt x="302" y="84"/>
                  </a:cubicBezTo>
                  <a:cubicBezTo>
                    <a:pt x="304" y="82"/>
                    <a:pt x="310" y="86"/>
                    <a:pt x="309" y="83"/>
                  </a:cubicBezTo>
                  <a:cubicBezTo>
                    <a:pt x="306" y="82"/>
                    <a:pt x="302" y="84"/>
                    <a:pt x="299" y="84"/>
                  </a:cubicBezTo>
                  <a:cubicBezTo>
                    <a:pt x="299" y="84"/>
                    <a:pt x="299" y="84"/>
                    <a:pt x="299" y="84"/>
                  </a:cubicBezTo>
                  <a:cubicBezTo>
                    <a:pt x="298" y="85"/>
                    <a:pt x="298" y="85"/>
                    <a:pt x="298" y="85"/>
                  </a:cubicBezTo>
                  <a:cubicBezTo>
                    <a:pt x="298" y="84"/>
                    <a:pt x="297" y="84"/>
                    <a:pt x="297" y="84"/>
                  </a:cubicBezTo>
                  <a:cubicBezTo>
                    <a:pt x="277" y="84"/>
                    <a:pt x="277" y="84"/>
                    <a:pt x="277" y="84"/>
                  </a:cubicBezTo>
                  <a:cubicBezTo>
                    <a:pt x="275" y="84"/>
                    <a:pt x="277" y="85"/>
                    <a:pt x="275" y="85"/>
                  </a:cubicBezTo>
                  <a:cubicBezTo>
                    <a:pt x="275" y="84"/>
                    <a:pt x="275" y="84"/>
                    <a:pt x="275" y="84"/>
                  </a:cubicBezTo>
                  <a:cubicBezTo>
                    <a:pt x="273" y="84"/>
                    <a:pt x="271" y="84"/>
                    <a:pt x="270" y="83"/>
                  </a:cubicBezTo>
                  <a:cubicBezTo>
                    <a:pt x="272" y="81"/>
                    <a:pt x="278" y="83"/>
                    <a:pt x="280" y="81"/>
                  </a:cubicBezTo>
                  <a:cubicBezTo>
                    <a:pt x="290" y="82"/>
                    <a:pt x="306" y="81"/>
                    <a:pt x="318" y="82"/>
                  </a:cubicBezTo>
                  <a:cubicBezTo>
                    <a:pt x="323" y="81"/>
                    <a:pt x="323" y="81"/>
                    <a:pt x="323" y="81"/>
                  </a:cubicBezTo>
                  <a:cubicBezTo>
                    <a:pt x="322" y="81"/>
                    <a:pt x="321" y="81"/>
                    <a:pt x="322" y="81"/>
                  </a:cubicBezTo>
                  <a:cubicBezTo>
                    <a:pt x="322" y="80"/>
                    <a:pt x="323" y="80"/>
                    <a:pt x="324" y="80"/>
                  </a:cubicBezTo>
                  <a:cubicBezTo>
                    <a:pt x="300" y="80"/>
                    <a:pt x="300" y="80"/>
                    <a:pt x="300" y="80"/>
                  </a:cubicBezTo>
                  <a:cubicBezTo>
                    <a:pt x="305" y="79"/>
                    <a:pt x="307" y="78"/>
                    <a:pt x="312" y="79"/>
                  </a:cubicBezTo>
                  <a:cubicBezTo>
                    <a:pt x="313" y="79"/>
                    <a:pt x="316" y="78"/>
                    <a:pt x="317" y="79"/>
                  </a:cubicBezTo>
                  <a:cubicBezTo>
                    <a:pt x="320" y="79"/>
                    <a:pt x="326" y="79"/>
                    <a:pt x="329" y="79"/>
                  </a:cubicBezTo>
                  <a:cubicBezTo>
                    <a:pt x="332" y="78"/>
                    <a:pt x="341" y="80"/>
                    <a:pt x="341" y="77"/>
                  </a:cubicBezTo>
                  <a:cubicBezTo>
                    <a:pt x="343" y="78"/>
                    <a:pt x="344" y="77"/>
                    <a:pt x="345" y="78"/>
                  </a:cubicBezTo>
                  <a:cubicBezTo>
                    <a:pt x="345" y="78"/>
                    <a:pt x="344" y="78"/>
                    <a:pt x="342" y="78"/>
                  </a:cubicBezTo>
                  <a:cubicBezTo>
                    <a:pt x="346" y="79"/>
                    <a:pt x="346" y="79"/>
                    <a:pt x="346" y="79"/>
                  </a:cubicBezTo>
                  <a:cubicBezTo>
                    <a:pt x="355" y="78"/>
                    <a:pt x="362" y="78"/>
                    <a:pt x="369" y="79"/>
                  </a:cubicBezTo>
                  <a:cubicBezTo>
                    <a:pt x="372" y="78"/>
                    <a:pt x="378" y="78"/>
                    <a:pt x="382" y="79"/>
                  </a:cubicBezTo>
                  <a:cubicBezTo>
                    <a:pt x="382" y="79"/>
                    <a:pt x="382" y="79"/>
                    <a:pt x="382" y="79"/>
                  </a:cubicBezTo>
                  <a:cubicBezTo>
                    <a:pt x="367" y="80"/>
                    <a:pt x="367" y="80"/>
                    <a:pt x="367" y="80"/>
                  </a:cubicBezTo>
                  <a:cubicBezTo>
                    <a:pt x="413" y="80"/>
                    <a:pt x="413" y="80"/>
                    <a:pt x="413" y="80"/>
                  </a:cubicBezTo>
                  <a:cubicBezTo>
                    <a:pt x="409" y="79"/>
                    <a:pt x="401" y="80"/>
                    <a:pt x="395" y="79"/>
                  </a:cubicBezTo>
                  <a:cubicBezTo>
                    <a:pt x="395" y="79"/>
                    <a:pt x="395" y="79"/>
                    <a:pt x="395" y="79"/>
                  </a:cubicBezTo>
                  <a:cubicBezTo>
                    <a:pt x="392" y="79"/>
                    <a:pt x="389" y="80"/>
                    <a:pt x="385" y="79"/>
                  </a:cubicBezTo>
                  <a:cubicBezTo>
                    <a:pt x="386" y="78"/>
                    <a:pt x="389" y="79"/>
                    <a:pt x="390" y="78"/>
                  </a:cubicBezTo>
                  <a:cubicBezTo>
                    <a:pt x="392" y="79"/>
                    <a:pt x="395" y="78"/>
                    <a:pt x="398" y="78"/>
                  </a:cubicBezTo>
                  <a:cubicBezTo>
                    <a:pt x="397" y="78"/>
                    <a:pt x="394" y="79"/>
                    <a:pt x="394" y="77"/>
                  </a:cubicBezTo>
                  <a:cubicBezTo>
                    <a:pt x="401" y="77"/>
                    <a:pt x="409" y="77"/>
                    <a:pt x="418" y="77"/>
                  </a:cubicBezTo>
                  <a:cubicBezTo>
                    <a:pt x="419" y="76"/>
                    <a:pt x="419" y="76"/>
                    <a:pt x="419" y="76"/>
                  </a:cubicBezTo>
                  <a:cubicBezTo>
                    <a:pt x="420" y="76"/>
                    <a:pt x="420" y="76"/>
                    <a:pt x="420" y="77"/>
                  </a:cubicBezTo>
                  <a:cubicBezTo>
                    <a:pt x="420" y="76"/>
                    <a:pt x="422" y="76"/>
                    <a:pt x="423" y="76"/>
                  </a:cubicBezTo>
                  <a:cubicBezTo>
                    <a:pt x="422" y="77"/>
                    <a:pt x="422" y="77"/>
                    <a:pt x="422" y="77"/>
                  </a:cubicBezTo>
                  <a:cubicBezTo>
                    <a:pt x="424" y="77"/>
                    <a:pt x="424" y="77"/>
                    <a:pt x="424" y="77"/>
                  </a:cubicBezTo>
                  <a:cubicBezTo>
                    <a:pt x="424" y="76"/>
                    <a:pt x="424" y="76"/>
                    <a:pt x="424" y="76"/>
                  </a:cubicBezTo>
                  <a:cubicBezTo>
                    <a:pt x="425" y="76"/>
                    <a:pt x="425" y="76"/>
                    <a:pt x="425" y="76"/>
                  </a:cubicBezTo>
                  <a:cubicBezTo>
                    <a:pt x="394" y="75"/>
                    <a:pt x="394" y="75"/>
                    <a:pt x="394" y="75"/>
                  </a:cubicBezTo>
                  <a:cubicBezTo>
                    <a:pt x="394" y="75"/>
                    <a:pt x="394" y="75"/>
                    <a:pt x="394" y="75"/>
                  </a:cubicBezTo>
                  <a:cubicBezTo>
                    <a:pt x="367" y="75"/>
                    <a:pt x="367" y="75"/>
                    <a:pt x="367" y="75"/>
                  </a:cubicBezTo>
                  <a:cubicBezTo>
                    <a:pt x="364" y="75"/>
                    <a:pt x="364" y="75"/>
                    <a:pt x="364" y="75"/>
                  </a:cubicBezTo>
                  <a:cubicBezTo>
                    <a:pt x="363" y="74"/>
                    <a:pt x="360" y="75"/>
                    <a:pt x="360" y="74"/>
                  </a:cubicBezTo>
                  <a:cubicBezTo>
                    <a:pt x="358" y="75"/>
                    <a:pt x="358" y="75"/>
                    <a:pt x="358" y="75"/>
                  </a:cubicBezTo>
                  <a:cubicBezTo>
                    <a:pt x="359" y="75"/>
                    <a:pt x="361" y="75"/>
                    <a:pt x="362" y="75"/>
                  </a:cubicBezTo>
                  <a:cubicBezTo>
                    <a:pt x="359" y="77"/>
                    <a:pt x="354" y="76"/>
                    <a:pt x="350" y="76"/>
                  </a:cubicBezTo>
                  <a:cubicBezTo>
                    <a:pt x="351" y="75"/>
                    <a:pt x="354" y="76"/>
                    <a:pt x="355" y="75"/>
                  </a:cubicBezTo>
                  <a:cubicBezTo>
                    <a:pt x="349" y="75"/>
                    <a:pt x="342" y="75"/>
                    <a:pt x="335" y="75"/>
                  </a:cubicBezTo>
                  <a:cubicBezTo>
                    <a:pt x="340" y="74"/>
                    <a:pt x="344" y="73"/>
                    <a:pt x="349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410" y="74"/>
                    <a:pt x="410" y="74"/>
                    <a:pt x="410" y="74"/>
                  </a:cubicBezTo>
                  <a:cubicBezTo>
                    <a:pt x="413" y="74"/>
                    <a:pt x="424" y="74"/>
                    <a:pt x="428" y="74"/>
                  </a:cubicBezTo>
                  <a:cubicBezTo>
                    <a:pt x="425" y="74"/>
                    <a:pt x="422" y="73"/>
                    <a:pt x="419" y="73"/>
                  </a:cubicBezTo>
                  <a:cubicBezTo>
                    <a:pt x="420" y="73"/>
                    <a:pt x="420" y="73"/>
                    <a:pt x="420" y="73"/>
                  </a:cubicBezTo>
                  <a:cubicBezTo>
                    <a:pt x="419" y="73"/>
                    <a:pt x="419" y="73"/>
                    <a:pt x="419" y="73"/>
                  </a:cubicBezTo>
                  <a:cubicBezTo>
                    <a:pt x="419" y="73"/>
                    <a:pt x="419" y="73"/>
                    <a:pt x="419" y="73"/>
                  </a:cubicBezTo>
                  <a:cubicBezTo>
                    <a:pt x="418" y="74"/>
                    <a:pt x="417" y="73"/>
                    <a:pt x="417" y="73"/>
                  </a:cubicBezTo>
                  <a:cubicBezTo>
                    <a:pt x="416" y="73"/>
                    <a:pt x="416" y="73"/>
                    <a:pt x="416" y="73"/>
                  </a:cubicBezTo>
                  <a:cubicBezTo>
                    <a:pt x="415" y="74"/>
                    <a:pt x="414" y="73"/>
                    <a:pt x="414" y="73"/>
                  </a:cubicBezTo>
                  <a:cubicBezTo>
                    <a:pt x="414" y="73"/>
                    <a:pt x="414" y="73"/>
                    <a:pt x="413" y="73"/>
                  </a:cubicBezTo>
                  <a:cubicBezTo>
                    <a:pt x="413" y="73"/>
                    <a:pt x="412" y="74"/>
                    <a:pt x="411" y="73"/>
                  </a:cubicBezTo>
                  <a:cubicBezTo>
                    <a:pt x="412" y="73"/>
                    <a:pt x="412" y="73"/>
                    <a:pt x="412" y="73"/>
                  </a:cubicBezTo>
                  <a:cubicBezTo>
                    <a:pt x="356" y="73"/>
                    <a:pt x="356" y="73"/>
                    <a:pt x="356" y="73"/>
                  </a:cubicBezTo>
                  <a:cubicBezTo>
                    <a:pt x="351" y="73"/>
                    <a:pt x="346" y="72"/>
                    <a:pt x="340" y="72"/>
                  </a:cubicBezTo>
                  <a:cubicBezTo>
                    <a:pt x="349" y="71"/>
                    <a:pt x="349" y="71"/>
                    <a:pt x="349" y="71"/>
                  </a:cubicBezTo>
                  <a:cubicBezTo>
                    <a:pt x="347" y="71"/>
                    <a:pt x="347" y="71"/>
                    <a:pt x="347" y="71"/>
                  </a:cubicBezTo>
                  <a:cubicBezTo>
                    <a:pt x="346" y="72"/>
                    <a:pt x="344" y="71"/>
                    <a:pt x="345" y="71"/>
                  </a:cubicBezTo>
                  <a:cubicBezTo>
                    <a:pt x="343" y="71"/>
                    <a:pt x="343" y="71"/>
                    <a:pt x="343" y="71"/>
                  </a:cubicBezTo>
                  <a:cubicBezTo>
                    <a:pt x="345" y="71"/>
                    <a:pt x="345" y="71"/>
                    <a:pt x="345" y="71"/>
                  </a:cubicBezTo>
                  <a:cubicBezTo>
                    <a:pt x="343" y="72"/>
                    <a:pt x="340" y="72"/>
                    <a:pt x="338" y="71"/>
                  </a:cubicBezTo>
                  <a:cubicBezTo>
                    <a:pt x="339" y="71"/>
                    <a:pt x="342" y="71"/>
                    <a:pt x="342" y="70"/>
                  </a:cubicBezTo>
                  <a:cubicBezTo>
                    <a:pt x="344" y="70"/>
                    <a:pt x="347" y="70"/>
                    <a:pt x="349" y="71"/>
                  </a:cubicBezTo>
                  <a:cubicBezTo>
                    <a:pt x="349" y="71"/>
                    <a:pt x="349" y="71"/>
                    <a:pt x="349" y="71"/>
                  </a:cubicBezTo>
                  <a:cubicBezTo>
                    <a:pt x="349" y="70"/>
                    <a:pt x="348" y="70"/>
                    <a:pt x="348" y="70"/>
                  </a:cubicBezTo>
                  <a:cubicBezTo>
                    <a:pt x="347" y="70"/>
                    <a:pt x="345" y="70"/>
                    <a:pt x="345" y="69"/>
                  </a:cubicBezTo>
                  <a:cubicBezTo>
                    <a:pt x="350" y="69"/>
                    <a:pt x="350" y="69"/>
                    <a:pt x="350" y="69"/>
                  </a:cubicBezTo>
                  <a:cubicBezTo>
                    <a:pt x="345" y="68"/>
                    <a:pt x="340" y="69"/>
                    <a:pt x="336" y="68"/>
                  </a:cubicBezTo>
                  <a:cubicBezTo>
                    <a:pt x="345" y="67"/>
                    <a:pt x="345" y="67"/>
                    <a:pt x="345" y="67"/>
                  </a:cubicBezTo>
                  <a:cubicBezTo>
                    <a:pt x="342" y="67"/>
                    <a:pt x="340" y="68"/>
                    <a:pt x="337" y="67"/>
                  </a:cubicBezTo>
                  <a:cubicBezTo>
                    <a:pt x="341" y="66"/>
                    <a:pt x="341" y="66"/>
                    <a:pt x="341" y="66"/>
                  </a:cubicBezTo>
                  <a:cubicBezTo>
                    <a:pt x="336" y="65"/>
                    <a:pt x="329" y="66"/>
                    <a:pt x="323" y="65"/>
                  </a:cubicBezTo>
                  <a:cubicBezTo>
                    <a:pt x="336" y="64"/>
                    <a:pt x="348" y="64"/>
                    <a:pt x="359" y="64"/>
                  </a:cubicBezTo>
                  <a:cubicBezTo>
                    <a:pt x="359" y="64"/>
                    <a:pt x="359" y="64"/>
                    <a:pt x="359" y="64"/>
                  </a:cubicBezTo>
                  <a:cubicBezTo>
                    <a:pt x="358" y="64"/>
                    <a:pt x="355" y="64"/>
                    <a:pt x="354" y="64"/>
                  </a:cubicBezTo>
                  <a:cubicBezTo>
                    <a:pt x="363" y="61"/>
                    <a:pt x="370" y="65"/>
                    <a:pt x="379" y="63"/>
                  </a:cubicBezTo>
                  <a:cubicBezTo>
                    <a:pt x="379" y="65"/>
                    <a:pt x="386" y="64"/>
                    <a:pt x="389" y="64"/>
                  </a:cubicBezTo>
                  <a:cubicBezTo>
                    <a:pt x="388" y="64"/>
                    <a:pt x="387" y="64"/>
                    <a:pt x="386" y="63"/>
                  </a:cubicBezTo>
                  <a:cubicBezTo>
                    <a:pt x="387" y="63"/>
                    <a:pt x="387" y="63"/>
                    <a:pt x="387" y="63"/>
                  </a:cubicBezTo>
                  <a:cubicBezTo>
                    <a:pt x="389" y="63"/>
                    <a:pt x="392" y="62"/>
                    <a:pt x="392" y="64"/>
                  </a:cubicBezTo>
                  <a:cubicBezTo>
                    <a:pt x="394" y="64"/>
                    <a:pt x="394" y="64"/>
                    <a:pt x="394" y="64"/>
                  </a:cubicBezTo>
                  <a:cubicBezTo>
                    <a:pt x="394" y="64"/>
                    <a:pt x="394" y="64"/>
                    <a:pt x="394" y="64"/>
                  </a:cubicBezTo>
                  <a:cubicBezTo>
                    <a:pt x="397" y="63"/>
                    <a:pt x="402" y="63"/>
                    <a:pt x="406" y="64"/>
                  </a:cubicBezTo>
                  <a:cubicBezTo>
                    <a:pt x="407" y="64"/>
                    <a:pt x="407" y="64"/>
                    <a:pt x="407" y="64"/>
                  </a:cubicBezTo>
                  <a:cubicBezTo>
                    <a:pt x="418" y="64"/>
                    <a:pt x="418" y="64"/>
                    <a:pt x="418" y="64"/>
                  </a:cubicBezTo>
                  <a:cubicBezTo>
                    <a:pt x="417" y="64"/>
                    <a:pt x="415" y="64"/>
                    <a:pt x="414" y="63"/>
                  </a:cubicBezTo>
                  <a:cubicBezTo>
                    <a:pt x="418" y="62"/>
                    <a:pt x="425" y="63"/>
                    <a:pt x="429" y="62"/>
                  </a:cubicBezTo>
                  <a:cubicBezTo>
                    <a:pt x="405" y="62"/>
                    <a:pt x="405" y="62"/>
                    <a:pt x="405" y="62"/>
                  </a:cubicBezTo>
                  <a:cubicBezTo>
                    <a:pt x="403" y="62"/>
                    <a:pt x="403" y="61"/>
                    <a:pt x="402" y="62"/>
                  </a:cubicBezTo>
                  <a:cubicBezTo>
                    <a:pt x="398" y="61"/>
                    <a:pt x="394" y="62"/>
                    <a:pt x="390" y="61"/>
                  </a:cubicBezTo>
                  <a:cubicBezTo>
                    <a:pt x="389" y="61"/>
                    <a:pt x="387" y="61"/>
                    <a:pt x="386" y="62"/>
                  </a:cubicBezTo>
                  <a:cubicBezTo>
                    <a:pt x="384" y="61"/>
                    <a:pt x="381" y="62"/>
                    <a:pt x="380" y="61"/>
                  </a:cubicBezTo>
                  <a:cubicBezTo>
                    <a:pt x="380" y="61"/>
                    <a:pt x="380" y="61"/>
                    <a:pt x="380" y="61"/>
                  </a:cubicBezTo>
                  <a:cubicBezTo>
                    <a:pt x="380" y="62"/>
                    <a:pt x="376" y="61"/>
                    <a:pt x="375" y="62"/>
                  </a:cubicBezTo>
                  <a:cubicBezTo>
                    <a:pt x="375" y="61"/>
                    <a:pt x="371" y="62"/>
                    <a:pt x="372" y="61"/>
                  </a:cubicBezTo>
                  <a:cubicBezTo>
                    <a:pt x="363" y="61"/>
                    <a:pt x="363" y="61"/>
                    <a:pt x="363" y="61"/>
                  </a:cubicBezTo>
                  <a:cubicBezTo>
                    <a:pt x="363" y="61"/>
                    <a:pt x="363" y="61"/>
                    <a:pt x="363" y="61"/>
                  </a:cubicBezTo>
                  <a:cubicBezTo>
                    <a:pt x="362" y="62"/>
                    <a:pt x="362" y="62"/>
                    <a:pt x="362" y="62"/>
                  </a:cubicBezTo>
                  <a:cubicBezTo>
                    <a:pt x="360" y="61"/>
                    <a:pt x="357" y="61"/>
                    <a:pt x="355" y="60"/>
                  </a:cubicBezTo>
                  <a:cubicBezTo>
                    <a:pt x="360" y="59"/>
                    <a:pt x="369" y="60"/>
                    <a:pt x="375" y="59"/>
                  </a:cubicBezTo>
                  <a:cubicBezTo>
                    <a:pt x="375" y="60"/>
                    <a:pt x="375" y="60"/>
                    <a:pt x="375" y="60"/>
                  </a:cubicBezTo>
                  <a:cubicBezTo>
                    <a:pt x="389" y="59"/>
                    <a:pt x="408" y="60"/>
                    <a:pt x="423" y="59"/>
                  </a:cubicBezTo>
                  <a:cubicBezTo>
                    <a:pt x="396" y="58"/>
                    <a:pt x="367" y="59"/>
                    <a:pt x="340" y="58"/>
                  </a:cubicBezTo>
                  <a:cubicBezTo>
                    <a:pt x="337" y="58"/>
                    <a:pt x="337" y="58"/>
                    <a:pt x="337" y="58"/>
                  </a:cubicBezTo>
                  <a:cubicBezTo>
                    <a:pt x="339" y="57"/>
                    <a:pt x="341" y="57"/>
                    <a:pt x="342" y="57"/>
                  </a:cubicBezTo>
                  <a:cubicBezTo>
                    <a:pt x="342" y="57"/>
                    <a:pt x="342" y="57"/>
                    <a:pt x="342" y="56"/>
                  </a:cubicBezTo>
                  <a:cubicBezTo>
                    <a:pt x="341" y="56"/>
                    <a:pt x="341" y="56"/>
                    <a:pt x="341" y="56"/>
                  </a:cubicBezTo>
                  <a:cubicBezTo>
                    <a:pt x="341" y="57"/>
                    <a:pt x="341" y="57"/>
                    <a:pt x="341" y="57"/>
                  </a:cubicBezTo>
                  <a:cubicBezTo>
                    <a:pt x="341" y="56"/>
                    <a:pt x="342" y="57"/>
                    <a:pt x="342" y="57"/>
                  </a:cubicBezTo>
                  <a:cubicBezTo>
                    <a:pt x="339" y="57"/>
                    <a:pt x="334" y="57"/>
                    <a:pt x="331" y="57"/>
                  </a:cubicBezTo>
                  <a:cubicBezTo>
                    <a:pt x="330" y="57"/>
                    <a:pt x="330" y="56"/>
                    <a:pt x="330" y="55"/>
                  </a:cubicBezTo>
                  <a:cubicBezTo>
                    <a:pt x="336" y="55"/>
                    <a:pt x="344" y="55"/>
                    <a:pt x="350" y="56"/>
                  </a:cubicBezTo>
                  <a:cubicBezTo>
                    <a:pt x="349" y="55"/>
                    <a:pt x="350" y="55"/>
                    <a:pt x="351" y="55"/>
                  </a:cubicBezTo>
                  <a:cubicBezTo>
                    <a:pt x="351" y="55"/>
                    <a:pt x="352" y="54"/>
                    <a:pt x="353" y="55"/>
                  </a:cubicBezTo>
                  <a:cubicBezTo>
                    <a:pt x="352" y="55"/>
                    <a:pt x="351" y="56"/>
                    <a:pt x="352" y="55"/>
                  </a:cubicBezTo>
                  <a:cubicBezTo>
                    <a:pt x="356" y="55"/>
                    <a:pt x="356" y="55"/>
                    <a:pt x="356" y="55"/>
                  </a:cubicBezTo>
                  <a:cubicBezTo>
                    <a:pt x="312" y="54"/>
                    <a:pt x="312" y="54"/>
                    <a:pt x="312" y="54"/>
                  </a:cubicBezTo>
                  <a:cubicBezTo>
                    <a:pt x="324" y="53"/>
                    <a:pt x="337" y="54"/>
                    <a:pt x="347" y="53"/>
                  </a:cubicBezTo>
                  <a:cubicBezTo>
                    <a:pt x="341" y="53"/>
                    <a:pt x="336" y="54"/>
                    <a:pt x="330" y="53"/>
                  </a:cubicBezTo>
                  <a:cubicBezTo>
                    <a:pt x="333" y="52"/>
                    <a:pt x="337" y="53"/>
                    <a:pt x="340" y="52"/>
                  </a:cubicBezTo>
                  <a:cubicBezTo>
                    <a:pt x="338" y="52"/>
                    <a:pt x="337" y="52"/>
                    <a:pt x="335" y="52"/>
                  </a:cubicBezTo>
                  <a:cubicBezTo>
                    <a:pt x="341" y="51"/>
                    <a:pt x="348" y="52"/>
                    <a:pt x="353" y="51"/>
                  </a:cubicBezTo>
                  <a:cubicBezTo>
                    <a:pt x="348" y="51"/>
                    <a:pt x="343" y="51"/>
                    <a:pt x="338" y="51"/>
                  </a:cubicBezTo>
                  <a:cubicBezTo>
                    <a:pt x="341" y="50"/>
                    <a:pt x="341" y="50"/>
                    <a:pt x="341" y="50"/>
                  </a:cubicBezTo>
                  <a:cubicBezTo>
                    <a:pt x="335" y="50"/>
                    <a:pt x="327" y="50"/>
                    <a:pt x="322" y="50"/>
                  </a:cubicBezTo>
                  <a:cubicBezTo>
                    <a:pt x="323" y="49"/>
                    <a:pt x="323" y="49"/>
                    <a:pt x="323" y="49"/>
                  </a:cubicBezTo>
                  <a:cubicBezTo>
                    <a:pt x="322" y="49"/>
                    <a:pt x="321" y="50"/>
                    <a:pt x="321" y="49"/>
                  </a:cubicBezTo>
                  <a:cubicBezTo>
                    <a:pt x="323" y="48"/>
                    <a:pt x="325" y="49"/>
                    <a:pt x="326" y="48"/>
                  </a:cubicBezTo>
                  <a:cubicBezTo>
                    <a:pt x="327" y="48"/>
                    <a:pt x="328" y="48"/>
                    <a:pt x="328" y="49"/>
                  </a:cubicBezTo>
                  <a:cubicBezTo>
                    <a:pt x="328" y="49"/>
                    <a:pt x="328" y="49"/>
                    <a:pt x="328" y="49"/>
                  </a:cubicBezTo>
                  <a:cubicBezTo>
                    <a:pt x="346" y="49"/>
                    <a:pt x="346" y="49"/>
                    <a:pt x="346" y="49"/>
                  </a:cubicBezTo>
                  <a:cubicBezTo>
                    <a:pt x="345" y="49"/>
                    <a:pt x="345" y="49"/>
                    <a:pt x="345" y="49"/>
                  </a:cubicBezTo>
                  <a:cubicBezTo>
                    <a:pt x="359" y="48"/>
                    <a:pt x="359" y="48"/>
                    <a:pt x="359" y="48"/>
                  </a:cubicBezTo>
                  <a:cubicBezTo>
                    <a:pt x="362" y="49"/>
                    <a:pt x="367" y="49"/>
                    <a:pt x="370" y="49"/>
                  </a:cubicBezTo>
                  <a:cubicBezTo>
                    <a:pt x="358" y="48"/>
                    <a:pt x="358" y="48"/>
                    <a:pt x="358" y="48"/>
                  </a:cubicBezTo>
                  <a:cubicBezTo>
                    <a:pt x="359" y="48"/>
                    <a:pt x="361" y="48"/>
                    <a:pt x="362" y="48"/>
                  </a:cubicBezTo>
                  <a:cubicBezTo>
                    <a:pt x="355" y="48"/>
                    <a:pt x="355" y="48"/>
                    <a:pt x="355" y="48"/>
                  </a:cubicBezTo>
                  <a:cubicBezTo>
                    <a:pt x="356" y="47"/>
                    <a:pt x="356" y="47"/>
                    <a:pt x="356" y="47"/>
                  </a:cubicBezTo>
                  <a:cubicBezTo>
                    <a:pt x="386" y="48"/>
                    <a:pt x="414" y="45"/>
                    <a:pt x="445" y="46"/>
                  </a:cubicBezTo>
                  <a:cubicBezTo>
                    <a:pt x="435" y="45"/>
                    <a:pt x="435" y="45"/>
                    <a:pt x="435" y="45"/>
                  </a:cubicBezTo>
                  <a:cubicBezTo>
                    <a:pt x="421" y="45"/>
                    <a:pt x="407" y="44"/>
                    <a:pt x="392" y="44"/>
                  </a:cubicBezTo>
                  <a:cubicBezTo>
                    <a:pt x="399" y="43"/>
                    <a:pt x="405" y="44"/>
                    <a:pt x="413" y="43"/>
                  </a:cubicBezTo>
                  <a:cubicBezTo>
                    <a:pt x="412" y="42"/>
                    <a:pt x="410" y="44"/>
                    <a:pt x="410" y="43"/>
                  </a:cubicBezTo>
                  <a:cubicBezTo>
                    <a:pt x="408" y="45"/>
                    <a:pt x="406" y="42"/>
                    <a:pt x="404" y="42"/>
                  </a:cubicBezTo>
                  <a:cubicBezTo>
                    <a:pt x="405" y="42"/>
                    <a:pt x="407" y="42"/>
                    <a:pt x="409" y="42"/>
                  </a:cubicBezTo>
                  <a:cubicBezTo>
                    <a:pt x="409" y="42"/>
                    <a:pt x="408" y="41"/>
                    <a:pt x="409" y="41"/>
                  </a:cubicBezTo>
                  <a:cubicBezTo>
                    <a:pt x="410" y="41"/>
                    <a:pt x="410" y="41"/>
                    <a:pt x="411" y="42"/>
                  </a:cubicBezTo>
                  <a:cubicBezTo>
                    <a:pt x="412" y="41"/>
                    <a:pt x="412" y="41"/>
                    <a:pt x="412" y="41"/>
                  </a:cubicBezTo>
                  <a:cubicBezTo>
                    <a:pt x="406" y="41"/>
                    <a:pt x="406" y="41"/>
                    <a:pt x="406" y="41"/>
                  </a:cubicBezTo>
                  <a:cubicBezTo>
                    <a:pt x="406" y="42"/>
                    <a:pt x="406" y="42"/>
                    <a:pt x="406" y="42"/>
                  </a:cubicBezTo>
                  <a:cubicBezTo>
                    <a:pt x="405" y="42"/>
                    <a:pt x="405" y="42"/>
                    <a:pt x="404" y="42"/>
                  </a:cubicBezTo>
                  <a:cubicBezTo>
                    <a:pt x="403" y="42"/>
                    <a:pt x="404" y="41"/>
                    <a:pt x="404" y="41"/>
                  </a:cubicBezTo>
                  <a:cubicBezTo>
                    <a:pt x="402" y="40"/>
                    <a:pt x="395" y="40"/>
                    <a:pt x="395" y="41"/>
                  </a:cubicBezTo>
                  <a:cubicBezTo>
                    <a:pt x="393" y="42"/>
                    <a:pt x="394" y="40"/>
                    <a:pt x="394" y="40"/>
                  </a:cubicBezTo>
                  <a:cubicBezTo>
                    <a:pt x="388" y="40"/>
                    <a:pt x="388" y="40"/>
                    <a:pt x="388" y="40"/>
                  </a:cubicBezTo>
                  <a:cubicBezTo>
                    <a:pt x="388" y="41"/>
                    <a:pt x="388" y="41"/>
                    <a:pt x="388" y="41"/>
                  </a:cubicBezTo>
                  <a:cubicBezTo>
                    <a:pt x="389" y="41"/>
                    <a:pt x="391" y="40"/>
                    <a:pt x="392" y="41"/>
                  </a:cubicBezTo>
                  <a:cubicBezTo>
                    <a:pt x="387" y="42"/>
                    <a:pt x="387" y="42"/>
                    <a:pt x="387" y="42"/>
                  </a:cubicBezTo>
                  <a:cubicBezTo>
                    <a:pt x="387" y="42"/>
                    <a:pt x="385" y="42"/>
                    <a:pt x="385" y="42"/>
                  </a:cubicBezTo>
                  <a:cubicBezTo>
                    <a:pt x="383" y="42"/>
                    <a:pt x="383" y="41"/>
                    <a:pt x="382" y="41"/>
                  </a:cubicBezTo>
                  <a:cubicBezTo>
                    <a:pt x="385" y="40"/>
                    <a:pt x="385" y="40"/>
                    <a:pt x="385" y="40"/>
                  </a:cubicBezTo>
                  <a:cubicBezTo>
                    <a:pt x="377" y="40"/>
                    <a:pt x="377" y="40"/>
                    <a:pt x="377" y="40"/>
                  </a:cubicBezTo>
                  <a:cubicBezTo>
                    <a:pt x="375" y="40"/>
                    <a:pt x="373" y="42"/>
                    <a:pt x="372" y="40"/>
                  </a:cubicBezTo>
                  <a:cubicBezTo>
                    <a:pt x="371" y="41"/>
                    <a:pt x="371" y="41"/>
                    <a:pt x="371" y="41"/>
                  </a:cubicBezTo>
                  <a:cubicBezTo>
                    <a:pt x="360" y="39"/>
                    <a:pt x="345" y="41"/>
                    <a:pt x="335" y="39"/>
                  </a:cubicBezTo>
                  <a:cubicBezTo>
                    <a:pt x="339" y="39"/>
                    <a:pt x="339" y="39"/>
                    <a:pt x="339" y="39"/>
                  </a:cubicBezTo>
                  <a:cubicBezTo>
                    <a:pt x="337" y="39"/>
                    <a:pt x="335" y="39"/>
                    <a:pt x="334" y="39"/>
                  </a:cubicBezTo>
                  <a:cubicBezTo>
                    <a:pt x="335" y="38"/>
                    <a:pt x="335" y="38"/>
                    <a:pt x="335" y="38"/>
                  </a:cubicBezTo>
                  <a:cubicBezTo>
                    <a:pt x="361" y="39"/>
                    <a:pt x="361" y="39"/>
                    <a:pt x="361" y="39"/>
                  </a:cubicBezTo>
                  <a:cubicBezTo>
                    <a:pt x="358" y="38"/>
                    <a:pt x="354" y="38"/>
                    <a:pt x="351" y="38"/>
                  </a:cubicBezTo>
                  <a:cubicBezTo>
                    <a:pt x="351" y="38"/>
                    <a:pt x="351" y="37"/>
                    <a:pt x="351" y="37"/>
                  </a:cubicBezTo>
                  <a:cubicBezTo>
                    <a:pt x="346" y="37"/>
                    <a:pt x="341" y="35"/>
                    <a:pt x="336" y="37"/>
                  </a:cubicBezTo>
                  <a:cubicBezTo>
                    <a:pt x="333" y="36"/>
                    <a:pt x="327" y="36"/>
                    <a:pt x="324" y="37"/>
                  </a:cubicBezTo>
                  <a:cubicBezTo>
                    <a:pt x="322" y="36"/>
                    <a:pt x="316" y="37"/>
                    <a:pt x="313" y="36"/>
                  </a:cubicBezTo>
                  <a:cubicBezTo>
                    <a:pt x="313" y="36"/>
                    <a:pt x="314" y="36"/>
                    <a:pt x="315" y="36"/>
                  </a:cubicBezTo>
                  <a:cubicBezTo>
                    <a:pt x="310" y="35"/>
                    <a:pt x="300" y="36"/>
                    <a:pt x="293" y="35"/>
                  </a:cubicBezTo>
                  <a:cubicBezTo>
                    <a:pt x="299" y="34"/>
                    <a:pt x="299" y="34"/>
                    <a:pt x="299" y="34"/>
                  </a:cubicBezTo>
                  <a:cubicBezTo>
                    <a:pt x="297" y="34"/>
                    <a:pt x="295" y="35"/>
                    <a:pt x="294" y="34"/>
                  </a:cubicBezTo>
                  <a:cubicBezTo>
                    <a:pt x="297" y="33"/>
                    <a:pt x="300" y="34"/>
                    <a:pt x="303" y="34"/>
                  </a:cubicBezTo>
                  <a:cubicBezTo>
                    <a:pt x="303" y="35"/>
                    <a:pt x="303" y="35"/>
                    <a:pt x="303" y="35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7" y="35"/>
                    <a:pt x="307" y="35"/>
                    <a:pt x="307" y="35"/>
                  </a:cubicBezTo>
                  <a:cubicBezTo>
                    <a:pt x="307" y="32"/>
                    <a:pt x="315" y="33"/>
                    <a:pt x="319" y="34"/>
                  </a:cubicBezTo>
                  <a:cubicBezTo>
                    <a:pt x="318" y="34"/>
                    <a:pt x="318" y="34"/>
                    <a:pt x="318" y="34"/>
                  </a:cubicBezTo>
                  <a:cubicBezTo>
                    <a:pt x="319" y="34"/>
                    <a:pt x="319" y="34"/>
                    <a:pt x="319" y="34"/>
                  </a:cubicBezTo>
                  <a:cubicBezTo>
                    <a:pt x="319" y="34"/>
                    <a:pt x="319" y="34"/>
                    <a:pt x="320" y="33"/>
                  </a:cubicBezTo>
                  <a:cubicBezTo>
                    <a:pt x="328" y="33"/>
                    <a:pt x="340" y="34"/>
                    <a:pt x="345" y="34"/>
                  </a:cubicBezTo>
                  <a:cubicBezTo>
                    <a:pt x="345" y="33"/>
                    <a:pt x="345" y="33"/>
                    <a:pt x="345" y="33"/>
                  </a:cubicBezTo>
                  <a:cubicBezTo>
                    <a:pt x="347" y="33"/>
                    <a:pt x="351" y="33"/>
                    <a:pt x="353" y="33"/>
                  </a:cubicBezTo>
                  <a:cubicBezTo>
                    <a:pt x="353" y="34"/>
                    <a:pt x="353" y="34"/>
                    <a:pt x="353" y="34"/>
                  </a:cubicBezTo>
                  <a:cubicBezTo>
                    <a:pt x="355" y="33"/>
                    <a:pt x="358" y="34"/>
                    <a:pt x="362" y="34"/>
                  </a:cubicBezTo>
                  <a:cubicBezTo>
                    <a:pt x="362" y="34"/>
                    <a:pt x="362" y="34"/>
                    <a:pt x="362" y="34"/>
                  </a:cubicBezTo>
                  <a:cubicBezTo>
                    <a:pt x="354" y="33"/>
                    <a:pt x="354" y="33"/>
                    <a:pt x="354" y="33"/>
                  </a:cubicBezTo>
                  <a:cubicBezTo>
                    <a:pt x="355" y="32"/>
                    <a:pt x="358" y="32"/>
                    <a:pt x="360" y="31"/>
                  </a:cubicBezTo>
                  <a:cubicBezTo>
                    <a:pt x="359" y="31"/>
                    <a:pt x="357" y="32"/>
                    <a:pt x="357" y="31"/>
                  </a:cubicBezTo>
                  <a:cubicBezTo>
                    <a:pt x="357" y="31"/>
                    <a:pt x="358" y="31"/>
                    <a:pt x="358" y="31"/>
                  </a:cubicBezTo>
                  <a:cubicBezTo>
                    <a:pt x="354" y="30"/>
                    <a:pt x="354" y="30"/>
                    <a:pt x="354" y="30"/>
                  </a:cubicBezTo>
                  <a:cubicBezTo>
                    <a:pt x="358" y="29"/>
                    <a:pt x="358" y="29"/>
                    <a:pt x="358" y="29"/>
                  </a:cubicBezTo>
                  <a:cubicBezTo>
                    <a:pt x="357" y="29"/>
                    <a:pt x="357" y="29"/>
                    <a:pt x="357" y="29"/>
                  </a:cubicBezTo>
                  <a:cubicBezTo>
                    <a:pt x="357" y="29"/>
                    <a:pt x="357" y="29"/>
                    <a:pt x="357" y="29"/>
                  </a:cubicBezTo>
                  <a:cubicBezTo>
                    <a:pt x="356" y="28"/>
                    <a:pt x="356" y="28"/>
                    <a:pt x="356" y="28"/>
                  </a:cubicBezTo>
                  <a:cubicBezTo>
                    <a:pt x="363" y="27"/>
                    <a:pt x="371" y="29"/>
                    <a:pt x="378" y="28"/>
                  </a:cubicBezTo>
                  <a:cubicBezTo>
                    <a:pt x="366" y="27"/>
                    <a:pt x="358" y="28"/>
                    <a:pt x="347" y="27"/>
                  </a:cubicBezTo>
                  <a:cubicBezTo>
                    <a:pt x="348" y="26"/>
                    <a:pt x="349" y="26"/>
                    <a:pt x="350" y="26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5" y="26"/>
                    <a:pt x="345" y="26"/>
                    <a:pt x="346" y="26"/>
                  </a:cubicBezTo>
                  <a:cubicBezTo>
                    <a:pt x="345" y="27"/>
                    <a:pt x="344" y="27"/>
                    <a:pt x="343" y="27"/>
                  </a:cubicBezTo>
                  <a:cubicBezTo>
                    <a:pt x="342" y="27"/>
                    <a:pt x="341" y="26"/>
                    <a:pt x="342" y="26"/>
                  </a:cubicBezTo>
                  <a:cubicBezTo>
                    <a:pt x="341" y="26"/>
                    <a:pt x="340" y="27"/>
                    <a:pt x="339" y="27"/>
                  </a:cubicBezTo>
                  <a:cubicBezTo>
                    <a:pt x="325" y="26"/>
                    <a:pt x="308" y="26"/>
                    <a:pt x="294" y="26"/>
                  </a:cubicBezTo>
                  <a:cubicBezTo>
                    <a:pt x="224" y="24"/>
                    <a:pt x="224" y="24"/>
                    <a:pt x="224" y="24"/>
                  </a:cubicBezTo>
                  <a:cubicBezTo>
                    <a:pt x="210" y="24"/>
                    <a:pt x="210" y="24"/>
                    <a:pt x="210" y="24"/>
                  </a:cubicBezTo>
                  <a:cubicBezTo>
                    <a:pt x="214" y="23"/>
                    <a:pt x="221" y="24"/>
                    <a:pt x="225" y="23"/>
                  </a:cubicBezTo>
                  <a:cubicBezTo>
                    <a:pt x="225" y="23"/>
                    <a:pt x="225" y="23"/>
                    <a:pt x="225" y="24"/>
                  </a:cubicBezTo>
                  <a:cubicBezTo>
                    <a:pt x="231" y="23"/>
                    <a:pt x="231" y="23"/>
                    <a:pt x="231" y="23"/>
                  </a:cubicBezTo>
                  <a:cubicBezTo>
                    <a:pt x="232" y="23"/>
                    <a:pt x="233" y="23"/>
                    <a:pt x="234" y="23"/>
                  </a:cubicBezTo>
                  <a:cubicBezTo>
                    <a:pt x="236" y="23"/>
                    <a:pt x="238" y="23"/>
                    <a:pt x="240" y="23"/>
                  </a:cubicBezTo>
                  <a:cubicBezTo>
                    <a:pt x="238" y="24"/>
                    <a:pt x="237" y="24"/>
                    <a:pt x="235" y="24"/>
                  </a:cubicBezTo>
                  <a:cubicBezTo>
                    <a:pt x="237" y="24"/>
                    <a:pt x="240" y="24"/>
                    <a:pt x="241" y="23"/>
                  </a:cubicBezTo>
                  <a:cubicBezTo>
                    <a:pt x="231" y="23"/>
                    <a:pt x="231" y="23"/>
                    <a:pt x="231" y="23"/>
                  </a:cubicBezTo>
                  <a:cubicBezTo>
                    <a:pt x="230" y="21"/>
                    <a:pt x="230" y="23"/>
                    <a:pt x="228" y="23"/>
                  </a:cubicBezTo>
                  <a:cubicBezTo>
                    <a:pt x="228" y="23"/>
                    <a:pt x="227" y="23"/>
                    <a:pt x="227" y="22"/>
                  </a:cubicBezTo>
                  <a:cubicBezTo>
                    <a:pt x="245" y="21"/>
                    <a:pt x="265" y="22"/>
                    <a:pt x="284" y="22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307" y="21"/>
                    <a:pt x="307" y="21"/>
                    <a:pt x="307" y="21"/>
                  </a:cubicBezTo>
                  <a:cubicBezTo>
                    <a:pt x="307" y="21"/>
                    <a:pt x="306" y="21"/>
                    <a:pt x="306" y="21"/>
                  </a:cubicBezTo>
                  <a:cubicBezTo>
                    <a:pt x="311" y="20"/>
                    <a:pt x="315" y="22"/>
                    <a:pt x="319" y="21"/>
                  </a:cubicBezTo>
                  <a:cubicBezTo>
                    <a:pt x="314" y="20"/>
                    <a:pt x="308" y="21"/>
                    <a:pt x="303" y="20"/>
                  </a:cubicBezTo>
                  <a:cubicBezTo>
                    <a:pt x="304" y="20"/>
                    <a:pt x="304" y="20"/>
                    <a:pt x="304" y="20"/>
                  </a:cubicBezTo>
                  <a:cubicBezTo>
                    <a:pt x="301" y="20"/>
                    <a:pt x="301" y="20"/>
                    <a:pt x="301" y="20"/>
                  </a:cubicBezTo>
                  <a:cubicBezTo>
                    <a:pt x="298" y="20"/>
                    <a:pt x="293" y="21"/>
                    <a:pt x="291" y="19"/>
                  </a:cubicBezTo>
                  <a:cubicBezTo>
                    <a:pt x="285" y="21"/>
                    <a:pt x="272" y="19"/>
                    <a:pt x="263" y="19"/>
                  </a:cubicBezTo>
                  <a:cubicBezTo>
                    <a:pt x="263" y="19"/>
                    <a:pt x="263" y="19"/>
                    <a:pt x="263" y="19"/>
                  </a:cubicBezTo>
                  <a:cubicBezTo>
                    <a:pt x="263" y="19"/>
                    <a:pt x="262" y="18"/>
                    <a:pt x="262" y="18"/>
                  </a:cubicBezTo>
                  <a:cubicBezTo>
                    <a:pt x="243" y="18"/>
                    <a:pt x="243" y="18"/>
                    <a:pt x="243" y="18"/>
                  </a:cubicBezTo>
                  <a:cubicBezTo>
                    <a:pt x="242" y="19"/>
                    <a:pt x="242" y="19"/>
                    <a:pt x="242" y="19"/>
                  </a:cubicBezTo>
                  <a:cubicBezTo>
                    <a:pt x="240" y="18"/>
                    <a:pt x="240" y="18"/>
                    <a:pt x="240" y="18"/>
                  </a:cubicBezTo>
                  <a:cubicBezTo>
                    <a:pt x="240" y="18"/>
                    <a:pt x="240" y="18"/>
                    <a:pt x="240" y="18"/>
                  </a:cubicBezTo>
                  <a:cubicBezTo>
                    <a:pt x="240" y="18"/>
                    <a:pt x="238" y="18"/>
                    <a:pt x="238" y="17"/>
                  </a:cubicBezTo>
                  <a:cubicBezTo>
                    <a:pt x="237" y="17"/>
                    <a:pt x="237" y="17"/>
                    <a:pt x="237" y="17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8" y="18"/>
                    <a:pt x="237" y="18"/>
                    <a:pt x="237" y="18"/>
                  </a:cubicBezTo>
                  <a:cubicBezTo>
                    <a:pt x="236" y="18"/>
                    <a:pt x="235" y="18"/>
                    <a:pt x="235" y="18"/>
                  </a:cubicBezTo>
                  <a:cubicBezTo>
                    <a:pt x="234" y="18"/>
                    <a:pt x="235" y="17"/>
                    <a:pt x="235" y="17"/>
                  </a:cubicBezTo>
                  <a:cubicBezTo>
                    <a:pt x="235" y="17"/>
                    <a:pt x="234" y="17"/>
                    <a:pt x="234" y="17"/>
                  </a:cubicBezTo>
                  <a:cubicBezTo>
                    <a:pt x="235" y="16"/>
                    <a:pt x="235" y="16"/>
                    <a:pt x="235" y="16"/>
                  </a:cubicBezTo>
                  <a:cubicBezTo>
                    <a:pt x="244" y="17"/>
                    <a:pt x="255" y="16"/>
                    <a:pt x="265" y="17"/>
                  </a:cubicBezTo>
                  <a:cubicBezTo>
                    <a:pt x="284" y="16"/>
                    <a:pt x="305" y="18"/>
                    <a:pt x="321" y="17"/>
                  </a:cubicBezTo>
                  <a:cubicBezTo>
                    <a:pt x="316" y="17"/>
                    <a:pt x="314" y="17"/>
                    <a:pt x="310" y="16"/>
                  </a:cubicBezTo>
                  <a:cubicBezTo>
                    <a:pt x="316" y="15"/>
                    <a:pt x="321" y="17"/>
                    <a:pt x="326" y="16"/>
                  </a:cubicBezTo>
                  <a:cubicBezTo>
                    <a:pt x="330" y="18"/>
                    <a:pt x="337" y="18"/>
                    <a:pt x="341" y="18"/>
                  </a:cubicBezTo>
                  <a:cubicBezTo>
                    <a:pt x="342" y="17"/>
                    <a:pt x="342" y="17"/>
                    <a:pt x="342" y="17"/>
                  </a:cubicBezTo>
                  <a:cubicBezTo>
                    <a:pt x="357" y="17"/>
                    <a:pt x="373" y="18"/>
                    <a:pt x="387" y="17"/>
                  </a:cubicBezTo>
                  <a:cubicBezTo>
                    <a:pt x="354" y="17"/>
                    <a:pt x="326" y="16"/>
                    <a:pt x="293" y="15"/>
                  </a:cubicBezTo>
                  <a:cubicBezTo>
                    <a:pt x="293" y="14"/>
                    <a:pt x="293" y="14"/>
                    <a:pt x="293" y="14"/>
                  </a:cubicBezTo>
                  <a:cubicBezTo>
                    <a:pt x="292" y="15"/>
                    <a:pt x="290" y="15"/>
                    <a:pt x="291" y="14"/>
                  </a:cubicBezTo>
                  <a:cubicBezTo>
                    <a:pt x="289" y="14"/>
                    <a:pt x="289" y="14"/>
                    <a:pt x="289" y="14"/>
                  </a:cubicBezTo>
                  <a:cubicBezTo>
                    <a:pt x="287" y="15"/>
                    <a:pt x="283" y="14"/>
                    <a:pt x="280" y="14"/>
                  </a:cubicBezTo>
                  <a:cubicBezTo>
                    <a:pt x="281" y="14"/>
                    <a:pt x="281" y="14"/>
                    <a:pt x="281" y="14"/>
                  </a:cubicBezTo>
                  <a:cubicBezTo>
                    <a:pt x="274" y="13"/>
                    <a:pt x="264" y="14"/>
                    <a:pt x="255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301" y="13"/>
                    <a:pt x="345" y="15"/>
                    <a:pt x="386" y="15"/>
                  </a:cubicBezTo>
                  <a:cubicBezTo>
                    <a:pt x="334" y="13"/>
                    <a:pt x="282" y="12"/>
                    <a:pt x="229" y="11"/>
                  </a:cubicBezTo>
                  <a:cubicBezTo>
                    <a:pt x="248" y="11"/>
                    <a:pt x="269" y="11"/>
                    <a:pt x="288" y="11"/>
                  </a:cubicBezTo>
                  <a:cubicBezTo>
                    <a:pt x="287" y="11"/>
                    <a:pt x="286" y="11"/>
                    <a:pt x="286" y="11"/>
                  </a:cubicBezTo>
                  <a:cubicBezTo>
                    <a:pt x="289" y="10"/>
                    <a:pt x="293" y="10"/>
                    <a:pt x="296" y="11"/>
                  </a:cubicBezTo>
                  <a:cubicBezTo>
                    <a:pt x="297" y="10"/>
                    <a:pt x="297" y="10"/>
                    <a:pt x="297" y="10"/>
                  </a:cubicBezTo>
                  <a:cubicBezTo>
                    <a:pt x="298" y="11"/>
                    <a:pt x="298" y="11"/>
                    <a:pt x="298" y="11"/>
                  </a:cubicBezTo>
                  <a:cubicBezTo>
                    <a:pt x="320" y="11"/>
                    <a:pt x="320" y="11"/>
                    <a:pt x="320" y="11"/>
                  </a:cubicBezTo>
                  <a:cubicBezTo>
                    <a:pt x="322" y="12"/>
                    <a:pt x="321" y="11"/>
                    <a:pt x="324" y="11"/>
                  </a:cubicBezTo>
                  <a:cubicBezTo>
                    <a:pt x="344" y="11"/>
                    <a:pt x="366" y="12"/>
                    <a:pt x="386" y="12"/>
                  </a:cubicBezTo>
                  <a:cubicBezTo>
                    <a:pt x="363" y="11"/>
                    <a:pt x="338" y="11"/>
                    <a:pt x="315" y="10"/>
                  </a:cubicBezTo>
                  <a:cubicBezTo>
                    <a:pt x="315" y="9"/>
                    <a:pt x="315" y="9"/>
                    <a:pt x="315" y="9"/>
                  </a:cubicBezTo>
                  <a:cubicBezTo>
                    <a:pt x="322" y="9"/>
                    <a:pt x="322" y="9"/>
                    <a:pt x="322" y="9"/>
                  </a:cubicBezTo>
                  <a:cubicBezTo>
                    <a:pt x="316" y="9"/>
                    <a:pt x="307" y="8"/>
                    <a:pt x="301" y="8"/>
                  </a:cubicBezTo>
                  <a:cubicBezTo>
                    <a:pt x="297" y="8"/>
                    <a:pt x="297" y="8"/>
                    <a:pt x="297" y="8"/>
                  </a:cubicBezTo>
                  <a:cubicBezTo>
                    <a:pt x="262" y="7"/>
                    <a:pt x="262" y="7"/>
                    <a:pt x="262" y="7"/>
                  </a:cubicBezTo>
                  <a:cubicBezTo>
                    <a:pt x="262" y="7"/>
                    <a:pt x="262" y="7"/>
                    <a:pt x="262" y="7"/>
                  </a:cubicBezTo>
                  <a:cubicBezTo>
                    <a:pt x="253" y="7"/>
                    <a:pt x="245" y="7"/>
                    <a:pt x="238" y="7"/>
                  </a:cubicBezTo>
                  <a:cubicBezTo>
                    <a:pt x="240" y="6"/>
                    <a:pt x="240" y="6"/>
                    <a:pt x="240" y="6"/>
                  </a:cubicBezTo>
                  <a:cubicBezTo>
                    <a:pt x="238" y="6"/>
                    <a:pt x="238" y="6"/>
                    <a:pt x="238" y="6"/>
                  </a:cubicBezTo>
                  <a:cubicBezTo>
                    <a:pt x="238" y="6"/>
                    <a:pt x="238" y="6"/>
                    <a:pt x="238" y="6"/>
                  </a:cubicBezTo>
                  <a:cubicBezTo>
                    <a:pt x="233" y="7"/>
                    <a:pt x="226" y="7"/>
                    <a:pt x="220" y="7"/>
                  </a:cubicBezTo>
                  <a:cubicBezTo>
                    <a:pt x="219" y="6"/>
                    <a:pt x="218" y="7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3" y="6"/>
                    <a:pt x="208" y="7"/>
                    <a:pt x="204" y="6"/>
                  </a:cubicBezTo>
                  <a:cubicBezTo>
                    <a:pt x="208" y="5"/>
                    <a:pt x="208" y="5"/>
                    <a:pt x="208" y="5"/>
                  </a:cubicBezTo>
                  <a:cubicBezTo>
                    <a:pt x="199" y="5"/>
                    <a:pt x="199" y="5"/>
                    <a:pt x="199" y="5"/>
                  </a:cubicBezTo>
                  <a:cubicBezTo>
                    <a:pt x="199" y="6"/>
                    <a:pt x="202" y="5"/>
                    <a:pt x="203" y="6"/>
                  </a:cubicBezTo>
                  <a:cubicBezTo>
                    <a:pt x="202" y="7"/>
                    <a:pt x="199" y="7"/>
                    <a:pt x="197" y="6"/>
                  </a:cubicBezTo>
                  <a:cubicBezTo>
                    <a:pt x="197" y="6"/>
                    <a:pt x="197" y="6"/>
                    <a:pt x="198" y="5"/>
                  </a:cubicBezTo>
                  <a:cubicBezTo>
                    <a:pt x="196" y="5"/>
                    <a:pt x="191" y="4"/>
                    <a:pt x="192" y="6"/>
                  </a:cubicBezTo>
                  <a:cubicBezTo>
                    <a:pt x="191" y="6"/>
                    <a:pt x="190" y="5"/>
                    <a:pt x="190" y="5"/>
                  </a:cubicBezTo>
                  <a:cubicBezTo>
                    <a:pt x="189" y="6"/>
                    <a:pt x="188" y="7"/>
                    <a:pt x="187" y="6"/>
                  </a:cubicBezTo>
                  <a:cubicBezTo>
                    <a:pt x="188" y="6"/>
                    <a:pt x="188" y="5"/>
                    <a:pt x="188" y="5"/>
                  </a:cubicBezTo>
                  <a:cubicBezTo>
                    <a:pt x="147" y="4"/>
                    <a:pt x="103" y="1"/>
                    <a:pt x="60" y="1"/>
                  </a:cubicBezTo>
                  <a:cubicBezTo>
                    <a:pt x="51" y="1"/>
                    <a:pt x="42" y="0"/>
                    <a:pt x="34" y="2"/>
                  </a:cubicBezTo>
                  <a:cubicBezTo>
                    <a:pt x="24" y="2"/>
                    <a:pt x="16" y="5"/>
                    <a:pt x="8" y="8"/>
                  </a:cubicBezTo>
                  <a:cubicBezTo>
                    <a:pt x="10" y="8"/>
                    <a:pt x="12" y="8"/>
                    <a:pt x="12" y="9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2"/>
                    <a:pt x="20" y="12"/>
                    <a:pt x="21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9" y="14"/>
                    <a:pt x="21" y="15"/>
                    <a:pt x="24" y="15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8"/>
                    <a:pt x="17" y="18"/>
                    <a:pt x="16" y="19"/>
                  </a:cubicBezTo>
                  <a:cubicBezTo>
                    <a:pt x="18" y="19"/>
                    <a:pt x="20" y="19"/>
                    <a:pt x="20" y="20"/>
                  </a:cubicBezTo>
                  <a:cubicBezTo>
                    <a:pt x="19" y="20"/>
                    <a:pt x="18" y="22"/>
                    <a:pt x="16" y="21"/>
                  </a:cubicBezTo>
                  <a:cubicBezTo>
                    <a:pt x="16" y="22"/>
                    <a:pt x="14" y="22"/>
                    <a:pt x="13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5"/>
                    <a:pt x="15" y="26"/>
                    <a:pt x="15" y="27"/>
                  </a:cubicBezTo>
                  <a:cubicBezTo>
                    <a:pt x="18" y="28"/>
                    <a:pt x="22" y="28"/>
                    <a:pt x="24" y="29"/>
                  </a:cubicBezTo>
                  <a:cubicBezTo>
                    <a:pt x="20" y="29"/>
                    <a:pt x="17" y="29"/>
                    <a:pt x="14" y="31"/>
                  </a:cubicBezTo>
                  <a:cubicBezTo>
                    <a:pt x="13" y="31"/>
                    <a:pt x="13" y="32"/>
                    <a:pt x="14" y="32"/>
                  </a:cubicBezTo>
                  <a:cubicBezTo>
                    <a:pt x="14" y="32"/>
                    <a:pt x="14" y="32"/>
                    <a:pt x="13" y="32"/>
                  </a:cubicBezTo>
                  <a:cubicBezTo>
                    <a:pt x="13" y="34"/>
                    <a:pt x="17" y="33"/>
                    <a:pt x="19" y="34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9"/>
                    <a:pt x="18" y="39"/>
                    <a:pt x="16" y="39"/>
                  </a:cubicBezTo>
                  <a:cubicBezTo>
                    <a:pt x="17" y="40"/>
                    <a:pt x="20" y="39"/>
                    <a:pt x="20" y="41"/>
                  </a:cubicBezTo>
                  <a:cubicBezTo>
                    <a:pt x="20" y="42"/>
                    <a:pt x="1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3" y="43"/>
                    <a:pt x="6" y="44"/>
                    <a:pt x="0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6"/>
                    <a:pt x="1" y="46"/>
                    <a:pt x="0" y="46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9" y="48"/>
                    <a:pt x="10" y="48"/>
                    <a:pt x="10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2" y="49"/>
                    <a:pt x="20" y="50"/>
                    <a:pt x="18" y="50"/>
                  </a:cubicBezTo>
                  <a:cubicBezTo>
                    <a:pt x="19" y="51"/>
                    <a:pt x="20" y="50"/>
                    <a:pt x="20" y="51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3"/>
                    <a:pt x="18" y="52"/>
                    <a:pt x="19" y="53"/>
                  </a:cubicBezTo>
                  <a:cubicBezTo>
                    <a:pt x="16" y="54"/>
                    <a:pt x="12" y="53"/>
                    <a:pt x="10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10" y="54"/>
                    <a:pt x="10" y="56"/>
                    <a:pt x="13" y="55"/>
                  </a:cubicBezTo>
                  <a:cubicBezTo>
                    <a:pt x="14" y="55"/>
                    <a:pt x="15" y="56"/>
                    <a:pt x="14" y="56"/>
                  </a:cubicBezTo>
                  <a:cubicBezTo>
                    <a:pt x="14" y="55"/>
                    <a:pt x="18" y="55"/>
                    <a:pt x="20" y="55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7"/>
                    <a:pt x="12" y="57"/>
                    <a:pt x="9" y="57"/>
                  </a:cubicBezTo>
                  <a:cubicBezTo>
                    <a:pt x="15" y="58"/>
                    <a:pt x="20" y="56"/>
                    <a:pt x="25" y="58"/>
                  </a:cubicBezTo>
                  <a:cubicBezTo>
                    <a:pt x="21" y="58"/>
                    <a:pt x="16" y="58"/>
                    <a:pt x="12" y="59"/>
                  </a:cubicBezTo>
                  <a:cubicBezTo>
                    <a:pt x="16" y="59"/>
                    <a:pt x="20" y="59"/>
                    <a:pt x="24" y="59"/>
                  </a:cubicBezTo>
                  <a:cubicBezTo>
                    <a:pt x="20" y="61"/>
                    <a:pt x="13" y="60"/>
                    <a:pt x="8" y="61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3" y="63"/>
                    <a:pt x="18" y="62"/>
                    <a:pt x="16" y="63"/>
                  </a:cubicBezTo>
                  <a:cubicBezTo>
                    <a:pt x="16" y="64"/>
                    <a:pt x="10" y="64"/>
                    <a:pt x="7" y="64"/>
                  </a:cubicBezTo>
                  <a:cubicBezTo>
                    <a:pt x="10" y="65"/>
                    <a:pt x="18" y="64"/>
                    <a:pt x="23" y="65"/>
                  </a:cubicBezTo>
                  <a:cubicBezTo>
                    <a:pt x="23" y="67"/>
                    <a:pt x="17" y="65"/>
                    <a:pt x="18" y="6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1" y="67"/>
                    <a:pt x="15" y="68"/>
                    <a:pt x="9" y="68"/>
                  </a:cubicBezTo>
                  <a:cubicBezTo>
                    <a:pt x="10" y="69"/>
                    <a:pt x="12" y="68"/>
                    <a:pt x="13" y="69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0" y="70"/>
                    <a:pt x="19" y="71"/>
                    <a:pt x="18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2"/>
                    <a:pt x="28" y="71"/>
                    <a:pt x="30" y="72"/>
                  </a:cubicBezTo>
                  <a:cubicBezTo>
                    <a:pt x="24" y="72"/>
                    <a:pt x="17" y="72"/>
                    <a:pt x="12" y="73"/>
                  </a:cubicBezTo>
                  <a:cubicBezTo>
                    <a:pt x="16" y="73"/>
                    <a:pt x="21" y="73"/>
                    <a:pt x="25" y="73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74"/>
                    <a:pt x="15" y="74"/>
                    <a:pt x="15" y="7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8" y="76"/>
                    <a:pt x="25" y="75"/>
                    <a:pt x="29" y="76"/>
                  </a:cubicBezTo>
                  <a:cubicBezTo>
                    <a:pt x="24" y="77"/>
                    <a:pt x="18" y="77"/>
                    <a:pt x="13" y="77"/>
                  </a:cubicBezTo>
                  <a:cubicBezTo>
                    <a:pt x="19" y="77"/>
                    <a:pt x="19" y="77"/>
                    <a:pt x="19" y="77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17" y="79"/>
                    <a:pt x="16" y="79"/>
                    <a:pt x="15" y="79"/>
                  </a:cubicBezTo>
                  <a:cubicBezTo>
                    <a:pt x="21" y="79"/>
                    <a:pt x="27" y="79"/>
                    <a:pt x="33" y="80"/>
                  </a:cubicBezTo>
                  <a:cubicBezTo>
                    <a:pt x="30" y="82"/>
                    <a:pt x="26" y="81"/>
                    <a:pt x="23" y="82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4"/>
                    <a:pt x="29" y="84"/>
                    <a:pt x="29" y="84"/>
                  </a:cubicBezTo>
                  <a:cubicBezTo>
                    <a:pt x="30" y="84"/>
                    <a:pt x="30" y="85"/>
                    <a:pt x="32" y="85"/>
                  </a:cubicBezTo>
                  <a:cubicBezTo>
                    <a:pt x="27" y="86"/>
                    <a:pt x="22" y="87"/>
                    <a:pt x="17" y="87"/>
                  </a:cubicBezTo>
                  <a:cubicBezTo>
                    <a:pt x="17" y="87"/>
                    <a:pt x="17" y="87"/>
                    <a:pt x="17" y="87"/>
                  </a:cubicBezTo>
                  <a:cubicBezTo>
                    <a:pt x="20" y="87"/>
                    <a:pt x="24" y="87"/>
                    <a:pt x="26" y="87"/>
                  </a:cubicBezTo>
                  <a:cubicBezTo>
                    <a:pt x="25" y="88"/>
                    <a:pt x="21" y="87"/>
                    <a:pt x="21" y="88"/>
                  </a:cubicBezTo>
                  <a:cubicBezTo>
                    <a:pt x="22" y="88"/>
                    <a:pt x="22" y="88"/>
                    <a:pt x="22" y="88"/>
                  </a:cubicBezTo>
                  <a:cubicBezTo>
                    <a:pt x="20" y="89"/>
                    <a:pt x="16" y="89"/>
                    <a:pt x="14" y="90"/>
                  </a:cubicBezTo>
                  <a:cubicBezTo>
                    <a:pt x="15" y="90"/>
                    <a:pt x="16" y="89"/>
                    <a:pt x="17" y="90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14" y="90"/>
                    <a:pt x="18" y="91"/>
                    <a:pt x="20" y="91"/>
                  </a:cubicBezTo>
                  <a:cubicBezTo>
                    <a:pt x="21" y="92"/>
                    <a:pt x="22" y="91"/>
                    <a:pt x="22" y="92"/>
                  </a:cubicBezTo>
                  <a:cubicBezTo>
                    <a:pt x="12" y="93"/>
                    <a:pt x="12" y="93"/>
                    <a:pt x="12" y="93"/>
                  </a:cubicBezTo>
                  <a:cubicBezTo>
                    <a:pt x="13" y="93"/>
                    <a:pt x="14" y="93"/>
                    <a:pt x="14" y="93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26" y="95"/>
                    <a:pt x="20" y="95"/>
                    <a:pt x="16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4" y="97"/>
                    <a:pt x="20" y="96"/>
                    <a:pt x="18" y="97"/>
                  </a:cubicBezTo>
                  <a:cubicBezTo>
                    <a:pt x="19" y="97"/>
                    <a:pt x="20" y="96"/>
                    <a:pt x="21" y="97"/>
                  </a:cubicBezTo>
                  <a:cubicBezTo>
                    <a:pt x="20" y="97"/>
                    <a:pt x="19" y="98"/>
                    <a:pt x="17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28" y="99"/>
                    <a:pt x="21" y="99"/>
                    <a:pt x="16" y="100"/>
                  </a:cubicBezTo>
                  <a:cubicBezTo>
                    <a:pt x="29" y="100"/>
                    <a:pt x="29" y="100"/>
                    <a:pt x="29" y="100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8" y="100"/>
                    <a:pt x="29" y="101"/>
                    <a:pt x="30" y="101"/>
                  </a:cubicBezTo>
                  <a:cubicBezTo>
                    <a:pt x="27" y="103"/>
                    <a:pt x="22" y="101"/>
                    <a:pt x="19" y="102"/>
                  </a:cubicBezTo>
                  <a:cubicBezTo>
                    <a:pt x="22" y="102"/>
                    <a:pt x="24" y="102"/>
                    <a:pt x="26" y="103"/>
                  </a:cubicBezTo>
                  <a:cubicBezTo>
                    <a:pt x="25" y="104"/>
                    <a:pt x="21" y="103"/>
                    <a:pt x="19" y="104"/>
                  </a:cubicBezTo>
                  <a:cubicBezTo>
                    <a:pt x="22" y="104"/>
                    <a:pt x="25" y="104"/>
                    <a:pt x="27" y="105"/>
                  </a:cubicBezTo>
                  <a:cubicBezTo>
                    <a:pt x="24" y="106"/>
                    <a:pt x="24" y="106"/>
                    <a:pt x="24" y="106"/>
                  </a:cubicBezTo>
                  <a:cubicBezTo>
                    <a:pt x="24" y="106"/>
                    <a:pt x="25" y="106"/>
                    <a:pt x="25" y="106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3" y="107"/>
                    <a:pt x="24" y="107"/>
                    <a:pt x="24" y="107"/>
                  </a:cubicBezTo>
                  <a:cubicBezTo>
                    <a:pt x="24" y="107"/>
                    <a:pt x="24" y="108"/>
                    <a:pt x="23" y="108"/>
                  </a:cubicBezTo>
                  <a:cubicBezTo>
                    <a:pt x="22" y="109"/>
                    <a:pt x="26" y="108"/>
                    <a:pt x="27" y="109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27" y="110"/>
                    <a:pt x="29" y="110"/>
                    <a:pt x="29" y="111"/>
                  </a:cubicBezTo>
                  <a:cubicBezTo>
                    <a:pt x="24" y="113"/>
                    <a:pt x="24" y="113"/>
                    <a:pt x="24" y="113"/>
                  </a:cubicBezTo>
                  <a:cubicBezTo>
                    <a:pt x="24" y="113"/>
                    <a:pt x="24" y="113"/>
                    <a:pt x="24" y="113"/>
                  </a:cubicBezTo>
                  <a:cubicBezTo>
                    <a:pt x="22" y="115"/>
                    <a:pt x="18" y="114"/>
                    <a:pt x="14" y="115"/>
                  </a:cubicBezTo>
                  <a:cubicBezTo>
                    <a:pt x="27" y="114"/>
                    <a:pt x="27" y="114"/>
                    <a:pt x="27" y="114"/>
                  </a:cubicBezTo>
                  <a:cubicBezTo>
                    <a:pt x="30" y="115"/>
                    <a:pt x="27" y="116"/>
                    <a:pt x="27" y="117"/>
                  </a:cubicBezTo>
                  <a:cubicBezTo>
                    <a:pt x="28" y="117"/>
                    <a:pt x="28" y="117"/>
                    <a:pt x="29" y="117"/>
                  </a:cubicBezTo>
                  <a:cubicBezTo>
                    <a:pt x="28" y="117"/>
                    <a:pt x="26" y="117"/>
                    <a:pt x="24" y="117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27" y="119"/>
                    <a:pt x="27" y="119"/>
                    <a:pt x="27" y="119"/>
                  </a:cubicBezTo>
                  <a:cubicBezTo>
                    <a:pt x="27" y="119"/>
                    <a:pt x="28" y="119"/>
                    <a:pt x="29" y="119"/>
                  </a:cubicBezTo>
                  <a:cubicBezTo>
                    <a:pt x="27" y="120"/>
                    <a:pt x="26" y="122"/>
                    <a:pt x="23" y="122"/>
                  </a:cubicBezTo>
                  <a:cubicBezTo>
                    <a:pt x="25" y="122"/>
                    <a:pt x="27" y="122"/>
                    <a:pt x="28" y="123"/>
                  </a:cubicBezTo>
                  <a:cubicBezTo>
                    <a:pt x="27" y="124"/>
                    <a:pt x="25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5" y="124"/>
                    <a:pt x="25" y="124"/>
                    <a:pt x="25" y="124"/>
                  </a:cubicBezTo>
                  <a:cubicBezTo>
                    <a:pt x="26" y="124"/>
                    <a:pt x="26" y="124"/>
                    <a:pt x="27" y="124"/>
                  </a:cubicBezTo>
                  <a:cubicBezTo>
                    <a:pt x="26" y="125"/>
                    <a:pt x="26" y="125"/>
                    <a:pt x="26" y="125"/>
                  </a:cubicBezTo>
                  <a:cubicBezTo>
                    <a:pt x="27" y="125"/>
                    <a:pt x="28" y="125"/>
                    <a:pt x="29" y="125"/>
                  </a:cubicBezTo>
                  <a:cubicBezTo>
                    <a:pt x="29" y="126"/>
                    <a:pt x="28" y="126"/>
                    <a:pt x="27" y="126"/>
                  </a:cubicBezTo>
                  <a:cubicBezTo>
                    <a:pt x="28" y="128"/>
                    <a:pt x="23" y="127"/>
                    <a:pt x="22" y="128"/>
                  </a:cubicBezTo>
                  <a:cubicBezTo>
                    <a:pt x="22" y="128"/>
                    <a:pt x="23" y="127"/>
                    <a:pt x="23" y="128"/>
                  </a:cubicBezTo>
                  <a:cubicBezTo>
                    <a:pt x="21" y="128"/>
                    <a:pt x="21" y="128"/>
                    <a:pt x="21" y="128"/>
                  </a:cubicBezTo>
                  <a:cubicBezTo>
                    <a:pt x="23" y="129"/>
                    <a:pt x="24" y="128"/>
                    <a:pt x="26" y="129"/>
                  </a:cubicBezTo>
                  <a:cubicBezTo>
                    <a:pt x="26" y="129"/>
                    <a:pt x="25" y="129"/>
                    <a:pt x="25" y="129"/>
                  </a:cubicBezTo>
                  <a:cubicBezTo>
                    <a:pt x="29" y="130"/>
                    <a:pt x="29" y="130"/>
                    <a:pt x="29" y="130"/>
                  </a:cubicBezTo>
                  <a:cubicBezTo>
                    <a:pt x="27" y="131"/>
                    <a:pt x="27" y="131"/>
                    <a:pt x="27" y="131"/>
                  </a:cubicBezTo>
                  <a:cubicBezTo>
                    <a:pt x="28" y="131"/>
                    <a:pt x="29" y="131"/>
                    <a:pt x="29" y="132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28" y="132"/>
                    <a:pt x="28" y="132"/>
                    <a:pt x="28" y="132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27" y="133"/>
                    <a:pt x="26" y="133"/>
                    <a:pt x="25" y="133"/>
                  </a:cubicBezTo>
                  <a:cubicBezTo>
                    <a:pt x="25" y="133"/>
                    <a:pt x="26" y="133"/>
                    <a:pt x="27" y="133"/>
                  </a:cubicBezTo>
                  <a:cubicBezTo>
                    <a:pt x="26" y="134"/>
                    <a:pt x="26" y="134"/>
                    <a:pt x="26" y="134"/>
                  </a:cubicBezTo>
                  <a:cubicBezTo>
                    <a:pt x="30" y="134"/>
                    <a:pt x="30" y="134"/>
                    <a:pt x="30" y="134"/>
                  </a:cubicBezTo>
                  <a:cubicBezTo>
                    <a:pt x="25" y="135"/>
                    <a:pt x="25" y="135"/>
                    <a:pt x="25" y="135"/>
                  </a:cubicBezTo>
                  <a:cubicBezTo>
                    <a:pt x="27" y="135"/>
                    <a:pt x="29" y="135"/>
                    <a:pt x="30" y="136"/>
                  </a:cubicBezTo>
                  <a:cubicBezTo>
                    <a:pt x="30" y="136"/>
                    <a:pt x="29" y="136"/>
                    <a:pt x="29" y="136"/>
                  </a:cubicBezTo>
                  <a:cubicBezTo>
                    <a:pt x="30" y="136"/>
                    <a:pt x="31" y="136"/>
                    <a:pt x="32" y="136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9" y="138"/>
                    <a:pt x="29" y="138"/>
                    <a:pt x="29" y="138"/>
                  </a:cubicBezTo>
                  <a:cubicBezTo>
                    <a:pt x="29" y="138"/>
                    <a:pt x="29" y="138"/>
                    <a:pt x="29" y="138"/>
                  </a:cubicBezTo>
                  <a:cubicBezTo>
                    <a:pt x="31" y="139"/>
                    <a:pt x="31" y="139"/>
                    <a:pt x="31" y="139"/>
                  </a:cubicBezTo>
                  <a:cubicBezTo>
                    <a:pt x="31" y="139"/>
                    <a:pt x="31" y="140"/>
                    <a:pt x="30" y="140"/>
                  </a:cubicBezTo>
                  <a:cubicBezTo>
                    <a:pt x="31" y="140"/>
                    <a:pt x="32" y="140"/>
                    <a:pt x="32" y="140"/>
                  </a:cubicBezTo>
                  <a:cubicBezTo>
                    <a:pt x="30" y="141"/>
                    <a:pt x="28" y="141"/>
                    <a:pt x="26" y="141"/>
                  </a:cubicBezTo>
                  <a:cubicBezTo>
                    <a:pt x="32" y="141"/>
                    <a:pt x="32" y="141"/>
                    <a:pt x="32" y="141"/>
                  </a:cubicBezTo>
                  <a:cubicBezTo>
                    <a:pt x="28" y="142"/>
                    <a:pt x="25" y="143"/>
                    <a:pt x="22" y="143"/>
                  </a:cubicBezTo>
                  <a:cubicBezTo>
                    <a:pt x="25" y="143"/>
                    <a:pt x="25" y="143"/>
                    <a:pt x="25" y="143"/>
                  </a:cubicBezTo>
                  <a:cubicBezTo>
                    <a:pt x="25" y="143"/>
                    <a:pt x="24" y="144"/>
                    <a:pt x="24" y="144"/>
                  </a:cubicBezTo>
                  <a:cubicBezTo>
                    <a:pt x="28" y="143"/>
                    <a:pt x="31" y="144"/>
                    <a:pt x="34" y="144"/>
                  </a:cubicBezTo>
                  <a:cubicBezTo>
                    <a:pt x="29" y="145"/>
                    <a:pt x="29" y="145"/>
                    <a:pt x="29" y="145"/>
                  </a:cubicBezTo>
                  <a:cubicBezTo>
                    <a:pt x="33" y="145"/>
                    <a:pt x="33" y="145"/>
                    <a:pt x="33" y="145"/>
                  </a:cubicBezTo>
                  <a:cubicBezTo>
                    <a:pt x="32" y="146"/>
                    <a:pt x="31" y="146"/>
                    <a:pt x="30" y="146"/>
                  </a:cubicBezTo>
                  <a:cubicBezTo>
                    <a:pt x="37" y="146"/>
                    <a:pt x="37" y="146"/>
                    <a:pt x="37" y="146"/>
                  </a:cubicBezTo>
                  <a:cubicBezTo>
                    <a:pt x="34" y="147"/>
                    <a:pt x="31" y="147"/>
                    <a:pt x="28" y="148"/>
                  </a:cubicBezTo>
                  <a:cubicBezTo>
                    <a:pt x="36" y="148"/>
                    <a:pt x="36" y="148"/>
                    <a:pt x="36" y="148"/>
                  </a:cubicBezTo>
                  <a:cubicBezTo>
                    <a:pt x="36" y="148"/>
                    <a:pt x="36" y="148"/>
                    <a:pt x="36" y="148"/>
                  </a:cubicBezTo>
                  <a:cubicBezTo>
                    <a:pt x="40" y="148"/>
                    <a:pt x="40" y="148"/>
                    <a:pt x="40" y="148"/>
                  </a:cubicBezTo>
                  <a:cubicBezTo>
                    <a:pt x="40" y="148"/>
                    <a:pt x="40" y="148"/>
                    <a:pt x="40" y="148"/>
                  </a:cubicBezTo>
                  <a:cubicBezTo>
                    <a:pt x="36" y="148"/>
                    <a:pt x="36" y="148"/>
                    <a:pt x="36" y="148"/>
                  </a:cubicBezTo>
                  <a:cubicBezTo>
                    <a:pt x="34" y="149"/>
                    <a:pt x="31" y="148"/>
                    <a:pt x="29" y="149"/>
                  </a:cubicBezTo>
                  <a:cubicBezTo>
                    <a:pt x="30" y="149"/>
                    <a:pt x="31" y="149"/>
                    <a:pt x="31" y="149"/>
                  </a:cubicBezTo>
                  <a:cubicBezTo>
                    <a:pt x="32" y="149"/>
                    <a:pt x="32" y="149"/>
                    <a:pt x="32" y="149"/>
                  </a:cubicBezTo>
                  <a:cubicBezTo>
                    <a:pt x="32" y="150"/>
                    <a:pt x="32" y="150"/>
                    <a:pt x="32" y="150"/>
                  </a:cubicBezTo>
                  <a:cubicBezTo>
                    <a:pt x="33" y="150"/>
                    <a:pt x="36" y="149"/>
                    <a:pt x="36" y="150"/>
                  </a:cubicBezTo>
                  <a:cubicBezTo>
                    <a:pt x="38" y="150"/>
                    <a:pt x="38" y="150"/>
                    <a:pt x="38" y="150"/>
                  </a:cubicBezTo>
                  <a:cubicBezTo>
                    <a:pt x="38" y="150"/>
                    <a:pt x="39" y="151"/>
                    <a:pt x="39" y="151"/>
                  </a:cubicBezTo>
                  <a:cubicBezTo>
                    <a:pt x="40" y="151"/>
                    <a:pt x="41" y="151"/>
                    <a:pt x="42" y="151"/>
                  </a:cubicBezTo>
                  <a:cubicBezTo>
                    <a:pt x="41" y="152"/>
                    <a:pt x="40" y="152"/>
                    <a:pt x="39" y="152"/>
                  </a:cubicBezTo>
                  <a:cubicBezTo>
                    <a:pt x="37" y="152"/>
                    <a:pt x="35" y="151"/>
                    <a:pt x="34" y="150"/>
                  </a:cubicBezTo>
                  <a:cubicBezTo>
                    <a:pt x="34" y="151"/>
                    <a:pt x="34" y="151"/>
                    <a:pt x="34" y="151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3" y="152"/>
                    <a:pt x="32" y="152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36" y="153"/>
                    <a:pt x="36" y="153"/>
                    <a:pt x="36" y="153"/>
                  </a:cubicBezTo>
                  <a:cubicBezTo>
                    <a:pt x="38" y="153"/>
                    <a:pt x="38" y="153"/>
                    <a:pt x="38" y="153"/>
                  </a:cubicBezTo>
                  <a:cubicBezTo>
                    <a:pt x="38" y="153"/>
                    <a:pt x="39" y="153"/>
                    <a:pt x="39" y="154"/>
                  </a:cubicBezTo>
                  <a:cubicBezTo>
                    <a:pt x="35" y="154"/>
                    <a:pt x="31" y="154"/>
                    <a:pt x="28" y="155"/>
                  </a:cubicBezTo>
                  <a:cubicBezTo>
                    <a:pt x="39" y="154"/>
                    <a:pt x="50" y="154"/>
                    <a:pt x="61" y="153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2" y="152"/>
                    <a:pt x="45" y="153"/>
                    <a:pt x="46" y="152"/>
                  </a:cubicBezTo>
                  <a:cubicBezTo>
                    <a:pt x="45" y="152"/>
                    <a:pt x="44" y="153"/>
                    <a:pt x="43" y="152"/>
                  </a:cubicBezTo>
                  <a:cubicBezTo>
                    <a:pt x="50" y="151"/>
                    <a:pt x="50" y="151"/>
                    <a:pt x="50" y="151"/>
                  </a:cubicBezTo>
                  <a:cubicBezTo>
                    <a:pt x="48" y="151"/>
                    <a:pt x="46" y="152"/>
                    <a:pt x="45" y="151"/>
                  </a:cubicBezTo>
                  <a:cubicBezTo>
                    <a:pt x="47" y="151"/>
                    <a:pt x="48" y="149"/>
                    <a:pt x="49" y="151"/>
                  </a:cubicBezTo>
                  <a:cubicBezTo>
                    <a:pt x="51" y="151"/>
                    <a:pt x="54" y="151"/>
                    <a:pt x="55" y="150"/>
                  </a:cubicBezTo>
                  <a:cubicBezTo>
                    <a:pt x="62" y="152"/>
                    <a:pt x="71" y="150"/>
                    <a:pt x="78" y="151"/>
                  </a:cubicBezTo>
                  <a:cubicBezTo>
                    <a:pt x="79" y="152"/>
                    <a:pt x="79" y="152"/>
                    <a:pt x="79" y="152"/>
                  </a:cubicBezTo>
                  <a:cubicBezTo>
                    <a:pt x="81" y="150"/>
                    <a:pt x="88" y="152"/>
                    <a:pt x="93" y="152"/>
                  </a:cubicBezTo>
                  <a:cubicBezTo>
                    <a:pt x="93" y="152"/>
                    <a:pt x="94" y="152"/>
                    <a:pt x="94" y="152"/>
                  </a:cubicBezTo>
                  <a:cubicBezTo>
                    <a:pt x="94" y="152"/>
                    <a:pt x="94" y="152"/>
                    <a:pt x="94" y="152"/>
                  </a:cubicBezTo>
                  <a:cubicBezTo>
                    <a:pt x="100" y="153"/>
                    <a:pt x="110" y="152"/>
                    <a:pt x="115" y="153"/>
                  </a:cubicBezTo>
                  <a:cubicBezTo>
                    <a:pt x="113" y="153"/>
                    <a:pt x="111" y="154"/>
                    <a:pt x="109" y="154"/>
                  </a:cubicBezTo>
                  <a:cubicBezTo>
                    <a:pt x="116" y="154"/>
                    <a:pt x="116" y="154"/>
                    <a:pt x="116" y="154"/>
                  </a:cubicBezTo>
                  <a:cubicBezTo>
                    <a:pt x="116" y="154"/>
                    <a:pt x="116" y="154"/>
                    <a:pt x="116" y="154"/>
                  </a:cubicBezTo>
                  <a:cubicBezTo>
                    <a:pt x="120" y="155"/>
                    <a:pt x="123" y="153"/>
                    <a:pt x="127" y="154"/>
                  </a:cubicBezTo>
                  <a:cubicBezTo>
                    <a:pt x="124" y="155"/>
                    <a:pt x="121" y="156"/>
                    <a:pt x="118" y="156"/>
                  </a:cubicBezTo>
                  <a:cubicBezTo>
                    <a:pt x="118" y="156"/>
                    <a:pt x="118" y="156"/>
                    <a:pt x="118" y="156"/>
                  </a:cubicBezTo>
                  <a:cubicBezTo>
                    <a:pt x="118" y="157"/>
                    <a:pt x="117" y="156"/>
                    <a:pt x="116" y="157"/>
                  </a:cubicBezTo>
                  <a:cubicBezTo>
                    <a:pt x="116" y="156"/>
                    <a:pt x="116" y="156"/>
                    <a:pt x="116" y="156"/>
                  </a:cubicBezTo>
                  <a:cubicBezTo>
                    <a:pt x="114" y="156"/>
                    <a:pt x="112" y="156"/>
                    <a:pt x="111" y="157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3" y="159"/>
                    <a:pt x="97" y="158"/>
                    <a:pt x="101" y="159"/>
                  </a:cubicBezTo>
                  <a:cubicBezTo>
                    <a:pt x="99" y="159"/>
                    <a:pt x="96" y="160"/>
                    <a:pt x="94" y="160"/>
                  </a:cubicBezTo>
                  <a:cubicBezTo>
                    <a:pt x="97" y="161"/>
                    <a:pt x="99" y="159"/>
                    <a:pt x="101" y="160"/>
                  </a:cubicBezTo>
                  <a:cubicBezTo>
                    <a:pt x="102" y="159"/>
                    <a:pt x="103" y="159"/>
                    <a:pt x="103" y="159"/>
                  </a:cubicBezTo>
                  <a:cubicBezTo>
                    <a:pt x="102" y="159"/>
                    <a:pt x="101" y="159"/>
                    <a:pt x="101" y="158"/>
                  </a:cubicBezTo>
                  <a:cubicBezTo>
                    <a:pt x="101" y="158"/>
                    <a:pt x="103" y="158"/>
                    <a:pt x="104" y="158"/>
                  </a:cubicBezTo>
                  <a:cubicBezTo>
                    <a:pt x="108" y="159"/>
                    <a:pt x="101" y="159"/>
                    <a:pt x="103" y="161"/>
                  </a:cubicBezTo>
                  <a:cubicBezTo>
                    <a:pt x="101" y="161"/>
                    <a:pt x="96" y="160"/>
                    <a:pt x="93" y="161"/>
                  </a:cubicBezTo>
                  <a:cubicBezTo>
                    <a:pt x="96" y="161"/>
                    <a:pt x="98" y="160"/>
                    <a:pt x="100" y="161"/>
                  </a:cubicBezTo>
                  <a:cubicBezTo>
                    <a:pt x="98" y="162"/>
                    <a:pt x="98" y="162"/>
                    <a:pt x="98" y="162"/>
                  </a:cubicBezTo>
                  <a:cubicBezTo>
                    <a:pt x="101" y="162"/>
                    <a:pt x="105" y="161"/>
                    <a:pt x="108" y="162"/>
                  </a:cubicBezTo>
                  <a:cubicBezTo>
                    <a:pt x="104" y="163"/>
                    <a:pt x="98" y="162"/>
                    <a:pt x="94" y="163"/>
                  </a:cubicBezTo>
                  <a:cubicBezTo>
                    <a:pt x="98" y="163"/>
                    <a:pt x="101" y="162"/>
                    <a:pt x="105" y="163"/>
                  </a:cubicBezTo>
                  <a:cubicBezTo>
                    <a:pt x="100" y="163"/>
                    <a:pt x="100" y="163"/>
                    <a:pt x="100" y="163"/>
                  </a:cubicBezTo>
                  <a:cubicBezTo>
                    <a:pt x="103" y="163"/>
                    <a:pt x="103" y="163"/>
                    <a:pt x="103" y="163"/>
                  </a:cubicBezTo>
                  <a:cubicBezTo>
                    <a:pt x="103" y="163"/>
                    <a:pt x="104" y="164"/>
                    <a:pt x="104" y="164"/>
                  </a:cubicBezTo>
                  <a:cubicBezTo>
                    <a:pt x="104" y="163"/>
                    <a:pt x="104" y="163"/>
                    <a:pt x="104" y="163"/>
                  </a:cubicBezTo>
                  <a:cubicBezTo>
                    <a:pt x="104" y="163"/>
                    <a:pt x="105" y="163"/>
                    <a:pt x="106" y="163"/>
                  </a:cubicBezTo>
                  <a:cubicBezTo>
                    <a:pt x="106" y="163"/>
                    <a:pt x="106" y="163"/>
                    <a:pt x="107" y="163"/>
                  </a:cubicBezTo>
                  <a:cubicBezTo>
                    <a:pt x="105" y="163"/>
                    <a:pt x="105" y="163"/>
                    <a:pt x="105" y="163"/>
                  </a:cubicBezTo>
                  <a:cubicBezTo>
                    <a:pt x="105" y="163"/>
                    <a:pt x="105" y="163"/>
                    <a:pt x="105" y="163"/>
                  </a:cubicBezTo>
                  <a:cubicBezTo>
                    <a:pt x="107" y="162"/>
                    <a:pt x="107" y="162"/>
                    <a:pt x="107" y="162"/>
                  </a:cubicBezTo>
                  <a:cubicBezTo>
                    <a:pt x="107" y="163"/>
                    <a:pt x="107" y="163"/>
                    <a:pt x="107" y="163"/>
                  </a:cubicBezTo>
                  <a:cubicBezTo>
                    <a:pt x="109" y="163"/>
                    <a:pt x="110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0" y="163"/>
                    <a:pt x="110" y="163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2" y="162"/>
                    <a:pt x="112" y="162"/>
                    <a:pt x="112" y="162"/>
                  </a:cubicBezTo>
                  <a:cubicBezTo>
                    <a:pt x="112" y="162"/>
                    <a:pt x="112" y="162"/>
                    <a:pt x="112" y="162"/>
                  </a:cubicBezTo>
                  <a:cubicBezTo>
                    <a:pt x="113" y="162"/>
                    <a:pt x="115" y="161"/>
                    <a:pt x="115" y="162"/>
                  </a:cubicBezTo>
                  <a:cubicBezTo>
                    <a:pt x="115" y="162"/>
                    <a:pt x="115" y="162"/>
                    <a:pt x="114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6" y="163"/>
                    <a:pt x="116" y="163"/>
                    <a:pt x="116" y="163"/>
                  </a:cubicBezTo>
                  <a:cubicBezTo>
                    <a:pt x="118" y="163"/>
                    <a:pt x="119" y="163"/>
                    <a:pt x="120" y="163"/>
                  </a:cubicBezTo>
                  <a:cubicBezTo>
                    <a:pt x="119" y="164"/>
                    <a:pt x="119" y="164"/>
                    <a:pt x="119" y="164"/>
                  </a:cubicBezTo>
                  <a:cubicBezTo>
                    <a:pt x="117" y="164"/>
                    <a:pt x="115" y="165"/>
                    <a:pt x="114" y="165"/>
                  </a:cubicBezTo>
                  <a:cubicBezTo>
                    <a:pt x="115" y="165"/>
                    <a:pt x="117" y="165"/>
                    <a:pt x="118" y="165"/>
                  </a:cubicBezTo>
                  <a:cubicBezTo>
                    <a:pt x="111" y="168"/>
                    <a:pt x="104" y="166"/>
                    <a:pt x="96" y="168"/>
                  </a:cubicBezTo>
                  <a:cubicBezTo>
                    <a:pt x="105" y="169"/>
                    <a:pt x="114" y="166"/>
                    <a:pt x="124" y="167"/>
                  </a:cubicBezTo>
                  <a:cubicBezTo>
                    <a:pt x="116" y="168"/>
                    <a:pt x="116" y="168"/>
                    <a:pt x="116" y="168"/>
                  </a:cubicBezTo>
                  <a:cubicBezTo>
                    <a:pt x="122" y="169"/>
                    <a:pt x="122" y="169"/>
                    <a:pt x="122" y="169"/>
                  </a:cubicBezTo>
                  <a:cubicBezTo>
                    <a:pt x="114" y="170"/>
                    <a:pt x="105" y="171"/>
                    <a:pt x="98" y="172"/>
                  </a:cubicBezTo>
                  <a:cubicBezTo>
                    <a:pt x="104" y="172"/>
                    <a:pt x="110" y="170"/>
                    <a:pt x="116" y="171"/>
                  </a:cubicBezTo>
                  <a:cubicBezTo>
                    <a:pt x="104" y="172"/>
                    <a:pt x="92" y="173"/>
                    <a:pt x="78" y="174"/>
                  </a:cubicBezTo>
                  <a:cubicBezTo>
                    <a:pt x="78" y="174"/>
                    <a:pt x="78" y="174"/>
                    <a:pt x="78" y="174"/>
                  </a:cubicBezTo>
                  <a:cubicBezTo>
                    <a:pt x="81" y="174"/>
                    <a:pt x="85" y="174"/>
                    <a:pt x="88" y="173"/>
                  </a:cubicBezTo>
                  <a:cubicBezTo>
                    <a:pt x="89" y="174"/>
                    <a:pt x="90" y="174"/>
                    <a:pt x="90" y="175"/>
                  </a:cubicBezTo>
                  <a:cubicBezTo>
                    <a:pt x="82" y="175"/>
                    <a:pt x="75" y="176"/>
                    <a:pt x="67" y="176"/>
                  </a:cubicBezTo>
                  <a:cubicBezTo>
                    <a:pt x="70" y="175"/>
                    <a:pt x="74" y="176"/>
                    <a:pt x="77" y="174"/>
                  </a:cubicBezTo>
                  <a:cubicBezTo>
                    <a:pt x="62" y="174"/>
                    <a:pt x="62" y="174"/>
                    <a:pt x="62" y="174"/>
                  </a:cubicBezTo>
                  <a:cubicBezTo>
                    <a:pt x="72" y="173"/>
                    <a:pt x="72" y="173"/>
                    <a:pt x="72" y="173"/>
                  </a:cubicBezTo>
                  <a:cubicBezTo>
                    <a:pt x="67" y="174"/>
                    <a:pt x="62" y="175"/>
                    <a:pt x="57" y="174"/>
                  </a:cubicBezTo>
                  <a:cubicBezTo>
                    <a:pt x="65" y="172"/>
                    <a:pt x="65" y="172"/>
                    <a:pt x="65" y="172"/>
                  </a:cubicBezTo>
                  <a:cubicBezTo>
                    <a:pt x="58" y="172"/>
                    <a:pt x="52" y="173"/>
                    <a:pt x="44" y="172"/>
                  </a:cubicBezTo>
                  <a:cubicBezTo>
                    <a:pt x="48" y="172"/>
                    <a:pt x="53" y="172"/>
                    <a:pt x="56" y="171"/>
                  </a:cubicBezTo>
                  <a:cubicBezTo>
                    <a:pt x="56" y="171"/>
                    <a:pt x="56" y="171"/>
                    <a:pt x="55" y="171"/>
                  </a:cubicBezTo>
                  <a:cubicBezTo>
                    <a:pt x="56" y="170"/>
                    <a:pt x="57" y="171"/>
                    <a:pt x="59" y="171"/>
                  </a:cubicBezTo>
                  <a:cubicBezTo>
                    <a:pt x="50" y="170"/>
                    <a:pt x="50" y="170"/>
                    <a:pt x="50" y="170"/>
                  </a:cubicBezTo>
                  <a:cubicBezTo>
                    <a:pt x="50" y="170"/>
                    <a:pt x="50" y="170"/>
                    <a:pt x="50" y="170"/>
                  </a:cubicBezTo>
                  <a:cubicBezTo>
                    <a:pt x="48" y="170"/>
                    <a:pt x="46" y="170"/>
                    <a:pt x="45" y="170"/>
                  </a:cubicBezTo>
                  <a:cubicBezTo>
                    <a:pt x="50" y="170"/>
                    <a:pt x="54" y="169"/>
                    <a:pt x="58" y="169"/>
                  </a:cubicBezTo>
                  <a:cubicBezTo>
                    <a:pt x="57" y="169"/>
                    <a:pt x="57" y="167"/>
                    <a:pt x="55" y="168"/>
                  </a:cubicBezTo>
                  <a:cubicBezTo>
                    <a:pt x="54" y="168"/>
                    <a:pt x="54" y="168"/>
                    <a:pt x="54" y="167"/>
                  </a:cubicBezTo>
                  <a:cubicBezTo>
                    <a:pt x="53" y="167"/>
                    <a:pt x="51" y="167"/>
                    <a:pt x="50" y="167"/>
                  </a:cubicBezTo>
                  <a:cubicBezTo>
                    <a:pt x="54" y="165"/>
                    <a:pt x="59" y="166"/>
                    <a:pt x="63" y="165"/>
                  </a:cubicBezTo>
                  <a:cubicBezTo>
                    <a:pt x="57" y="165"/>
                    <a:pt x="51" y="166"/>
                    <a:pt x="45" y="165"/>
                  </a:cubicBezTo>
                  <a:cubicBezTo>
                    <a:pt x="52" y="165"/>
                    <a:pt x="52" y="165"/>
                    <a:pt x="52" y="165"/>
                  </a:cubicBezTo>
                  <a:cubicBezTo>
                    <a:pt x="51" y="165"/>
                    <a:pt x="51" y="165"/>
                    <a:pt x="50" y="164"/>
                  </a:cubicBezTo>
                  <a:cubicBezTo>
                    <a:pt x="51" y="164"/>
                    <a:pt x="51" y="164"/>
                    <a:pt x="51" y="164"/>
                  </a:cubicBezTo>
                  <a:cubicBezTo>
                    <a:pt x="53" y="164"/>
                    <a:pt x="55" y="164"/>
                    <a:pt x="56" y="165"/>
                  </a:cubicBezTo>
                  <a:cubicBezTo>
                    <a:pt x="57" y="165"/>
                    <a:pt x="58" y="165"/>
                    <a:pt x="58" y="164"/>
                  </a:cubicBezTo>
                  <a:cubicBezTo>
                    <a:pt x="57" y="164"/>
                    <a:pt x="57" y="165"/>
                    <a:pt x="56" y="164"/>
                  </a:cubicBezTo>
                  <a:cubicBezTo>
                    <a:pt x="59" y="163"/>
                    <a:pt x="59" y="163"/>
                    <a:pt x="59" y="163"/>
                  </a:cubicBezTo>
                  <a:cubicBezTo>
                    <a:pt x="56" y="163"/>
                    <a:pt x="50" y="164"/>
                    <a:pt x="46" y="163"/>
                  </a:cubicBezTo>
                  <a:cubicBezTo>
                    <a:pt x="60" y="162"/>
                    <a:pt x="60" y="162"/>
                    <a:pt x="60" y="162"/>
                  </a:cubicBezTo>
                  <a:cubicBezTo>
                    <a:pt x="53" y="162"/>
                    <a:pt x="53" y="162"/>
                    <a:pt x="53" y="162"/>
                  </a:cubicBezTo>
                  <a:cubicBezTo>
                    <a:pt x="53" y="161"/>
                    <a:pt x="53" y="161"/>
                    <a:pt x="53" y="161"/>
                  </a:cubicBezTo>
                  <a:cubicBezTo>
                    <a:pt x="51" y="161"/>
                    <a:pt x="51" y="161"/>
                    <a:pt x="51" y="161"/>
                  </a:cubicBezTo>
                  <a:cubicBezTo>
                    <a:pt x="50" y="161"/>
                    <a:pt x="50" y="161"/>
                    <a:pt x="50" y="161"/>
                  </a:cubicBezTo>
                  <a:cubicBezTo>
                    <a:pt x="37" y="160"/>
                    <a:pt x="37" y="160"/>
                    <a:pt x="37" y="160"/>
                  </a:cubicBezTo>
                  <a:cubicBezTo>
                    <a:pt x="46" y="160"/>
                    <a:pt x="46" y="160"/>
                    <a:pt x="46" y="160"/>
                  </a:cubicBezTo>
                  <a:cubicBezTo>
                    <a:pt x="45" y="160"/>
                    <a:pt x="43" y="160"/>
                    <a:pt x="43" y="159"/>
                  </a:cubicBezTo>
                  <a:cubicBezTo>
                    <a:pt x="43" y="159"/>
                    <a:pt x="43" y="159"/>
                    <a:pt x="43" y="159"/>
                  </a:cubicBezTo>
                  <a:cubicBezTo>
                    <a:pt x="42" y="159"/>
                    <a:pt x="42" y="159"/>
                    <a:pt x="42" y="159"/>
                  </a:cubicBezTo>
                  <a:cubicBezTo>
                    <a:pt x="44" y="158"/>
                    <a:pt x="48" y="159"/>
                    <a:pt x="50" y="158"/>
                  </a:cubicBezTo>
                  <a:cubicBezTo>
                    <a:pt x="49" y="158"/>
                    <a:pt x="47" y="158"/>
                    <a:pt x="46" y="158"/>
                  </a:cubicBezTo>
                  <a:cubicBezTo>
                    <a:pt x="51" y="156"/>
                    <a:pt x="57" y="157"/>
                    <a:pt x="62" y="157"/>
                  </a:cubicBezTo>
                  <a:cubicBezTo>
                    <a:pt x="57" y="157"/>
                    <a:pt x="46" y="157"/>
                    <a:pt x="40" y="157"/>
                  </a:cubicBezTo>
                  <a:cubicBezTo>
                    <a:pt x="42" y="156"/>
                    <a:pt x="47" y="156"/>
                    <a:pt x="49" y="155"/>
                  </a:cubicBezTo>
                  <a:cubicBezTo>
                    <a:pt x="45" y="156"/>
                    <a:pt x="41" y="154"/>
                    <a:pt x="37" y="155"/>
                  </a:cubicBezTo>
                  <a:cubicBezTo>
                    <a:pt x="35" y="156"/>
                    <a:pt x="36" y="157"/>
                    <a:pt x="38" y="157"/>
                  </a:cubicBezTo>
                  <a:cubicBezTo>
                    <a:pt x="33" y="157"/>
                    <a:pt x="27" y="157"/>
                    <a:pt x="23" y="158"/>
                  </a:cubicBezTo>
                  <a:cubicBezTo>
                    <a:pt x="28" y="158"/>
                    <a:pt x="31" y="159"/>
                    <a:pt x="35" y="158"/>
                  </a:cubicBezTo>
                  <a:cubicBezTo>
                    <a:pt x="37" y="158"/>
                    <a:pt x="37" y="159"/>
                    <a:pt x="36" y="159"/>
                  </a:cubicBezTo>
                  <a:cubicBezTo>
                    <a:pt x="37" y="159"/>
                    <a:pt x="38" y="160"/>
                    <a:pt x="39" y="160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5" y="161"/>
                    <a:pt x="36" y="160"/>
                    <a:pt x="37" y="161"/>
                  </a:cubicBezTo>
                  <a:cubicBezTo>
                    <a:pt x="30" y="162"/>
                    <a:pt x="30" y="162"/>
                    <a:pt x="30" y="162"/>
                  </a:cubicBezTo>
                  <a:cubicBezTo>
                    <a:pt x="31" y="162"/>
                    <a:pt x="31" y="162"/>
                    <a:pt x="32" y="162"/>
                  </a:cubicBezTo>
                  <a:cubicBezTo>
                    <a:pt x="31" y="162"/>
                    <a:pt x="30" y="164"/>
                    <a:pt x="28" y="164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31" y="164"/>
                    <a:pt x="31" y="165"/>
                    <a:pt x="30" y="165"/>
                  </a:cubicBezTo>
                  <a:cubicBezTo>
                    <a:pt x="31" y="165"/>
                    <a:pt x="32" y="165"/>
                    <a:pt x="32" y="165"/>
                  </a:cubicBezTo>
                  <a:cubicBezTo>
                    <a:pt x="32" y="165"/>
                    <a:pt x="32" y="165"/>
                    <a:pt x="32" y="165"/>
                  </a:cubicBezTo>
                  <a:cubicBezTo>
                    <a:pt x="37" y="166"/>
                    <a:pt x="37" y="166"/>
                    <a:pt x="37" y="166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3" y="167"/>
                    <a:pt x="33" y="167"/>
                    <a:pt x="33" y="167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3" y="167"/>
                    <a:pt x="34" y="168"/>
                    <a:pt x="36" y="168"/>
                  </a:cubicBezTo>
                  <a:cubicBezTo>
                    <a:pt x="34" y="169"/>
                    <a:pt x="32" y="169"/>
                    <a:pt x="31" y="169"/>
                  </a:cubicBezTo>
                  <a:cubicBezTo>
                    <a:pt x="31" y="170"/>
                    <a:pt x="28" y="169"/>
                    <a:pt x="28" y="170"/>
                  </a:cubicBezTo>
                  <a:cubicBezTo>
                    <a:pt x="30" y="171"/>
                    <a:pt x="33" y="169"/>
                    <a:pt x="34" y="171"/>
                  </a:cubicBezTo>
                  <a:cubicBezTo>
                    <a:pt x="33" y="171"/>
                    <a:pt x="32" y="172"/>
                    <a:pt x="31" y="172"/>
                  </a:cubicBezTo>
                  <a:cubicBezTo>
                    <a:pt x="37" y="173"/>
                    <a:pt x="37" y="173"/>
                    <a:pt x="37" y="173"/>
                  </a:cubicBezTo>
                  <a:cubicBezTo>
                    <a:pt x="34" y="173"/>
                    <a:pt x="32" y="173"/>
                    <a:pt x="29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0" y="174"/>
                    <a:pt x="30" y="174"/>
                    <a:pt x="29" y="174"/>
                  </a:cubicBezTo>
                  <a:cubicBezTo>
                    <a:pt x="33" y="175"/>
                    <a:pt x="33" y="175"/>
                    <a:pt x="33" y="175"/>
                  </a:cubicBezTo>
                  <a:cubicBezTo>
                    <a:pt x="33" y="176"/>
                    <a:pt x="30" y="175"/>
                    <a:pt x="29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4" y="178"/>
                    <a:pt x="25" y="178"/>
                    <a:pt x="26" y="178"/>
                  </a:cubicBezTo>
                  <a:cubicBezTo>
                    <a:pt x="26" y="179"/>
                    <a:pt x="25" y="179"/>
                    <a:pt x="24" y="179"/>
                  </a:cubicBezTo>
                  <a:cubicBezTo>
                    <a:pt x="27" y="179"/>
                    <a:pt x="27" y="179"/>
                    <a:pt x="27" y="179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6" y="180"/>
                    <a:pt x="26" y="180"/>
                    <a:pt x="27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8" y="181"/>
                    <a:pt x="28" y="181"/>
                    <a:pt x="28" y="182"/>
                  </a:cubicBezTo>
                  <a:cubicBezTo>
                    <a:pt x="27" y="182"/>
                    <a:pt x="27" y="182"/>
                    <a:pt x="27" y="182"/>
                  </a:cubicBezTo>
                  <a:cubicBezTo>
                    <a:pt x="29" y="182"/>
                    <a:pt x="31" y="182"/>
                    <a:pt x="32" y="182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1" y="184"/>
                    <a:pt x="26" y="184"/>
                    <a:pt x="25" y="185"/>
                  </a:cubicBezTo>
                  <a:cubicBezTo>
                    <a:pt x="26" y="185"/>
                    <a:pt x="28" y="185"/>
                    <a:pt x="29" y="186"/>
                  </a:cubicBezTo>
                  <a:cubicBezTo>
                    <a:pt x="33" y="186"/>
                    <a:pt x="38" y="185"/>
                    <a:pt x="41" y="187"/>
                  </a:cubicBezTo>
                  <a:cubicBezTo>
                    <a:pt x="52" y="187"/>
                    <a:pt x="63" y="187"/>
                    <a:pt x="72" y="185"/>
                  </a:cubicBezTo>
                  <a:cubicBezTo>
                    <a:pt x="71" y="185"/>
                    <a:pt x="70" y="185"/>
                    <a:pt x="69" y="185"/>
                  </a:cubicBezTo>
                  <a:cubicBezTo>
                    <a:pt x="71" y="185"/>
                    <a:pt x="74" y="184"/>
                    <a:pt x="77" y="184"/>
                  </a:cubicBezTo>
                  <a:cubicBezTo>
                    <a:pt x="80" y="183"/>
                    <a:pt x="87" y="184"/>
                    <a:pt x="90" y="183"/>
                  </a:cubicBezTo>
                  <a:cubicBezTo>
                    <a:pt x="95" y="184"/>
                    <a:pt x="102" y="182"/>
                    <a:pt x="106" y="183"/>
                  </a:cubicBezTo>
                  <a:cubicBezTo>
                    <a:pt x="106" y="183"/>
                    <a:pt x="106" y="183"/>
                    <a:pt x="106" y="183"/>
                  </a:cubicBezTo>
                  <a:cubicBezTo>
                    <a:pt x="106" y="183"/>
                    <a:pt x="106" y="183"/>
                    <a:pt x="105" y="183"/>
                  </a:cubicBezTo>
                  <a:cubicBezTo>
                    <a:pt x="106" y="182"/>
                    <a:pt x="106" y="182"/>
                    <a:pt x="106" y="182"/>
                  </a:cubicBezTo>
                  <a:cubicBezTo>
                    <a:pt x="108" y="183"/>
                    <a:pt x="111" y="182"/>
                    <a:pt x="111" y="183"/>
                  </a:cubicBezTo>
                  <a:cubicBezTo>
                    <a:pt x="112" y="183"/>
                    <a:pt x="111" y="182"/>
                    <a:pt x="114" y="182"/>
                  </a:cubicBezTo>
                  <a:cubicBezTo>
                    <a:pt x="114" y="182"/>
                    <a:pt x="114" y="182"/>
                    <a:pt x="114" y="183"/>
                  </a:cubicBezTo>
                  <a:cubicBezTo>
                    <a:pt x="116" y="183"/>
                    <a:pt x="116" y="182"/>
                    <a:pt x="116" y="182"/>
                  </a:cubicBezTo>
                  <a:cubicBezTo>
                    <a:pt x="118" y="181"/>
                    <a:pt x="117" y="182"/>
                    <a:pt x="118" y="183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20" y="182"/>
                    <a:pt x="122" y="182"/>
                    <a:pt x="123" y="183"/>
                  </a:cubicBezTo>
                  <a:cubicBezTo>
                    <a:pt x="123" y="184"/>
                    <a:pt x="122" y="184"/>
                    <a:pt x="122" y="184"/>
                  </a:cubicBezTo>
                  <a:cubicBezTo>
                    <a:pt x="121" y="184"/>
                    <a:pt x="119" y="184"/>
                    <a:pt x="118" y="184"/>
                  </a:cubicBezTo>
                  <a:cubicBezTo>
                    <a:pt x="122" y="185"/>
                    <a:pt x="122" y="185"/>
                    <a:pt x="122" y="185"/>
                  </a:cubicBezTo>
                  <a:cubicBezTo>
                    <a:pt x="116" y="186"/>
                    <a:pt x="116" y="186"/>
                    <a:pt x="116" y="186"/>
                  </a:cubicBezTo>
                  <a:cubicBezTo>
                    <a:pt x="117" y="187"/>
                    <a:pt x="118" y="186"/>
                    <a:pt x="119" y="187"/>
                  </a:cubicBezTo>
                  <a:cubicBezTo>
                    <a:pt x="118" y="187"/>
                    <a:pt x="118" y="187"/>
                    <a:pt x="117" y="187"/>
                  </a:cubicBezTo>
                  <a:cubicBezTo>
                    <a:pt x="135" y="191"/>
                    <a:pt x="154" y="185"/>
                    <a:pt x="172" y="186"/>
                  </a:cubicBezTo>
                  <a:close/>
                  <a:moveTo>
                    <a:pt x="327" y="185"/>
                  </a:moveTo>
                  <a:cubicBezTo>
                    <a:pt x="327" y="186"/>
                    <a:pt x="327" y="186"/>
                    <a:pt x="327" y="186"/>
                  </a:cubicBezTo>
                  <a:cubicBezTo>
                    <a:pt x="317" y="186"/>
                    <a:pt x="317" y="186"/>
                    <a:pt x="317" y="186"/>
                  </a:cubicBezTo>
                  <a:cubicBezTo>
                    <a:pt x="317" y="185"/>
                    <a:pt x="317" y="185"/>
                    <a:pt x="317" y="185"/>
                  </a:cubicBezTo>
                  <a:lnTo>
                    <a:pt x="327" y="185"/>
                  </a:lnTo>
                  <a:close/>
                  <a:moveTo>
                    <a:pt x="316" y="185"/>
                  </a:moveTo>
                  <a:cubicBezTo>
                    <a:pt x="316" y="186"/>
                    <a:pt x="316" y="186"/>
                    <a:pt x="316" y="186"/>
                  </a:cubicBezTo>
                  <a:cubicBezTo>
                    <a:pt x="314" y="186"/>
                    <a:pt x="314" y="186"/>
                    <a:pt x="314" y="186"/>
                  </a:cubicBezTo>
                  <a:cubicBezTo>
                    <a:pt x="314" y="185"/>
                    <a:pt x="314" y="185"/>
                    <a:pt x="314" y="185"/>
                  </a:cubicBezTo>
                  <a:lnTo>
                    <a:pt x="316" y="185"/>
                  </a:lnTo>
                  <a:close/>
                  <a:moveTo>
                    <a:pt x="236" y="185"/>
                  </a:moveTo>
                  <a:cubicBezTo>
                    <a:pt x="236" y="185"/>
                    <a:pt x="236" y="185"/>
                    <a:pt x="236" y="185"/>
                  </a:cubicBezTo>
                  <a:cubicBezTo>
                    <a:pt x="241" y="185"/>
                    <a:pt x="241" y="185"/>
                    <a:pt x="241" y="185"/>
                  </a:cubicBezTo>
                  <a:cubicBezTo>
                    <a:pt x="241" y="185"/>
                    <a:pt x="241" y="185"/>
                    <a:pt x="241" y="185"/>
                  </a:cubicBezTo>
                  <a:lnTo>
                    <a:pt x="236" y="185"/>
                  </a:lnTo>
                  <a:close/>
                  <a:moveTo>
                    <a:pt x="303" y="186"/>
                  </a:moveTo>
                  <a:cubicBezTo>
                    <a:pt x="303" y="186"/>
                    <a:pt x="303" y="186"/>
                    <a:pt x="303" y="186"/>
                  </a:cubicBezTo>
                  <a:cubicBezTo>
                    <a:pt x="299" y="186"/>
                    <a:pt x="299" y="186"/>
                    <a:pt x="299" y="186"/>
                  </a:cubicBezTo>
                  <a:cubicBezTo>
                    <a:pt x="299" y="186"/>
                    <a:pt x="299" y="186"/>
                    <a:pt x="299" y="186"/>
                  </a:cubicBezTo>
                  <a:lnTo>
                    <a:pt x="303" y="186"/>
                  </a:lnTo>
                  <a:close/>
                  <a:moveTo>
                    <a:pt x="283" y="186"/>
                  </a:moveTo>
                  <a:cubicBezTo>
                    <a:pt x="259" y="186"/>
                    <a:pt x="259" y="186"/>
                    <a:pt x="259" y="186"/>
                  </a:cubicBezTo>
                  <a:cubicBezTo>
                    <a:pt x="259" y="185"/>
                    <a:pt x="259" y="185"/>
                    <a:pt x="259" y="185"/>
                  </a:cubicBezTo>
                  <a:cubicBezTo>
                    <a:pt x="283" y="185"/>
                    <a:pt x="283" y="185"/>
                    <a:pt x="283" y="185"/>
                  </a:cubicBezTo>
                  <a:lnTo>
                    <a:pt x="283" y="186"/>
                  </a:lnTo>
                  <a:close/>
                  <a:moveTo>
                    <a:pt x="293" y="185"/>
                  </a:moveTo>
                  <a:cubicBezTo>
                    <a:pt x="293" y="185"/>
                    <a:pt x="293" y="185"/>
                    <a:pt x="293" y="185"/>
                  </a:cubicBezTo>
                  <a:cubicBezTo>
                    <a:pt x="298" y="185"/>
                    <a:pt x="298" y="185"/>
                    <a:pt x="298" y="185"/>
                  </a:cubicBezTo>
                  <a:cubicBezTo>
                    <a:pt x="298" y="185"/>
                    <a:pt x="298" y="185"/>
                    <a:pt x="298" y="185"/>
                  </a:cubicBezTo>
                  <a:lnTo>
                    <a:pt x="293" y="185"/>
                  </a:lnTo>
                  <a:close/>
                  <a:moveTo>
                    <a:pt x="314" y="185"/>
                  </a:moveTo>
                  <a:cubicBezTo>
                    <a:pt x="314" y="185"/>
                    <a:pt x="314" y="185"/>
                    <a:pt x="314" y="185"/>
                  </a:cubicBezTo>
                  <a:cubicBezTo>
                    <a:pt x="304" y="185"/>
                    <a:pt x="304" y="185"/>
                    <a:pt x="304" y="185"/>
                  </a:cubicBezTo>
                  <a:cubicBezTo>
                    <a:pt x="304" y="185"/>
                    <a:pt x="304" y="185"/>
                    <a:pt x="304" y="185"/>
                  </a:cubicBezTo>
                  <a:lnTo>
                    <a:pt x="314" y="185"/>
                  </a:lnTo>
                  <a:close/>
                  <a:moveTo>
                    <a:pt x="234" y="185"/>
                  </a:moveTo>
                  <a:cubicBezTo>
                    <a:pt x="231" y="184"/>
                    <a:pt x="228" y="186"/>
                    <a:pt x="225" y="185"/>
                  </a:cubicBezTo>
                  <a:cubicBezTo>
                    <a:pt x="229" y="185"/>
                    <a:pt x="231" y="184"/>
                    <a:pt x="234" y="185"/>
                  </a:cubicBezTo>
                  <a:close/>
                  <a:moveTo>
                    <a:pt x="215" y="185"/>
                  </a:moveTo>
                  <a:cubicBezTo>
                    <a:pt x="220" y="185"/>
                    <a:pt x="220" y="185"/>
                    <a:pt x="220" y="185"/>
                  </a:cubicBezTo>
                  <a:cubicBezTo>
                    <a:pt x="218" y="185"/>
                    <a:pt x="217" y="185"/>
                    <a:pt x="215" y="18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7" y="184"/>
                    <a:pt x="211" y="185"/>
                    <a:pt x="215" y="185"/>
                  </a:cubicBezTo>
                  <a:close/>
                  <a:moveTo>
                    <a:pt x="314" y="184"/>
                  </a:moveTo>
                  <a:cubicBezTo>
                    <a:pt x="314" y="184"/>
                    <a:pt x="314" y="184"/>
                    <a:pt x="314" y="184"/>
                  </a:cubicBezTo>
                  <a:cubicBezTo>
                    <a:pt x="311" y="184"/>
                    <a:pt x="311" y="184"/>
                    <a:pt x="311" y="184"/>
                  </a:cubicBezTo>
                  <a:cubicBezTo>
                    <a:pt x="311" y="184"/>
                    <a:pt x="311" y="184"/>
                    <a:pt x="311" y="184"/>
                  </a:cubicBezTo>
                  <a:lnTo>
                    <a:pt x="314" y="184"/>
                  </a:lnTo>
                  <a:close/>
                  <a:moveTo>
                    <a:pt x="251" y="183"/>
                  </a:moveTo>
                  <a:cubicBezTo>
                    <a:pt x="251" y="184"/>
                    <a:pt x="251" y="184"/>
                    <a:pt x="251" y="184"/>
                  </a:cubicBezTo>
                  <a:cubicBezTo>
                    <a:pt x="247" y="184"/>
                    <a:pt x="247" y="184"/>
                    <a:pt x="247" y="184"/>
                  </a:cubicBezTo>
                  <a:cubicBezTo>
                    <a:pt x="247" y="183"/>
                    <a:pt x="247" y="183"/>
                    <a:pt x="247" y="183"/>
                  </a:cubicBezTo>
                  <a:lnTo>
                    <a:pt x="251" y="183"/>
                  </a:lnTo>
                  <a:close/>
                  <a:moveTo>
                    <a:pt x="230" y="179"/>
                  </a:moveTo>
                  <a:cubicBezTo>
                    <a:pt x="230" y="180"/>
                    <a:pt x="230" y="180"/>
                    <a:pt x="230" y="180"/>
                  </a:cubicBezTo>
                  <a:cubicBezTo>
                    <a:pt x="227" y="180"/>
                    <a:pt x="227" y="180"/>
                    <a:pt x="227" y="180"/>
                  </a:cubicBezTo>
                  <a:cubicBezTo>
                    <a:pt x="227" y="179"/>
                    <a:pt x="227" y="179"/>
                    <a:pt x="227" y="179"/>
                  </a:cubicBezTo>
                  <a:lnTo>
                    <a:pt x="230" y="179"/>
                  </a:lnTo>
                  <a:close/>
                  <a:moveTo>
                    <a:pt x="294" y="179"/>
                  </a:moveTo>
                  <a:cubicBezTo>
                    <a:pt x="294" y="179"/>
                    <a:pt x="294" y="179"/>
                    <a:pt x="294" y="179"/>
                  </a:cubicBezTo>
                  <a:cubicBezTo>
                    <a:pt x="291" y="179"/>
                    <a:pt x="291" y="179"/>
                    <a:pt x="291" y="179"/>
                  </a:cubicBezTo>
                  <a:cubicBezTo>
                    <a:pt x="291" y="179"/>
                    <a:pt x="291" y="179"/>
                    <a:pt x="291" y="179"/>
                  </a:cubicBezTo>
                  <a:lnTo>
                    <a:pt x="294" y="179"/>
                  </a:lnTo>
                  <a:close/>
                  <a:moveTo>
                    <a:pt x="343" y="171"/>
                  </a:moveTo>
                  <a:cubicBezTo>
                    <a:pt x="351" y="171"/>
                    <a:pt x="351" y="171"/>
                    <a:pt x="351" y="171"/>
                  </a:cubicBezTo>
                  <a:cubicBezTo>
                    <a:pt x="348" y="171"/>
                    <a:pt x="346" y="171"/>
                    <a:pt x="343" y="171"/>
                  </a:cubicBezTo>
                  <a:close/>
                  <a:moveTo>
                    <a:pt x="389" y="171"/>
                  </a:moveTo>
                  <a:cubicBezTo>
                    <a:pt x="389" y="171"/>
                    <a:pt x="389" y="171"/>
                    <a:pt x="389" y="171"/>
                  </a:cubicBezTo>
                  <a:cubicBezTo>
                    <a:pt x="387" y="171"/>
                    <a:pt x="387" y="171"/>
                    <a:pt x="387" y="171"/>
                  </a:cubicBezTo>
                  <a:cubicBezTo>
                    <a:pt x="387" y="171"/>
                    <a:pt x="387" y="171"/>
                    <a:pt x="387" y="171"/>
                  </a:cubicBezTo>
                  <a:lnTo>
                    <a:pt x="389" y="171"/>
                  </a:lnTo>
                  <a:close/>
                  <a:moveTo>
                    <a:pt x="380" y="171"/>
                  </a:moveTo>
                  <a:cubicBezTo>
                    <a:pt x="380" y="171"/>
                    <a:pt x="380" y="171"/>
                    <a:pt x="380" y="171"/>
                  </a:cubicBezTo>
                  <a:cubicBezTo>
                    <a:pt x="378" y="171"/>
                    <a:pt x="378" y="171"/>
                    <a:pt x="378" y="171"/>
                  </a:cubicBezTo>
                  <a:cubicBezTo>
                    <a:pt x="378" y="171"/>
                    <a:pt x="378" y="171"/>
                    <a:pt x="378" y="171"/>
                  </a:cubicBezTo>
                  <a:lnTo>
                    <a:pt x="380" y="171"/>
                  </a:lnTo>
                  <a:close/>
                  <a:moveTo>
                    <a:pt x="413" y="170"/>
                  </a:moveTo>
                  <a:cubicBezTo>
                    <a:pt x="413" y="171"/>
                    <a:pt x="413" y="171"/>
                    <a:pt x="413" y="171"/>
                  </a:cubicBezTo>
                  <a:cubicBezTo>
                    <a:pt x="409" y="171"/>
                    <a:pt x="409" y="171"/>
                    <a:pt x="409" y="171"/>
                  </a:cubicBezTo>
                  <a:cubicBezTo>
                    <a:pt x="409" y="170"/>
                    <a:pt x="409" y="170"/>
                    <a:pt x="409" y="170"/>
                  </a:cubicBezTo>
                  <a:lnTo>
                    <a:pt x="413" y="170"/>
                  </a:lnTo>
                  <a:close/>
                  <a:moveTo>
                    <a:pt x="383" y="135"/>
                  </a:moveTo>
                  <a:cubicBezTo>
                    <a:pt x="383" y="134"/>
                    <a:pt x="383" y="134"/>
                    <a:pt x="383" y="134"/>
                  </a:cubicBezTo>
                  <a:cubicBezTo>
                    <a:pt x="385" y="134"/>
                    <a:pt x="385" y="134"/>
                    <a:pt x="385" y="134"/>
                  </a:cubicBezTo>
                  <a:cubicBezTo>
                    <a:pt x="385" y="135"/>
                    <a:pt x="385" y="135"/>
                    <a:pt x="385" y="135"/>
                  </a:cubicBezTo>
                  <a:lnTo>
                    <a:pt x="383" y="135"/>
                  </a:lnTo>
                  <a:close/>
                  <a:moveTo>
                    <a:pt x="384" y="63"/>
                  </a:moveTo>
                  <a:cubicBezTo>
                    <a:pt x="384" y="64"/>
                    <a:pt x="384" y="64"/>
                    <a:pt x="384" y="64"/>
                  </a:cubicBezTo>
                  <a:cubicBezTo>
                    <a:pt x="381" y="64"/>
                    <a:pt x="381" y="64"/>
                    <a:pt x="381" y="64"/>
                  </a:cubicBezTo>
                  <a:cubicBezTo>
                    <a:pt x="381" y="63"/>
                    <a:pt x="381" y="63"/>
                    <a:pt x="381" y="63"/>
                  </a:cubicBezTo>
                  <a:lnTo>
                    <a:pt x="384" y="63"/>
                  </a:lnTo>
                  <a:close/>
                  <a:moveTo>
                    <a:pt x="337" y="17"/>
                  </a:moveTo>
                  <a:cubicBezTo>
                    <a:pt x="337" y="17"/>
                    <a:pt x="337" y="17"/>
                    <a:pt x="337" y="17"/>
                  </a:cubicBezTo>
                  <a:cubicBezTo>
                    <a:pt x="331" y="17"/>
                    <a:pt x="331" y="17"/>
                    <a:pt x="331" y="17"/>
                  </a:cubicBezTo>
                  <a:cubicBezTo>
                    <a:pt x="331" y="17"/>
                    <a:pt x="331" y="17"/>
                    <a:pt x="331" y="17"/>
                  </a:cubicBezTo>
                  <a:lnTo>
                    <a:pt x="337" y="17"/>
                  </a:lnTo>
                  <a:close/>
                  <a:moveTo>
                    <a:pt x="171" y="5"/>
                  </a:moveTo>
                  <a:cubicBezTo>
                    <a:pt x="171" y="5"/>
                    <a:pt x="171" y="5"/>
                    <a:pt x="171" y="5"/>
                  </a:cubicBezTo>
                  <a:cubicBezTo>
                    <a:pt x="174" y="5"/>
                    <a:pt x="174" y="5"/>
                    <a:pt x="174" y="5"/>
                  </a:cubicBezTo>
                  <a:cubicBezTo>
                    <a:pt x="174" y="5"/>
                    <a:pt x="174" y="5"/>
                    <a:pt x="174" y="5"/>
                  </a:cubicBezTo>
                  <a:lnTo>
                    <a:pt x="171" y="5"/>
                  </a:lnTo>
                  <a:close/>
                  <a:moveTo>
                    <a:pt x="291" y="9"/>
                  </a:moveTo>
                  <a:cubicBezTo>
                    <a:pt x="291" y="9"/>
                    <a:pt x="291" y="9"/>
                    <a:pt x="291" y="9"/>
                  </a:cubicBezTo>
                  <a:cubicBezTo>
                    <a:pt x="296" y="9"/>
                    <a:pt x="296" y="9"/>
                    <a:pt x="296" y="9"/>
                  </a:cubicBezTo>
                  <a:cubicBezTo>
                    <a:pt x="296" y="9"/>
                    <a:pt x="296" y="9"/>
                    <a:pt x="296" y="9"/>
                  </a:cubicBezTo>
                  <a:lnTo>
                    <a:pt x="291" y="9"/>
                  </a:lnTo>
                  <a:close/>
                  <a:moveTo>
                    <a:pt x="305" y="9"/>
                  </a:moveTo>
                  <a:cubicBezTo>
                    <a:pt x="304" y="9"/>
                    <a:pt x="304" y="9"/>
                    <a:pt x="304" y="9"/>
                  </a:cubicBezTo>
                  <a:cubicBezTo>
                    <a:pt x="314" y="9"/>
                    <a:pt x="314" y="9"/>
                    <a:pt x="314" y="9"/>
                  </a:cubicBezTo>
                  <a:lnTo>
                    <a:pt x="305" y="9"/>
                  </a:lnTo>
                  <a:close/>
                  <a:moveTo>
                    <a:pt x="212" y="11"/>
                  </a:moveTo>
                  <a:cubicBezTo>
                    <a:pt x="212" y="11"/>
                    <a:pt x="212" y="11"/>
                    <a:pt x="212" y="11"/>
                  </a:cubicBezTo>
                  <a:cubicBezTo>
                    <a:pt x="220" y="11"/>
                    <a:pt x="220" y="11"/>
                    <a:pt x="220" y="11"/>
                  </a:cubicBezTo>
                  <a:cubicBezTo>
                    <a:pt x="220" y="11"/>
                    <a:pt x="220" y="11"/>
                    <a:pt x="220" y="11"/>
                  </a:cubicBezTo>
                  <a:lnTo>
                    <a:pt x="212" y="11"/>
                  </a:lnTo>
                  <a:close/>
                  <a:moveTo>
                    <a:pt x="237" y="13"/>
                  </a:moveTo>
                  <a:cubicBezTo>
                    <a:pt x="237" y="13"/>
                    <a:pt x="237" y="13"/>
                    <a:pt x="237" y="13"/>
                  </a:cubicBezTo>
                  <a:cubicBezTo>
                    <a:pt x="253" y="13"/>
                    <a:pt x="253" y="13"/>
                    <a:pt x="253" y="13"/>
                  </a:cubicBezTo>
                  <a:cubicBezTo>
                    <a:pt x="253" y="13"/>
                    <a:pt x="253" y="13"/>
                    <a:pt x="253" y="13"/>
                  </a:cubicBezTo>
                  <a:lnTo>
                    <a:pt x="237" y="13"/>
                  </a:lnTo>
                  <a:close/>
                  <a:moveTo>
                    <a:pt x="308" y="16"/>
                  </a:moveTo>
                  <a:cubicBezTo>
                    <a:pt x="308" y="17"/>
                    <a:pt x="308" y="17"/>
                    <a:pt x="308" y="17"/>
                  </a:cubicBezTo>
                  <a:cubicBezTo>
                    <a:pt x="301" y="17"/>
                    <a:pt x="301" y="17"/>
                    <a:pt x="301" y="17"/>
                  </a:cubicBezTo>
                  <a:cubicBezTo>
                    <a:pt x="301" y="16"/>
                    <a:pt x="301" y="16"/>
                    <a:pt x="301" y="16"/>
                  </a:cubicBezTo>
                  <a:lnTo>
                    <a:pt x="308" y="16"/>
                  </a:lnTo>
                  <a:close/>
                  <a:moveTo>
                    <a:pt x="241" y="16"/>
                  </a:moveTo>
                  <a:cubicBezTo>
                    <a:pt x="241" y="15"/>
                    <a:pt x="241" y="15"/>
                    <a:pt x="241" y="15"/>
                  </a:cubicBezTo>
                  <a:cubicBezTo>
                    <a:pt x="246" y="15"/>
                    <a:pt x="246" y="15"/>
                    <a:pt x="246" y="15"/>
                  </a:cubicBezTo>
                  <a:cubicBezTo>
                    <a:pt x="246" y="16"/>
                    <a:pt x="246" y="16"/>
                    <a:pt x="246" y="16"/>
                  </a:cubicBezTo>
                  <a:lnTo>
                    <a:pt x="241" y="16"/>
                  </a:lnTo>
                  <a:close/>
                  <a:moveTo>
                    <a:pt x="262" y="16"/>
                  </a:moveTo>
                  <a:cubicBezTo>
                    <a:pt x="262" y="15"/>
                    <a:pt x="262" y="15"/>
                    <a:pt x="262" y="15"/>
                  </a:cubicBezTo>
                  <a:cubicBezTo>
                    <a:pt x="266" y="15"/>
                    <a:pt x="266" y="15"/>
                    <a:pt x="266" y="15"/>
                  </a:cubicBezTo>
                  <a:cubicBezTo>
                    <a:pt x="266" y="16"/>
                    <a:pt x="266" y="16"/>
                    <a:pt x="266" y="16"/>
                  </a:cubicBezTo>
                  <a:lnTo>
                    <a:pt x="262" y="16"/>
                  </a:lnTo>
                  <a:close/>
                  <a:moveTo>
                    <a:pt x="273" y="16"/>
                  </a:moveTo>
                  <a:cubicBezTo>
                    <a:pt x="273" y="16"/>
                    <a:pt x="273" y="16"/>
                    <a:pt x="273" y="16"/>
                  </a:cubicBezTo>
                  <a:cubicBezTo>
                    <a:pt x="281" y="16"/>
                    <a:pt x="281" y="16"/>
                    <a:pt x="281" y="16"/>
                  </a:cubicBezTo>
                  <a:cubicBezTo>
                    <a:pt x="281" y="16"/>
                    <a:pt x="281" y="16"/>
                    <a:pt x="281" y="16"/>
                  </a:cubicBezTo>
                  <a:lnTo>
                    <a:pt x="273" y="16"/>
                  </a:lnTo>
                  <a:close/>
                  <a:moveTo>
                    <a:pt x="291" y="16"/>
                  </a:moveTo>
                  <a:cubicBezTo>
                    <a:pt x="293" y="16"/>
                    <a:pt x="293" y="16"/>
                    <a:pt x="293" y="16"/>
                  </a:cubicBezTo>
                  <a:cubicBezTo>
                    <a:pt x="293" y="16"/>
                    <a:pt x="293" y="16"/>
                    <a:pt x="293" y="16"/>
                  </a:cubicBezTo>
                  <a:cubicBezTo>
                    <a:pt x="291" y="16"/>
                    <a:pt x="291" y="16"/>
                    <a:pt x="291" y="16"/>
                  </a:cubicBezTo>
                  <a:close/>
                  <a:moveTo>
                    <a:pt x="196" y="17"/>
                  </a:moveTo>
                  <a:cubicBezTo>
                    <a:pt x="195" y="16"/>
                    <a:pt x="195" y="16"/>
                    <a:pt x="195" y="16"/>
                  </a:cubicBezTo>
                  <a:cubicBezTo>
                    <a:pt x="216" y="17"/>
                    <a:pt x="216" y="17"/>
                    <a:pt x="216" y="17"/>
                  </a:cubicBezTo>
                  <a:lnTo>
                    <a:pt x="196" y="17"/>
                  </a:lnTo>
                  <a:close/>
                  <a:moveTo>
                    <a:pt x="228" y="17"/>
                  </a:moveTo>
                  <a:cubicBezTo>
                    <a:pt x="228" y="17"/>
                    <a:pt x="228" y="17"/>
                    <a:pt x="228" y="17"/>
                  </a:cubicBezTo>
                  <a:cubicBezTo>
                    <a:pt x="230" y="17"/>
                    <a:pt x="230" y="17"/>
                    <a:pt x="230" y="17"/>
                  </a:cubicBezTo>
                  <a:cubicBezTo>
                    <a:pt x="230" y="17"/>
                    <a:pt x="230" y="17"/>
                    <a:pt x="230" y="17"/>
                  </a:cubicBezTo>
                  <a:lnTo>
                    <a:pt x="228" y="17"/>
                  </a:lnTo>
                  <a:close/>
                  <a:moveTo>
                    <a:pt x="242" y="19"/>
                  </a:moveTo>
                  <a:cubicBezTo>
                    <a:pt x="242" y="19"/>
                    <a:pt x="242" y="19"/>
                    <a:pt x="242" y="19"/>
                  </a:cubicBezTo>
                  <a:cubicBezTo>
                    <a:pt x="254" y="19"/>
                    <a:pt x="254" y="19"/>
                    <a:pt x="254" y="19"/>
                  </a:cubicBezTo>
                  <a:cubicBezTo>
                    <a:pt x="254" y="19"/>
                    <a:pt x="254" y="19"/>
                    <a:pt x="254" y="19"/>
                  </a:cubicBezTo>
                  <a:lnTo>
                    <a:pt x="242" y="19"/>
                  </a:lnTo>
                  <a:close/>
                  <a:moveTo>
                    <a:pt x="281" y="22"/>
                  </a:moveTo>
                  <a:cubicBezTo>
                    <a:pt x="281" y="22"/>
                    <a:pt x="281" y="22"/>
                    <a:pt x="281" y="22"/>
                  </a:cubicBezTo>
                  <a:cubicBezTo>
                    <a:pt x="277" y="22"/>
                    <a:pt x="277" y="22"/>
                    <a:pt x="277" y="22"/>
                  </a:cubicBezTo>
                  <a:cubicBezTo>
                    <a:pt x="277" y="22"/>
                    <a:pt x="277" y="22"/>
                    <a:pt x="277" y="22"/>
                  </a:cubicBezTo>
                  <a:lnTo>
                    <a:pt x="281" y="22"/>
                  </a:lnTo>
                  <a:close/>
                  <a:moveTo>
                    <a:pt x="269" y="22"/>
                  </a:moveTo>
                  <a:cubicBezTo>
                    <a:pt x="267" y="22"/>
                    <a:pt x="267" y="22"/>
                    <a:pt x="267" y="22"/>
                  </a:cubicBezTo>
                  <a:cubicBezTo>
                    <a:pt x="267" y="21"/>
                    <a:pt x="267" y="21"/>
                    <a:pt x="267" y="21"/>
                  </a:cubicBezTo>
                  <a:cubicBezTo>
                    <a:pt x="269" y="21"/>
                    <a:pt x="269" y="21"/>
                    <a:pt x="269" y="21"/>
                  </a:cubicBezTo>
                  <a:lnTo>
                    <a:pt x="269" y="22"/>
                  </a:lnTo>
                  <a:close/>
                  <a:moveTo>
                    <a:pt x="264" y="22"/>
                  </a:moveTo>
                  <a:cubicBezTo>
                    <a:pt x="260" y="22"/>
                    <a:pt x="260" y="22"/>
                    <a:pt x="260" y="22"/>
                  </a:cubicBezTo>
                  <a:cubicBezTo>
                    <a:pt x="260" y="21"/>
                    <a:pt x="260" y="21"/>
                    <a:pt x="260" y="21"/>
                  </a:cubicBezTo>
                  <a:cubicBezTo>
                    <a:pt x="264" y="21"/>
                    <a:pt x="264" y="21"/>
                    <a:pt x="264" y="21"/>
                  </a:cubicBezTo>
                  <a:lnTo>
                    <a:pt x="264" y="22"/>
                  </a:lnTo>
                  <a:close/>
                  <a:moveTo>
                    <a:pt x="302" y="21"/>
                  </a:moveTo>
                  <a:cubicBezTo>
                    <a:pt x="304" y="21"/>
                    <a:pt x="304" y="21"/>
                    <a:pt x="304" y="21"/>
                  </a:cubicBezTo>
                  <a:cubicBezTo>
                    <a:pt x="301" y="21"/>
                    <a:pt x="301" y="21"/>
                    <a:pt x="301" y="21"/>
                  </a:cubicBezTo>
                  <a:lnTo>
                    <a:pt x="302" y="21"/>
                  </a:lnTo>
                  <a:close/>
                  <a:moveTo>
                    <a:pt x="289" y="21"/>
                  </a:moveTo>
                  <a:cubicBezTo>
                    <a:pt x="287" y="21"/>
                    <a:pt x="287" y="21"/>
                    <a:pt x="287" y="21"/>
                  </a:cubicBezTo>
                  <a:cubicBezTo>
                    <a:pt x="289" y="21"/>
                    <a:pt x="289" y="21"/>
                    <a:pt x="289" y="21"/>
                  </a:cubicBezTo>
                  <a:close/>
                  <a:moveTo>
                    <a:pt x="285" y="21"/>
                  </a:moveTo>
                  <a:cubicBezTo>
                    <a:pt x="285" y="21"/>
                    <a:pt x="285" y="21"/>
                    <a:pt x="285" y="21"/>
                  </a:cubicBezTo>
                  <a:cubicBezTo>
                    <a:pt x="282" y="21"/>
                    <a:pt x="282" y="21"/>
                    <a:pt x="282" y="21"/>
                  </a:cubicBezTo>
                  <a:cubicBezTo>
                    <a:pt x="282" y="21"/>
                    <a:pt x="282" y="21"/>
                    <a:pt x="282" y="21"/>
                  </a:cubicBezTo>
                  <a:lnTo>
                    <a:pt x="285" y="21"/>
                  </a:lnTo>
                  <a:close/>
                  <a:moveTo>
                    <a:pt x="145" y="21"/>
                  </a:moveTo>
                  <a:cubicBezTo>
                    <a:pt x="141" y="21"/>
                    <a:pt x="137" y="21"/>
                    <a:pt x="132" y="20"/>
                  </a:cubicBezTo>
                  <a:cubicBezTo>
                    <a:pt x="137" y="19"/>
                    <a:pt x="141" y="20"/>
                    <a:pt x="145" y="21"/>
                  </a:cubicBezTo>
                  <a:cubicBezTo>
                    <a:pt x="147" y="21"/>
                    <a:pt x="149" y="21"/>
                    <a:pt x="151" y="21"/>
                  </a:cubicBezTo>
                  <a:cubicBezTo>
                    <a:pt x="149" y="22"/>
                    <a:pt x="147" y="21"/>
                    <a:pt x="145" y="21"/>
                  </a:cubicBezTo>
                  <a:close/>
                  <a:moveTo>
                    <a:pt x="165" y="22"/>
                  </a:moveTo>
                  <a:cubicBezTo>
                    <a:pt x="165" y="22"/>
                    <a:pt x="165" y="22"/>
                    <a:pt x="165" y="22"/>
                  </a:cubicBezTo>
                  <a:cubicBezTo>
                    <a:pt x="162" y="22"/>
                    <a:pt x="162" y="22"/>
                    <a:pt x="162" y="22"/>
                  </a:cubicBezTo>
                  <a:cubicBezTo>
                    <a:pt x="162" y="22"/>
                    <a:pt x="162" y="22"/>
                    <a:pt x="162" y="22"/>
                  </a:cubicBezTo>
                  <a:lnTo>
                    <a:pt x="165" y="22"/>
                  </a:lnTo>
                  <a:close/>
                  <a:moveTo>
                    <a:pt x="131" y="22"/>
                  </a:moveTo>
                  <a:cubicBezTo>
                    <a:pt x="131" y="22"/>
                    <a:pt x="131" y="22"/>
                    <a:pt x="131" y="22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4" y="22"/>
                    <a:pt x="134" y="22"/>
                    <a:pt x="134" y="22"/>
                  </a:cubicBezTo>
                  <a:lnTo>
                    <a:pt x="131" y="22"/>
                  </a:lnTo>
                  <a:close/>
                  <a:moveTo>
                    <a:pt x="169" y="22"/>
                  </a:moveTo>
                  <a:cubicBezTo>
                    <a:pt x="169" y="22"/>
                    <a:pt x="169" y="22"/>
                    <a:pt x="169" y="22"/>
                  </a:cubicBezTo>
                  <a:cubicBezTo>
                    <a:pt x="175" y="22"/>
                    <a:pt x="175" y="22"/>
                    <a:pt x="175" y="22"/>
                  </a:cubicBezTo>
                  <a:cubicBezTo>
                    <a:pt x="175" y="22"/>
                    <a:pt x="175" y="22"/>
                    <a:pt x="175" y="22"/>
                  </a:cubicBezTo>
                  <a:lnTo>
                    <a:pt x="169" y="22"/>
                  </a:lnTo>
                  <a:close/>
                  <a:moveTo>
                    <a:pt x="179" y="22"/>
                  </a:moveTo>
                  <a:cubicBezTo>
                    <a:pt x="179" y="22"/>
                    <a:pt x="179" y="22"/>
                    <a:pt x="179" y="22"/>
                  </a:cubicBezTo>
                  <a:cubicBezTo>
                    <a:pt x="182" y="22"/>
                    <a:pt x="182" y="22"/>
                    <a:pt x="182" y="22"/>
                  </a:cubicBezTo>
                  <a:cubicBezTo>
                    <a:pt x="182" y="22"/>
                    <a:pt x="182" y="22"/>
                    <a:pt x="182" y="22"/>
                  </a:cubicBezTo>
                  <a:lnTo>
                    <a:pt x="179" y="22"/>
                  </a:lnTo>
                  <a:close/>
                  <a:moveTo>
                    <a:pt x="186" y="22"/>
                  </a:moveTo>
                  <a:cubicBezTo>
                    <a:pt x="186" y="22"/>
                    <a:pt x="185" y="22"/>
                    <a:pt x="185" y="22"/>
                  </a:cubicBezTo>
                  <a:cubicBezTo>
                    <a:pt x="224" y="22"/>
                    <a:pt x="224" y="22"/>
                    <a:pt x="224" y="22"/>
                  </a:cubicBezTo>
                  <a:cubicBezTo>
                    <a:pt x="223" y="23"/>
                    <a:pt x="223" y="23"/>
                    <a:pt x="223" y="23"/>
                  </a:cubicBezTo>
                  <a:cubicBezTo>
                    <a:pt x="223" y="23"/>
                    <a:pt x="223" y="23"/>
                    <a:pt x="223" y="23"/>
                  </a:cubicBezTo>
                  <a:cubicBezTo>
                    <a:pt x="221" y="23"/>
                    <a:pt x="221" y="23"/>
                    <a:pt x="221" y="23"/>
                  </a:cubicBezTo>
                  <a:cubicBezTo>
                    <a:pt x="221" y="23"/>
                    <a:pt x="221" y="23"/>
                    <a:pt x="220" y="23"/>
                  </a:cubicBezTo>
                  <a:cubicBezTo>
                    <a:pt x="217" y="23"/>
                    <a:pt x="210" y="24"/>
                    <a:pt x="207" y="22"/>
                  </a:cubicBezTo>
                  <a:cubicBezTo>
                    <a:pt x="205" y="22"/>
                    <a:pt x="204" y="23"/>
                    <a:pt x="204" y="23"/>
                  </a:cubicBezTo>
                  <a:cubicBezTo>
                    <a:pt x="201" y="22"/>
                    <a:pt x="197" y="22"/>
                    <a:pt x="194" y="23"/>
                  </a:cubicBezTo>
                  <a:cubicBezTo>
                    <a:pt x="194" y="23"/>
                    <a:pt x="194" y="23"/>
                    <a:pt x="194" y="23"/>
                  </a:cubicBezTo>
                  <a:cubicBezTo>
                    <a:pt x="193" y="23"/>
                    <a:pt x="193" y="23"/>
                    <a:pt x="193" y="23"/>
                  </a:cubicBezTo>
                  <a:cubicBezTo>
                    <a:pt x="193" y="23"/>
                    <a:pt x="193" y="22"/>
                    <a:pt x="192" y="22"/>
                  </a:cubicBezTo>
                  <a:cubicBezTo>
                    <a:pt x="192" y="23"/>
                    <a:pt x="190" y="23"/>
                    <a:pt x="189" y="23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7" y="23"/>
                    <a:pt x="186" y="23"/>
                    <a:pt x="186" y="23"/>
                  </a:cubicBezTo>
                  <a:cubicBezTo>
                    <a:pt x="184" y="23"/>
                    <a:pt x="184" y="23"/>
                    <a:pt x="184" y="23"/>
                  </a:cubicBezTo>
                  <a:lnTo>
                    <a:pt x="186" y="22"/>
                  </a:lnTo>
                  <a:close/>
                  <a:moveTo>
                    <a:pt x="173" y="23"/>
                  </a:moveTo>
                  <a:cubicBezTo>
                    <a:pt x="175" y="23"/>
                    <a:pt x="177" y="23"/>
                    <a:pt x="179" y="24"/>
                  </a:cubicBezTo>
                  <a:cubicBezTo>
                    <a:pt x="176" y="23"/>
                    <a:pt x="174" y="23"/>
                    <a:pt x="173" y="23"/>
                  </a:cubicBezTo>
                  <a:close/>
                  <a:moveTo>
                    <a:pt x="188" y="24"/>
                  </a:moveTo>
                  <a:cubicBezTo>
                    <a:pt x="188" y="24"/>
                    <a:pt x="188" y="24"/>
                    <a:pt x="188" y="24"/>
                  </a:cubicBezTo>
                  <a:cubicBezTo>
                    <a:pt x="202" y="24"/>
                    <a:pt x="202" y="24"/>
                    <a:pt x="202" y="24"/>
                  </a:cubicBezTo>
                  <a:cubicBezTo>
                    <a:pt x="202" y="24"/>
                    <a:pt x="202" y="24"/>
                    <a:pt x="202" y="24"/>
                  </a:cubicBezTo>
                  <a:lnTo>
                    <a:pt x="188" y="24"/>
                  </a:lnTo>
                  <a:close/>
                  <a:moveTo>
                    <a:pt x="203" y="24"/>
                  </a:moveTo>
                  <a:cubicBezTo>
                    <a:pt x="203" y="24"/>
                    <a:pt x="203" y="24"/>
                    <a:pt x="203" y="24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206" y="24"/>
                    <a:pt x="206" y="24"/>
                    <a:pt x="206" y="24"/>
                  </a:cubicBezTo>
                  <a:lnTo>
                    <a:pt x="203" y="24"/>
                  </a:lnTo>
                  <a:close/>
                  <a:moveTo>
                    <a:pt x="265" y="26"/>
                  </a:moveTo>
                  <a:cubicBezTo>
                    <a:pt x="265" y="26"/>
                    <a:pt x="265" y="26"/>
                    <a:pt x="265" y="26"/>
                  </a:cubicBezTo>
                  <a:cubicBezTo>
                    <a:pt x="270" y="26"/>
                    <a:pt x="270" y="26"/>
                    <a:pt x="270" y="26"/>
                  </a:cubicBezTo>
                  <a:cubicBezTo>
                    <a:pt x="270" y="26"/>
                    <a:pt x="270" y="26"/>
                    <a:pt x="270" y="26"/>
                  </a:cubicBezTo>
                  <a:lnTo>
                    <a:pt x="265" y="26"/>
                  </a:lnTo>
                  <a:close/>
                  <a:moveTo>
                    <a:pt x="339" y="29"/>
                  </a:moveTo>
                  <a:cubicBezTo>
                    <a:pt x="336" y="29"/>
                    <a:pt x="332" y="29"/>
                    <a:pt x="329" y="29"/>
                  </a:cubicBezTo>
                  <a:cubicBezTo>
                    <a:pt x="327" y="29"/>
                    <a:pt x="325" y="29"/>
                    <a:pt x="324" y="29"/>
                  </a:cubicBezTo>
                  <a:cubicBezTo>
                    <a:pt x="325" y="29"/>
                    <a:pt x="327" y="29"/>
                    <a:pt x="329" y="29"/>
                  </a:cubicBezTo>
                  <a:cubicBezTo>
                    <a:pt x="332" y="29"/>
                    <a:pt x="335" y="28"/>
                    <a:pt x="339" y="29"/>
                  </a:cubicBezTo>
                  <a:close/>
                  <a:moveTo>
                    <a:pt x="312" y="29"/>
                  </a:moveTo>
                  <a:cubicBezTo>
                    <a:pt x="312" y="29"/>
                    <a:pt x="312" y="29"/>
                    <a:pt x="312" y="29"/>
                  </a:cubicBezTo>
                  <a:cubicBezTo>
                    <a:pt x="314" y="29"/>
                    <a:pt x="316" y="29"/>
                    <a:pt x="317" y="28"/>
                  </a:cubicBezTo>
                  <a:cubicBezTo>
                    <a:pt x="318" y="28"/>
                    <a:pt x="318" y="28"/>
                    <a:pt x="318" y="28"/>
                  </a:cubicBezTo>
                  <a:cubicBezTo>
                    <a:pt x="318" y="28"/>
                    <a:pt x="318" y="28"/>
                    <a:pt x="317" y="28"/>
                  </a:cubicBezTo>
                  <a:cubicBezTo>
                    <a:pt x="317" y="29"/>
                    <a:pt x="317" y="29"/>
                    <a:pt x="317" y="29"/>
                  </a:cubicBezTo>
                  <a:cubicBezTo>
                    <a:pt x="318" y="29"/>
                    <a:pt x="318" y="29"/>
                    <a:pt x="318" y="29"/>
                  </a:cubicBezTo>
                  <a:cubicBezTo>
                    <a:pt x="318" y="29"/>
                    <a:pt x="318" y="29"/>
                    <a:pt x="318" y="29"/>
                  </a:cubicBezTo>
                  <a:lnTo>
                    <a:pt x="312" y="29"/>
                  </a:lnTo>
                  <a:close/>
                  <a:moveTo>
                    <a:pt x="340" y="29"/>
                  </a:moveTo>
                  <a:cubicBezTo>
                    <a:pt x="340" y="29"/>
                    <a:pt x="340" y="29"/>
                    <a:pt x="340" y="29"/>
                  </a:cubicBezTo>
                  <a:cubicBezTo>
                    <a:pt x="342" y="29"/>
                    <a:pt x="342" y="29"/>
                    <a:pt x="342" y="29"/>
                  </a:cubicBezTo>
                  <a:cubicBezTo>
                    <a:pt x="342" y="29"/>
                    <a:pt x="342" y="29"/>
                    <a:pt x="342" y="29"/>
                  </a:cubicBezTo>
                  <a:lnTo>
                    <a:pt x="340" y="29"/>
                  </a:lnTo>
                  <a:close/>
                  <a:moveTo>
                    <a:pt x="335" y="31"/>
                  </a:moveTo>
                  <a:cubicBezTo>
                    <a:pt x="335" y="30"/>
                    <a:pt x="335" y="30"/>
                    <a:pt x="335" y="30"/>
                  </a:cubicBezTo>
                  <a:cubicBezTo>
                    <a:pt x="337" y="30"/>
                    <a:pt x="337" y="30"/>
                    <a:pt x="337" y="30"/>
                  </a:cubicBezTo>
                  <a:cubicBezTo>
                    <a:pt x="337" y="31"/>
                    <a:pt x="337" y="31"/>
                    <a:pt x="337" y="31"/>
                  </a:cubicBezTo>
                  <a:lnTo>
                    <a:pt x="335" y="31"/>
                  </a:lnTo>
                  <a:close/>
                  <a:moveTo>
                    <a:pt x="348" y="31"/>
                  </a:moveTo>
                  <a:cubicBezTo>
                    <a:pt x="348" y="30"/>
                    <a:pt x="348" y="30"/>
                    <a:pt x="348" y="30"/>
                  </a:cubicBezTo>
                  <a:cubicBezTo>
                    <a:pt x="351" y="30"/>
                    <a:pt x="351" y="30"/>
                    <a:pt x="351" y="30"/>
                  </a:cubicBezTo>
                  <a:cubicBezTo>
                    <a:pt x="351" y="31"/>
                    <a:pt x="351" y="31"/>
                    <a:pt x="351" y="31"/>
                  </a:cubicBezTo>
                  <a:lnTo>
                    <a:pt x="348" y="31"/>
                  </a:lnTo>
                  <a:close/>
                  <a:moveTo>
                    <a:pt x="329" y="32"/>
                  </a:moveTo>
                  <a:cubicBezTo>
                    <a:pt x="329" y="31"/>
                    <a:pt x="329" y="31"/>
                    <a:pt x="329" y="31"/>
                  </a:cubicBezTo>
                  <a:cubicBezTo>
                    <a:pt x="332" y="31"/>
                    <a:pt x="332" y="31"/>
                    <a:pt x="332" y="31"/>
                  </a:cubicBezTo>
                  <a:cubicBezTo>
                    <a:pt x="332" y="32"/>
                    <a:pt x="332" y="32"/>
                    <a:pt x="332" y="32"/>
                  </a:cubicBezTo>
                  <a:lnTo>
                    <a:pt x="329" y="32"/>
                  </a:lnTo>
                  <a:close/>
                  <a:moveTo>
                    <a:pt x="344" y="32"/>
                  </a:moveTo>
                  <a:cubicBezTo>
                    <a:pt x="344" y="32"/>
                    <a:pt x="344" y="32"/>
                    <a:pt x="344" y="32"/>
                  </a:cubicBezTo>
                  <a:cubicBezTo>
                    <a:pt x="351" y="32"/>
                    <a:pt x="351" y="32"/>
                    <a:pt x="351" y="32"/>
                  </a:cubicBezTo>
                  <a:cubicBezTo>
                    <a:pt x="351" y="32"/>
                    <a:pt x="351" y="32"/>
                    <a:pt x="351" y="32"/>
                  </a:cubicBezTo>
                  <a:lnTo>
                    <a:pt x="344" y="32"/>
                  </a:lnTo>
                  <a:close/>
                  <a:moveTo>
                    <a:pt x="321" y="38"/>
                  </a:moveTo>
                  <a:cubicBezTo>
                    <a:pt x="321" y="38"/>
                    <a:pt x="321" y="38"/>
                    <a:pt x="321" y="38"/>
                  </a:cubicBezTo>
                  <a:cubicBezTo>
                    <a:pt x="325" y="38"/>
                    <a:pt x="325" y="38"/>
                    <a:pt x="325" y="38"/>
                  </a:cubicBezTo>
                  <a:cubicBezTo>
                    <a:pt x="325" y="38"/>
                    <a:pt x="325" y="38"/>
                    <a:pt x="325" y="38"/>
                  </a:cubicBezTo>
                  <a:lnTo>
                    <a:pt x="321" y="38"/>
                  </a:lnTo>
                  <a:close/>
                  <a:moveTo>
                    <a:pt x="329" y="39"/>
                  </a:moveTo>
                  <a:cubicBezTo>
                    <a:pt x="329" y="38"/>
                    <a:pt x="329" y="38"/>
                    <a:pt x="329" y="38"/>
                  </a:cubicBezTo>
                  <a:cubicBezTo>
                    <a:pt x="331" y="38"/>
                    <a:pt x="331" y="38"/>
                    <a:pt x="331" y="38"/>
                  </a:cubicBezTo>
                  <a:cubicBezTo>
                    <a:pt x="331" y="39"/>
                    <a:pt x="331" y="39"/>
                    <a:pt x="331" y="39"/>
                  </a:cubicBezTo>
                  <a:lnTo>
                    <a:pt x="329" y="39"/>
                  </a:lnTo>
                  <a:close/>
                  <a:moveTo>
                    <a:pt x="301" y="39"/>
                  </a:moveTo>
                  <a:cubicBezTo>
                    <a:pt x="301" y="39"/>
                    <a:pt x="301" y="39"/>
                    <a:pt x="301" y="39"/>
                  </a:cubicBezTo>
                  <a:cubicBezTo>
                    <a:pt x="313" y="39"/>
                    <a:pt x="313" y="39"/>
                    <a:pt x="313" y="39"/>
                  </a:cubicBezTo>
                  <a:cubicBezTo>
                    <a:pt x="313" y="39"/>
                    <a:pt x="313" y="39"/>
                    <a:pt x="313" y="39"/>
                  </a:cubicBezTo>
                  <a:lnTo>
                    <a:pt x="301" y="39"/>
                  </a:lnTo>
                  <a:close/>
                  <a:moveTo>
                    <a:pt x="314" y="39"/>
                  </a:moveTo>
                  <a:cubicBezTo>
                    <a:pt x="314" y="39"/>
                    <a:pt x="314" y="39"/>
                    <a:pt x="314" y="39"/>
                  </a:cubicBezTo>
                  <a:cubicBezTo>
                    <a:pt x="319" y="39"/>
                    <a:pt x="319" y="39"/>
                    <a:pt x="319" y="39"/>
                  </a:cubicBezTo>
                  <a:cubicBezTo>
                    <a:pt x="319" y="39"/>
                    <a:pt x="319" y="39"/>
                    <a:pt x="319" y="39"/>
                  </a:cubicBezTo>
                  <a:lnTo>
                    <a:pt x="314" y="39"/>
                  </a:lnTo>
                  <a:close/>
                  <a:moveTo>
                    <a:pt x="362" y="41"/>
                  </a:moveTo>
                  <a:cubicBezTo>
                    <a:pt x="362" y="41"/>
                    <a:pt x="362" y="41"/>
                    <a:pt x="362" y="41"/>
                  </a:cubicBezTo>
                  <a:cubicBezTo>
                    <a:pt x="365" y="41"/>
                    <a:pt x="365" y="41"/>
                    <a:pt x="365" y="41"/>
                  </a:cubicBezTo>
                  <a:cubicBezTo>
                    <a:pt x="365" y="41"/>
                    <a:pt x="365" y="41"/>
                    <a:pt x="365" y="41"/>
                  </a:cubicBezTo>
                  <a:lnTo>
                    <a:pt x="362" y="41"/>
                  </a:lnTo>
                  <a:close/>
                  <a:moveTo>
                    <a:pt x="370" y="42"/>
                  </a:moveTo>
                  <a:cubicBezTo>
                    <a:pt x="370" y="41"/>
                    <a:pt x="370" y="41"/>
                    <a:pt x="370" y="41"/>
                  </a:cubicBezTo>
                  <a:cubicBezTo>
                    <a:pt x="373" y="41"/>
                    <a:pt x="373" y="41"/>
                    <a:pt x="373" y="41"/>
                  </a:cubicBezTo>
                  <a:cubicBezTo>
                    <a:pt x="373" y="42"/>
                    <a:pt x="373" y="42"/>
                    <a:pt x="373" y="42"/>
                  </a:cubicBezTo>
                  <a:lnTo>
                    <a:pt x="370" y="42"/>
                  </a:lnTo>
                  <a:close/>
                  <a:moveTo>
                    <a:pt x="369" y="43"/>
                  </a:moveTo>
                  <a:cubicBezTo>
                    <a:pt x="369" y="43"/>
                    <a:pt x="369" y="43"/>
                    <a:pt x="369" y="43"/>
                  </a:cubicBezTo>
                  <a:cubicBezTo>
                    <a:pt x="374" y="43"/>
                    <a:pt x="374" y="43"/>
                    <a:pt x="374" y="43"/>
                  </a:cubicBezTo>
                  <a:cubicBezTo>
                    <a:pt x="374" y="43"/>
                    <a:pt x="374" y="43"/>
                    <a:pt x="374" y="43"/>
                  </a:cubicBezTo>
                  <a:lnTo>
                    <a:pt x="369" y="43"/>
                  </a:lnTo>
                  <a:close/>
                  <a:moveTo>
                    <a:pt x="379" y="43"/>
                  </a:moveTo>
                  <a:cubicBezTo>
                    <a:pt x="389" y="43"/>
                    <a:pt x="389" y="43"/>
                    <a:pt x="389" y="43"/>
                  </a:cubicBezTo>
                  <a:cubicBezTo>
                    <a:pt x="389" y="43"/>
                    <a:pt x="389" y="43"/>
                    <a:pt x="389" y="43"/>
                  </a:cubicBezTo>
                  <a:cubicBezTo>
                    <a:pt x="386" y="43"/>
                    <a:pt x="382" y="43"/>
                    <a:pt x="379" y="43"/>
                  </a:cubicBezTo>
                  <a:close/>
                  <a:moveTo>
                    <a:pt x="392" y="43"/>
                  </a:moveTo>
                  <a:cubicBezTo>
                    <a:pt x="395" y="43"/>
                    <a:pt x="394" y="43"/>
                    <a:pt x="396" y="43"/>
                  </a:cubicBezTo>
                  <a:lnTo>
                    <a:pt x="392" y="43"/>
                  </a:lnTo>
                  <a:close/>
                  <a:moveTo>
                    <a:pt x="381" y="44"/>
                  </a:moveTo>
                  <a:cubicBezTo>
                    <a:pt x="381" y="44"/>
                    <a:pt x="381" y="44"/>
                    <a:pt x="381" y="44"/>
                  </a:cubicBezTo>
                  <a:cubicBezTo>
                    <a:pt x="387" y="44"/>
                    <a:pt x="387" y="44"/>
                    <a:pt x="387" y="44"/>
                  </a:cubicBezTo>
                  <a:cubicBezTo>
                    <a:pt x="387" y="44"/>
                    <a:pt x="387" y="44"/>
                    <a:pt x="387" y="44"/>
                  </a:cubicBezTo>
                  <a:lnTo>
                    <a:pt x="381" y="44"/>
                  </a:lnTo>
                  <a:close/>
                  <a:moveTo>
                    <a:pt x="351" y="48"/>
                  </a:moveTo>
                  <a:cubicBezTo>
                    <a:pt x="351" y="47"/>
                    <a:pt x="351" y="47"/>
                    <a:pt x="351" y="47"/>
                  </a:cubicBezTo>
                  <a:cubicBezTo>
                    <a:pt x="354" y="47"/>
                    <a:pt x="354" y="47"/>
                    <a:pt x="354" y="47"/>
                  </a:cubicBezTo>
                  <a:cubicBezTo>
                    <a:pt x="354" y="48"/>
                    <a:pt x="354" y="48"/>
                    <a:pt x="354" y="48"/>
                  </a:cubicBezTo>
                  <a:lnTo>
                    <a:pt x="351" y="48"/>
                  </a:lnTo>
                  <a:close/>
                  <a:moveTo>
                    <a:pt x="278" y="49"/>
                  </a:moveTo>
                  <a:cubicBezTo>
                    <a:pt x="278" y="49"/>
                    <a:pt x="278" y="49"/>
                    <a:pt x="278" y="49"/>
                  </a:cubicBezTo>
                  <a:cubicBezTo>
                    <a:pt x="285" y="49"/>
                    <a:pt x="285" y="49"/>
                    <a:pt x="285" y="49"/>
                  </a:cubicBezTo>
                  <a:cubicBezTo>
                    <a:pt x="285" y="49"/>
                    <a:pt x="285" y="49"/>
                    <a:pt x="285" y="49"/>
                  </a:cubicBezTo>
                  <a:lnTo>
                    <a:pt x="278" y="49"/>
                  </a:lnTo>
                  <a:close/>
                  <a:moveTo>
                    <a:pt x="308" y="49"/>
                  </a:moveTo>
                  <a:cubicBezTo>
                    <a:pt x="308" y="49"/>
                    <a:pt x="308" y="49"/>
                    <a:pt x="308" y="49"/>
                  </a:cubicBezTo>
                  <a:cubicBezTo>
                    <a:pt x="314" y="49"/>
                    <a:pt x="314" y="49"/>
                    <a:pt x="314" y="49"/>
                  </a:cubicBezTo>
                  <a:cubicBezTo>
                    <a:pt x="314" y="49"/>
                    <a:pt x="314" y="49"/>
                    <a:pt x="314" y="49"/>
                  </a:cubicBezTo>
                  <a:lnTo>
                    <a:pt x="308" y="49"/>
                  </a:lnTo>
                  <a:close/>
                  <a:moveTo>
                    <a:pt x="307" y="50"/>
                  </a:moveTo>
                  <a:cubicBezTo>
                    <a:pt x="307" y="50"/>
                    <a:pt x="307" y="50"/>
                    <a:pt x="307" y="50"/>
                  </a:cubicBezTo>
                  <a:cubicBezTo>
                    <a:pt x="312" y="50"/>
                    <a:pt x="312" y="50"/>
                    <a:pt x="312" y="50"/>
                  </a:cubicBezTo>
                  <a:cubicBezTo>
                    <a:pt x="312" y="50"/>
                    <a:pt x="312" y="50"/>
                    <a:pt x="312" y="50"/>
                  </a:cubicBezTo>
                  <a:lnTo>
                    <a:pt x="307" y="50"/>
                  </a:lnTo>
                  <a:close/>
                  <a:moveTo>
                    <a:pt x="319" y="50"/>
                  </a:moveTo>
                  <a:cubicBezTo>
                    <a:pt x="319" y="50"/>
                    <a:pt x="319" y="50"/>
                    <a:pt x="319" y="50"/>
                  </a:cubicBezTo>
                  <a:cubicBezTo>
                    <a:pt x="322" y="50"/>
                    <a:pt x="322" y="50"/>
                    <a:pt x="322" y="50"/>
                  </a:cubicBezTo>
                  <a:cubicBezTo>
                    <a:pt x="322" y="50"/>
                    <a:pt x="322" y="50"/>
                    <a:pt x="322" y="50"/>
                  </a:cubicBezTo>
                  <a:lnTo>
                    <a:pt x="319" y="50"/>
                  </a:lnTo>
                  <a:close/>
                  <a:moveTo>
                    <a:pt x="321" y="52"/>
                  </a:moveTo>
                  <a:cubicBezTo>
                    <a:pt x="323" y="52"/>
                    <a:pt x="323" y="52"/>
                    <a:pt x="323" y="52"/>
                  </a:cubicBezTo>
                  <a:cubicBezTo>
                    <a:pt x="326" y="52"/>
                    <a:pt x="326" y="52"/>
                    <a:pt x="326" y="52"/>
                  </a:cubicBezTo>
                  <a:lnTo>
                    <a:pt x="321" y="52"/>
                  </a:lnTo>
                  <a:close/>
                  <a:moveTo>
                    <a:pt x="329" y="52"/>
                  </a:moveTo>
                  <a:cubicBezTo>
                    <a:pt x="329" y="52"/>
                    <a:pt x="329" y="52"/>
                    <a:pt x="329" y="52"/>
                  </a:cubicBezTo>
                  <a:cubicBezTo>
                    <a:pt x="332" y="52"/>
                    <a:pt x="332" y="52"/>
                    <a:pt x="332" y="52"/>
                  </a:cubicBezTo>
                  <a:cubicBezTo>
                    <a:pt x="332" y="52"/>
                    <a:pt x="332" y="52"/>
                    <a:pt x="332" y="52"/>
                  </a:cubicBezTo>
                  <a:lnTo>
                    <a:pt x="329" y="52"/>
                  </a:lnTo>
                  <a:close/>
                  <a:moveTo>
                    <a:pt x="24" y="54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1" y="54"/>
                    <a:pt x="21" y="54"/>
                    <a:pt x="21" y="54"/>
                  </a:cubicBezTo>
                  <a:lnTo>
                    <a:pt x="24" y="54"/>
                  </a:lnTo>
                  <a:close/>
                  <a:moveTo>
                    <a:pt x="13" y="55"/>
                  </a:moveTo>
                  <a:cubicBezTo>
                    <a:pt x="13" y="55"/>
                    <a:pt x="13" y="55"/>
                    <a:pt x="13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lnTo>
                    <a:pt x="13" y="55"/>
                  </a:lnTo>
                  <a:close/>
                  <a:moveTo>
                    <a:pt x="336" y="64"/>
                  </a:moveTo>
                  <a:cubicBezTo>
                    <a:pt x="341" y="63"/>
                    <a:pt x="348" y="63"/>
                    <a:pt x="352" y="63"/>
                  </a:cubicBezTo>
                  <a:cubicBezTo>
                    <a:pt x="347" y="64"/>
                    <a:pt x="341" y="64"/>
                    <a:pt x="336" y="64"/>
                  </a:cubicBezTo>
                  <a:close/>
                  <a:moveTo>
                    <a:pt x="316" y="66"/>
                  </a:moveTo>
                  <a:cubicBezTo>
                    <a:pt x="316" y="65"/>
                    <a:pt x="316" y="65"/>
                    <a:pt x="316" y="65"/>
                  </a:cubicBezTo>
                  <a:cubicBezTo>
                    <a:pt x="323" y="65"/>
                    <a:pt x="323" y="65"/>
                    <a:pt x="323" y="65"/>
                  </a:cubicBezTo>
                  <a:cubicBezTo>
                    <a:pt x="323" y="66"/>
                    <a:pt x="323" y="66"/>
                    <a:pt x="323" y="66"/>
                  </a:cubicBezTo>
                  <a:lnTo>
                    <a:pt x="316" y="66"/>
                  </a:lnTo>
                  <a:close/>
                  <a:moveTo>
                    <a:pt x="19" y="68"/>
                  </a:moveTo>
                  <a:cubicBezTo>
                    <a:pt x="23" y="68"/>
                    <a:pt x="23" y="68"/>
                    <a:pt x="23" y="68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19" y="68"/>
                    <a:pt x="19" y="68"/>
                    <a:pt x="19" y="68"/>
                  </a:cubicBezTo>
                  <a:close/>
                  <a:moveTo>
                    <a:pt x="14" y="69"/>
                  </a:moveTo>
                  <a:cubicBezTo>
                    <a:pt x="14" y="68"/>
                    <a:pt x="14" y="68"/>
                    <a:pt x="14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7" y="69"/>
                    <a:pt x="17" y="69"/>
                    <a:pt x="17" y="69"/>
                  </a:cubicBezTo>
                  <a:lnTo>
                    <a:pt x="14" y="69"/>
                  </a:lnTo>
                  <a:close/>
                  <a:moveTo>
                    <a:pt x="331" y="72"/>
                  </a:moveTo>
                  <a:cubicBezTo>
                    <a:pt x="331" y="72"/>
                    <a:pt x="331" y="72"/>
                    <a:pt x="331" y="72"/>
                  </a:cubicBezTo>
                  <a:cubicBezTo>
                    <a:pt x="336" y="72"/>
                    <a:pt x="336" y="72"/>
                    <a:pt x="336" y="72"/>
                  </a:cubicBezTo>
                  <a:cubicBezTo>
                    <a:pt x="336" y="72"/>
                    <a:pt x="336" y="72"/>
                    <a:pt x="336" y="72"/>
                  </a:cubicBezTo>
                  <a:lnTo>
                    <a:pt x="331" y="72"/>
                  </a:lnTo>
                  <a:close/>
                  <a:moveTo>
                    <a:pt x="393" y="78"/>
                  </a:moveTo>
                  <a:cubicBezTo>
                    <a:pt x="392" y="78"/>
                    <a:pt x="392" y="78"/>
                    <a:pt x="392" y="78"/>
                  </a:cubicBezTo>
                  <a:cubicBezTo>
                    <a:pt x="394" y="77"/>
                    <a:pt x="394" y="77"/>
                    <a:pt x="394" y="77"/>
                  </a:cubicBezTo>
                  <a:cubicBezTo>
                    <a:pt x="393" y="77"/>
                    <a:pt x="393" y="77"/>
                    <a:pt x="393" y="78"/>
                  </a:cubicBezTo>
                  <a:close/>
                  <a:moveTo>
                    <a:pt x="360" y="77"/>
                  </a:moveTo>
                  <a:cubicBezTo>
                    <a:pt x="358" y="78"/>
                    <a:pt x="355" y="77"/>
                    <a:pt x="352" y="78"/>
                  </a:cubicBezTo>
                  <a:cubicBezTo>
                    <a:pt x="352" y="77"/>
                    <a:pt x="352" y="77"/>
                    <a:pt x="352" y="77"/>
                  </a:cubicBezTo>
                  <a:lnTo>
                    <a:pt x="360" y="77"/>
                  </a:lnTo>
                  <a:close/>
                  <a:moveTo>
                    <a:pt x="296" y="80"/>
                  </a:moveTo>
                  <a:cubicBezTo>
                    <a:pt x="294" y="80"/>
                    <a:pt x="294" y="80"/>
                    <a:pt x="294" y="80"/>
                  </a:cubicBezTo>
                  <a:cubicBezTo>
                    <a:pt x="294" y="80"/>
                    <a:pt x="295" y="79"/>
                    <a:pt x="296" y="80"/>
                  </a:cubicBezTo>
                  <a:close/>
                  <a:moveTo>
                    <a:pt x="317" y="81"/>
                  </a:moveTo>
                  <a:cubicBezTo>
                    <a:pt x="317" y="81"/>
                    <a:pt x="318" y="81"/>
                    <a:pt x="318" y="81"/>
                  </a:cubicBezTo>
                  <a:cubicBezTo>
                    <a:pt x="315" y="81"/>
                    <a:pt x="315" y="81"/>
                    <a:pt x="315" y="81"/>
                  </a:cubicBezTo>
                  <a:cubicBezTo>
                    <a:pt x="315" y="81"/>
                    <a:pt x="316" y="81"/>
                    <a:pt x="316" y="81"/>
                  </a:cubicBezTo>
                  <a:lnTo>
                    <a:pt x="317" y="81"/>
                  </a:lnTo>
                  <a:close/>
                  <a:moveTo>
                    <a:pt x="297" y="81"/>
                  </a:moveTo>
                  <a:cubicBezTo>
                    <a:pt x="294" y="81"/>
                    <a:pt x="290" y="81"/>
                    <a:pt x="288" y="81"/>
                  </a:cubicBezTo>
                  <a:cubicBezTo>
                    <a:pt x="291" y="81"/>
                    <a:pt x="294" y="81"/>
                    <a:pt x="297" y="81"/>
                  </a:cubicBezTo>
                  <a:cubicBezTo>
                    <a:pt x="303" y="81"/>
                    <a:pt x="309" y="81"/>
                    <a:pt x="314" y="81"/>
                  </a:cubicBezTo>
                  <a:cubicBezTo>
                    <a:pt x="309" y="82"/>
                    <a:pt x="303" y="81"/>
                    <a:pt x="297" y="81"/>
                  </a:cubicBezTo>
                  <a:close/>
                  <a:moveTo>
                    <a:pt x="255" y="83"/>
                  </a:moveTo>
                  <a:cubicBezTo>
                    <a:pt x="255" y="83"/>
                    <a:pt x="255" y="83"/>
                    <a:pt x="255" y="83"/>
                  </a:cubicBezTo>
                  <a:cubicBezTo>
                    <a:pt x="260" y="83"/>
                    <a:pt x="260" y="83"/>
                    <a:pt x="260" y="83"/>
                  </a:cubicBezTo>
                  <a:cubicBezTo>
                    <a:pt x="260" y="83"/>
                    <a:pt x="260" y="83"/>
                    <a:pt x="260" y="83"/>
                  </a:cubicBezTo>
                  <a:lnTo>
                    <a:pt x="255" y="83"/>
                  </a:lnTo>
                  <a:close/>
                  <a:moveTo>
                    <a:pt x="353" y="87"/>
                  </a:moveTo>
                  <a:cubicBezTo>
                    <a:pt x="353" y="86"/>
                    <a:pt x="353" y="86"/>
                    <a:pt x="353" y="86"/>
                  </a:cubicBezTo>
                  <a:cubicBezTo>
                    <a:pt x="357" y="86"/>
                    <a:pt x="357" y="86"/>
                    <a:pt x="357" y="86"/>
                  </a:cubicBezTo>
                  <a:cubicBezTo>
                    <a:pt x="357" y="87"/>
                    <a:pt x="357" y="87"/>
                    <a:pt x="357" y="87"/>
                  </a:cubicBezTo>
                  <a:lnTo>
                    <a:pt x="353" y="87"/>
                  </a:lnTo>
                  <a:close/>
                  <a:moveTo>
                    <a:pt x="378" y="88"/>
                  </a:moveTo>
                  <a:cubicBezTo>
                    <a:pt x="378" y="88"/>
                    <a:pt x="378" y="88"/>
                    <a:pt x="378" y="88"/>
                  </a:cubicBezTo>
                  <a:cubicBezTo>
                    <a:pt x="373" y="88"/>
                    <a:pt x="373" y="88"/>
                    <a:pt x="373" y="88"/>
                  </a:cubicBezTo>
                  <a:cubicBezTo>
                    <a:pt x="373" y="88"/>
                    <a:pt x="373" y="88"/>
                    <a:pt x="373" y="88"/>
                  </a:cubicBezTo>
                  <a:lnTo>
                    <a:pt x="378" y="88"/>
                  </a:lnTo>
                  <a:close/>
                  <a:moveTo>
                    <a:pt x="372" y="88"/>
                  </a:moveTo>
                  <a:cubicBezTo>
                    <a:pt x="372" y="88"/>
                    <a:pt x="372" y="88"/>
                    <a:pt x="372" y="88"/>
                  </a:cubicBezTo>
                  <a:cubicBezTo>
                    <a:pt x="367" y="88"/>
                    <a:pt x="367" y="88"/>
                    <a:pt x="367" y="88"/>
                  </a:cubicBezTo>
                  <a:cubicBezTo>
                    <a:pt x="367" y="88"/>
                    <a:pt x="367" y="88"/>
                    <a:pt x="367" y="88"/>
                  </a:cubicBezTo>
                  <a:lnTo>
                    <a:pt x="372" y="88"/>
                  </a:lnTo>
                  <a:close/>
                  <a:moveTo>
                    <a:pt x="22" y="89"/>
                  </a:moveTo>
                  <a:cubicBezTo>
                    <a:pt x="22" y="88"/>
                    <a:pt x="22" y="88"/>
                    <a:pt x="22" y="88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5" y="89"/>
                    <a:pt x="25" y="89"/>
                    <a:pt x="25" y="89"/>
                  </a:cubicBezTo>
                  <a:lnTo>
                    <a:pt x="22" y="89"/>
                  </a:lnTo>
                  <a:close/>
                  <a:moveTo>
                    <a:pt x="348" y="89"/>
                  </a:moveTo>
                  <a:cubicBezTo>
                    <a:pt x="351" y="88"/>
                    <a:pt x="354" y="88"/>
                    <a:pt x="357" y="88"/>
                  </a:cubicBezTo>
                  <a:cubicBezTo>
                    <a:pt x="357" y="88"/>
                    <a:pt x="357" y="88"/>
                    <a:pt x="357" y="89"/>
                  </a:cubicBezTo>
                  <a:lnTo>
                    <a:pt x="348" y="89"/>
                  </a:lnTo>
                  <a:close/>
                  <a:moveTo>
                    <a:pt x="393" y="89"/>
                  </a:moveTo>
                  <a:cubicBezTo>
                    <a:pt x="393" y="89"/>
                    <a:pt x="393" y="89"/>
                    <a:pt x="393" y="89"/>
                  </a:cubicBezTo>
                  <a:cubicBezTo>
                    <a:pt x="396" y="89"/>
                    <a:pt x="396" y="89"/>
                    <a:pt x="396" y="89"/>
                  </a:cubicBezTo>
                  <a:cubicBezTo>
                    <a:pt x="396" y="89"/>
                    <a:pt x="396" y="89"/>
                    <a:pt x="396" y="89"/>
                  </a:cubicBezTo>
                  <a:lnTo>
                    <a:pt x="393" y="89"/>
                  </a:lnTo>
                  <a:close/>
                  <a:moveTo>
                    <a:pt x="22" y="91"/>
                  </a:moveTo>
                  <a:cubicBezTo>
                    <a:pt x="22" y="91"/>
                    <a:pt x="22" y="91"/>
                    <a:pt x="22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91"/>
                    <a:pt x="24" y="91"/>
                    <a:pt x="25" y="91"/>
                  </a:cubicBezTo>
                  <a:lnTo>
                    <a:pt x="22" y="91"/>
                  </a:lnTo>
                  <a:close/>
                  <a:moveTo>
                    <a:pt x="362" y="93"/>
                  </a:moveTo>
                  <a:cubicBezTo>
                    <a:pt x="362" y="92"/>
                    <a:pt x="362" y="92"/>
                    <a:pt x="362" y="92"/>
                  </a:cubicBezTo>
                  <a:cubicBezTo>
                    <a:pt x="364" y="92"/>
                    <a:pt x="364" y="92"/>
                    <a:pt x="364" y="92"/>
                  </a:cubicBezTo>
                  <a:cubicBezTo>
                    <a:pt x="364" y="93"/>
                    <a:pt x="364" y="93"/>
                    <a:pt x="364" y="93"/>
                  </a:cubicBezTo>
                  <a:lnTo>
                    <a:pt x="362" y="93"/>
                  </a:lnTo>
                  <a:close/>
                  <a:moveTo>
                    <a:pt x="347" y="94"/>
                  </a:moveTo>
                  <a:cubicBezTo>
                    <a:pt x="347" y="94"/>
                    <a:pt x="347" y="94"/>
                    <a:pt x="347" y="94"/>
                  </a:cubicBezTo>
                  <a:cubicBezTo>
                    <a:pt x="354" y="94"/>
                    <a:pt x="354" y="94"/>
                    <a:pt x="354" y="94"/>
                  </a:cubicBezTo>
                  <a:cubicBezTo>
                    <a:pt x="354" y="94"/>
                    <a:pt x="354" y="94"/>
                    <a:pt x="354" y="94"/>
                  </a:cubicBezTo>
                  <a:lnTo>
                    <a:pt x="347" y="94"/>
                  </a:ln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65" y="94"/>
                    <a:pt x="365" y="94"/>
                    <a:pt x="365" y="94"/>
                  </a:cubicBezTo>
                  <a:cubicBezTo>
                    <a:pt x="365" y="94"/>
                    <a:pt x="365" y="94"/>
                    <a:pt x="365" y="94"/>
                  </a:cubicBezTo>
                  <a:lnTo>
                    <a:pt x="357" y="94"/>
                  </a:lnTo>
                  <a:close/>
                  <a:moveTo>
                    <a:pt x="367" y="94"/>
                  </a:moveTo>
                  <a:cubicBezTo>
                    <a:pt x="367" y="94"/>
                    <a:pt x="367" y="94"/>
                    <a:pt x="367" y="94"/>
                  </a:cubicBezTo>
                  <a:cubicBezTo>
                    <a:pt x="377" y="93"/>
                    <a:pt x="377" y="93"/>
                    <a:pt x="377" y="93"/>
                  </a:cubicBezTo>
                  <a:cubicBezTo>
                    <a:pt x="377" y="94"/>
                    <a:pt x="377" y="94"/>
                    <a:pt x="377" y="94"/>
                  </a:cubicBezTo>
                  <a:lnTo>
                    <a:pt x="367" y="94"/>
                  </a:lnTo>
                  <a:close/>
                  <a:moveTo>
                    <a:pt x="349" y="97"/>
                  </a:moveTo>
                  <a:cubicBezTo>
                    <a:pt x="349" y="96"/>
                    <a:pt x="349" y="96"/>
                    <a:pt x="349" y="96"/>
                  </a:cubicBezTo>
                  <a:cubicBezTo>
                    <a:pt x="363" y="96"/>
                    <a:pt x="363" y="96"/>
                    <a:pt x="363" y="96"/>
                  </a:cubicBezTo>
                  <a:cubicBezTo>
                    <a:pt x="363" y="97"/>
                    <a:pt x="363" y="97"/>
                    <a:pt x="363" y="97"/>
                  </a:cubicBezTo>
                  <a:lnTo>
                    <a:pt x="349" y="97"/>
                  </a:lnTo>
                  <a:close/>
                  <a:moveTo>
                    <a:pt x="313" y="102"/>
                  </a:moveTo>
                  <a:cubicBezTo>
                    <a:pt x="304" y="102"/>
                    <a:pt x="304" y="102"/>
                    <a:pt x="304" y="102"/>
                  </a:cubicBezTo>
                  <a:cubicBezTo>
                    <a:pt x="304" y="102"/>
                    <a:pt x="304" y="102"/>
                    <a:pt x="304" y="102"/>
                  </a:cubicBezTo>
                  <a:cubicBezTo>
                    <a:pt x="315" y="102"/>
                    <a:pt x="323" y="102"/>
                    <a:pt x="333" y="102"/>
                  </a:cubicBezTo>
                  <a:cubicBezTo>
                    <a:pt x="327" y="103"/>
                    <a:pt x="321" y="102"/>
                    <a:pt x="315" y="103"/>
                  </a:cubicBezTo>
                  <a:cubicBezTo>
                    <a:pt x="313" y="102"/>
                    <a:pt x="313" y="102"/>
                    <a:pt x="313" y="102"/>
                  </a:cubicBezTo>
                  <a:close/>
                  <a:moveTo>
                    <a:pt x="323" y="104"/>
                  </a:moveTo>
                  <a:cubicBezTo>
                    <a:pt x="328" y="104"/>
                    <a:pt x="328" y="104"/>
                    <a:pt x="328" y="104"/>
                  </a:cubicBezTo>
                  <a:cubicBezTo>
                    <a:pt x="327" y="105"/>
                    <a:pt x="325" y="104"/>
                    <a:pt x="323" y="104"/>
                  </a:cubicBezTo>
                  <a:close/>
                  <a:moveTo>
                    <a:pt x="329" y="104"/>
                  </a:moveTo>
                  <a:cubicBezTo>
                    <a:pt x="329" y="104"/>
                    <a:pt x="329" y="104"/>
                    <a:pt x="329" y="104"/>
                  </a:cubicBezTo>
                  <a:cubicBezTo>
                    <a:pt x="333" y="104"/>
                    <a:pt x="333" y="104"/>
                    <a:pt x="333" y="104"/>
                  </a:cubicBezTo>
                  <a:cubicBezTo>
                    <a:pt x="333" y="104"/>
                    <a:pt x="333" y="104"/>
                    <a:pt x="333" y="104"/>
                  </a:cubicBezTo>
                  <a:lnTo>
                    <a:pt x="329" y="104"/>
                  </a:lnTo>
                  <a:close/>
                  <a:moveTo>
                    <a:pt x="373" y="106"/>
                  </a:moveTo>
                  <a:cubicBezTo>
                    <a:pt x="373" y="106"/>
                    <a:pt x="373" y="106"/>
                    <a:pt x="373" y="106"/>
                  </a:cubicBezTo>
                  <a:cubicBezTo>
                    <a:pt x="370" y="106"/>
                    <a:pt x="370" y="106"/>
                    <a:pt x="370" y="106"/>
                  </a:cubicBezTo>
                  <a:cubicBezTo>
                    <a:pt x="370" y="106"/>
                    <a:pt x="370" y="106"/>
                    <a:pt x="370" y="106"/>
                  </a:cubicBezTo>
                  <a:lnTo>
                    <a:pt x="373" y="106"/>
                  </a:lnTo>
                  <a:close/>
                  <a:moveTo>
                    <a:pt x="341" y="105"/>
                  </a:moveTo>
                  <a:cubicBezTo>
                    <a:pt x="341" y="105"/>
                    <a:pt x="341" y="105"/>
                    <a:pt x="341" y="105"/>
                  </a:cubicBezTo>
                  <a:cubicBezTo>
                    <a:pt x="344" y="105"/>
                    <a:pt x="344" y="105"/>
                    <a:pt x="344" y="105"/>
                  </a:cubicBezTo>
                  <a:cubicBezTo>
                    <a:pt x="344" y="105"/>
                    <a:pt x="344" y="105"/>
                    <a:pt x="344" y="105"/>
                  </a:cubicBezTo>
                  <a:lnTo>
                    <a:pt x="341" y="105"/>
                  </a:lnTo>
                  <a:close/>
                  <a:moveTo>
                    <a:pt x="348" y="107"/>
                  </a:moveTo>
                  <a:cubicBezTo>
                    <a:pt x="348" y="107"/>
                    <a:pt x="349" y="106"/>
                    <a:pt x="349" y="106"/>
                  </a:cubicBezTo>
                  <a:cubicBezTo>
                    <a:pt x="346" y="105"/>
                    <a:pt x="346" y="105"/>
                    <a:pt x="346" y="105"/>
                  </a:cubicBezTo>
                  <a:cubicBezTo>
                    <a:pt x="346" y="105"/>
                    <a:pt x="346" y="105"/>
                    <a:pt x="346" y="105"/>
                  </a:cubicBezTo>
                  <a:cubicBezTo>
                    <a:pt x="354" y="105"/>
                    <a:pt x="354" y="105"/>
                    <a:pt x="354" y="105"/>
                  </a:cubicBezTo>
                  <a:cubicBezTo>
                    <a:pt x="354" y="105"/>
                    <a:pt x="354" y="105"/>
                    <a:pt x="354" y="105"/>
                  </a:cubicBezTo>
                  <a:cubicBezTo>
                    <a:pt x="349" y="105"/>
                    <a:pt x="351" y="107"/>
                    <a:pt x="348" y="107"/>
                  </a:cubicBezTo>
                  <a:close/>
                  <a:moveTo>
                    <a:pt x="375" y="108"/>
                  </a:moveTo>
                  <a:cubicBezTo>
                    <a:pt x="377" y="108"/>
                    <a:pt x="377" y="108"/>
                    <a:pt x="377" y="108"/>
                  </a:cubicBezTo>
                  <a:cubicBezTo>
                    <a:pt x="377" y="109"/>
                    <a:pt x="377" y="109"/>
                    <a:pt x="377" y="109"/>
                  </a:cubicBezTo>
                  <a:cubicBezTo>
                    <a:pt x="375" y="109"/>
                    <a:pt x="375" y="109"/>
                    <a:pt x="375" y="109"/>
                  </a:cubicBezTo>
                  <a:lnTo>
                    <a:pt x="375" y="108"/>
                  </a:lnTo>
                  <a:close/>
                  <a:moveTo>
                    <a:pt x="332" y="109"/>
                  </a:moveTo>
                  <a:cubicBezTo>
                    <a:pt x="332" y="109"/>
                    <a:pt x="332" y="109"/>
                    <a:pt x="332" y="109"/>
                  </a:cubicBezTo>
                  <a:cubicBezTo>
                    <a:pt x="351" y="109"/>
                    <a:pt x="351" y="109"/>
                    <a:pt x="351" y="109"/>
                  </a:cubicBezTo>
                  <a:cubicBezTo>
                    <a:pt x="351" y="109"/>
                    <a:pt x="351" y="109"/>
                    <a:pt x="351" y="109"/>
                  </a:cubicBezTo>
                  <a:lnTo>
                    <a:pt x="332" y="109"/>
                  </a:lnTo>
                  <a:close/>
                  <a:moveTo>
                    <a:pt x="262" y="115"/>
                  </a:moveTo>
                  <a:cubicBezTo>
                    <a:pt x="262" y="115"/>
                    <a:pt x="262" y="115"/>
                    <a:pt x="262" y="115"/>
                  </a:cubicBezTo>
                  <a:cubicBezTo>
                    <a:pt x="265" y="115"/>
                    <a:pt x="265" y="115"/>
                    <a:pt x="265" y="115"/>
                  </a:cubicBezTo>
                  <a:cubicBezTo>
                    <a:pt x="265" y="115"/>
                    <a:pt x="265" y="115"/>
                    <a:pt x="265" y="115"/>
                  </a:cubicBezTo>
                  <a:lnTo>
                    <a:pt x="262" y="115"/>
                  </a:lnTo>
                  <a:close/>
                  <a:moveTo>
                    <a:pt x="266" y="115"/>
                  </a:moveTo>
                  <a:cubicBezTo>
                    <a:pt x="266" y="115"/>
                    <a:pt x="266" y="115"/>
                    <a:pt x="266" y="115"/>
                  </a:cubicBezTo>
                  <a:cubicBezTo>
                    <a:pt x="269" y="115"/>
                    <a:pt x="269" y="115"/>
                    <a:pt x="269" y="115"/>
                  </a:cubicBezTo>
                  <a:cubicBezTo>
                    <a:pt x="269" y="115"/>
                    <a:pt x="269" y="115"/>
                    <a:pt x="269" y="115"/>
                  </a:cubicBezTo>
                  <a:lnTo>
                    <a:pt x="266" y="115"/>
                  </a:lnTo>
                  <a:close/>
                  <a:moveTo>
                    <a:pt x="285" y="115"/>
                  </a:moveTo>
                  <a:cubicBezTo>
                    <a:pt x="285" y="115"/>
                    <a:pt x="285" y="115"/>
                    <a:pt x="285" y="115"/>
                  </a:cubicBezTo>
                  <a:cubicBezTo>
                    <a:pt x="293" y="115"/>
                    <a:pt x="293" y="115"/>
                    <a:pt x="293" y="115"/>
                  </a:cubicBezTo>
                  <a:cubicBezTo>
                    <a:pt x="293" y="115"/>
                    <a:pt x="293" y="115"/>
                    <a:pt x="293" y="115"/>
                  </a:cubicBezTo>
                  <a:lnTo>
                    <a:pt x="285" y="115"/>
                  </a:lnTo>
                  <a:close/>
                  <a:moveTo>
                    <a:pt x="296" y="116"/>
                  </a:moveTo>
                  <a:cubicBezTo>
                    <a:pt x="296" y="115"/>
                    <a:pt x="296" y="115"/>
                    <a:pt x="296" y="115"/>
                  </a:cubicBezTo>
                  <a:cubicBezTo>
                    <a:pt x="303" y="115"/>
                    <a:pt x="303" y="115"/>
                    <a:pt x="303" y="115"/>
                  </a:cubicBezTo>
                  <a:cubicBezTo>
                    <a:pt x="303" y="116"/>
                    <a:pt x="303" y="116"/>
                    <a:pt x="303" y="116"/>
                  </a:cubicBezTo>
                  <a:lnTo>
                    <a:pt x="296" y="116"/>
                  </a:lnTo>
                  <a:close/>
                  <a:moveTo>
                    <a:pt x="305" y="116"/>
                  </a:moveTo>
                  <a:cubicBezTo>
                    <a:pt x="305" y="115"/>
                    <a:pt x="305" y="115"/>
                    <a:pt x="305" y="115"/>
                  </a:cubicBezTo>
                  <a:cubicBezTo>
                    <a:pt x="309" y="115"/>
                    <a:pt x="309" y="115"/>
                    <a:pt x="309" y="115"/>
                  </a:cubicBezTo>
                  <a:cubicBezTo>
                    <a:pt x="309" y="116"/>
                    <a:pt x="309" y="116"/>
                    <a:pt x="309" y="116"/>
                  </a:cubicBezTo>
                  <a:lnTo>
                    <a:pt x="305" y="116"/>
                  </a:lnTo>
                  <a:close/>
                  <a:moveTo>
                    <a:pt x="367" y="118"/>
                  </a:moveTo>
                  <a:cubicBezTo>
                    <a:pt x="365" y="118"/>
                    <a:pt x="365" y="118"/>
                    <a:pt x="365" y="118"/>
                  </a:cubicBezTo>
                  <a:cubicBezTo>
                    <a:pt x="365" y="118"/>
                    <a:pt x="365" y="118"/>
                    <a:pt x="365" y="118"/>
                  </a:cubicBezTo>
                  <a:cubicBezTo>
                    <a:pt x="367" y="118"/>
                    <a:pt x="367" y="118"/>
                    <a:pt x="367" y="118"/>
                  </a:cubicBezTo>
                  <a:close/>
                  <a:moveTo>
                    <a:pt x="372" y="118"/>
                  </a:moveTo>
                  <a:cubicBezTo>
                    <a:pt x="370" y="118"/>
                    <a:pt x="370" y="118"/>
                    <a:pt x="370" y="118"/>
                  </a:cubicBezTo>
                  <a:cubicBezTo>
                    <a:pt x="373" y="117"/>
                    <a:pt x="373" y="117"/>
                    <a:pt x="373" y="117"/>
                  </a:cubicBezTo>
                  <a:lnTo>
                    <a:pt x="372" y="118"/>
                  </a:lnTo>
                  <a:close/>
                  <a:moveTo>
                    <a:pt x="316" y="118"/>
                  </a:moveTo>
                  <a:cubicBezTo>
                    <a:pt x="316" y="118"/>
                    <a:pt x="316" y="118"/>
                    <a:pt x="316" y="118"/>
                  </a:cubicBezTo>
                  <a:cubicBezTo>
                    <a:pt x="337" y="118"/>
                    <a:pt x="337" y="118"/>
                    <a:pt x="337" y="118"/>
                  </a:cubicBezTo>
                  <a:cubicBezTo>
                    <a:pt x="337" y="118"/>
                    <a:pt x="337" y="118"/>
                    <a:pt x="337" y="118"/>
                  </a:cubicBezTo>
                  <a:lnTo>
                    <a:pt x="316" y="118"/>
                  </a:lnTo>
                  <a:close/>
                  <a:moveTo>
                    <a:pt x="321" y="120"/>
                  </a:moveTo>
                  <a:cubicBezTo>
                    <a:pt x="321" y="120"/>
                    <a:pt x="321" y="120"/>
                    <a:pt x="321" y="120"/>
                  </a:cubicBezTo>
                  <a:cubicBezTo>
                    <a:pt x="329" y="120"/>
                    <a:pt x="329" y="120"/>
                    <a:pt x="329" y="120"/>
                  </a:cubicBezTo>
                  <a:cubicBezTo>
                    <a:pt x="329" y="120"/>
                    <a:pt x="329" y="120"/>
                    <a:pt x="329" y="120"/>
                  </a:cubicBezTo>
                  <a:lnTo>
                    <a:pt x="321" y="120"/>
                  </a:lnTo>
                  <a:close/>
                  <a:moveTo>
                    <a:pt x="341" y="121"/>
                  </a:moveTo>
                  <a:cubicBezTo>
                    <a:pt x="337" y="121"/>
                    <a:pt x="337" y="121"/>
                    <a:pt x="337" y="121"/>
                  </a:cubicBezTo>
                  <a:cubicBezTo>
                    <a:pt x="337" y="120"/>
                    <a:pt x="337" y="120"/>
                    <a:pt x="337" y="120"/>
                  </a:cubicBezTo>
                  <a:cubicBezTo>
                    <a:pt x="336" y="120"/>
                    <a:pt x="334" y="120"/>
                    <a:pt x="332" y="120"/>
                  </a:cubicBezTo>
                  <a:cubicBezTo>
                    <a:pt x="332" y="120"/>
                    <a:pt x="332" y="120"/>
                    <a:pt x="333" y="120"/>
                  </a:cubicBezTo>
                  <a:cubicBezTo>
                    <a:pt x="333" y="119"/>
                    <a:pt x="333" y="119"/>
                    <a:pt x="333" y="119"/>
                  </a:cubicBezTo>
                  <a:cubicBezTo>
                    <a:pt x="334" y="119"/>
                    <a:pt x="334" y="119"/>
                    <a:pt x="334" y="119"/>
                  </a:cubicBezTo>
                  <a:cubicBezTo>
                    <a:pt x="333" y="120"/>
                    <a:pt x="333" y="120"/>
                    <a:pt x="333" y="120"/>
                  </a:cubicBezTo>
                  <a:cubicBezTo>
                    <a:pt x="336" y="119"/>
                    <a:pt x="338" y="120"/>
                    <a:pt x="341" y="121"/>
                  </a:cubicBezTo>
                  <a:cubicBezTo>
                    <a:pt x="343" y="121"/>
                    <a:pt x="343" y="121"/>
                    <a:pt x="343" y="121"/>
                  </a:cubicBezTo>
                  <a:cubicBezTo>
                    <a:pt x="343" y="120"/>
                    <a:pt x="344" y="120"/>
                    <a:pt x="344" y="120"/>
                  </a:cubicBezTo>
                  <a:cubicBezTo>
                    <a:pt x="344" y="119"/>
                    <a:pt x="342" y="120"/>
                    <a:pt x="341" y="120"/>
                  </a:cubicBezTo>
                  <a:cubicBezTo>
                    <a:pt x="341" y="119"/>
                    <a:pt x="341" y="119"/>
                    <a:pt x="340" y="119"/>
                  </a:cubicBezTo>
                  <a:cubicBezTo>
                    <a:pt x="342" y="119"/>
                    <a:pt x="347" y="119"/>
                    <a:pt x="349" y="118"/>
                  </a:cubicBezTo>
                  <a:cubicBezTo>
                    <a:pt x="341" y="118"/>
                    <a:pt x="341" y="118"/>
                    <a:pt x="341" y="118"/>
                  </a:cubicBezTo>
                  <a:cubicBezTo>
                    <a:pt x="352" y="118"/>
                    <a:pt x="352" y="118"/>
                    <a:pt x="352" y="118"/>
                  </a:cubicBezTo>
                  <a:cubicBezTo>
                    <a:pt x="351" y="118"/>
                    <a:pt x="351" y="118"/>
                    <a:pt x="350" y="118"/>
                  </a:cubicBezTo>
                  <a:cubicBezTo>
                    <a:pt x="351" y="119"/>
                    <a:pt x="353" y="119"/>
                    <a:pt x="355" y="119"/>
                  </a:cubicBezTo>
                  <a:cubicBezTo>
                    <a:pt x="356" y="119"/>
                    <a:pt x="357" y="119"/>
                    <a:pt x="358" y="120"/>
                  </a:cubicBezTo>
                  <a:cubicBezTo>
                    <a:pt x="357" y="119"/>
                    <a:pt x="356" y="119"/>
                    <a:pt x="355" y="119"/>
                  </a:cubicBezTo>
                  <a:cubicBezTo>
                    <a:pt x="354" y="119"/>
                    <a:pt x="353" y="119"/>
                    <a:pt x="351" y="119"/>
                  </a:cubicBezTo>
                  <a:cubicBezTo>
                    <a:pt x="353" y="120"/>
                    <a:pt x="348" y="119"/>
                    <a:pt x="349" y="120"/>
                  </a:cubicBezTo>
                  <a:cubicBezTo>
                    <a:pt x="349" y="120"/>
                    <a:pt x="350" y="121"/>
                    <a:pt x="350" y="121"/>
                  </a:cubicBezTo>
                  <a:cubicBezTo>
                    <a:pt x="343" y="121"/>
                    <a:pt x="343" y="121"/>
                    <a:pt x="343" y="121"/>
                  </a:cubicBezTo>
                  <a:cubicBezTo>
                    <a:pt x="342" y="121"/>
                    <a:pt x="341" y="121"/>
                    <a:pt x="341" y="121"/>
                  </a:cubicBezTo>
                  <a:close/>
                  <a:moveTo>
                    <a:pt x="350" y="122"/>
                  </a:moveTo>
                  <a:cubicBezTo>
                    <a:pt x="350" y="122"/>
                    <a:pt x="350" y="122"/>
                    <a:pt x="350" y="122"/>
                  </a:cubicBezTo>
                  <a:cubicBezTo>
                    <a:pt x="354" y="122"/>
                    <a:pt x="354" y="122"/>
                    <a:pt x="354" y="122"/>
                  </a:cubicBezTo>
                  <a:cubicBezTo>
                    <a:pt x="354" y="122"/>
                    <a:pt x="354" y="122"/>
                    <a:pt x="354" y="122"/>
                  </a:cubicBezTo>
                  <a:lnTo>
                    <a:pt x="350" y="122"/>
                  </a:lnTo>
                  <a:close/>
                  <a:moveTo>
                    <a:pt x="376" y="124"/>
                  </a:moveTo>
                  <a:cubicBezTo>
                    <a:pt x="376" y="124"/>
                    <a:pt x="376" y="124"/>
                    <a:pt x="376" y="124"/>
                  </a:cubicBezTo>
                  <a:cubicBezTo>
                    <a:pt x="372" y="124"/>
                    <a:pt x="372" y="124"/>
                    <a:pt x="372" y="124"/>
                  </a:cubicBezTo>
                  <a:cubicBezTo>
                    <a:pt x="372" y="124"/>
                    <a:pt x="372" y="124"/>
                    <a:pt x="372" y="124"/>
                  </a:cubicBezTo>
                  <a:lnTo>
                    <a:pt x="376" y="124"/>
                  </a:lnTo>
                  <a:close/>
                  <a:moveTo>
                    <a:pt x="370" y="124"/>
                  </a:moveTo>
                  <a:cubicBezTo>
                    <a:pt x="370" y="124"/>
                    <a:pt x="370" y="124"/>
                    <a:pt x="370" y="124"/>
                  </a:cubicBezTo>
                  <a:cubicBezTo>
                    <a:pt x="349" y="124"/>
                    <a:pt x="349" y="124"/>
                    <a:pt x="349" y="124"/>
                  </a:cubicBezTo>
                  <a:cubicBezTo>
                    <a:pt x="349" y="124"/>
                    <a:pt x="349" y="124"/>
                    <a:pt x="349" y="124"/>
                  </a:cubicBezTo>
                  <a:lnTo>
                    <a:pt x="370" y="124"/>
                  </a:lnTo>
                  <a:close/>
                  <a:moveTo>
                    <a:pt x="344" y="124"/>
                  </a:moveTo>
                  <a:cubicBezTo>
                    <a:pt x="348" y="124"/>
                    <a:pt x="348" y="124"/>
                    <a:pt x="348" y="124"/>
                  </a:cubicBezTo>
                  <a:cubicBezTo>
                    <a:pt x="348" y="124"/>
                    <a:pt x="348" y="124"/>
                    <a:pt x="348" y="124"/>
                  </a:cubicBezTo>
                  <a:cubicBezTo>
                    <a:pt x="344" y="124"/>
                    <a:pt x="344" y="124"/>
                    <a:pt x="344" y="124"/>
                  </a:cubicBezTo>
                  <a:close/>
                  <a:moveTo>
                    <a:pt x="327" y="124"/>
                  </a:moveTo>
                  <a:cubicBezTo>
                    <a:pt x="327" y="124"/>
                    <a:pt x="327" y="124"/>
                    <a:pt x="327" y="124"/>
                  </a:cubicBezTo>
                  <a:cubicBezTo>
                    <a:pt x="331" y="124"/>
                    <a:pt x="331" y="124"/>
                    <a:pt x="331" y="124"/>
                  </a:cubicBezTo>
                  <a:cubicBezTo>
                    <a:pt x="331" y="124"/>
                    <a:pt x="331" y="124"/>
                    <a:pt x="331" y="124"/>
                  </a:cubicBezTo>
                  <a:lnTo>
                    <a:pt x="327" y="124"/>
                  </a:lnTo>
                  <a:close/>
                  <a:moveTo>
                    <a:pt x="392" y="125"/>
                  </a:moveTo>
                  <a:cubicBezTo>
                    <a:pt x="395" y="125"/>
                    <a:pt x="395" y="125"/>
                    <a:pt x="395" y="125"/>
                  </a:cubicBezTo>
                  <a:cubicBezTo>
                    <a:pt x="395" y="125"/>
                    <a:pt x="395" y="125"/>
                    <a:pt x="395" y="125"/>
                  </a:cubicBezTo>
                  <a:cubicBezTo>
                    <a:pt x="392" y="125"/>
                    <a:pt x="392" y="125"/>
                    <a:pt x="392" y="125"/>
                  </a:cubicBezTo>
                  <a:close/>
                  <a:moveTo>
                    <a:pt x="346" y="125"/>
                  </a:moveTo>
                  <a:cubicBezTo>
                    <a:pt x="346" y="125"/>
                    <a:pt x="346" y="125"/>
                    <a:pt x="346" y="125"/>
                  </a:cubicBezTo>
                  <a:cubicBezTo>
                    <a:pt x="349" y="125"/>
                    <a:pt x="349" y="125"/>
                    <a:pt x="349" y="125"/>
                  </a:cubicBezTo>
                  <a:cubicBezTo>
                    <a:pt x="349" y="125"/>
                    <a:pt x="349" y="125"/>
                    <a:pt x="349" y="125"/>
                  </a:cubicBezTo>
                  <a:lnTo>
                    <a:pt x="346" y="125"/>
                  </a:lnTo>
                  <a:close/>
                  <a:moveTo>
                    <a:pt x="360" y="126"/>
                  </a:moveTo>
                  <a:cubicBezTo>
                    <a:pt x="360" y="126"/>
                    <a:pt x="360" y="126"/>
                    <a:pt x="360" y="126"/>
                  </a:cubicBezTo>
                  <a:cubicBezTo>
                    <a:pt x="350" y="126"/>
                    <a:pt x="350" y="126"/>
                    <a:pt x="350" y="126"/>
                  </a:cubicBezTo>
                  <a:cubicBezTo>
                    <a:pt x="350" y="126"/>
                    <a:pt x="350" y="126"/>
                    <a:pt x="350" y="126"/>
                  </a:cubicBezTo>
                  <a:lnTo>
                    <a:pt x="360" y="126"/>
                  </a:lnTo>
                  <a:close/>
                  <a:moveTo>
                    <a:pt x="342" y="126"/>
                  </a:moveTo>
                  <a:cubicBezTo>
                    <a:pt x="343" y="126"/>
                    <a:pt x="343" y="126"/>
                    <a:pt x="343" y="126"/>
                  </a:cubicBezTo>
                  <a:cubicBezTo>
                    <a:pt x="343" y="126"/>
                    <a:pt x="343" y="126"/>
                    <a:pt x="342" y="126"/>
                  </a:cubicBezTo>
                  <a:cubicBezTo>
                    <a:pt x="342" y="126"/>
                    <a:pt x="342" y="126"/>
                    <a:pt x="342" y="126"/>
                  </a:cubicBezTo>
                  <a:cubicBezTo>
                    <a:pt x="340" y="127"/>
                    <a:pt x="341" y="126"/>
                    <a:pt x="342" y="126"/>
                  </a:cubicBezTo>
                  <a:close/>
                  <a:moveTo>
                    <a:pt x="324" y="129"/>
                  </a:moveTo>
                  <a:cubicBezTo>
                    <a:pt x="324" y="128"/>
                    <a:pt x="324" y="128"/>
                    <a:pt x="324" y="128"/>
                  </a:cubicBezTo>
                  <a:cubicBezTo>
                    <a:pt x="332" y="128"/>
                    <a:pt x="332" y="128"/>
                    <a:pt x="332" y="128"/>
                  </a:cubicBezTo>
                  <a:cubicBezTo>
                    <a:pt x="332" y="129"/>
                    <a:pt x="332" y="129"/>
                    <a:pt x="332" y="129"/>
                  </a:cubicBezTo>
                  <a:lnTo>
                    <a:pt x="324" y="129"/>
                  </a:lnTo>
                  <a:close/>
                  <a:moveTo>
                    <a:pt x="366" y="130"/>
                  </a:moveTo>
                  <a:cubicBezTo>
                    <a:pt x="366" y="130"/>
                    <a:pt x="366" y="130"/>
                    <a:pt x="366" y="130"/>
                  </a:cubicBezTo>
                  <a:cubicBezTo>
                    <a:pt x="358" y="130"/>
                    <a:pt x="358" y="130"/>
                    <a:pt x="358" y="130"/>
                  </a:cubicBezTo>
                  <a:cubicBezTo>
                    <a:pt x="358" y="130"/>
                    <a:pt x="358" y="130"/>
                    <a:pt x="358" y="130"/>
                  </a:cubicBezTo>
                  <a:lnTo>
                    <a:pt x="366" y="130"/>
                  </a:lnTo>
                  <a:close/>
                  <a:moveTo>
                    <a:pt x="334" y="130"/>
                  </a:moveTo>
                  <a:cubicBezTo>
                    <a:pt x="354" y="130"/>
                    <a:pt x="354" y="130"/>
                    <a:pt x="354" y="130"/>
                  </a:cubicBezTo>
                  <a:cubicBezTo>
                    <a:pt x="354" y="131"/>
                    <a:pt x="354" y="131"/>
                    <a:pt x="354" y="131"/>
                  </a:cubicBezTo>
                  <a:cubicBezTo>
                    <a:pt x="334" y="131"/>
                    <a:pt x="334" y="131"/>
                    <a:pt x="334" y="131"/>
                  </a:cubicBezTo>
                  <a:lnTo>
                    <a:pt x="334" y="130"/>
                  </a:lnTo>
                  <a:close/>
                  <a:moveTo>
                    <a:pt x="316" y="131"/>
                  </a:moveTo>
                  <a:cubicBezTo>
                    <a:pt x="316" y="131"/>
                    <a:pt x="316" y="131"/>
                    <a:pt x="316" y="131"/>
                  </a:cubicBezTo>
                  <a:cubicBezTo>
                    <a:pt x="319" y="131"/>
                    <a:pt x="319" y="131"/>
                    <a:pt x="319" y="131"/>
                  </a:cubicBezTo>
                  <a:cubicBezTo>
                    <a:pt x="319" y="131"/>
                    <a:pt x="319" y="131"/>
                    <a:pt x="319" y="131"/>
                  </a:cubicBezTo>
                  <a:lnTo>
                    <a:pt x="316" y="131"/>
                  </a:lnTo>
                  <a:close/>
                  <a:moveTo>
                    <a:pt x="382" y="131"/>
                  </a:moveTo>
                  <a:cubicBezTo>
                    <a:pt x="382" y="131"/>
                    <a:pt x="382" y="131"/>
                    <a:pt x="382" y="131"/>
                  </a:cubicBezTo>
                  <a:cubicBezTo>
                    <a:pt x="374" y="131"/>
                    <a:pt x="374" y="131"/>
                    <a:pt x="374" y="131"/>
                  </a:cubicBezTo>
                  <a:cubicBezTo>
                    <a:pt x="374" y="131"/>
                    <a:pt x="374" y="131"/>
                    <a:pt x="374" y="131"/>
                  </a:cubicBezTo>
                  <a:lnTo>
                    <a:pt x="382" y="131"/>
                  </a:lnTo>
                  <a:close/>
                  <a:moveTo>
                    <a:pt x="354" y="131"/>
                  </a:moveTo>
                  <a:cubicBezTo>
                    <a:pt x="354" y="131"/>
                    <a:pt x="354" y="131"/>
                    <a:pt x="354" y="131"/>
                  </a:cubicBezTo>
                  <a:cubicBezTo>
                    <a:pt x="354" y="131"/>
                    <a:pt x="353" y="132"/>
                    <a:pt x="353" y="132"/>
                  </a:cubicBezTo>
                  <a:cubicBezTo>
                    <a:pt x="356" y="132"/>
                    <a:pt x="356" y="132"/>
                    <a:pt x="356" y="132"/>
                  </a:cubicBezTo>
                  <a:cubicBezTo>
                    <a:pt x="355" y="132"/>
                    <a:pt x="353" y="132"/>
                    <a:pt x="352" y="132"/>
                  </a:cubicBezTo>
                  <a:cubicBezTo>
                    <a:pt x="352" y="132"/>
                    <a:pt x="352" y="132"/>
                    <a:pt x="352" y="132"/>
                  </a:cubicBezTo>
                  <a:cubicBezTo>
                    <a:pt x="352" y="132"/>
                    <a:pt x="352" y="132"/>
                    <a:pt x="352" y="132"/>
                  </a:cubicBezTo>
                  <a:cubicBezTo>
                    <a:pt x="352" y="132"/>
                    <a:pt x="352" y="132"/>
                    <a:pt x="352" y="132"/>
                  </a:cubicBezTo>
                  <a:cubicBezTo>
                    <a:pt x="352" y="132"/>
                    <a:pt x="353" y="132"/>
                    <a:pt x="353" y="131"/>
                  </a:cubicBezTo>
                  <a:cubicBezTo>
                    <a:pt x="353" y="131"/>
                    <a:pt x="353" y="131"/>
                    <a:pt x="353" y="131"/>
                  </a:cubicBezTo>
                  <a:lnTo>
                    <a:pt x="354" y="131"/>
                  </a:lnTo>
                  <a:close/>
                  <a:moveTo>
                    <a:pt x="329" y="132"/>
                  </a:moveTo>
                  <a:cubicBezTo>
                    <a:pt x="347" y="131"/>
                    <a:pt x="347" y="131"/>
                    <a:pt x="347" y="131"/>
                  </a:cubicBezTo>
                  <a:cubicBezTo>
                    <a:pt x="347" y="132"/>
                    <a:pt x="347" y="132"/>
                    <a:pt x="348" y="132"/>
                  </a:cubicBezTo>
                  <a:cubicBezTo>
                    <a:pt x="348" y="132"/>
                    <a:pt x="348" y="132"/>
                    <a:pt x="348" y="132"/>
                  </a:cubicBezTo>
                  <a:cubicBezTo>
                    <a:pt x="348" y="132"/>
                    <a:pt x="348" y="131"/>
                    <a:pt x="349" y="131"/>
                  </a:cubicBezTo>
                  <a:cubicBezTo>
                    <a:pt x="349" y="131"/>
                    <a:pt x="349" y="131"/>
                    <a:pt x="349" y="131"/>
                  </a:cubicBezTo>
                  <a:cubicBezTo>
                    <a:pt x="351" y="131"/>
                    <a:pt x="351" y="131"/>
                    <a:pt x="351" y="131"/>
                  </a:cubicBezTo>
                  <a:cubicBezTo>
                    <a:pt x="351" y="131"/>
                    <a:pt x="351" y="131"/>
                    <a:pt x="351" y="131"/>
                  </a:cubicBezTo>
                  <a:cubicBezTo>
                    <a:pt x="350" y="131"/>
                    <a:pt x="350" y="131"/>
                    <a:pt x="349" y="132"/>
                  </a:cubicBezTo>
                  <a:cubicBezTo>
                    <a:pt x="349" y="132"/>
                    <a:pt x="350" y="132"/>
                    <a:pt x="350" y="132"/>
                  </a:cubicBezTo>
                  <a:cubicBezTo>
                    <a:pt x="350" y="132"/>
                    <a:pt x="351" y="132"/>
                    <a:pt x="351" y="132"/>
                  </a:cubicBezTo>
                  <a:cubicBezTo>
                    <a:pt x="351" y="132"/>
                    <a:pt x="350" y="132"/>
                    <a:pt x="350" y="132"/>
                  </a:cubicBezTo>
                  <a:cubicBezTo>
                    <a:pt x="349" y="132"/>
                    <a:pt x="348" y="132"/>
                    <a:pt x="348" y="132"/>
                  </a:cubicBezTo>
                  <a:cubicBezTo>
                    <a:pt x="348" y="132"/>
                    <a:pt x="348" y="132"/>
                    <a:pt x="348" y="132"/>
                  </a:cubicBezTo>
                  <a:cubicBezTo>
                    <a:pt x="348" y="132"/>
                    <a:pt x="348" y="132"/>
                    <a:pt x="348" y="132"/>
                  </a:cubicBezTo>
                  <a:cubicBezTo>
                    <a:pt x="341" y="132"/>
                    <a:pt x="335" y="132"/>
                    <a:pt x="329" y="132"/>
                  </a:cubicBezTo>
                  <a:close/>
                  <a:moveTo>
                    <a:pt x="357" y="132"/>
                  </a:moveTo>
                  <a:cubicBezTo>
                    <a:pt x="358" y="132"/>
                    <a:pt x="358" y="132"/>
                    <a:pt x="358" y="132"/>
                  </a:cubicBezTo>
                  <a:cubicBezTo>
                    <a:pt x="357" y="131"/>
                    <a:pt x="357" y="131"/>
                    <a:pt x="357" y="131"/>
                  </a:cubicBezTo>
                  <a:cubicBezTo>
                    <a:pt x="366" y="131"/>
                    <a:pt x="366" y="131"/>
                    <a:pt x="366" y="131"/>
                  </a:cubicBezTo>
                  <a:cubicBezTo>
                    <a:pt x="366" y="132"/>
                    <a:pt x="366" y="132"/>
                    <a:pt x="366" y="132"/>
                  </a:cubicBezTo>
                  <a:cubicBezTo>
                    <a:pt x="364" y="132"/>
                    <a:pt x="360" y="132"/>
                    <a:pt x="357" y="132"/>
                  </a:cubicBezTo>
                  <a:close/>
                  <a:moveTo>
                    <a:pt x="346" y="134"/>
                  </a:moveTo>
                  <a:cubicBezTo>
                    <a:pt x="346" y="134"/>
                    <a:pt x="346" y="134"/>
                    <a:pt x="346" y="134"/>
                  </a:cubicBezTo>
                  <a:cubicBezTo>
                    <a:pt x="343" y="134"/>
                    <a:pt x="343" y="134"/>
                    <a:pt x="343" y="134"/>
                  </a:cubicBezTo>
                  <a:cubicBezTo>
                    <a:pt x="343" y="134"/>
                    <a:pt x="343" y="134"/>
                    <a:pt x="343" y="134"/>
                  </a:cubicBezTo>
                  <a:lnTo>
                    <a:pt x="346" y="134"/>
                  </a:lnTo>
                  <a:close/>
                  <a:moveTo>
                    <a:pt x="314" y="134"/>
                  </a:moveTo>
                  <a:cubicBezTo>
                    <a:pt x="316" y="134"/>
                    <a:pt x="318" y="134"/>
                    <a:pt x="321" y="134"/>
                  </a:cubicBezTo>
                  <a:cubicBezTo>
                    <a:pt x="327" y="134"/>
                    <a:pt x="334" y="133"/>
                    <a:pt x="341" y="134"/>
                  </a:cubicBezTo>
                  <a:cubicBezTo>
                    <a:pt x="336" y="134"/>
                    <a:pt x="336" y="134"/>
                    <a:pt x="336" y="134"/>
                  </a:cubicBezTo>
                  <a:cubicBezTo>
                    <a:pt x="331" y="134"/>
                    <a:pt x="326" y="134"/>
                    <a:pt x="321" y="134"/>
                  </a:cubicBezTo>
                  <a:cubicBezTo>
                    <a:pt x="318" y="134"/>
                    <a:pt x="316" y="134"/>
                    <a:pt x="314" y="134"/>
                  </a:cubicBezTo>
                  <a:close/>
                  <a:moveTo>
                    <a:pt x="295" y="134"/>
                  </a:moveTo>
                  <a:cubicBezTo>
                    <a:pt x="295" y="134"/>
                    <a:pt x="295" y="134"/>
                    <a:pt x="295" y="134"/>
                  </a:cubicBezTo>
                  <a:cubicBezTo>
                    <a:pt x="297" y="134"/>
                    <a:pt x="297" y="134"/>
                    <a:pt x="297" y="134"/>
                  </a:cubicBezTo>
                  <a:cubicBezTo>
                    <a:pt x="297" y="134"/>
                    <a:pt x="297" y="134"/>
                    <a:pt x="297" y="134"/>
                  </a:cubicBezTo>
                  <a:cubicBezTo>
                    <a:pt x="296" y="134"/>
                    <a:pt x="296" y="134"/>
                    <a:pt x="295" y="135"/>
                  </a:cubicBezTo>
                  <a:lnTo>
                    <a:pt x="295" y="134"/>
                  </a:lnTo>
                  <a:close/>
                  <a:moveTo>
                    <a:pt x="339" y="135"/>
                  </a:moveTo>
                  <a:cubicBezTo>
                    <a:pt x="339" y="135"/>
                    <a:pt x="339" y="135"/>
                    <a:pt x="339" y="135"/>
                  </a:cubicBezTo>
                  <a:cubicBezTo>
                    <a:pt x="343" y="135"/>
                    <a:pt x="343" y="135"/>
                    <a:pt x="343" y="135"/>
                  </a:cubicBezTo>
                  <a:cubicBezTo>
                    <a:pt x="343" y="135"/>
                    <a:pt x="343" y="135"/>
                    <a:pt x="343" y="135"/>
                  </a:cubicBezTo>
                  <a:lnTo>
                    <a:pt x="339" y="135"/>
                  </a:lnTo>
                  <a:close/>
                  <a:moveTo>
                    <a:pt x="390" y="137"/>
                  </a:moveTo>
                  <a:cubicBezTo>
                    <a:pt x="390" y="137"/>
                    <a:pt x="390" y="137"/>
                    <a:pt x="390" y="137"/>
                  </a:cubicBezTo>
                  <a:cubicBezTo>
                    <a:pt x="402" y="137"/>
                    <a:pt x="402" y="137"/>
                    <a:pt x="402" y="137"/>
                  </a:cubicBezTo>
                  <a:cubicBezTo>
                    <a:pt x="402" y="137"/>
                    <a:pt x="402" y="137"/>
                    <a:pt x="402" y="137"/>
                  </a:cubicBezTo>
                  <a:lnTo>
                    <a:pt x="390" y="137"/>
                  </a:lnTo>
                  <a:close/>
                  <a:moveTo>
                    <a:pt x="407" y="138"/>
                  </a:moveTo>
                  <a:cubicBezTo>
                    <a:pt x="407" y="137"/>
                    <a:pt x="407" y="137"/>
                    <a:pt x="407" y="137"/>
                  </a:cubicBezTo>
                  <a:cubicBezTo>
                    <a:pt x="411" y="137"/>
                    <a:pt x="411" y="137"/>
                    <a:pt x="411" y="137"/>
                  </a:cubicBezTo>
                  <a:cubicBezTo>
                    <a:pt x="411" y="138"/>
                    <a:pt x="411" y="138"/>
                    <a:pt x="411" y="138"/>
                  </a:cubicBezTo>
                  <a:lnTo>
                    <a:pt x="407" y="138"/>
                  </a:lnTo>
                  <a:close/>
                  <a:moveTo>
                    <a:pt x="355" y="139"/>
                  </a:moveTo>
                  <a:cubicBezTo>
                    <a:pt x="358" y="138"/>
                    <a:pt x="358" y="138"/>
                    <a:pt x="358" y="138"/>
                  </a:cubicBezTo>
                  <a:cubicBezTo>
                    <a:pt x="357" y="139"/>
                    <a:pt x="357" y="139"/>
                    <a:pt x="357" y="139"/>
                  </a:cubicBezTo>
                  <a:lnTo>
                    <a:pt x="355" y="139"/>
                  </a:lnTo>
                  <a:close/>
                  <a:moveTo>
                    <a:pt x="397" y="141"/>
                  </a:moveTo>
                  <a:cubicBezTo>
                    <a:pt x="397" y="140"/>
                    <a:pt x="397" y="140"/>
                    <a:pt x="397" y="140"/>
                  </a:cubicBezTo>
                  <a:cubicBezTo>
                    <a:pt x="399" y="140"/>
                    <a:pt x="399" y="140"/>
                    <a:pt x="399" y="140"/>
                  </a:cubicBezTo>
                  <a:cubicBezTo>
                    <a:pt x="399" y="141"/>
                    <a:pt x="399" y="141"/>
                    <a:pt x="399" y="141"/>
                  </a:cubicBezTo>
                  <a:lnTo>
                    <a:pt x="397" y="141"/>
                  </a:lnTo>
                  <a:close/>
                  <a:moveTo>
                    <a:pt x="394" y="145"/>
                  </a:moveTo>
                  <a:cubicBezTo>
                    <a:pt x="394" y="145"/>
                    <a:pt x="394" y="145"/>
                    <a:pt x="394" y="145"/>
                  </a:cubicBezTo>
                  <a:cubicBezTo>
                    <a:pt x="398" y="145"/>
                    <a:pt x="398" y="145"/>
                    <a:pt x="398" y="145"/>
                  </a:cubicBezTo>
                  <a:cubicBezTo>
                    <a:pt x="398" y="145"/>
                    <a:pt x="398" y="145"/>
                    <a:pt x="398" y="145"/>
                  </a:cubicBezTo>
                  <a:lnTo>
                    <a:pt x="394" y="145"/>
                  </a:lnTo>
                  <a:close/>
                  <a:moveTo>
                    <a:pt x="46" y="150"/>
                  </a:moveTo>
                  <a:cubicBezTo>
                    <a:pt x="46" y="151"/>
                    <a:pt x="46" y="151"/>
                    <a:pt x="46" y="151"/>
                  </a:cubicBezTo>
                  <a:cubicBezTo>
                    <a:pt x="41" y="151"/>
                    <a:pt x="41" y="151"/>
                    <a:pt x="41" y="151"/>
                  </a:cubicBezTo>
                  <a:cubicBezTo>
                    <a:pt x="41" y="150"/>
                    <a:pt x="41" y="150"/>
                    <a:pt x="41" y="150"/>
                  </a:cubicBezTo>
                  <a:lnTo>
                    <a:pt x="46" y="150"/>
                  </a:lnTo>
                  <a:close/>
                  <a:moveTo>
                    <a:pt x="43" y="150"/>
                  </a:moveTo>
                  <a:cubicBezTo>
                    <a:pt x="39" y="150"/>
                    <a:pt x="39" y="150"/>
                    <a:pt x="39" y="150"/>
                  </a:cubicBezTo>
                  <a:cubicBezTo>
                    <a:pt x="39" y="150"/>
                    <a:pt x="39" y="150"/>
                    <a:pt x="39" y="150"/>
                  </a:cubicBezTo>
                  <a:cubicBezTo>
                    <a:pt x="43" y="150"/>
                    <a:pt x="43" y="150"/>
                    <a:pt x="43" y="150"/>
                  </a:cubicBezTo>
                  <a:close/>
                  <a:moveTo>
                    <a:pt x="54" y="150"/>
                  </a:moveTo>
                  <a:cubicBezTo>
                    <a:pt x="49" y="150"/>
                    <a:pt x="49" y="150"/>
                    <a:pt x="49" y="150"/>
                  </a:cubicBezTo>
                  <a:cubicBezTo>
                    <a:pt x="49" y="150"/>
                    <a:pt x="49" y="150"/>
                    <a:pt x="49" y="150"/>
                  </a:cubicBezTo>
                  <a:cubicBezTo>
                    <a:pt x="54" y="150"/>
                    <a:pt x="54" y="150"/>
                    <a:pt x="54" y="150"/>
                  </a:cubicBezTo>
                  <a:close/>
                  <a:moveTo>
                    <a:pt x="407" y="150"/>
                  </a:moveTo>
                  <a:cubicBezTo>
                    <a:pt x="432" y="150"/>
                    <a:pt x="432" y="150"/>
                    <a:pt x="432" y="150"/>
                  </a:cubicBezTo>
                  <a:cubicBezTo>
                    <a:pt x="404" y="151"/>
                    <a:pt x="404" y="151"/>
                    <a:pt x="404" y="151"/>
                  </a:cubicBezTo>
                  <a:lnTo>
                    <a:pt x="407" y="150"/>
                  </a:lnTo>
                  <a:close/>
                  <a:moveTo>
                    <a:pt x="378" y="155"/>
                  </a:moveTo>
                  <a:cubicBezTo>
                    <a:pt x="380" y="155"/>
                    <a:pt x="380" y="155"/>
                    <a:pt x="380" y="155"/>
                  </a:cubicBezTo>
                  <a:cubicBezTo>
                    <a:pt x="380" y="156"/>
                    <a:pt x="380" y="156"/>
                    <a:pt x="380" y="156"/>
                  </a:cubicBezTo>
                  <a:cubicBezTo>
                    <a:pt x="378" y="156"/>
                    <a:pt x="378" y="156"/>
                    <a:pt x="378" y="156"/>
                  </a:cubicBezTo>
                  <a:lnTo>
                    <a:pt x="378" y="155"/>
                  </a:lnTo>
                  <a:close/>
                  <a:moveTo>
                    <a:pt x="347" y="156"/>
                  </a:moveTo>
                  <a:cubicBezTo>
                    <a:pt x="345" y="156"/>
                    <a:pt x="345" y="156"/>
                    <a:pt x="345" y="156"/>
                  </a:cubicBezTo>
                  <a:cubicBezTo>
                    <a:pt x="343" y="156"/>
                    <a:pt x="343" y="156"/>
                    <a:pt x="343" y="156"/>
                  </a:cubicBezTo>
                  <a:lnTo>
                    <a:pt x="347" y="156"/>
                  </a:lnTo>
                  <a:close/>
                  <a:moveTo>
                    <a:pt x="119" y="157"/>
                  </a:moveTo>
                  <a:cubicBezTo>
                    <a:pt x="119" y="156"/>
                    <a:pt x="119" y="156"/>
                    <a:pt x="119" y="156"/>
                  </a:cubicBezTo>
                  <a:cubicBezTo>
                    <a:pt x="121" y="156"/>
                    <a:pt x="121" y="156"/>
                    <a:pt x="121" y="156"/>
                  </a:cubicBezTo>
                  <a:cubicBezTo>
                    <a:pt x="120" y="156"/>
                    <a:pt x="120" y="157"/>
                    <a:pt x="120" y="157"/>
                  </a:cubicBezTo>
                  <a:lnTo>
                    <a:pt x="119" y="157"/>
                  </a:lnTo>
                  <a:close/>
                  <a:moveTo>
                    <a:pt x="348" y="156"/>
                  </a:moveTo>
                  <a:cubicBezTo>
                    <a:pt x="356" y="156"/>
                    <a:pt x="356" y="156"/>
                    <a:pt x="356" y="156"/>
                  </a:cubicBezTo>
                  <a:cubicBezTo>
                    <a:pt x="356" y="157"/>
                    <a:pt x="356" y="157"/>
                    <a:pt x="356" y="157"/>
                  </a:cubicBezTo>
                  <a:cubicBezTo>
                    <a:pt x="355" y="155"/>
                    <a:pt x="351" y="156"/>
                    <a:pt x="348" y="156"/>
                  </a:cubicBezTo>
                  <a:close/>
                  <a:moveTo>
                    <a:pt x="286" y="158"/>
                  </a:moveTo>
                  <a:cubicBezTo>
                    <a:pt x="285" y="158"/>
                    <a:pt x="284" y="158"/>
                    <a:pt x="284" y="158"/>
                  </a:cubicBezTo>
                  <a:cubicBezTo>
                    <a:pt x="284" y="158"/>
                    <a:pt x="285" y="158"/>
                    <a:pt x="286" y="158"/>
                  </a:cubicBezTo>
                  <a:cubicBezTo>
                    <a:pt x="286" y="158"/>
                    <a:pt x="287" y="158"/>
                    <a:pt x="287" y="158"/>
                  </a:cubicBezTo>
                  <a:cubicBezTo>
                    <a:pt x="289" y="158"/>
                    <a:pt x="292" y="157"/>
                    <a:pt x="293" y="158"/>
                  </a:cubicBezTo>
                  <a:cubicBezTo>
                    <a:pt x="297" y="158"/>
                    <a:pt x="297" y="158"/>
                    <a:pt x="297" y="158"/>
                  </a:cubicBezTo>
                  <a:cubicBezTo>
                    <a:pt x="293" y="158"/>
                    <a:pt x="290" y="158"/>
                    <a:pt x="286" y="158"/>
                  </a:cubicBezTo>
                  <a:close/>
                  <a:moveTo>
                    <a:pt x="276" y="158"/>
                  </a:moveTo>
                  <a:cubicBezTo>
                    <a:pt x="276" y="158"/>
                    <a:pt x="276" y="158"/>
                    <a:pt x="277" y="158"/>
                  </a:cubicBezTo>
                  <a:cubicBezTo>
                    <a:pt x="278" y="158"/>
                    <a:pt x="278" y="158"/>
                    <a:pt x="278" y="158"/>
                  </a:cubicBezTo>
                  <a:cubicBezTo>
                    <a:pt x="278" y="158"/>
                    <a:pt x="278" y="158"/>
                    <a:pt x="277" y="158"/>
                  </a:cubicBezTo>
                  <a:cubicBezTo>
                    <a:pt x="277" y="158"/>
                    <a:pt x="276" y="158"/>
                    <a:pt x="276" y="158"/>
                  </a:cubicBezTo>
                  <a:close/>
                  <a:moveTo>
                    <a:pt x="273" y="158"/>
                  </a:moveTo>
                  <a:cubicBezTo>
                    <a:pt x="266" y="158"/>
                    <a:pt x="266" y="158"/>
                    <a:pt x="266" y="158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73" y="157"/>
                    <a:pt x="273" y="157"/>
                    <a:pt x="273" y="157"/>
                  </a:cubicBezTo>
                  <a:lnTo>
                    <a:pt x="273" y="158"/>
                  </a:lnTo>
                  <a:close/>
                  <a:moveTo>
                    <a:pt x="309" y="158"/>
                  </a:moveTo>
                  <a:cubicBezTo>
                    <a:pt x="303" y="158"/>
                    <a:pt x="303" y="158"/>
                    <a:pt x="303" y="158"/>
                  </a:cubicBezTo>
                  <a:cubicBezTo>
                    <a:pt x="303" y="158"/>
                    <a:pt x="303" y="158"/>
                    <a:pt x="303" y="158"/>
                  </a:cubicBezTo>
                  <a:cubicBezTo>
                    <a:pt x="309" y="158"/>
                    <a:pt x="309" y="158"/>
                    <a:pt x="309" y="158"/>
                  </a:cubicBezTo>
                  <a:close/>
                  <a:moveTo>
                    <a:pt x="318" y="158"/>
                  </a:moveTo>
                  <a:cubicBezTo>
                    <a:pt x="318" y="157"/>
                    <a:pt x="318" y="157"/>
                    <a:pt x="318" y="157"/>
                  </a:cubicBezTo>
                  <a:cubicBezTo>
                    <a:pt x="320" y="157"/>
                    <a:pt x="320" y="157"/>
                    <a:pt x="320" y="157"/>
                  </a:cubicBezTo>
                  <a:cubicBezTo>
                    <a:pt x="320" y="158"/>
                    <a:pt x="320" y="158"/>
                    <a:pt x="320" y="158"/>
                  </a:cubicBezTo>
                  <a:lnTo>
                    <a:pt x="318" y="158"/>
                  </a:lnTo>
                  <a:close/>
                  <a:moveTo>
                    <a:pt x="353" y="157"/>
                  </a:moveTo>
                  <a:cubicBezTo>
                    <a:pt x="353" y="157"/>
                    <a:pt x="353" y="157"/>
                    <a:pt x="353" y="157"/>
                  </a:cubicBezTo>
                  <a:cubicBezTo>
                    <a:pt x="349" y="157"/>
                    <a:pt x="349" y="157"/>
                    <a:pt x="349" y="157"/>
                  </a:cubicBezTo>
                  <a:cubicBezTo>
                    <a:pt x="349" y="157"/>
                    <a:pt x="349" y="157"/>
                    <a:pt x="349" y="157"/>
                  </a:cubicBezTo>
                  <a:lnTo>
                    <a:pt x="353" y="157"/>
                  </a:lnTo>
                  <a:close/>
                  <a:moveTo>
                    <a:pt x="347" y="157"/>
                  </a:moveTo>
                  <a:cubicBezTo>
                    <a:pt x="347" y="157"/>
                    <a:pt x="347" y="157"/>
                    <a:pt x="347" y="157"/>
                  </a:cubicBezTo>
                  <a:cubicBezTo>
                    <a:pt x="344" y="157"/>
                    <a:pt x="344" y="157"/>
                    <a:pt x="344" y="157"/>
                  </a:cubicBezTo>
                  <a:cubicBezTo>
                    <a:pt x="344" y="157"/>
                    <a:pt x="344" y="157"/>
                    <a:pt x="344" y="157"/>
                  </a:cubicBezTo>
                  <a:lnTo>
                    <a:pt x="347" y="157"/>
                  </a:lnTo>
                  <a:close/>
                  <a:moveTo>
                    <a:pt x="338" y="157"/>
                  </a:moveTo>
                  <a:cubicBezTo>
                    <a:pt x="338" y="157"/>
                    <a:pt x="338" y="157"/>
                    <a:pt x="338" y="157"/>
                  </a:cubicBezTo>
                  <a:cubicBezTo>
                    <a:pt x="334" y="157"/>
                    <a:pt x="334" y="157"/>
                    <a:pt x="334" y="157"/>
                  </a:cubicBezTo>
                  <a:cubicBezTo>
                    <a:pt x="334" y="157"/>
                    <a:pt x="334" y="157"/>
                    <a:pt x="334" y="157"/>
                  </a:cubicBezTo>
                  <a:lnTo>
                    <a:pt x="338" y="157"/>
                  </a:lnTo>
                  <a:close/>
                  <a:moveTo>
                    <a:pt x="327" y="157"/>
                  </a:moveTo>
                  <a:cubicBezTo>
                    <a:pt x="327" y="157"/>
                    <a:pt x="327" y="157"/>
                    <a:pt x="327" y="157"/>
                  </a:cubicBezTo>
                  <a:cubicBezTo>
                    <a:pt x="330" y="157"/>
                    <a:pt x="330" y="157"/>
                    <a:pt x="330" y="157"/>
                  </a:cubicBezTo>
                  <a:lnTo>
                    <a:pt x="327" y="157"/>
                  </a:lnTo>
                  <a:close/>
                  <a:moveTo>
                    <a:pt x="199" y="157"/>
                  </a:moveTo>
                  <a:cubicBezTo>
                    <a:pt x="200" y="157"/>
                    <a:pt x="201" y="157"/>
                    <a:pt x="201" y="158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9" y="158"/>
                    <a:pt x="198" y="158"/>
                    <a:pt x="198" y="158"/>
                  </a:cubicBezTo>
                  <a:cubicBezTo>
                    <a:pt x="198" y="158"/>
                    <a:pt x="198" y="158"/>
                    <a:pt x="198" y="158"/>
                  </a:cubicBezTo>
                  <a:cubicBezTo>
                    <a:pt x="191" y="158"/>
                    <a:pt x="191" y="158"/>
                    <a:pt x="191" y="158"/>
                  </a:cubicBezTo>
                  <a:cubicBezTo>
                    <a:pt x="190" y="158"/>
                    <a:pt x="189" y="158"/>
                    <a:pt x="188" y="158"/>
                  </a:cubicBezTo>
                  <a:cubicBezTo>
                    <a:pt x="191" y="158"/>
                    <a:pt x="191" y="158"/>
                    <a:pt x="191" y="158"/>
                  </a:cubicBezTo>
                  <a:cubicBezTo>
                    <a:pt x="194" y="157"/>
                    <a:pt x="197" y="157"/>
                    <a:pt x="198" y="158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9" y="158"/>
                    <a:pt x="199" y="157"/>
                    <a:pt x="199" y="157"/>
                  </a:cubicBezTo>
                  <a:close/>
                  <a:moveTo>
                    <a:pt x="184" y="158"/>
                  </a:moveTo>
                  <a:cubicBezTo>
                    <a:pt x="187" y="157"/>
                    <a:pt x="187" y="157"/>
                    <a:pt x="187" y="157"/>
                  </a:cubicBezTo>
                  <a:cubicBezTo>
                    <a:pt x="187" y="158"/>
                    <a:pt x="186" y="158"/>
                    <a:pt x="185" y="158"/>
                  </a:cubicBezTo>
                  <a:lnTo>
                    <a:pt x="184" y="158"/>
                  </a:lnTo>
                  <a:close/>
                  <a:moveTo>
                    <a:pt x="116" y="158"/>
                  </a:moveTo>
                  <a:cubicBezTo>
                    <a:pt x="116" y="158"/>
                    <a:pt x="116" y="158"/>
                    <a:pt x="116" y="158"/>
                  </a:cubicBezTo>
                  <a:cubicBezTo>
                    <a:pt x="118" y="158"/>
                    <a:pt x="118" y="158"/>
                    <a:pt x="118" y="158"/>
                  </a:cubicBezTo>
                  <a:cubicBezTo>
                    <a:pt x="118" y="158"/>
                    <a:pt x="118" y="158"/>
                    <a:pt x="118" y="158"/>
                  </a:cubicBezTo>
                  <a:lnTo>
                    <a:pt x="116" y="158"/>
                  </a:lnTo>
                  <a:close/>
                  <a:moveTo>
                    <a:pt x="210" y="158"/>
                  </a:moveTo>
                  <a:cubicBezTo>
                    <a:pt x="207" y="159"/>
                    <a:pt x="207" y="159"/>
                    <a:pt x="207" y="159"/>
                  </a:cubicBezTo>
                  <a:cubicBezTo>
                    <a:pt x="206" y="159"/>
                    <a:pt x="208" y="158"/>
                    <a:pt x="210" y="158"/>
                  </a:cubicBezTo>
                  <a:close/>
                  <a:moveTo>
                    <a:pt x="207" y="160"/>
                  </a:moveTo>
                  <a:cubicBezTo>
                    <a:pt x="216" y="159"/>
                    <a:pt x="225" y="159"/>
                    <a:pt x="233" y="159"/>
                  </a:cubicBezTo>
                  <a:cubicBezTo>
                    <a:pt x="233" y="159"/>
                    <a:pt x="233" y="159"/>
                    <a:pt x="233" y="159"/>
                  </a:cubicBezTo>
                  <a:cubicBezTo>
                    <a:pt x="233" y="159"/>
                    <a:pt x="233" y="159"/>
                    <a:pt x="233" y="159"/>
                  </a:cubicBezTo>
                  <a:cubicBezTo>
                    <a:pt x="238" y="159"/>
                    <a:pt x="243" y="159"/>
                    <a:pt x="247" y="159"/>
                  </a:cubicBezTo>
                  <a:cubicBezTo>
                    <a:pt x="234" y="159"/>
                    <a:pt x="234" y="159"/>
                    <a:pt x="234" y="159"/>
                  </a:cubicBezTo>
                  <a:cubicBezTo>
                    <a:pt x="233" y="159"/>
                    <a:pt x="233" y="159"/>
                    <a:pt x="233" y="159"/>
                  </a:cubicBezTo>
                  <a:cubicBezTo>
                    <a:pt x="233" y="159"/>
                    <a:pt x="233" y="159"/>
                    <a:pt x="233" y="159"/>
                  </a:cubicBezTo>
                  <a:cubicBezTo>
                    <a:pt x="232" y="159"/>
                    <a:pt x="232" y="159"/>
                    <a:pt x="232" y="159"/>
                  </a:cubicBezTo>
                  <a:cubicBezTo>
                    <a:pt x="225" y="158"/>
                    <a:pt x="217" y="160"/>
                    <a:pt x="209" y="160"/>
                  </a:cubicBezTo>
                  <a:cubicBezTo>
                    <a:pt x="209" y="160"/>
                    <a:pt x="209" y="160"/>
                    <a:pt x="209" y="160"/>
                  </a:cubicBezTo>
                  <a:lnTo>
                    <a:pt x="207" y="160"/>
                  </a:lnTo>
                  <a:close/>
                  <a:moveTo>
                    <a:pt x="120" y="161"/>
                  </a:moveTo>
                  <a:cubicBezTo>
                    <a:pt x="120" y="160"/>
                    <a:pt x="120" y="160"/>
                    <a:pt x="120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61"/>
                    <a:pt x="122" y="161"/>
                    <a:pt x="122" y="161"/>
                  </a:cubicBezTo>
                  <a:lnTo>
                    <a:pt x="120" y="161"/>
                  </a:lnTo>
                  <a:close/>
                  <a:moveTo>
                    <a:pt x="416" y="161"/>
                  </a:moveTo>
                  <a:cubicBezTo>
                    <a:pt x="416" y="161"/>
                    <a:pt x="416" y="161"/>
                    <a:pt x="416" y="161"/>
                  </a:cubicBezTo>
                  <a:cubicBezTo>
                    <a:pt x="433" y="161"/>
                    <a:pt x="433" y="161"/>
                    <a:pt x="433" y="161"/>
                  </a:cubicBezTo>
                  <a:cubicBezTo>
                    <a:pt x="433" y="161"/>
                    <a:pt x="433" y="161"/>
                    <a:pt x="433" y="161"/>
                  </a:cubicBezTo>
                  <a:lnTo>
                    <a:pt x="416" y="161"/>
                  </a:lnTo>
                  <a:close/>
                  <a:moveTo>
                    <a:pt x="437" y="161"/>
                  </a:moveTo>
                  <a:cubicBezTo>
                    <a:pt x="437" y="161"/>
                    <a:pt x="437" y="161"/>
                    <a:pt x="437" y="161"/>
                  </a:cubicBezTo>
                  <a:cubicBezTo>
                    <a:pt x="439" y="161"/>
                    <a:pt x="439" y="161"/>
                    <a:pt x="439" y="161"/>
                  </a:cubicBezTo>
                  <a:cubicBezTo>
                    <a:pt x="439" y="161"/>
                    <a:pt x="439" y="161"/>
                    <a:pt x="439" y="161"/>
                  </a:cubicBezTo>
                  <a:lnTo>
                    <a:pt x="437" y="161"/>
                  </a:lnTo>
                  <a:close/>
                  <a:moveTo>
                    <a:pt x="118" y="162"/>
                  </a:moveTo>
                  <a:cubicBezTo>
                    <a:pt x="118" y="162"/>
                    <a:pt x="118" y="162"/>
                    <a:pt x="118" y="162"/>
                  </a:cubicBezTo>
                  <a:cubicBezTo>
                    <a:pt x="120" y="162"/>
                    <a:pt x="120" y="162"/>
                    <a:pt x="120" y="162"/>
                  </a:cubicBezTo>
                  <a:cubicBezTo>
                    <a:pt x="120" y="162"/>
                    <a:pt x="120" y="162"/>
                    <a:pt x="120" y="162"/>
                  </a:cubicBezTo>
                  <a:lnTo>
                    <a:pt x="118" y="162"/>
                  </a:lnTo>
                  <a:close/>
                  <a:moveTo>
                    <a:pt x="402" y="162"/>
                  </a:moveTo>
                  <a:cubicBezTo>
                    <a:pt x="402" y="162"/>
                    <a:pt x="402" y="162"/>
                    <a:pt x="402" y="162"/>
                  </a:cubicBezTo>
                  <a:cubicBezTo>
                    <a:pt x="405" y="162"/>
                    <a:pt x="405" y="162"/>
                    <a:pt x="405" y="162"/>
                  </a:cubicBezTo>
                  <a:cubicBezTo>
                    <a:pt x="405" y="162"/>
                    <a:pt x="405" y="162"/>
                    <a:pt x="405" y="162"/>
                  </a:cubicBezTo>
                  <a:lnTo>
                    <a:pt x="402" y="162"/>
                  </a:lnTo>
                  <a:close/>
                  <a:moveTo>
                    <a:pt x="411" y="162"/>
                  </a:moveTo>
                  <a:cubicBezTo>
                    <a:pt x="411" y="162"/>
                    <a:pt x="411" y="162"/>
                    <a:pt x="411" y="162"/>
                  </a:cubicBezTo>
                  <a:cubicBezTo>
                    <a:pt x="415" y="162"/>
                    <a:pt x="415" y="162"/>
                    <a:pt x="415" y="162"/>
                  </a:cubicBezTo>
                  <a:cubicBezTo>
                    <a:pt x="415" y="162"/>
                    <a:pt x="415" y="162"/>
                    <a:pt x="415" y="162"/>
                  </a:cubicBezTo>
                  <a:lnTo>
                    <a:pt x="411" y="162"/>
                  </a:lnTo>
                  <a:close/>
                  <a:moveTo>
                    <a:pt x="424" y="162"/>
                  </a:moveTo>
                  <a:cubicBezTo>
                    <a:pt x="424" y="162"/>
                    <a:pt x="424" y="162"/>
                    <a:pt x="424" y="162"/>
                  </a:cubicBezTo>
                  <a:cubicBezTo>
                    <a:pt x="441" y="162"/>
                    <a:pt x="441" y="162"/>
                    <a:pt x="441" y="162"/>
                  </a:cubicBezTo>
                  <a:cubicBezTo>
                    <a:pt x="441" y="162"/>
                    <a:pt x="441" y="162"/>
                    <a:pt x="441" y="162"/>
                  </a:cubicBezTo>
                  <a:lnTo>
                    <a:pt x="424" y="162"/>
                  </a:lnTo>
                  <a:close/>
                  <a:moveTo>
                    <a:pt x="352" y="165"/>
                  </a:moveTo>
                  <a:cubicBezTo>
                    <a:pt x="351" y="165"/>
                    <a:pt x="351" y="165"/>
                    <a:pt x="351" y="165"/>
                  </a:cubicBezTo>
                  <a:cubicBezTo>
                    <a:pt x="354" y="165"/>
                    <a:pt x="354" y="165"/>
                    <a:pt x="354" y="165"/>
                  </a:cubicBezTo>
                  <a:cubicBezTo>
                    <a:pt x="354" y="165"/>
                    <a:pt x="354" y="165"/>
                    <a:pt x="354" y="165"/>
                  </a:cubicBezTo>
                  <a:lnTo>
                    <a:pt x="352" y="165"/>
                  </a:lnTo>
                  <a:close/>
                  <a:moveTo>
                    <a:pt x="371" y="165"/>
                  </a:moveTo>
                  <a:cubicBezTo>
                    <a:pt x="371" y="165"/>
                    <a:pt x="371" y="165"/>
                    <a:pt x="371" y="165"/>
                  </a:cubicBezTo>
                  <a:cubicBezTo>
                    <a:pt x="375" y="165"/>
                    <a:pt x="375" y="165"/>
                    <a:pt x="375" y="165"/>
                  </a:cubicBezTo>
                  <a:cubicBezTo>
                    <a:pt x="375" y="165"/>
                    <a:pt x="375" y="165"/>
                    <a:pt x="375" y="165"/>
                  </a:cubicBezTo>
                  <a:lnTo>
                    <a:pt x="371" y="165"/>
                  </a:lnTo>
                  <a:close/>
                  <a:moveTo>
                    <a:pt x="308" y="168"/>
                  </a:moveTo>
                  <a:cubicBezTo>
                    <a:pt x="308" y="167"/>
                    <a:pt x="308" y="167"/>
                    <a:pt x="308" y="167"/>
                  </a:cubicBezTo>
                  <a:cubicBezTo>
                    <a:pt x="310" y="167"/>
                    <a:pt x="310" y="167"/>
                    <a:pt x="310" y="167"/>
                  </a:cubicBezTo>
                  <a:cubicBezTo>
                    <a:pt x="310" y="168"/>
                    <a:pt x="310" y="168"/>
                    <a:pt x="310" y="168"/>
                  </a:cubicBezTo>
                  <a:lnTo>
                    <a:pt x="308" y="168"/>
                  </a:lnTo>
                  <a:close/>
                  <a:moveTo>
                    <a:pt x="353" y="168"/>
                  </a:moveTo>
                  <a:cubicBezTo>
                    <a:pt x="353" y="167"/>
                    <a:pt x="353" y="167"/>
                    <a:pt x="353" y="167"/>
                  </a:cubicBezTo>
                  <a:cubicBezTo>
                    <a:pt x="361" y="167"/>
                    <a:pt x="361" y="167"/>
                    <a:pt x="361" y="167"/>
                  </a:cubicBezTo>
                  <a:cubicBezTo>
                    <a:pt x="361" y="168"/>
                    <a:pt x="361" y="168"/>
                    <a:pt x="361" y="168"/>
                  </a:cubicBezTo>
                  <a:lnTo>
                    <a:pt x="353" y="168"/>
                  </a:lnTo>
                  <a:close/>
                  <a:moveTo>
                    <a:pt x="381" y="168"/>
                  </a:moveTo>
                  <a:cubicBezTo>
                    <a:pt x="381" y="167"/>
                    <a:pt x="381" y="167"/>
                    <a:pt x="381" y="167"/>
                  </a:cubicBezTo>
                  <a:cubicBezTo>
                    <a:pt x="393" y="167"/>
                    <a:pt x="393" y="167"/>
                    <a:pt x="393" y="167"/>
                  </a:cubicBezTo>
                  <a:cubicBezTo>
                    <a:pt x="393" y="168"/>
                    <a:pt x="393" y="168"/>
                    <a:pt x="393" y="168"/>
                  </a:cubicBezTo>
                  <a:lnTo>
                    <a:pt x="381" y="168"/>
                  </a:lnTo>
                  <a:close/>
                  <a:moveTo>
                    <a:pt x="405" y="168"/>
                  </a:moveTo>
                  <a:cubicBezTo>
                    <a:pt x="405" y="168"/>
                    <a:pt x="405" y="168"/>
                    <a:pt x="405" y="168"/>
                  </a:cubicBezTo>
                  <a:cubicBezTo>
                    <a:pt x="408" y="167"/>
                    <a:pt x="411" y="168"/>
                    <a:pt x="412" y="166"/>
                  </a:cubicBezTo>
                  <a:cubicBezTo>
                    <a:pt x="413" y="167"/>
                    <a:pt x="413" y="167"/>
                    <a:pt x="413" y="167"/>
                  </a:cubicBezTo>
                  <a:cubicBezTo>
                    <a:pt x="413" y="166"/>
                    <a:pt x="413" y="166"/>
                    <a:pt x="413" y="166"/>
                  </a:cubicBezTo>
                  <a:cubicBezTo>
                    <a:pt x="413" y="167"/>
                    <a:pt x="413" y="167"/>
                    <a:pt x="413" y="167"/>
                  </a:cubicBezTo>
                  <a:cubicBezTo>
                    <a:pt x="416" y="167"/>
                    <a:pt x="416" y="167"/>
                    <a:pt x="416" y="167"/>
                  </a:cubicBezTo>
                  <a:cubicBezTo>
                    <a:pt x="415" y="167"/>
                    <a:pt x="414" y="167"/>
                    <a:pt x="413" y="167"/>
                  </a:cubicBezTo>
                  <a:cubicBezTo>
                    <a:pt x="413" y="167"/>
                    <a:pt x="413" y="167"/>
                    <a:pt x="413" y="167"/>
                  </a:cubicBezTo>
                  <a:cubicBezTo>
                    <a:pt x="412" y="167"/>
                    <a:pt x="412" y="167"/>
                    <a:pt x="412" y="167"/>
                  </a:cubicBezTo>
                  <a:cubicBezTo>
                    <a:pt x="414" y="168"/>
                    <a:pt x="414" y="168"/>
                    <a:pt x="414" y="168"/>
                  </a:cubicBezTo>
                  <a:cubicBezTo>
                    <a:pt x="414" y="168"/>
                    <a:pt x="414" y="168"/>
                    <a:pt x="414" y="168"/>
                  </a:cubicBezTo>
                  <a:lnTo>
                    <a:pt x="405" y="168"/>
                  </a:lnTo>
                  <a:close/>
                  <a:moveTo>
                    <a:pt x="363" y="169"/>
                  </a:moveTo>
                  <a:cubicBezTo>
                    <a:pt x="363" y="169"/>
                    <a:pt x="363" y="169"/>
                    <a:pt x="363" y="169"/>
                  </a:cubicBezTo>
                  <a:cubicBezTo>
                    <a:pt x="373" y="169"/>
                    <a:pt x="373" y="169"/>
                    <a:pt x="373" y="169"/>
                  </a:cubicBezTo>
                  <a:cubicBezTo>
                    <a:pt x="373" y="169"/>
                    <a:pt x="373" y="169"/>
                    <a:pt x="373" y="169"/>
                  </a:cubicBezTo>
                  <a:lnTo>
                    <a:pt x="363" y="169"/>
                  </a:lnTo>
                  <a:close/>
                  <a:moveTo>
                    <a:pt x="382" y="169"/>
                  </a:moveTo>
                  <a:cubicBezTo>
                    <a:pt x="382" y="169"/>
                    <a:pt x="382" y="169"/>
                    <a:pt x="382" y="169"/>
                  </a:cubicBezTo>
                  <a:cubicBezTo>
                    <a:pt x="388" y="169"/>
                    <a:pt x="388" y="169"/>
                    <a:pt x="388" y="169"/>
                  </a:cubicBezTo>
                  <a:cubicBezTo>
                    <a:pt x="388" y="169"/>
                    <a:pt x="388" y="169"/>
                    <a:pt x="388" y="169"/>
                  </a:cubicBezTo>
                  <a:lnTo>
                    <a:pt x="382" y="169"/>
                  </a:lnTo>
                  <a:close/>
                  <a:moveTo>
                    <a:pt x="334" y="171"/>
                  </a:moveTo>
                  <a:cubicBezTo>
                    <a:pt x="334" y="171"/>
                    <a:pt x="334" y="171"/>
                    <a:pt x="334" y="171"/>
                  </a:cubicBezTo>
                  <a:cubicBezTo>
                    <a:pt x="332" y="171"/>
                    <a:pt x="332" y="171"/>
                    <a:pt x="332" y="171"/>
                  </a:cubicBezTo>
                  <a:cubicBezTo>
                    <a:pt x="332" y="171"/>
                    <a:pt x="332" y="171"/>
                    <a:pt x="332" y="171"/>
                  </a:cubicBezTo>
                  <a:lnTo>
                    <a:pt x="334" y="171"/>
                  </a:lnTo>
                  <a:close/>
                  <a:moveTo>
                    <a:pt x="330" y="171"/>
                  </a:moveTo>
                  <a:cubicBezTo>
                    <a:pt x="325" y="171"/>
                    <a:pt x="325" y="171"/>
                    <a:pt x="325" y="171"/>
                  </a:cubicBezTo>
                  <a:cubicBezTo>
                    <a:pt x="298" y="171"/>
                    <a:pt x="298" y="171"/>
                    <a:pt x="298" y="171"/>
                  </a:cubicBezTo>
                  <a:lnTo>
                    <a:pt x="330" y="171"/>
                  </a:lnTo>
                  <a:close/>
                  <a:moveTo>
                    <a:pt x="291" y="171"/>
                  </a:moveTo>
                  <a:cubicBezTo>
                    <a:pt x="291" y="172"/>
                    <a:pt x="291" y="172"/>
                    <a:pt x="291" y="172"/>
                  </a:cubicBezTo>
                  <a:cubicBezTo>
                    <a:pt x="283" y="172"/>
                    <a:pt x="283" y="172"/>
                    <a:pt x="283" y="172"/>
                  </a:cubicBezTo>
                  <a:cubicBezTo>
                    <a:pt x="283" y="171"/>
                    <a:pt x="283" y="171"/>
                    <a:pt x="283" y="171"/>
                  </a:cubicBezTo>
                  <a:lnTo>
                    <a:pt x="291" y="171"/>
                  </a:lnTo>
                  <a:close/>
                  <a:moveTo>
                    <a:pt x="195" y="172"/>
                  </a:moveTo>
                  <a:cubicBezTo>
                    <a:pt x="195" y="172"/>
                    <a:pt x="195" y="172"/>
                    <a:pt x="195" y="172"/>
                  </a:cubicBezTo>
                  <a:cubicBezTo>
                    <a:pt x="199" y="172"/>
                    <a:pt x="199" y="172"/>
                    <a:pt x="199" y="172"/>
                  </a:cubicBezTo>
                  <a:cubicBezTo>
                    <a:pt x="199" y="172"/>
                    <a:pt x="199" y="172"/>
                    <a:pt x="199" y="172"/>
                  </a:cubicBezTo>
                  <a:lnTo>
                    <a:pt x="195" y="172"/>
                  </a:lnTo>
                  <a:close/>
                  <a:moveTo>
                    <a:pt x="209" y="172"/>
                  </a:moveTo>
                  <a:cubicBezTo>
                    <a:pt x="209" y="172"/>
                    <a:pt x="209" y="172"/>
                    <a:pt x="209" y="172"/>
                  </a:cubicBezTo>
                  <a:cubicBezTo>
                    <a:pt x="211" y="172"/>
                    <a:pt x="211" y="172"/>
                    <a:pt x="211" y="172"/>
                  </a:cubicBezTo>
                  <a:cubicBezTo>
                    <a:pt x="211" y="172"/>
                    <a:pt x="211" y="172"/>
                    <a:pt x="211" y="172"/>
                  </a:cubicBezTo>
                  <a:lnTo>
                    <a:pt x="209" y="172"/>
                  </a:lnTo>
                  <a:close/>
                  <a:moveTo>
                    <a:pt x="230" y="172"/>
                  </a:moveTo>
                  <a:cubicBezTo>
                    <a:pt x="230" y="172"/>
                    <a:pt x="230" y="172"/>
                    <a:pt x="230" y="172"/>
                  </a:cubicBezTo>
                  <a:cubicBezTo>
                    <a:pt x="236" y="172"/>
                    <a:pt x="236" y="172"/>
                    <a:pt x="236" y="172"/>
                  </a:cubicBezTo>
                  <a:cubicBezTo>
                    <a:pt x="236" y="172"/>
                    <a:pt x="236" y="172"/>
                    <a:pt x="236" y="172"/>
                  </a:cubicBezTo>
                  <a:lnTo>
                    <a:pt x="230" y="172"/>
                  </a:lnTo>
                  <a:close/>
                  <a:moveTo>
                    <a:pt x="38" y="158"/>
                  </a:moveTo>
                  <a:cubicBezTo>
                    <a:pt x="38" y="158"/>
                    <a:pt x="38" y="158"/>
                    <a:pt x="38" y="158"/>
                  </a:cubicBezTo>
                  <a:cubicBezTo>
                    <a:pt x="42" y="158"/>
                    <a:pt x="42" y="158"/>
                    <a:pt x="42" y="158"/>
                  </a:cubicBezTo>
                  <a:cubicBezTo>
                    <a:pt x="42" y="158"/>
                    <a:pt x="42" y="158"/>
                    <a:pt x="42" y="158"/>
                  </a:cubicBezTo>
                  <a:lnTo>
                    <a:pt x="38" y="158"/>
                  </a:lnTo>
                  <a:close/>
                  <a:moveTo>
                    <a:pt x="50" y="169"/>
                  </a:moveTo>
                  <a:cubicBezTo>
                    <a:pt x="50" y="168"/>
                    <a:pt x="50" y="168"/>
                    <a:pt x="50" y="168"/>
                  </a:cubicBezTo>
                  <a:cubicBezTo>
                    <a:pt x="54" y="168"/>
                    <a:pt x="54" y="168"/>
                    <a:pt x="54" y="168"/>
                  </a:cubicBezTo>
                  <a:cubicBezTo>
                    <a:pt x="54" y="169"/>
                    <a:pt x="54" y="169"/>
                    <a:pt x="54" y="169"/>
                  </a:cubicBezTo>
                  <a:lnTo>
                    <a:pt x="50" y="169"/>
                  </a:lnTo>
                  <a:close/>
                  <a:moveTo>
                    <a:pt x="57" y="175"/>
                  </a:moveTo>
                  <a:cubicBezTo>
                    <a:pt x="57" y="175"/>
                    <a:pt x="57" y="175"/>
                    <a:pt x="57" y="175"/>
                  </a:cubicBezTo>
                  <a:cubicBezTo>
                    <a:pt x="61" y="175"/>
                    <a:pt x="61" y="175"/>
                    <a:pt x="61" y="175"/>
                  </a:cubicBezTo>
                  <a:cubicBezTo>
                    <a:pt x="61" y="175"/>
                    <a:pt x="61" y="175"/>
                    <a:pt x="61" y="175"/>
                  </a:cubicBezTo>
                  <a:lnTo>
                    <a:pt x="57" y="175"/>
                  </a:lnTo>
                  <a:close/>
                  <a:moveTo>
                    <a:pt x="67" y="185"/>
                  </a:moveTo>
                  <a:cubicBezTo>
                    <a:pt x="67" y="186"/>
                    <a:pt x="67" y="186"/>
                    <a:pt x="67" y="186"/>
                  </a:cubicBezTo>
                  <a:cubicBezTo>
                    <a:pt x="65" y="186"/>
                    <a:pt x="65" y="186"/>
                    <a:pt x="65" y="186"/>
                  </a:cubicBezTo>
                  <a:cubicBezTo>
                    <a:pt x="65" y="185"/>
                    <a:pt x="65" y="185"/>
                    <a:pt x="65" y="185"/>
                  </a:cubicBezTo>
                  <a:lnTo>
                    <a:pt x="67" y="185"/>
                  </a:lnTo>
                  <a:close/>
                  <a:moveTo>
                    <a:pt x="40" y="185"/>
                  </a:moveTo>
                  <a:cubicBezTo>
                    <a:pt x="40" y="185"/>
                    <a:pt x="40" y="185"/>
                    <a:pt x="40" y="185"/>
                  </a:cubicBezTo>
                  <a:cubicBezTo>
                    <a:pt x="38" y="185"/>
                    <a:pt x="38" y="185"/>
                    <a:pt x="38" y="185"/>
                  </a:cubicBezTo>
                  <a:cubicBezTo>
                    <a:pt x="38" y="185"/>
                    <a:pt x="38" y="185"/>
                    <a:pt x="38" y="185"/>
                  </a:cubicBezTo>
                  <a:lnTo>
                    <a:pt x="40" y="185"/>
                  </a:lnTo>
                  <a:close/>
                  <a:moveTo>
                    <a:pt x="66" y="184"/>
                  </a:moveTo>
                  <a:cubicBezTo>
                    <a:pt x="66" y="184"/>
                    <a:pt x="66" y="184"/>
                    <a:pt x="66" y="184"/>
                  </a:cubicBezTo>
                  <a:cubicBezTo>
                    <a:pt x="64" y="184"/>
                    <a:pt x="64" y="184"/>
                    <a:pt x="64" y="184"/>
                  </a:cubicBezTo>
                  <a:cubicBezTo>
                    <a:pt x="64" y="184"/>
                    <a:pt x="64" y="184"/>
                    <a:pt x="64" y="184"/>
                  </a:cubicBezTo>
                  <a:lnTo>
                    <a:pt x="66" y="184"/>
                  </a:lnTo>
                  <a:close/>
                  <a:moveTo>
                    <a:pt x="117" y="178"/>
                  </a:moveTo>
                  <a:cubicBezTo>
                    <a:pt x="116" y="178"/>
                    <a:pt x="116" y="178"/>
                    <a:pt x="115" y="178"/>
                  </a:cubicBezTo>
                  <a:cubicBezTo>
                    <a:pt x="115" y="179"/>
                    <a:pt x="115" y="179"/>
                    <a:pt x="115" y="179"/>
                  </a:cubicBezTo>
                  <a:cubicBezTo>
                    <a:pt x="111" y="179"/>
                    <a:pt x="111" y="179"/>
                    <a:pt x="111" y="179"/>
                  </a:cubicBezTo>
                  <a:cubicBezTo>
                    <a:pt x="111" y="179"/>
                    <a:pt x="111" y="179"/>
                    <a:pt x="111" y="179"/>
                  </a:cubicBezTo>
                  <a:cubicBezTo>
                    <a:pt x="111" y="179"/>
                    <a:pt x="110" y="179"/>
                    <a:pt x="110" y="179"/>
                  </a:cubicBezTo>
                  <a:cubicBezTo>
                    <a:pt x="106" y="180"/>
                    <a:pt x="106" y="180"/>
                    <a:pt x="106" y="180"/>
                  </a:cubicBezTo>
                  <a:cubicBezTo>
                    <a:pt x="106" y="179"/>
                    <a:pt x="106" y="179"/>
                    <a:pt x="106" y="179"/>
                  </a:cubicBezTo>
                  <a:cubicBezTo>
                    <a:pt x="108" y="179"/>
                    <a:pt x="108" y="179"/>
                    <a:pt x="110" y="179"/>
                  </a:cubicBezTo>
                  <a:cubicBezTo>
                    <a:pt x="111" y="179"/>
                    <a:pt x="111" y="179"/>
                    <a:pt x="111" y="179"/>
                  </a:cubicBezTo>
                  <a:cubicBezTo>
                    <a:pt x="112" y="178"/>
                    <a:pt x="114" y="178"/>
                    <a:pt x="115" y="178"/>
                  </a:cubicBezTo>
                  <a:cubicBezTo>
                    <a:pt x="116" y="178"/>
                    <a:pt x="116" y="178"/>
                    <a:pt x="117" y="178"/>
                  </a:cubicBezTo>
                  <a:close/>
                  <a:moveTo>
                    <a:pt x="90" y="178"/>
                  </a:moveTo>
                  <a:cubicBezTo>
                    <a:pt x="90" y="179"/>
                    <a:pt x="90" y="179"/>
                    <a:pt x="90" y="179"/>
                  </a:cubicBezTo>
                  <a:cubicBezTo>
                    <a:pt x="88" y="179"/>
                    <a:pt x="88" y="179"/>
                    <a:pt x="88" y="179"/>
                  </a:cubicBezTo>
                  <a:cubicBezTo>
                    <a:pt x="88" y="178"/>
                    <a:pt x="88" y="178"/>
                    <a:pt x="88" y="178"/>
                  </a:cubicBezTo>
                  <a:lnTo>
                    <a:pt x="90" y="178"/>
                  </a:lnTo>
                  <a:close/>
                  <a:moveTo>
                    <a:pt x="93" y="178"/>
                  </a:moveTo>
                  <a:cubicBezTo>
                    <a:pt x="95" y="178"/>
                    <a:pt x="95" y="178"/>
                    <a:pt x="95" y="178"/>
                  </a:cubicBezTo>
                  <a:cubicBezTo>
                    <a:pt x="95" y="178"/>
                    <a:pt x="95" y="178"/>
                    <a:pt x="95" y="178"/>
                  </a:cubicBezTo>
                  <a:cubicBezTo>
                    <a:pt x="93" y="178"/>
                    <a:pt x="93" y="178"/>
                    <a:pt x="93" y="178"/>
                  </a:cubicBezTo>
                  <a:close/>
                  <a:moveTo>
                    <a:pt x="225" y="177"/>
                  </a:moveTo>
                  <a:cubicBezTo>
                    <a:pt x="220" y="177"/>
                    <a:pt x="215" y="177"/>
                    <a:pt x="211" y="177"/>
                  </a:cubicBezTo>
                  <a:cubicBezTo>
                    <a:pt x="211" y="177"/>
                    <a:pt x="211" y="177"/>
                    <a:pt x="210" y="176"/>
                  </a:cubicBezTo>
                  <a:cubicBezTo>
                    <a:pt x="210" y="177"/>
                    <a:pt x="210" y="177"/>
                    <a:pt x="210" y="177"/>
                  </a:cubicBezTo>
                  <a:cubicBezTo>
                    <a:pt x="209" y="176"/>
                    <a:pt x="209" y="176"/>
                    <a:pt x="209" y="176"/>
                  </a:cubicBezTo>
                  <a:cubicBezTo>
                    <a:pt x="208" y="178"/>
                    <a:pt x="205" y="177"/>
                    <a:pt x="202" y="177"/>
                  </a:cubicBezTo>
                  <a:cubicBezTo>
                    <a:pt x="201" y="177"/>
                    <a:pt x="200" y="177"/>
                    <a:pt x="199" y="177"/>
                  </a:cubicBezTo>
                  <a:cubicBezTo>
                    <a:pt x="200" y="177"/>
                    <a:pt x="201" y="177"/>
                    <a:pt x="202" y="177"/>
                  </a:cubicBezTo>
                  <a:cubicBezTo>
                    <a:pt x="202" y="177"/>
                    <a:pt x="202" y="177"/>
                    <a:pt x="203" y="177"/>
                  </a:cubicBezTo>
                  <a:cubicBezTo>
                    <a:pt x="200" y="176"/>
                    <a:pt x="200" y="176"/>
                    <a:pt x="200" y="176"/>
                  </a:cubicBezTo>
                  <a:lnTo>
                    <a:pt x="225" y="177"/>
                  </a:lnTo>
                  <a:close/>
                  <a:moveTo>
                    <a:pt x="198" y="177"/>
                  </a:moveTo>
                  <a:cubicBezTo>
                    <a:pt x="193" y="177"/>
                    <a:pt x="193" y="177"/>
                    <a:pt x="193" y="177"/>
                  </a:cubicBezTo>
                  <a:cubicBezTo>
                    <a:pt x="193" y="177"/>
                    <a:pt x="193" y="177"/>
                    <a:pt x="193" y="177"/>
                  </a:cubicBezTo>
                  <a:cubicBezTo>
                    <a:pt x="198" y="177"/>
                    <a:pt x="198" y="177"/>
                    <a:pt x="198" y="177"/>
                  </a:cubicBezTo>
                  <a:close/>
                  <a:moveTo>
                    <a:pt x="115" y="177"/>
                  </a:moveTo>
                  <a:cubicBezTo>
                    <a:pt x="112" y="177"/>
                    <a:pt x="112" y="177"/>
                    <a:pt x="112" y="177"/>
                  </a:cubicBezTo>
                  <a:cubicBezTo>
                    <a:pt x="112" y="176"/>
                    <a:pt x="112" y="176"/>
                    <a:pt x="112" y="176"/>
                  </a:cubicBezTo>
                  <a:cubicBezTo>
                    <a:pt x="115" y="176"/>
                    <a:pt x="115" y="176"/>
                    <a:pt x="115" y="176"/>
                  </a:cubicBezTo>
                  <a:lnTo>
                    <a:pt x="115" y="177"/>
                  </a:lnTo>
                  <a:close/>
                  <a:moveTo>
                    <a:pt x="210" y="175"/>
                  </a:moveTo>
                  <a:cubicBezTo>
                    <a:pt x="210" y="175"/>
                    <a:pt x="210" y="175"/>
                    <a:pt x="210" y="175"/>
                  </a:cubicBezTo>
                  <a:cubicBezTo>
                    <a:pt x="207" y="175"/>
                    <a:pt x="207" y="175"/>
                    <a:pt x="207" y="175"/>
                  </a:cubicBezTo>
                  <a:cubicBezTo>
                    <a:pt x="207" y="175"/>
                    <a:pt x="207" y="175"/>
                    <a:pt x="207" y="175"/>
                  </a:cubicBezTo>
                  <a:lnTo>
                    <a:pt x="210" y="175"/>
                  </a:lnTo>
                  <a:close/>
                  <a:moveTo>
                    <a:pt x="253" y="174"/>
                  </a:moveTo>
                  <a:cubicBezTo>
                    <a:pt x="255" y="175"/>
                    <a:pt x="255" y="175"/>
                    <a:pt x="255" y="175"/>
                  </a:cubicBezTo>
                  <a:cubicBezTo>
                    <a:pt x="256" y="174"/>
                    <a:pt x="258" y="174"/>
                    <a:pt x="259" y="175"/>
                  </a:cubicBezTo>
                  <a:cubicBezTo>
                    <a:pt x="255" y="175"/>
                    <a:pt x="255" y="175"/>
                    <a:pt x="255" y="175"/>
                  </a:cubicBezTo>
                  <a:cubicBezTo>
                    <a:pt x="254" y="175"/>
                    <a:pt x="254" y="175"/>
                    <a:pt x="253" y="174"/>
                  </a:cubicBezTo>
                  <a:close/>
                  <a:moveTo>
                    <a:pt x="252" y="175"/>
                  </a:moveTo>
                  <a:cubicBezTo>
                    <a:pt x="248" y="175"/>
                    <a:pt x="248" y="175"/>
                    <a:pt x="248" y="175"/>
                  </a:cubicBezTo>
                  <a:cubicBezTo>
                    <a:pt x="248" y="174"/>
                    <a:pt x="248" y="174"/>
                    <a:pt x="248" y="174"/>
                  </a:cubicBezTo>
                  <a:cubicBezTo>
                    <a:pt x="252" y="174"/>
                    <a:pt x="252" y="174"/>
                    <a:pt x="252" y="174"/>
                  </a:cubicBezTo>
                  <a:lnTo>
                    <a:pt x="252" y="175"/>
                  </a:lnTo>
                  <a:close/>
                  <a:moveTo>
                    <a:pt x="277" y="174"/>
                  </a:moveTo>
                  <a:cubicBezTo>
                    <a:pt x="280" y="174"/>
                    <a:pt x="280" y="174"/>
                    <a:pt x="280" y="174"/>
                  </a:cubicBezTo>
                  <a:cubicBezTo>
                    <a:pt x="280" y="175"/>
                    <a:pt x="280" y="175"/>
                    <a:pt x="280" y="175"/>
                  </a:cubicBezTo>
                  <a:cubicBezTo>
                    <a:pt x="277" y="175"/>
                    <a:pt x="277" y="175"/>
                    <a:pt x="277" y="175"/>
                  </a:cubicBezTo>
                  <a:lnTo>
                    <a:pt x="277" y="174"/>
                  </a:lnTo>
                  <a:close/>
                  <a:moveTo>
                    <a:pt x="299" y="174"/>
                  </a:moveTo>
                  <a:cubicBezTo>
                    <a:pt x="299" y="174"/>
                    <a:pt x="299" y="174"/>
                    <a:pt x="299" y="174"/>
                  </a:cubicBezTo>
                  <a:cubicBezTo>
                    <a:pt x="292" y="174"/>
                    <a:pt x="292" y="174"/>
                    <a:pt x="292" y="174"/>
                  </a:cubicBezTo>
                  <a:cubicBezTo>
                    <a:pt x="292" y="174"/>
                    <a:pt x="292" y="174"/>
                    <a:pt x="292" y="174"/>
                  </a:cubicBezTo>
                  <a:lnTo>
                    <a:pt x="299" y="174"/>
                  </a:lnTo>
                  <a:close/>
                  <a:moveTo>
                    <a:pt x="230" y="174"/>
                  </a:moveTo>
                  <a:cubicBezTo>
                    <a:pt x="234" y="175"/>
                    <a:pt x="241" y="173"/>
                    <a:pt x="246" y="174"/>
                  </a:cubicBezTo>
                  <a:cubicBezTo>
                    <a:pt x="235" y="174"/>
                    <a:pt x="223" y="175"/>
                    <a:pt x="214" y="175"/>
                  </a:cubicBezTo>
                  <a:cubicBezTo>
                    <a:pt x="230" y="174"/>
                    <a:pt x="230" y="174"/>
                    <a:pt x="230" y="174"/>
                  </a:cubicBezTo>
                  <a:cubicBezTo>
                    <a:pt x="231" y="174"/>
                    <a:pt x="231" y="174"/>
                    <a:pt x="232" y="174"/>
                  </a:cubicBezTo>
                  <a:cubicBezTo>
                    <a:pt x="230" y="174"/>
                    <a:pt x="230" y="174"/>
                    <a:pt x="230" y="174"/>
                  </a:cubicBezTo>
                  <a:cubicBezTo>
                    <a:pt x="230" y="174"/>
                    <a:pt x="230" y="174"/>
                    <a:pt x="230" y="174"/>
                  </a:cubicBezTo>
                  <a:close/>
                  <a:moveTo>
                    <a:pt x="205" y="174"/>
                  </a:moveTo>
                  <a:cubicBezTo>
                    <a:pt x="202" y="174"/>
                    <a:pt x="202" y="174"/>
                    <a:pt x="202" y="174"/>
                  </a:cubicBezTo>
                  <a:cubicBezTo>
                    <a:pt x="202" y="174"/>
                    <a:pt x="202" y="174"/>
                    <a:pt x="202" y="174"/>
                  </a:cubicBezTo>
                  <a:cubicBezTo>
                    <a:pt x="205" y="174"/>
                    <a:pt x="205" y="174"/>
                    <a:pt x="205" y="174"/>
                  </a:cubicBezTo>
                  <a:close/>
                  <a:moveTo>
                    <a:pt x="280" y="173"/>
                  </a:moveTo>
                  <a:cubicBezTo>
                    <a:pt x="280" y="173"/>
                    <a:pt x="280" y="173"/>
                    <a:pt x="280" y="173"/>
                  </a:cubicBezTo>
                  <a:cubicBezTo>
                    <a:pt x="266" y="174"/>
                    <a:pt x="266" y="174"/>
                    <a:pt x="266" y="174"/>
                  </a:cubicBezTo>
                  <a:cubicBezTo>
                    <a:pt x="266" y="173"/>
                    <a:pt x="266" y="173"/>
                    <a:pt x="266" y="173"/>
                  </a:cubicBezTo>
                  <a:lnTo>
                    <a:pt x="280" y="173"/>
                  </a:lnTo>
                  <a:close/>
                  <a:moveTo>
                    <a:pt x="262" y="173"/>
                  </a:moveTo>
                  <a:cubicBezTo>
                    <a:pt x="262" y="174"/>
                    <a:pt x="262" y="174"/>
                    <a:pt x="262" y="174"/>
                  </a:cubicBezTo>
                  <a:cubicBezTo>
                    <a:pt x="260" y="174"/>
                    <a:pt x="260" y="174"/>
                    <a:pt x="260" y="174"/>
                  </a:cubicBezTo>
                  <a:cubicBezTo>
                    <a:pt x="260" y="173"/>
                    <a:pt x="260" y="173"/>
                    <a:pt x="260" y="173"/>
                  </a:cubicBezTo>
                  <a:lnTo>
                    <a:pt x="262" y="173"/>
                  </a:lnTo>
                  <a:close/>
                  <a:moveTo>
                    <a:pt x="259" y="173"/>
                  </a:moveTo>
                  <a:cubicBezTo>
                    <a:pt x="259" y="174"/>
                    <a:pt x="259" y="174"/>
                    <a:pt x="259" y="174"/>
                  </a:cubicBezTo>
                  <a:cubicBezTo>
                    <a:pt x="255" y="174"/>
                    <a:pt x="255" y="174"/>
                    <a:pt x="255" y="174"/>
                  </a:cubicBezTo>
                  <a:cubicBezTo>
                    <a:pt x="255" y="173"/>
                    <a:pt x="255" y="173"/>
                    <a:pt x="255" y="173"/>
                  </a:cubicBezTo>
                  <a:lnTo>
                    <a:pt x="259" y="173"/>
                  </a:lnTo>
                  <a:close/>
                  <a:moveTo>
                    <a:pt x="249" y="173"/>
                  </a:moveTo>
                  <a:cubicBezTo>
                    <a:pt x="253" y="173"/>
                    <a:pt x="253" y="173"/>
                    <a:pt x="253" y="173"/>
                  </a:cubicBezTo>
                  <a:cubicBezTo>
                    <a:pt x="253" y="174"/>
                    <a:pt x="253" y="174"/>
                    <a:pt x="253" y="174"/>
                  </a:cubicBezTo>
                  <a:cubicBezTo>
                    <a:pt x="249" y="174"/>
                    <a:pt x="249" y="174"/>
                    <a:pt x="249" y="174"/>
                  </a:cubicBezTo>
                  <a:lnTo>
                    <a:pt x="249" y="173"/>
                  </a:lnTo>
                  <a:close/>
                  <a:moveTo>
                    <a:pt x="90" y="174"/>
                  </a:moveTo>
                  <a:cubicBezTo>
                    <a:pt x="91" y="174"/>
                    <a:pt x="91" y="174"/>
                    <a:pt x="92" y="174"/>
                  </a:cubicBezTo>
                  <a:cubicBezTo>
                    <a:pt x="93" y="174"/>
                    <a:pt x="95" y="174"/>
                    <a:pt x="97" y="174"/>
                  </a:cubicBezTo>
                  <a:cubicBezTo>
                    <a:pt x="95" y="174"/>
                    <a:pt x="94" y="174"/>
                    <a:pt x="92" y="174"/>
                  </a:cubicBezTo>
                  <a:cubicBezTo>
                    <a:pt x="91" y="174"/>
                    <a:pt x="91" y="174"/>
                    <a:pt x="90" y="174"/>
                  </a:cubicBezTo>
                  <a:close/>
                  <a:moveTo>
                    <a:pt x="98" y="175"/>
                  </a:moveTo>
                  <a:cubicBezTo>
                    <a:pt x="98" y="175"/>
                    <a:pt x="99" y="175"/>
                    <a:pt x="100" y="175"/>
                  </a:cubicBezTo>
                  <a:cubicBezTo>
                    <a:pt x="99" y="175"/>
                    <a:pt x="99" y="175"/>
                    <a:pt x="98" y="175"/>
                  </a:cubicBezTo>
                  <a:cubicBezTo>
                    <a:pt x="97" y="175"/>
                    <a:pt x="97" y="176"/>
                    <a:pt x="97" y="176"/>
                  </a:cubicBezTo>
                  <a:cubicBezTo>
                    <a:pt x="104" y="176"/>
                    <a:pt x="111" y="175"/>
                    <a:pt x="118" y="174"/>
                  </a:cubicBezTo>
                  <a:cubicBezTo>
                    <a:pt x="109" y="176"/>
                    <a:pt x="99" y="176"/>
                    <a:pt x="89" y="177"/>
                  </a:cubicBezTo>
                  <a:cubicBezTo>
                    <a:pt x="92" y="176"/>
                    <a:pt x="95" y="176"/>
                    <a:pt x="98" y="175"/>
                  </a:cubicBezTo>
                  <a:close/>
                  <a:moveTo>
                    <a:pt x="78" y="178"/>
                  </a:moveTo>
                  <a:cubicBezTo>
                    <a:pt x="78" y="178"/>
                    <a:pt x="78" y="178"/>
                    <a:pt x="78" y="178"/>
                  </a:cubicBezTo>
                  <a:cubicBezTo>
                    <a:pt x="73" y="178"/>
                    <a:pt x="68" y="179"/>
                    <a:pt x="62" y="179"/>
                  </a:cubicBezTo>
                  <a:cubicBezTo>
                    <a:pt x="64" y="178"/>
                    <a:pt x="66" y="178"/>
                    <a:pt x="68" y="177"/>
                  </a:cubicBezTo>
                  <a:cubicBezTo>
                    <a:pt x="70" y="179"/>
                    <a:pt x="73" y="178"/>
                    <a:pt x="76" y="177"/>
                  </a:cubicBezTo>
                  <a:cubicBezTo>
                    <a:pt x="77" y="177"/>
                    <a:pt x="77" y="177"/>
                    <a:pt x="77" y="177"/>
                  </a:cubicBezTo>
                  <a:cubicBezTo>
                    <a:pt x="77" y="177"/>
                    <a:pt x="77" y="177"/>
                    <a:pt x="77" y="177"/>
                  </a:cubicBezTo>
                  <a:cubicBezTo>
                    <a:pt x="79" y="177"/>
                    <a:pt x="83" y="177"/>
                    <a:pt x="86" y="177"/>
                  </a:cubicBezTo>
                  <a:cubicBezTo>
                    <a:pt x="83" y="177"/>
                    <a:pt x="81" y="177"/>
                    <a:pt x="79" y="178"/>
                  </a:cubicBezTo>
                  <a:cubicBezTo>
                    <a:pt x="81" y="179"/>
                    <a:pt x="86" y="178"/>
                    <a:pt x="86" y="179"/>
                  </a:cubicBezTo>
                  <a:cubicBezTo>
                    <a:pt x="61" y="180"/>
                    <a:pt x="61" y="180"/>
                    <a:pt x="61" y="180"/>
                  </a:cubicBezTo>
                  <a:lnTo>
                    <a:pt x="78" y="178"/>
                  </a:lnTo>
                  <a:close/>
                  <a:moveTo>
                    <a:pt x="102" y="179"/>
                  </a:moveTo>
                  <a:cubicBezTo>
                    <a:pt x="102" y="180"/>
                    <a:pt x="102" y="180"/>
                    <a:pt x="103" y="180"/>
                  </a:cubicBezTo>
                  <a:cubicBezTo>
                    <a:pt x="103" y="180"/>
                    <a:pt x="103" y="180"/>
                    <a:pt x="104" y="180"/>
                  </a:cubicBezTo>
                  <a:cubicBezTo>
                    <a:pt x="104" y="180"/>
                    <a:pt x="104" y="179"/>
                    <a:pt x="105" y="180"/>
                  </a:cubicBezTo>
                  <a:cubicBezTo>
                    <a:pt x="104" y="180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1" y="180"/>
                    <a:pt x="99" y="180"/>
                    <a:pt x="98" y="180"/>
                  </a:cubicBezTo>
                  <a:cubicBezTo>
                    <a:pt x="96" y="179"/>
                    <a:pt x="95" y="181"/>
                    <a:pt x="93" y="181"/>
                  </a:cubicBezTo>
                  <a:cubicBezTo>
                    <a:pt x="94" y="179"/>
                    <a:pt x="99" y="180"/>
                    <a:pt x="102" y="179"/>
                  </a:cubicBezTo>
                  <a:close/>
                  <a:moveTo>
                    <a:pt x="114" y="181"/>
                  </a:moveTo>
                  <a:cubicBezTo>
                    <a:pt x="105" y="181"/>
                    <a:pt x="105" y="181"/>
                    <a:pt x="105" y="181"/>
                  </a:cubicBezTo>
                  <a:cubicBezTo>
                    <a:pt x="104" y="181"/>
                    <a:pt x="104" y="181"/>
                    <a:pt x="104" y="181"/>
                  </a:cubicBezTo>
                  <a:lnTo>
                    <a:pt x="114" y="181"/>
                  </a:lnTo>
                  <a:close/>
                  <a:moveTo>
                    <a:pt x="66" y="182"/>
                  </a:moveTo>
                  <a:cubicBezTo>
                    <a:pt x="76" y="181"/>
                    <a:pt x="76" y="181"/>
                    <a:pt x="76" y="181"/>
                  </a:cubicBezTo>
                  <a:cubicBezTo>
                    <a:pt x="77" y="181"/>
                    <a:pt x="77" y="181"/>
                    <a:pt x="78" y="181"/>
                  </a:cubicBezTo>
                  <a:cubicBezTo>
                    <a:pt x="81" y="181"/>
                    <a:pt x="81" y="181"/>
                    <a:pt x="81" y="181"/>
                  </a:cubicBezTo>
                  <a:cubicBezTo>
                    <a:pt x="78" y="181"/>
                    <a:pt x="78" y="181"/>
                    <a:pt x="78" y="181"/>
                  </a:cubicBezTo>
                  <a:cubicBezTo>
                    <a:pt x="78" y="181"/>
                    <a:pt x="78" y="181"/>
                    <a:pt x="78" y="181"/>
                  </a:cubicBezTo>
                  <a:cubicBezTo>
                    <a:pt x="76" y="181"/>
                    <a:pt x="76" y="181"/>
                    <a:pt x="76" y="181"/>
                  </a:cubicBezTo>
                  <a:cubicBezTo>
                    <a:pt x="76" y="181"/>
                    <a:pt x="76" y="182"/>
                    <a:pt x="75" y="182"/>
                  </a:cubicBezTo>
                  <a:lnTo>
                    <a:pt x="66" y="182"/>
                  </a:lnTo>
                  <a:close/>
                  <a:moveTo>
                    <a:pt x="67" y="183"/>
                  </a:moveTo>
                  <a:cubicBezTo>
                    <a:pt x="73" y="184"/>
                    <a:pt x="78" y="182"/>
                    <a:pt x="84" y="183"/>
                  </a:cubicBezTo>
                  <a:cubicBezTo>
                    <a:pt x="78" y="183"/>
                    <a:pt x="73" y="184"/>
                    <a:pt x="67" y="183"/>
                  </a:cubicBezTo>
                  <a:close/>
                  <a:moveTo>
                    <a:pt x="88" y="183"/>
                  </a:moveTo>
                  <a:cubicBezTo>
                    <a:pt x="86" y="183"/>
                    <a:pt x="86" y="183"/>
                    <a:pt x="86" y="183"/>
                  </a:cubicBezTo>
                  <a:cubicBezTo>
                    <a:pt x="86" y="182"/>
                    <a:pt x="86" y="182"/>
                    <a:pt x="86" y="182"/>
                  </a:cubicBezTo>
                  <a:cubicBezTo>
                    <a:pt x="88" y="182"/>
                    <a:pt x="88" y="182"/>
                    <a:pt x="88" y="182"/>
                  </a:cubicBezTo>
                  <a:lnTo>
                    <a:pt x="88" y="183"/>
                  </a:lnTo>
                  <a:close/>
                  <a:moveTo>
                    <a:pt x="93" y="182"/>
                  </a:moveTo>
                  <a:cubicBezTo>
                    <a:pt x="90" y="182"/>
                    <a:pt x="90" y="182"/>
                    <a:pt x="90" y="182"/>
                  </a:cubicBezTo>
                  <a:cubicBezTo>
                    <a:pt x="90" y="182"/>
                    <a:pt x="90" y="182"/>
                    <a:pt x="90" y="182"/>
                  </a:cubicBezTo>
                  <a:cubicBezTo>
                    <a:pt x="93" y="182"/>
                    <a:pt x="93" y="182"/>
                    <a:pt x="93" y="182"/>
                  </a:cubicBezTo>
                  <a:close/>
                  <a:moveTo>
                    <a:pt x="98" y="182"/>
                  </a:moveTo>
                  <a:cubicBezTo>
                    <a:pt x="94" y="182"/>
                    <a:pt x="94" y="182"/>
                    <a:pt x="94" y="182"/>
                  </a:cubicBezTo>
                  <a:cubicBezTo>
                    <a:pt x="94" y="182"/>
                    <a:pt x="94" y="182"/>
                    <a:pt x="94" y="182"/>
                  </a:cubicBezTo>
                  <a:cubicBezTo>
                    <a:pt x="98" y="182"/>
                    <a:pt x="98" y="182"/>
                    <a:pt x="98" y="182"/>
                  </a:cubicBezTo>
                  <a:close/>
                  <a:moveTo>
                    <a:pt x="103" y="182"/>
                  </a:moveTo>
                  <a:cubicBezTo>
                    <a:pt x="99" y="182"/>
                    <a:pt x="99" y="182"/>
                    <a:pt x="99" y="182"/>
                  </a:cubicBezTo>
                  <a:cubicBezTo>
                    <a:pt x="99" y="181"/>
                    <a:pt x="99" y="181"/>
                    <a:pt x="99" y="181"/>
                  </a:cubicBezTo>
                  <a:cubicBezTo>
                    <a:pt x="103" y="181"/>
                    <a:pt x="103" y="181"/>
                    <a:pt x="103" y="181"/>
                  </a:cubicBezTo>
                  <a:lnTo>
                    <a:pt x="103" y="182"/>
                  </a:lnTo>
                  <a:close/>
                  <a:moveTo>
                    <a:pt x="130" y="186"/>
                  </a:moveTo>
                  <a:cubicBezTo>
                    <a:pt x="132" y="186"/>
                    <a:pt x="132" y="186"/>
                    <a:pt x="132" y="186"/>
                  </a:cubicBezTo>
                  <a:cubicBezTo>
                    <a:pt x="132" y="186"/>
                    <a:pt x="132" y="186"/>
                    <a:pt x="132" y="186"/>
                  </a:cubicBezTo>
                  <a:cubicBezTo>
                    <a:pt x="130" y="186"/>
                    <a:pt x="130" y="186"/>
                    <a:pt x="130" y="186"/>
                  </a:cubicBezTo>
                  <a:close/>
                  <a:moveTo>
                    <a:pt x="126" y="187"/>
                  </a:moveTo>
                  <a:cubicBezTo>
                    <a:pt x="126" y="186"/>
                    <a:pt x="126" y="186"/>
                    <a:pt x="126" y="186"/>
                  </a:cubicBezTo>
                  <a:cubicBezTo>
                    <a:pt x="128" y="186"/>
                    <a:pt x="128" y="186"/>
                    <a:pt x="128" y="186"/>
                  </a:cubicBezTo>
                  <a:cubicBezTo>
                    <a:pt x="128" y="187"/>
                    <a:pt x="128" y="187"/>
                    <a:pt x="128" y="187"/>
                  </a:cubicBezTo>
                  <a:lnTo>
                    <a:pt x="126" y="187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7" name="Rectangle 40"/>
            <p:cNvSpPr>
              <a:spLocks noChangeArrowheads="1"/>
            </p:cNvSpPr>
            <p:nvPr/>
          </p:nvSpPr>
          <p:spPr bwMode="auto">
            <a:xfrm rot="10536063" flipH="1" flipV="1">
              <a:off x="5392127" y="500529"/>
              <a:ext cx="120066" cy="1871"/>
            </a:xfrm>
            <a:prstGeom prst="rect">
              <a:avLst/>
            </a:pr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 rot="10536063" flipH="1" flipV="1">
              <a:off x="5463922" y="556748"/>
              <a:ext cx="26292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 rot="10536063" flipH="1" flipV="1">
              <a:off x="4192633" y="492197"/>
              <a:ext cx="1229574" cy="143985"/>
            </a:xfrm>
            <a:custGeom>
              <a:avLst/>
              <a:gdLst>
                <a:gd name="T0" fmla="*/ 11 w 92"/>
                <a:gd name="T1" fmla="*/ 0 h 5"/>
                <a:gd name="T2" fmla="*/ 9 w 92"/>
                <a:gd name="T3" fmla="*/ 2 h 5"/>
                <a:gd name="T4" fmla="*/ 21 w 92"/>
                <a:gd name="T5" fmla="*/ 2 h 5"/>
                <a:gd name="T6" fmla="*/ 13 w 92"/>
                <a:gd name="T7" fmla="*/ 3 h 5"/>
                <a:gd name="T8" fmla="*/ 17 w 92"/>
                <a:gd name="T9" fmla="*/ 3 h 5"/>
                <a:gd name="T10" fmla="*/ 0 w 92"/>
                <a:gd name="T11" fmla="*/ 3 h 5"/>
                <a:gd name="T12" fmla="*/ 92 w 92"/>
                <a:gd name="T13" fmla="*/ 4 h 5"/>
                <a:gd name="T14" fmla="*/ 41 w 92"/>
                <a:gd name="T15" fmla="*/ 3 h 5"/>
                <a:gd name="T16" fmla="*/ 40 w 92"/>
                <a:gd name="T17" fmla="*/ 3 h 5"/>
                <a:gd name="T18" fmla="*/ 54 w 92"/>
                <a:gd name="T19" fmla="*/ 2 h 5"/>
                <a:gd name="T20" fmla="*/ 62 w 92"/>
                <a:gd name="T21" fmla="*/ 3 h 5"/>
                <a:gd name="T22" fmla="*/ 66 w 92"/>
                <a:gd name="T23" fmla="*/ 2 h 5"/>
                <a:gd name="T24" fmla="*/ 81 w 92"/>
                <a:gd name="T25" fmla="*/ 2 h 5"/>
                <a:gd name="T26" fmla="*/ 70 w 92"/>
                <a:gd name="T27" fmla="*/ 2 h 5"/>
                <a:gd name="T28" fmla="*/ 26 w 92"/>
                <a:gd name="T29" fmla="*/ 0 h 5"/>
                <a:gd name="T30" fmla="*/ 26 w 92"/>
                <a:gd name="T31" fmla="*/ 0 h 5"/>
                <a:gd name="T32" fmla="*/ 24 w 92"/>
                <a:gd name="T33" fmla="*/ 0 h 5"/>
                <a:gd name="T34" fmla="*/ 13 w 92"/>
                <a:gd name="T35" fmla="*/ 1 h 5"/>
                <a:gd name="T36" fmla="*/ 11 w 92"/>
                <a:gd name="T37" fmla="*/ 0 h 5"/>
                <a:gd name="T38" fmla="*/ 18 w 92"/>
                <a:gd name="T39" fmla="*/ 3 h 5"/>
                <a:gd name="T40" fmla="*/ 18 w 92"/>
                <a:gd name="T41" fmla="*/ 3 h 5"/>
                <a:gd name="T42" fmla="*/ 20 w 92"/>
                <a:gd name="T43" fmla="*/ 3 h 5"/>
                <a:gd name="T44" fmla="*/ 20 w 92"/>
                <a:gd name="T45" fmla="*/ 3 h 5"/>
                <a:gd name="T46" fmla="*/ 18 w 92"/>
                <a:gd name="T47" fmla="*/ 3 h 5"/>
                <a:gd name="T48" fmla="*/ 38 w 92"/>
                <a:gd name="T49" fmla="*/ 2 h 5"/>
                <a:gd name="T50" fmla="*/ 40 w 92"/>
                <a:gd name="T51" fmla="*/ 2 h 5"/>
                <a:gd name="T52" fmla="*/ 27 w 92"/>
                <a:gd name="T53" fmla="*/ 3 h 5"/>
                <a:gd name="T54" fmla="*/ 38 w 92"/>
                <a:gd name="T5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" h="5">
                  <a:moveTo>
                    <a:pt x="11" y="0"/>
                  </a:moveTo>
                  <a:cubicBezTo>
                    <a:pt x="11" y="1"/>
                    <a:pt x="9" y="1"/>
                    <a:pt x="9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3"/>
                    <a:pt x="16" y="2"/>
                    <a:pt x="17" y="3"/>
                  </a:cubicBezTo>
                  <a:cubicBezTo>
                    <a:pt x="12" y="4"/>
                    <a:pt x="5" y="3"/>
                    <a:pt x="0" y="3"/>
                  </a:cubicBezTo>
                  <a:cubicBezTo>
                    <a:pt x="32" y="4"/>
                    <a:pt x="62" y="5"/>
                    <a:pt x="92" y="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5" y="2"/>
                    <a:pt x="49" y="2"/>
                    <a:pt x="54" y="2"/>
                  </a:cubicBezTo>
                  <a:cubicBezTo>
                    <a:pt x="57" y="2"/>
                    <a:pt x="60" y="2"/>
                    <a:pt x="62" y="3"/>
                  </a:cubicBezTo>
                  <a:cubicBezTo>
                    <a:pt x="63" y="2"/>
                    <a:pt x="66" y="3"/>
                    <a:pt x="66" y="2"/>
                  </a:cubicBezTo>
                  <a:cubicBezTo>
                    <a:pt x="70" y="2"/>
                    <a:pt x="76" y="2"/>
                    <a:pt x="81" y="2"/>
                  </a:cubicBezTo>
                  <a:cubicBezTo>
                    <a:pt x="76" y="2"/>
                    <a:pt x="75" y="2"/>
                    <a:pt x="70" y="2"/>
                  </a:cubicBezTo>
                  <a:cubicBezTo>
                    <a:pt x="56" y="1"/>
                    <a:pt x="38" y="2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1"/>
                    <a:pt x="15" y="0"/>
                    <a:pt x="13" y="1"/>
                  </a:cubicBezTo>
                  <a:cubicBezTo>
                    <a:pt x="11" y="1"/>
                    <a:pt x="12" y="0"/>
                    <a:pt x="11" y="0"/>
                  </a:cubicBezTo>
                  <a:close/>
                  <a:moveTo>
                    <a:pt x="18" y="3"/>
                  </a:moveTo>
                  <a:cubicBezTo>
                    <a:pt x="18" y="3"/>
                    <a:pt x="18" y="3"/>
                    <a:pt x="18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lnTo>
                    <a:pt x="18" y="3"/>
                  </a:lnTo>
                  <a:close/>
                  <a:moveTo>
                    <a:pt x="38" y="2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36" y="2"/>
                    <a:pt x="31" y="4"/>
                    <a:pt x="27" y="3"/>
                  </a:cubicBezTo>
                  <a:cubicBezTo>
                    <a:pt x="30" y="1"/>
                    <a:pt x="35" y="2"/>
                    <a:pt x="38" y="2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0" name="Rectangle 43"/>
            <p:cNvSpPr>
              <a:spLocks noChangeArrowheads="1"/>
            </p:cNvSpPr>
            <p:nvPr/>
          </p:nvSpPr>
          <p:spPr bwMode="auto">
            <a:xfrm rot="10536063" flipH="1" flipV="1">
              <a:off x="5596153" y="4009036"/>
              <a:ext cx="66606" cy="28050"/>
            </a:xfrm>
            <a:prstGeom prst="rect">
              <a:avLst/>
            </a:pr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1" name="Freeform 44"/>
            <p:cNvSpPr>
              <a:spLocks/>
            </p:cNvSpPr>
            <p:nvPr/>
          </p:nvSpPr>
          <p:spPr bwMode="auto">
            <a:xfrm rot="10536063" flipH="1" flipV="1">
              <a:off x="5338889" y="508195"/>
              <a:ext cx="27168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2" name="Freeform 45"/>
            <p:cNvSpPr>
              <a:spLocks/>
            </p:cNvSpPr>
            <p:nvPr/>
          </p:nvSpPr>
          <p:spPr bwMode="auto">
            <a:xfrm rot="10536063" flipH="1" flipV="1">
              <a:off x="5335246" y="1143284"/>
              <a:ext cx="53460" cy="28050"/>
            </a:xfrm>
            <a:custGeom>
              <a:avLst/>
              <a:gdLst>
                <a:gd name="T0" fmla="*/ 31 w 61"/>
                <a:gd name="T1" fmla="*/ 15 h 15"/>
                <a:gd name="T2" fmla="*/ 61 w 61"/>
                <a:gd name="T3" fmla="*/ 0 h 15"/>
                <a:gd name="T4" fmla="*/ 0 w 61"/>
                <a:gd name="T5" fmla="*/ 15 h 15"/>
                <a:gd name="T6" fmla="*/ 31 w 6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15">
                  <a:moveTo>
                    <a:pt x="31" y="15"/>
                  </a:moveTo>
                  <a:lnTo>
                    <a:pt x="61" y="0"/>
                  </a:lnTo>
                  <a:lnTo>
                    <a:pt x="0" y="15"/>
                  </a:lnTo>
                  <a:lnTo>
                    <a:pt x="31" y="15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3" name="Freeform 46"/>
            <p:cNvSpPr>
              <a:spLocks/>
            </p:cNvSpPr>
            <p:nvPr/>
          </p:nvSpPr>
          <p:spPr bwMode="auto">
            <a:xfrm rot="10536063" flipH="1" flipV="1">
              <a:off x="5318719" y="942976"/>
              <a:ext cx="27168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 rot="10536063" flipH="1" flipV="1">
              <a:off x="5497534" y="4447841"/>
              <a:ext cx="120066" cy="57968"/>
            </a:xfrm>
            <a:custGeom>
              <a:avLst/>
              <a:gdLst>
                <a:gd name="T0" fmla="*/ 1 w 9"/>
                <a:gd name="T1" fmla="*/ 0 h 2"/>
                <a:gd name="T2" fmla="*/ 0 w 9"/>
                <a:gd name="T3" fmla="*/ 1 h 2"/>
                <a:gd name="T4" fmla="*/ 9 w 9"/>
                <a:gd name="T5" fmla="*/ 1 h 2"/>
                <a:gd name="T6" fmla="*/ 4 w 9"/>
                <a:gd name="T7" fmla="*/ 0 h 2"/>
                <a:gd name="T8" fmla="*/ 4 w 9"/>
                <a:gd name="T9" fmla="*/ 1 h 2"/>
                <a:gd name="T10" fmla="*/ 1 w 9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7" y="1"/>
                    <a:pt x="4" y="2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2" y="1"/>
                    <a:pt x="1" y="0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5" name="Freeform 48"/>
            <p:cNvSpPr>
              <a:spLocks/>
            </p:cNvSpPr>
            <p:nvPr/>
          </p:nvSpPr>
          <p:spPr bwMode="auto">
            <a:xfrm rot="10536063" flipH="1" flipV="1">
              <a:off x="5302313" y="886144"/>
              <a:ext cx="27168" cy="29919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1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6" name="Freeform 49"/>
            <p:cNvSpPr>
              <a:spLocks/>
            </p:cNvSpPr>
            <p:nvPr/>
          </p:nvSpPr>
          <p:spPr bwMode="auto">
            <a:xfrm rot="10536063" flipH="1" flipV="1">
              <a:off x="5550725" y="4130285"/>
              <a:ext cx="27168" cy="0"/>
            </a:xfrm>
            <a:custGeom>
              <a:avLst/>
              <a:gdLst>
                <a:gd name="T0" fmla="*/ 15 w 31"/>
                <a:gd name="T1" fmla="*/ 31 w 31"/>
                <a:gd name="T2" fmla="*/ 0 w 31"/>
                <a:gd name="T3" fmla="*/ 15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15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7" name="Rectangle 50"/>
            <p:cNvSpPr>
              <a:spLocks noChangeArrowheads="1"/>
            </p:cNvSpPr>
            <p:nvPr/>
          </p:nvSpPr>
          <p:spPr bwMode="auto">
            <a:xfrm rot="10536063" flipH="1" flipV="1">
              <a:off x="5455178" y="4280530"/>
              <a:ext cx="66606" cy="1871"/>
            </a:xfrm>
            <a:prstGeom prst="rect">
              <a:avLst/>
            </a:pr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 rot="10536063" flipH="1" flipV="1">
              <a:off x="5519600" y="4594075"/>
              <a:ext cx="26292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9" name="Rectangle 52"/>
            <p:cNvSpPr>
              <a:spLocks noChangeArrowheads="1"/>
            </p:cNvSpPr>
            <p:nvPr/>
          </p:nvSpPr>
          <p:spPr bwMode="auto">
            <a:xfrm rot="10536063" flipH="1" flipV="1">
              <a:off x="5450732" y="4222734"/>
              <a:ext cx="66606" cy="1871"/>
            </a:xfrm>
            <a:prstGeom prst="rect">
              <a:avLst/>
            </a:pr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0" name="Rectangle 53"/>
            <p:cNvSpPr>
              <a:spLocks noChangeArrowheads="1"/>
            </p:cNvSpPr>
            <p:nvPr/>
          </p:nvSpPr>
          <p:spPr bwMode="auto">
            <a:xfrm rot="10536063" flipH="1" flipV="1">
              <a:off x="5290396" y="4055492"/>
              <a:ext cx="200693" cy="1871"/>
            </a:xfrm>
            <a:prstGeom prst="rect">
              <a:avLst/>
            </a:pr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1" name="Freeform 54"/>
            <p:cNvSpPr>
              <a:spLocks/>
            </p:cNvSpPr>
            <p:nvPr/>
          </p:nvSpPr>
          <p:spPr bwMode="auto">
            <a:xfrm rot="10536063" flipH="1" flipV="1">
              <a:off x="5181527" y="867378"/>
              <a:ext cx="26292" cy="57968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1 h 2"/>
                <a:gd name="T4" fmla="*/ 0 w 2"/>
                <a:gd name="T5" fmla="*/ 1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2" y="0"/>
                    <a:pt x="2" y="2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 rot="10536063" flipH="1" flipV="1">
              <a:off x="5389613" y="4111199"/>
              <a:ext cx="66606" cy="29919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0 h 1"/>
                <a:gd name="T4" fmla="*/ 5 w 5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2" y="1"/>
                    <a:pt x="5" y="0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3" name="Freeform 56"/>
            <p:cNvSpPr>
              <a:spLocks/>
            </p:cNvSpPr>
            <p:nvPr/>
          </p:nvSpPr>
          <p:spPr bwMode="auto">
            <a:xfrm rot="10536063" flipH="1" flipV="1">
              <a:off x="5463018" y="4540838"/>
              <a:ext cx="13146" cy="29919"/>
            </a:xfrm>
            <a:custGeom>
              <a:avLst/>
              <a:gdLst>
                <a:gd name="T0" fmla="*/ 15 w 15"/>
                <a:gd name="T1" fmla="*/ 16 h 16"/>
                <a:gd name="T2" fmla="*/ 15 w 15"/>
                <a:gd name="T3" fmla="*/ 0 h 16"/>
                <a:gd name="T4" fmla="*/ 0 w 15"/>
                <a:gd name="T5" fmla="*/ 16 h 16"/>
                <a:gd name="T6" fmla="*/ 15 w 15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6">
                  <a:moveTo>
                    <a:pt x="15" y="16"/>
                  </a:moveTo>
                  <a:lnTo>
                    <a:pt x="15" y="0"/>
                  </a:lnTo>
                  <a:lnTo>
                    <a:pt x="0" y="16"/>
                  </a:lnTo>
                  <a:lnTo>
                    <a:pt x="15" y="16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4" name="Freeform 57"/>
            <p:cNvSpPr>
              <a:spLocks/>
            </p:cNvSpPr>
            <p:nvPr/>
          </p:nvSpPr>
          <p:spPr bwMode="auto">
            <a:xfrm rot="10536063" flipH="1" flipV="1">
              <a:off x="4787096" y="969554"/>
              <a:ext cx="400510" cy="28050"/>
            </a:xfrm>
            <a:custGeom>
              <a:avLst/>
              <a:gdLst>
                <a:gd name="T0" fmla="*/ 30 w 30"/>
                <a:gd name="T1" fmla="*/ 0 h 1"/>
                <a:gd name="T2" fmla="*/ 0 w 30"/>
                <a:gd name="T3" fmla="*/ 0 h 1"/>
                <a:gd name="T4" fmla="*/ 30 w 30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">
                  <a:moveTo>
                    <a:pt x="3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1" y="1"/>
                    <a:pt x="18" y="0"/>
                    <a:pt x="30" y="0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5" name="Freeform 58"/>
            <p:cNvSpPr>
              <a:spLocks/>
            </p:cNvSpPr>
            <p:nvPr/>
          </p:nvSpPr>
          <p:spPr bwMode="auto">
            <a:xfrm rot="10536063" flipH="1" flipV="1">
              <a:off x="5075899" y="900999"/>
              <a:ext cx="93774" cy="29919"/>
            </a:xfrm>
            <a:custGeom>
              <a:avLst/>
              <a:gdLst>
                <a:gd name="T0" fmla="*/ 1 w 7"/>
                <a:gd name="T1" fmla="*/ 1 h 1"/>
                <a:gd name="T2" fmla="*/ 7 w 7"/>
                <a:gd name="T3" fmla="*/ 0 h 1"/>
                <a:gd name="T4" fmla="*/ 1 w 7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">
                  <a:moveTo>
                    <a:pt x="1" y="1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0" y="0"/>
                    <a:pt x="1" y="1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6" name="Freeform 59"/>
            <p:cNvSpPr>
              <a:spLocks/>
            </p:cNvSpPr>
            <p:nvPr/>
          </p:nvSpPr>
          <p:spPr bwMode="auto">
            <a:xfrm rot="10536063" flipH="1" flipV="1">
              <a:off x="5400855" y="4430170"/>
              <a:ext cx="40314" cy="28050"/>
            </a:xfrm>
            <a:custGeom>
              <a:avLst/>
              <a:gdLst>
                <a:gd name="T0" fmla="*/ 46 w 46"/>
                <a:gd name="T1" fmla="*/ 15 h 15"/>
                <a:gd name="T2" fmla="*/ 46 w 46"/>
                <a:gd name="T3" fmla="*/ 0 h 15"/>
                <a:gd name="T4" fmla="*/ 0 w 46"/>
                <a:gd name="T5" fmla="*/ 15 h 15"/>
                <a:gd name="T6" fmla="*/ 46 w 46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15">
                  <a:moveTo>
                    <a:pt x="46" y="15"/>
                  </a:moveTo>
                  <a:lnTo>
                    <a:pt x="46" y="0"/>
                  </a:lnTo>
                  <a:lnTo>
                    <a:pt x="0" y="15"/>
                  </a:lnTo>
                  <a:lnTo>
                    <a:pt x="46" y="15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7" name="Rectangle 60"/>
            <p:cNvSpPr>
              <a:spLocks noChangeArrowheads="1"/>
            </p:cNvSpPr>
            <p:nvPr/>
          </p:nvSpPr>
          <p:spPr bwMode="auto">
            <a:xfrm rot="10536063" flipH="1" flipV="1">
              <a:off x="5222425" y="4551627"/>
              <a:ext cx="213839" cy="29919"/>
            </a:xfrm>
            <a:prstGeom prst="rect">
              <a:avLst/>
            </a:pr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8" name="Freeform 61"/>
            <p:cNvSpPr>
              <a:spLocks/>
            </p:cNvSpPr>
            <p:nvPr/>
          </p:nvSpPr>
          <p:spPr bwMode="auto">
            <a:xfrm rot="10536063" flipH="1" flipV="1">
              <a:off x="5055381" y="124939"/>
              <a:ext cx="26292" cy="0"/>
            </a:xfrm>
            <a:custGeom>
              <a:avLst/>
              <a:gdLst>
                <a:gd name="T0" fmla="*/ 15 w 30"/>
                <a:gd name="T1" fmla="*/ 30 w 30"/>
                <a:gd name="T2" fmla="*/ 0 w 30"/>
                <a:gd name="T3" fmla="*/ 15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15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9" name="Freeform 62"/>
            <p:cNvSpPr>
              <a:spLocks/>
            </p:cNvSpPr>
            <p:nvPr/>
          </p:nvSpPr>
          <p:spPr bwMode="auto">
            <a:xfrm rot="10536063" flipH="1" flipV="1">
              <a:off x="5311263" y="4147695"/>
              <a:ext cx="53460" cy="0"/>
            </a:xfrm>
            <a:custGeom>
              <a:avLst/>
              <a:gdLst>
                <a:gd name="T0" fmla="*/ 30 w 61"/>
                <a:gd name="T1" fmla="*/ 61 w 61"/>
                <a:gd name="T2" fmla="*/ 0 w 61"/>
                <a:gd name="T3" fmla="*/ 30 w 6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1">
                  <a:moveTo>
                    <a:pt x="30" y="0"/>
                  </a:moveTo>
                  <a:lnTo>
                    <a:pt x="61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0" name="Freeform 63"/>
            <p:cNvSpPr>
              <a:spLocks/>
            </p:cNvSpPr>
            <p:nvPr/>
          </p:nvSpPr>
          <p:spPr bwMode="auto">
            <a:xfrm rot="10536063" flipH="1" flipV="1">
              <a:off x="5334426" y="4434774"/>
              <a:ext cx="53460" cy="28050"/>
            </a:xfrm>
            <a:custGeom>
              <a:avLst/>
              <a:gdLst>
                <a:gd name="T0" fmla="*/ 4 w 4"/>
                <a:gd name="T1" fmla="*/ 1 h 1"/>
                <a:gd name="T2" fmla="*/ 0 w 4"/>
                <a:gd name="T3" fmla="*/ 0 h 1"/>
                <a:gd name="T4" fmla="*/ 4 w 4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3" y="1"/>
                    <a:pt x="1" y="0"/>
                    <a:pt x="0" y="0"/>
                  </a:cubicBezTo>
                  <a:cubicBezTo>
                    <a:pt x="1" y="0"/>
                    <a:pt x="2" y="1"/>
                    <a:pt x="4" y="1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1" name="Freeform 64"/>
            <p:cNvSpPr>
              <a:spLocks/>
            </p:cNvSpPr>
            <p:nvPr/>
          </p:nvSpPr>
          <p:spPr bwMode="auto">
            <a:xfrm rot="10536063" flipH="1" flipV="1">
              <a:off x="5252188" y="3891086"/>
              <a:ext cx="66606" cy="28050"/>
            </a:xfrm>
            <a:custGeom>
              <a:avLst/>
              <a:gdLst>
                <a:gd name="T0" fmla="*/ 46 w 76"/>
                <a:gd name="T1" fmla="*/ 15 h 15"/>
                <a:gd name="T2" fmla="*/ 76 w 76"/>
                <a:gd name="T3" fmla="*/ 0 h 15"/>
                <a:gd name="T4" fmla="*/ 0 w 76"/>
                <a:gd name="T5" fmla="*/ 0 h 15"/>
                <a:gd name="T6" fmla="*/ 46 w 76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5">
                  <a:moveTo>
                    <a:pt x="46" y="15"/>
                  </a:moveTo>
                  <a:lnTo>
                    <a:pt x="76" y="0"/>
                  </a:lnTo>
                  <a:lnTo>
                    <a:pt x="0" y="0"/>
                  </a:lnTo>
                  <a:lnTo>
                    <a:pt x="46" y="15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2" name="Freeform 65"/>
            <p:cNvSpPr>
              <a:spLocks/>
            </p:cNvSpPr>
            <p:nvPr/>
          </p:nvSpPr>
          <p:spPr bwMode="auto">
            <a:xfrm rot="10536063" flipH="1" flipV="1">
              <a:off x="4976398" y="476468"/>
              <a:ext cx="66606" cy="29919"/>
            </a:xfrm>
            <a:custGeom>
              <a:avLst/>
              <a:gdLst>
                <a:gd name="T0" fmla="*/ 1 w 5"/>
                <a:gd name="T1" fmla="*/ 1 h 1"/>
                <a:gd name="T2" fmla="*/ 5 w 5"/>
                <a:gd name="T3" fmla="*/ 1 h 1"/>
                <a:gd name="T4" fmla="*/ 5 w 5"/>
                <a:gd name="T5" fmla="*/ 0 h 1"/>
                <a:gd name="T6" fmla="*/ 0 w 5"/>
                <a:gd name="T7" fmla="*/ 0 h 1"/>
                <a:gd name="T8" fmla="*/ 0 w 5"/>
                <a:gd name="T9" fmla="*/ 1 h 1"/>
                <a:gd name="T10" fmla="*/ 1 w 5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">
                  <a:moveTo>
                    <a:pt x="1" y="1"/>
                  </a:moveTo>
                  <a:cubicBezTo>
                    <a:pt x="2" y="0"/>
                    <a:pt x="3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3" name="Freeform 66"/>
            <p:cNvSpPr>
              <a:spLocks/>
            </p:cNvSpPr>
            <p:nvPr/>
          </p:nvSpPr>
          <p:spPr bwMode="auto">
            <a:xfrm rot="10536063" flipH="1" flipV="1">
              <a:off x="5199399" y="4240061"/>
              <a:ext cx="120942" cy="57968"/>
            </a:xfrm>
            <a:custGeom>
              <a:avLst/>
              <a:gdLst>
                <a:gd name="T0" fmla="*/ 7 w 9"/>
                <a:gd name="T1" fmla="*/ 1 h 2"/>
                <a:gd name="T2" fmla="*/ 7 w 9"/>
                <a:gd name="T3" fmla="*/ 1 h 2"/>
                <a:gd name="T4" fmla="*/ 9 w 9"/>
                <a:gd name="T5" fmla="*/ 0 h 2"/>
                <a:gd name="T6" fmla="*/ 0 w 9"/>
                <a:gd name="T7" fmla="*/ 0 h 2"/>
                <a:gd name="T8" fmla="*/ 7 w 9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7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5" y="1"/>
                    <a:pt x="7" y="1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4" name="Freeform 67"/>
            <p:cNvSpPr>
              <a:spLocks/>
            </p:cNvSpPr>
            <p:nvPr/>
          </p:nvSpPr>
          <p:spPr bwMode="auto">
            <a:xfrm rot="10536063" flipH="1" flipV="1">
              <a:off x="5292984" y="4265054"/>
              <a:ext cx="13146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5" name="Rectangle 68"/>
            <p:cNvSpPr>
              <a:spLocks noChangeArrowheads="1"/>
            </p:cNvSpPr>
            <p:nvPr/>
          </p:nvSpPr>
          <p:spPr bwMode="auto">
            <a:xfrm rot="10536063" flipH="1" flipV="1">
              <a:off x="4934827" y="133171"/>
              <a:ext cx="53460" cy="1871"/>
            </a:xfrm>
            <a:prstGeom prst="rect">
              <a:avLst/>
            </a:pr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6" name="Freeform 69"/>
            <p:cNvSpPr>
              <a:spLocks/>
            </p:cNvSpPr>
            <p:nvPr/>
          </p:nvSpPr>
          <p:spPr bwMode="auto">
            <a:xfrm rot="10536063" flipH="1" flipV="1">
              <a:off x="5134129" y="4445059"/>
              <a:ext cx="186671" cy="28050"/>
            </a:xfrm>
            <a:custGeom>
              <a:avLst/>
              <a:gdLst>
                <a:gd name="T0" fmla="*/ 14 w 14"/>
                <a:gd name="T1" fmla="*/ 0 h 1"/>
                <a:gd name="T2" fmla="*/ 0 w 14"/>
                <a:gd name="T3" fmla="*/ 0 h 1"/>
                <a:gd name="T4" fmla="*/ 0 w 14"/>
                <a:gd name="T5" fmla="*/ 0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cubicBezTo>
                    <a:pt x="8" y="0"/>
                    <a:pt x="6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9" y="1"/>
                    <a:pt x="14" y="0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7" name="Rectangle 70"/>
            <p:cNvSpPr>
              <a:spLocks noChangeArrowheads="1"/>
            </p:cNvSpPr>
            <p:nvPr/>
          </p:nvSpPr>
          <p:spPr bwMode="auto">
            <a:xfrm rot="10536063" flipH="1" flipV="1">
              <a:off x="4776119" y="487256"/>
              <a:ext cx="186671" cy="29919"/>
            </a:xfrm>
            <a:prstGeom prst="rect">
              <a:avLst/>
            </a:pr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8" name="Freeform 71"/>
            <p:cNvSpPr>
              <a:spLocks/>
            </p:cNvSpPr>
            <p:nvPr/>
          </p:nvSpPr>
          <p:spPr bwMode="auto">
            <a:xfrm rot="10536063" flipH="1" flipV="1">
              <a:off x="4901068" y="194993"/>
              <a:ext cx="26292" cy="29919"/>
            </a:xfrm>
            <a:custGeom>
              <a:avLst/>
              <a:gdLst>
                <a:gd name="T0" fmla="*/ 30 w 30"/>
                <a:gd name="T1" fmla="*/ 16 h 16"/>
                <a:gd name="T2" fmla="*/ 30 w 30"/>
                <a:gd name="T3" fmla="*/ 0 h 16"/>
                <a:gd name="T4" fmla="*/ 0 w 30"/>
                <a:gd name="T5" fmla="*/ 16 h 16"/>
                <a:gd name="T6" fmla="*/ 30 w 30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6">
                  <a:moveTo>
                    <a:pt x="30" y="16"/>
                  </a:moveTo>
                  <a:lnTo>
                    <a:pt x="30" y="0"/>
                  </a:lnTo>
                  <a:lnTo>
                    <a:pt x="0" y="16"/>
                  </a:lnTo>
                  <a:lnTo>
                    <a:pt x="30" y="16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9" name="Freeform 72"/>
            <p:cNvSpPr>
              <a:spLocks/>
            </p:cNvSpPr>
            <p:nvPr/>
          </p:nvSpPr>
          <p:spPr bwMode="auto">
            <a:xfrm rot="10536063" flipH="1" flipV="1">
              <a:off x="4923496" y="684054"/>
              <a:ext cx="40314" cy="0"/>
            </a:xfrm>
            <a:custGeom>
              <a:avLst/>
              <a:gdLst>
                <a:gd name="T0" fmla="*/ 16 w 46"/>
                <a:gd name="T1" fmla="*/ 46 w 46"/>
                <a:gd name="T2" fmla="*/ 0 w 46"/>
                <a:gd name="T3" fmla="*/ 1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16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0" name="Freeform 73"/>
            <p:cNvSpPr>
              <a:spLocks/>
            </p:cNvSpPr>
            <p:nvPr/>
          </p:nvSpPr>
          <p:spPr bwMode="auto">
            <a:xfrm rot="10536063" flipH="1" flipV="1">
              <a:off x="5009202" y="3674524"/>
              <a:ext cx="186671" cy="57968"/>
            </a:xfrm>
            <a:custGeom>
              <a:avLst/>
              <a:gdLst>
                <a:gd name="T0" fmla="*/ 0 w 14"/>
                <a:gd name="T1" fmla="*/ 1 h 2"/>
                <a:gd name="T2" fmla="*/ 14 w 14"/>
                <a:gd name="T3" fmla="*/ 1 h 2"/>
                <a:gd name="T4" fmla="*/ 0 w 14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2">
                  <a:moveTo>
                    <a:pt x="0" y="1"/>
                  </a:moveTo>
                  <a:cubicBezTo>
                    <a:pt x="5" y="1"/>
                    <a:pt x="10" y="2"/>
                    <a:pt x="14" y="1"/>
                  </a:cubicBezTo>
                  <a:cubicBezTo>
                    <a:pt x="9" y="1"/>
                    <a:pt x="4" y="0"/>
                    <a:pt x="0" y="1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1" name="Freeform 74"/>
            <p:cNvSpPr>
              <a:spLocks/>
            </p:cNvSpPr>
            <p:nvPr/>
          </p:nvSpPr>
          <p:spPr bwMode="auto">
            <a:xfrm rot="10536063" flipH="1" flipV="1">
              <a:off x="5049299" y="2319658"/>
              <a:ext cx="27168" cy="0"/>
            </a:xfrm>
            <a:custGeom>
              <a:avLst/>
              <a:gdLst>
                <a:gd name="T0" fmla="*/ 16 w 31"/>
                <a:gd name="T1" fmla="*/ 31 w 31"/>
                <a:gd name="T2" fmla="*/ 0 w 31"/>
                <a:gd name="T3" fmla="*/ 16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16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2" name="Freeform 75"/>
            <p:cNvSpPr>
              <a:spLocks/>
            </p:cNvSpPr>
            <p:nvPr/>
          </p:nvSpPr>
          <p:spPr bwMode="auto">
            <a:xfrm rot="10536063" flipH="1" flipV="1">
              <a:off x="4925898" y="886924"/>
              <a:ext cx="27168" cy="0"/>
            </a:xfrm>
            <a:custGeom>
              <a:avLst/>
              <a:gdLst>
                <a:gd name="T0" fmla="*/ 15 w 31"/>
                <a:gd name="T1" fmla="*/ 31 w 31"/>
                <a:gd name="T2" fmla="*/ 0 w 31"/>
                <a:gd name="T3" fmla="*/ 15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15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3" name="Freeform 76"/>
            <p:cNvSpPr>
              <a:spLocks/>
            </p:cNvSpPr>
            <p:nvPr/>
          </p:nvSpPr>
          <p:spPr bwMode="auto">
            <a:xfrm rot="10536063" flipH="1" flipV="1">
              <a:off x="4820312" y="893571"/>
              <a:ext cx="66606" cy="28050"/>
            </a:xfrm>
            <a:custGeom>
              <a:avLst/>
              <a:gdLst>
                <a:gd name="T0" fmla="*/ 0 w 5"/>
                <a:gd name="T1" fmla="*/ 0 h 1"/>
                <a:gd name="T2" fmla="*/ 2 w 5"/>
                <a:gd name="T3" fmla="*/ 1 h 1"/>
                <a:gd name="T4" fmla="*/ 5 w 5"/>
                <a:gd name="T5" fmla="*/ 0 h 1"/>
                <a:gd name="T6" fmla="*/ 0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cubicBezTo>
                    <a:pt x="1" y="0"/>
                    <a:pt x="1" y="1"/>
                    <a:pt x="2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4" name="Freeform 77"/>
            <p:cNvSpPr>
              <a:spLocks/>
            </p:cNvSpPr>
            <p:nvPr/>
          </p:nvSpPr>
          <p:spPr bwMode="auto">
            <a:xfrm rot="10536063" flipH="1" flipV="1">
              <a:off x="4796203" y="920493"/>
              <a:ext cx="146357" cy="29919"/>
            </a:xfrm>
            <a:custGeom>
              <a:avLst/>
              <a:gdLst>
                <a:gd name="T0" fmla="*/ 11 w 11"/>
                <a:gd name="T1" fmla="*/ 0 h 1"/>
                <a:gd name="T2" fmla="*/ 4 w 11"/>
                <a:gd name="T3" fmla="*/ 0 h 1"/>
                <a:gd name="T4" fmla="*/ 0 w 11"/>
                <a:gd name="T5" fmla="*/ 1 h 1"/>
                <a:gd name="T6" fmla="*/ 11 w 1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0"/>
                  </a:moveTo>
                  <a:cubicBezTo>
                    <a:pt x="8" y="0"/>
                    <a:pt x="7" y="0"/>
                    <a:pt x="4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0"/>
                    <a:pt x="8" y="1"/>
                    <a:pt x="11" y="0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5" name="Freeform 78"/>
            <p:cNvSpPr>
              <a:spLocks/>
            </p:cNvSpPr>
            <p:nvPr/>
          </p:nvSpPr>
          <p:spPr bwMode="auto">
            <a:xfrm rot="10536063" flipH="1" flipV="1">
              <a:off x="4744984" y="780528"/>
              <a:ext cx="133211" cy="29919"/>
            </a:xfrm>
            <a:custGeom>
              <a:avLst/>
              <a:gdLst>
                <a:gd name="T0" fmla="*/ 0 w 10"/>
                <a:gd name="T1" fmla="*/ 1 h 1"/>
                <a:gd name="T2" fmla="*/ 10 w 10"/>
                <a:gd name="T3" fmla="*/ 1 h 1"/>
                <a:gd name="T4" fmla="*/ 0 w 1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">
                  <a:moveTo>
                    <a:pt x="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6" y="1"/>
                    <a:pt x="3" y="0"/>
                    <a:pt x="0" y="1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6" name="Freeform 79"/>
            <p:cNvSpPr>
              <a:spLocks/>
            </p:cNvSpPr>
            <p:nvPr/>
          </p:nvSpPr>
          <p:spPr bwMode="auto">
            <a:xfrm rot="10536063" flipH="1" flipV="1">
              <a:off x="4879086" y="803748"/>
              <a:ext cx="40314" cy="0"/>
            </a:xfrm>
            <a:custGeom>
              <a:avLst/>
              <a:gdLst>
                <a:gd name="T0" fmla="*/ 3 w 3"/>
                <a:gd name="T1" fmla="*/ 0 w 3"/>
                <a:gd name="T2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7" name="Freeform 80"/>
            <p:cNvSpPr>
              <a:spLocks/>
            </p:cNvSpPr>
            <p:nvPr/>
          </p:nvSpPr>
          <p:spPr bwMode="auto">
            <a:xfrm rot="10536063" flipH="1" flipV="1">
              <a:off x="5042448" y="2927327"/>
              <a:ext cx="40314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8" name="Freeform 81"/>
            <p:cNvSpPr>
              <a:spLocks/>
            </p:cNvSpPr>
            <p:nvPr/>
          </p:nvSpPr>
          <p:spPr bwMode="auto">
            <a:xfrm rot="10536063" flipH="1" flipV="1">
              <a:off x="5181570" y="4735818"/>
              <a:ext cx="40314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9" name="Rectangle 82"/>
            <p:cNvSpPr>
              <a:spLocks noChangeArrowheads="1"/>
            </p:cNvSpPr>
            <p:nvPr/>
          </p:nvSpPr>
          <p:spPr bwMode="auto">
            <a:xfrm rot="10536063" flipH="1" flipV="1">
              <a:off x="4969816" y="2324764"/>
              <a:ext cx="53460" cy="1871"/>
            </a:xfrm>
            <a:prstGeom prst="rect">
              <a:avLst/>
            </a:pr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0" name="Freeform 83"/>
            <p:cNvSpPr>
              <a:spLocks/>
            </p:cNvSpPr>
            <p:nvPr/>
          </p:nvSpPr>
          <p:spPr bwMode="auto">
            <a:xfrm rot="10536063" flipH="1" flipV="1">
              <a:off x="5032273" y="3648651"/>
              <a:ext cx="80628" cy="28050"/>
            </a:xfrm>
            <a:custGeom>
              <a:avLst/>
              <a:gdLst>
                <a:gd name="T0" fmla="*/ 1 w 6"/>
                <a:gd name="T1" fmla="*/ 0 h 1"/>
                <a:gd name="T2" fmla="*/ 6 w 6"/>
                <a:gd name="T3" fmla="*/ 0 h 1"/>
                <a:gd name="T4" fmla="*/ 4 w 6"/>
                <a:gd name="T5" fmla="*/ 0 h 1"/>
                <a:gd name="T6" fmla="*/ 1 w 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1" y="0"/>
                  </a:moveTo>
                  <a:cubicBezTo>
                    <a:pt x="2" y="1"/>
                    <a:pt x="5" y="1"/>
                    <a:pt x="6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4" y="1"/>
                    <a:pt x="0" y="0"/>
                    <a:pt x="1" y="0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1" name="Freeform 84"/>
            <p:cNvSpPr>
              <a:spLocks/>
            </p:cNvSpPr>
            <p:nvPr/>
          </p:nvSpPr>
          <p:spPr bwMode="auto">
            <a:xfrm rot="10536063" flipH="1" flipV="1">
              <a:off x="5111687" y="3645096"/>
              <a:ext cx="13146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 rot="10536063" flipH="1" flipV="1">
              <a:off x="5112277" y="4164088"/>
              <a:ext cx="26292" cy="28050"/>
            </a:xfrm>
            <a:custGeom>
              <a:avLst/>
              <a:gdLst>
                <a:gd name="T0" fmla="*/ 30 w 30"/>
                <a:gd name="T1" fmla="*/ 15 h 15"/>
                <a:gd name="T2" fmla="*/ 30 w 30"/>
                <a:gd name="T3" fmla="*/ 0 h 15"/>
                <a:gd name="T4" fmla="*/ 0 w 30"/>
                <a:gd name="T5" fmla="*/ 15 h 15"/>
                <a:gd name="T6" fmla="*/ 30 w 30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5">
                  <a:moveTo>
                    <a:pt x="30" y="15"/>
                  </a:moveTo>
                  <a:lnTo>
                    <a:pt x="30" y="0"/>
                  </a:lnTo>
                  <a:lnTo>
                    <a:pt x="0" y="15"/>
                  </a:lnTo>
                  <a:lnTo>
                    <a:pt x="30" y="15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3" name="Freeform 86"/>
            <p:cNvSpPr>
              <a:spLocks/>
            </p:cNvSpPr>
            <p:nvPr/>
          </p:nvSpPr>
          <p:spPr bwMode="auto">
            <a:xfrm rot="10536063" flipH="1" flipV="1">
              <a:off x="4748161" y="636927"/>
              <a:ext cx="106919" cy="57968"/>
            </a:xfrm>
            <a:custGeom>
              <a:avLst/>
              <a:gdLst>
                <a:gd name="T0" fmla="*/ 1 w 8"/>
                <a:gd name="T1" fmla="*/ 2 h 2"/>
                <a:gd name="T2" fmla="*/ 2 w 8"/>
                <a:gd name="T3" fmla="*/ 1 h 2"/>
                <a:gd name="T4" fmla="*/ 3 w 8"/>
                <a:gd name="T5" fmla="*/ 2 h 2"/>
                <a:gd name="T6" fmla="*/ 8 w 8"/>
                <a:gd name="T7" fmla="*/ 2 h 2"/>
                <a:gd name="T8" fmla="*/ 8 w 8"/>
                <a:gd name="T9" fmla="*/ 1 h 2"/>
                <a:gd name="T10" fmla="*/ 0 w 8"/>
                <a:gd name="T11" fmla="*/ 1 h 2"/>
                <a:gd name="T12" fmla="*/ 1 w 8"/>
                <a:gd name="T13" fmla="*/ 1 h 2"/>
                <a:gd name="T14" fmla="*/ 1 w 8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">
                  <a:moveTo>
                    <a:pt x="1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0"/>
                    <a:pt x="7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4" name="Rectangle 87"/>
            <p:cNvSpPr>
              <a:spLocks noChangeArrowheads="1"/>
            </p:cNvSpPr>
            <p:nvPr/>
          </p:nvSpPr>
          <p:spPr bwMode="auto">
            <a:xfrm rot="10536063" flipH="1" flipV="1">
              <a:off x="4417662" y="1397593"/>
              <a:ext cx="494283" cy="29919"/>
            </a:xfrm>
            <a:prstGeom prst="rect">
              <a:avLst/>
            </a:pr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5" name="Rectangle 88"/>
            <p:cNvSpPr>
              <a:spLocks noChangeArrowheads="1"/>
            </p:cNvSpPr>
            <p:nvPr/>
          </p:nvSpPr>
          <p:spPr bwMode="auto">
            <a:xfrm rot="10536063" flipH="1" flipV="1">
              <a:off x="4948288" y="2385611"/>
              <a:ext cx="27168" cy="29919"/>
            </a:xfrm>
            <a:prstGeom prst="rect">
              <a:avLst/>
            </a:pr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6" name="Freeform 89"/>
            <p:cNvSpPr>
              <a:spLocks/>
            </p:cNvSpPr>
            <p:nvPr/>
          </p:nvSpPr>
          <p:spPr bwMode="auto">
            <a:xfrm rot="10536063" flipH="1" flipV="1">
              <a:off x="5104711" y="4251406"/>
              <a:ext cx="13146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7" name="Freeform 90"/>
            <p:cNvSpPr>
              <a:spLocks/>
            </p:cNvSpPr>
            <p:nvPr/>
          </p:nvSpPr>
          <p:spPr bwMode="auto">
            <a:xfrm rot="10536063" flipH="1" flipV="1">
              <a:off x="5128287" y="4740422"/>
              <a:ext cx="27168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8" name="Freeform 91"/>
            <p:cNvSpPr>
              <a:spLocks/>
            </p:cNvSpPr>
            <p:nvPr/>
          </p:nvSpPr>
          <p:spPr bwMode="auto">
            <a:xfrm rot="10536063" flipH="1" flipV="1">
              <a:off x="4829330" y="1182709"/>
              <a:ext cx="40314" cy="28050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0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9" name="Freeform 92"/>
            <p:cNvSpPr>
              <a:spLocks/>
            </p:cNvSpPr>
            <p:nvPr/>
          </p:nvSpPr>
          <p:spPr bwMode="auto">
            <a:xfrm rot="10536063" flipH="1" flipV="1">
              <a:off x="4861174" y="1439536"/>
              <a:ext cx="27168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0" name="Freeform 93"/>
            <p:cNvSpPr>
              <a:spLocks/>
            </p:cNvSpPr>
            <p:nvPr/>
          </p:nvSpPr>
          <p:spPr bwMode="auto">
            <a:xfrm rot="10536063" flipH="1" flipV="1">
              <a:off x="4869688" y="2247204"/>
              <a:ext cx="27168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1" name="Freeform 94"/>
            <p:cNvSpPr>
              <a:spLocks/>
            </p:cNvSpPr>
            <p:nvPr/>
          </p:nvSpPr>
          <p:spPr bwMode="auto">
            <a:xfrm rot="10536063" flipH="1" flipV="1">
              <a:off x="4873058" y="2276993"/>
              <a:ext cx="27168" cy="28050"/>
            </a:xfrm>
            <a:custGeom>
              <a:avLst/>
              <a:gdLst>
                <a:gd name="T0" fmla="*/ 31 w 31"/>
                <a:gd name="T1" fmla="*/ 15 h 15"/>
                <a:gd name="T2" fmla="*/ 31 w 31"/>
                <a:gd name="T3" fmla="*/ 0 h 15"/>
                <a:gd name="T4" fmla="*/ 0 w 31"/>
                <a:gd name="T5" fmla="*/ 15 h 15"/>
                <a:gd name="T6" fmla="*/ 31 w 3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31" y="15"/>
                  </a:moveTo>
                  <a:lnTo>
                    <a:pt x="31" y="0"/>
                  </a:lnTo>
                  <a:lnTo>
                    <a:pt x="0" y="15"/>
                  </a:lnTo>
                  <a:lnTo>
                    <a:pt x="31" y="15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2" name="Freeform 95"/>
            <p:cNvSpPr>
              <a:spLocks/>
            </p:cNvSpPr>
            <p:nvPr/>
          </p:nvSpPr>
          <p:spPr bwMode="auto">
            <a:xfrm rot="10536063" flipH="1" flipV="1">
              <a:off x="4756184" y="928156"/>
              <a:ext cx="27168" cy="29919"/>
            </a:xfrm>
            <a:custGeom>
              <a:avLst/>
              <a:gdLst>
                <a:gd name="T0" fmla="*/ 0 w 31"/>
                <a:gd name="T1" fmla="*/ 0 h 16"/>
                <a:gd name="T2" fmla="*/ 0 w 31"/>
                <a:gd name="T3" fmla="*/ 16 h 16"/>
                <a:gd name="T4" fmla="*/ 31 w 31"/>
                <a:gd name="T5" fmla="*/ 16 h 16"/>
                <a:gd name="T6" fmla="*/ 0 w 31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6">
                  <a:moveTo>
                    <a:pt x="0" y="0"/>
                  </a:moveTo>
                  <a:lnTo>
                    <a:pt x="0" y="16"/>
                  </a:lnTo>
                  <a:lnTo>
                    <a:pt x="31" y="1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3" name="Freeform 96"/>
            <p:cNvSpPr>
              <a:spLocks/>
            </p:cNvSpPr>
            <p:nvPr/>
          </p:nvSpPr>
          <p:spPr bwMode="auto">
            <a:xfrm rot="10536063" flipH="1" flipV="1">
              <a:off x="4887650" y="2823496"/>
              <a:ext cx="26292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4" name="Freeform 97"/>
            <p:cNvSpPr>
              <a:spLocks/>
            </p:cNvSpPr>
            <p:nvPr/>
          </p:nvSpPr>
          <p:spPr bwMode="auto">
            <a:xfrm rot="10536063" flipH="1" flipV="1">
              <a:off x="4399026" y="108927"/>
              <a:ext cx="293590" cy="28050"/>
            </a:xfrm>
            <a:custGeom>
              <a:avLst/>
              <a:gdLst>
                <a:gd name="T0" fmla="*/ 22 w 22"/>
                <a:gd name="T1" fmla="*/ 1 h 1"/>
                <a:gd name="T2" fmla="*/ 0 w 22"/>
                <a:gd name="T3" fmla="*/ 1 h 1"/>
                <a:gd name="T4" fmla="*/ 22 w 2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">
                  <a:moveTo>
                    <a:pt x="22" y="1"/>
                  </a:moveTo>
                  <a:cubicBezTo>
                    <a:pt x="15" y="1"/>
                    <a:pt x="6" y="0"/>
                    <a:pt x="0" y="1"/>
                  </a:cubicBezTo>
                  <a:lnTo>
                    <a:pt x="22" y="1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5" name="Freeform 98"/>
            <p:cNvSpPr>
              <a:spLocks/>
            </p:cNvSpPr>
            <p:nvPr/>
          </p:nvSpPr>
          <p:spPr bwMode="auto">
            <a:xfrm rot="10536063" flipH="1" flipV="1">
              <a:off x="4892401" y="4263161"/>
              <a:ext cx="133211" cy="28050"/>
            </a:xfrm>
            <a:custGeom>
              <a:avLst/>
              <a:gdLst>
                <a:gd name="T0" fmla="*/ 5 w 10"/>
                <a:gd name="T1" fmla="*/ 1 h 1"/>
                <a:gd name="T2" fmla="*/ 10 w 10"/>
                <a:gd name="T3" fmla="*/ 0 h 1"/>
                <a:gd name="T4" fmla="*/ 0 w 10"/>
                <a:gd name="T5" fmla="*/ 0 h 1"/>
                <a:gd name="T6" fmla="*/ 5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5" y="1"/>
                  </a:moveTo>
                  <a:cubicBezTo>
                    <a:pt x="6" y="0"/>
                    <a:pt x="9" y="1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5" y="0"/>
                    <a:pt x="5" y="1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6" name="Freeform 99"/>
            <p:cNvSpPr>
              <a:spLocks/>
            </p:cNvSpPr>
            <p:nvPr/>
          </p:nvSpPr>
          <p:spPr bwMode="auto">
            <a:xfrm rot="10536063" flipH="1" flipV="1">
              <a:off x="4373596" y="627874"/>
              <a:ext cx="361072" cy="86017"/>
            </a:xfrm>
            <a:custGeom>
              <a:avLst/>
              <a:gdLst>
                <a:gd name="T0" fmla="*/ 13 w 27"/>
                <a:gd name="T1" fmla="*/ 1 h 3"/>
                <a:gd name="T2" fmla="*/ 12 w 27"/>
                <a:gd name="T3" fmla="*/ 1 h 3"/>
                <a:gd name="T4" fmla="*/ 10 w 27"/>
                <a:gd name="T5" fmla="*/ 1 h 3"/>
                <a:gd name="T6" fmla="*/ 4 w 27"/>
                <a:gd name="T7" fmla="*/ 1 h 3"/>
                <a:gd name="T8" fmla="*/ 5 w 27"/>
                <a:gd name="T9" fmla="*/ 1 h 3"/>
                <a:gd name="T10" fmla="*/ 4 w 27"/>
                <a:gd name="T11" fmla="*/ 1 h 3"/>
                <a:gd name="T12" fmla="*/ 0 w 27"/>
                <a:gd name="T13" fmla="*/ 3 h 3"/>
                <a:gd name="T14" fmla="*/ 11 w 27"/>
                <a:gd name="T15" fmla="*/ 3 h 3"/>
                <a:gd name="T16" fmla="*/ 10 w 27"/>
                <a:gd name="T17" fmla="*/ 2 h 3"/>
                <a:gd name="T18" fmla="*/ 12 w 27"/>
                <a:gd name="T19" fmla="*/ 2 h 3"/>
                <a:gd name="T20" fmla="*/ 13 w 27"/>
                <a:gd name="T21" fmla="*/ 3 h 3"/>
                <a:gd name="T22" fmla="*/ 15 w 27"/>
                <a:gd name="T23" fmla="*/ 3 h 3"/>
                <a:gd name="T24" fmla="*/ 18 w 27"/>
                <a:gd name="T25" fmla="*/ 2 h 3"/>
                <a:gd name="T26" fmla="*/ 19 w 27"/>
                <a:gd name="T27" fmla="*/ 2 h 3"/>
                <a:gd name="T28" fmla="*/ 22 w 27"/>
                <a:gd name="T29" fmla="*/ 2 h 3"/>
                <a:gd name="T30" fmla="*/ 27 w 27"/>
                <a:gd name="T31" fmla="*/ 2 h 3"/>
                <a:gd name="T32" fmla="*/ 14 w 27"/>
                <a:gd name="T33" fmla="*/ 1 h 3"/>
                <a:gd name="T34" fmla="*/ 15 w 27"/>
                <a:gd name="T35" fmla="*/ 1 h 3"/>
                <a:gd name="T36" fmla="*/ 13 w 27"/>
                <a:gd name="T3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3">
                  <a:moveTo>
                    <a:pt x="13" y="1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0" y="0"/>
                    <a:pt x="10" y="1"/>
                  </a:cubicBezTo>
                  <a:cubicBezTo>
                    <a:pt x="9" y="2"/>
                    <a:pt x="6" y="2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1" y="2"/>
                    <a:pt x="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1" y="2"/>
                    <a:pt x="11" y="2"/>
                    <a:pt x="12" y="2"/>
                  </a:cubicBezTo>
                  <a:cubicBezTo>
                    <a:pt x="12" y="2"/>
                    <a:pt x="13" y="2"/>
                    <a:pt x="13" y="3"/>
                  </a:cubicBezTo>
                  <a:cubicBezTo>
                    <a:pt x="13" y="3"/>
                    <a:pt x="15" y="2"/>
                    <a:pt x="15" y="3"/>
                  </a:cubicBezTo>
                  <a:cubicBezTo>
                    <a:pt x="16" y="2"/>
                    <a:pt x="18" y="3"/>
                    <a:pt x="18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2"/>
                    <a:pt x="21" y="3"/>
                    <a:pt x="22" y="2"/>
                  </a:cubicBezTo>
                  <a:cubicBezTo>
                    <a:pt x="24" y="3"/>
                    <a:pt x="25" y="2"/>
                    <a:pt x="27" y="2"/>
                  </a:cubicBezTo>
                  <a:cubicBezTo>
                    <a:pt x="23" y="2"/>
                    <a:pt x="18" y="2"/>
                    <a:pt x="14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3" y="0"/>
                    <a:pt x="14" y="2"/>
                    <a:pt x="13" y="1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7" name="Freeform 100"/>
            <p:cNvSpPr>
              <a:spLocks/>
            </p:cNvSpPr>
            <p:nvPr/>
          </p:nvSpPr>
          <p:spPr bwMode="auto">
            <a:xfrm rot="10536063" flipH="1" flipV="1">
              <a:off x="4816386" y="2251304"/>
              <a:ext cx="27168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8" name="Freeform 101"/>
            <p:cNvSpPr>
              <a:spLocks/>
            </p:cNvSpPr>
            <p:nvPr/>
          </p:nvSpPr>
          <p:spPr bwMode="auto">
            <a:xfrm rot="10536063" flipH="1" flipV="1">
              <a:off x="4923164" y="3456544"/>
              <a:ext cx="26292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9" name="Freeform 102"/>
            <p:cNvSpPr>
              <a:spLocks/>
            </p:cNvSpPr>
            <p:nvPr/>
          </p:nvSpPr>
          <p:spPr bwMode="auto">
            <a:xfrm rot="10536063" flipH="1" flipV="1">
              <a:off x="4706092" y="817562"/>
              <a:ext cx="27168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0" name="Freeform 103"/>
            <p:cNvSpPr>
              <a:spLocks/>
            </p:cNvSpPr>
            <p:nvPr/>
          </p:nvSpPr>
          <p:spPr bwMode="auto">
            <a:xfrm rot="10536063" flipH="1" flipV="1">
              <a:off x="4701714" y="931796"/>
              <a:ext cx="40314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1" name="Freeform 104"/>
            <p:cNvSpPr>
              <a:spLocks/>
            </p:cNvSpPr>
            <p:nvPr/>
          </p:nvSpPr>
          <p:spPr bwMode="auto">
            <a:xfrm rot="10536063" flipH="1" flipV="1">
              <a:off x="4942088" y="4752690"/>
              <a:ext cx="80628" cy="0"/>
            </a:xfrm>
            <a:custGeom>
              <a:avLst/>
              <a:gdLst>
                <a:gd name="T0" fmla="*/ 0 w 6"/>
                <a:gd name="T1" fmla="*/ 6 w 6"/>
                <a:gd name="T2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cubicBezTo>
                    <a:pt x="2" y="0"/>
                    <a:pt x="4" y="0"/>
                    <a:pt x="6" y="0"/>
                  </a:cubicBezTo>
                  <a:cubicBezTo>
                    <a:pt x="4" y="0"/>
                    <a:pt x="1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2" name="Freeform 105"/>
            <p:cNvSpPr>
              <a:spLocks/>
            </p:cNvSpPr>
            <p:nvPr/>
          </p:nvSpPr>
          <p:spPr bwMode="auto">
            <a:xfrm rot="10536063" flipH="1" flipV="1">
              <a:off x="4880585" y="3257236"/>
              <a:ext cx="27168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3" name="Freeform 106"/>
            <p:cNvSpPr>
              <a:spLocks/>
            </p:cNvSpPr>
            <p:nvPr/>
          </p:nvSpPr>
          <p:spPr bwMode="auto">
            <a:xfrm rot="10536063" flipH="1" flipV="1">
              <a:off x="4168964" y="2132689"/>
              <a:ext cx="654663" cy="86017"/>
            </a:xfrm>
            <a:custGeom>
              <a:avLst/>
              <a:gdLst>
                <a:gd name="T0" fmla="*/ 1 w 49"/>
                <a:gd name="T1" fmla="*/ 0 h 3"/>
                <a:gd name="T2" fmla="*/ 0 w 49"/>
                <a:gd name="T3" fmla="*/ 1 h 3"/>
                <a:gd name="T4" fmla="*/ 13 w 49"/>
                <a:gd name="T5" fmla="*/ 1 h 3"/>
                <a:gd name="T6" fmla="*/ 49 w 49"/>
                <a:gd name="T7" fmla="*/ 1 h 3"/>
                <a:gd name="T8" fmla="*/ 3 w 49"/>
                <a:gd name="T9" fmla="*/ 0 h 3"/>
                <a:gd name="T10" fmla="*/ 3 w 49"/>
                <a:gd name="T11" fmla="*/ 1 h 3"/>
                <a:gd name="T12" fmla="*/ 1 w 49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3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5" y="1"/>
                    <a:pt x="9" y="3"/>
                    <a:pt x="13" y="1"/>
                  </a:cubicBezTo>
                  <a:cubicBezTo>
                    <a:pt x="26" y="1"/>
                    <a:pt x="36" y="2"/>
                    <a:pt x="49" y="1"/>
                  </a:cubicBezTo>
                  <a:cubicBezTo>
                    <a:pt x="33" y="0"/>
                    <a:pt x="19" y="1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1" y="0"/>
                    <a:pt x="1" y="0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4" name="Freeform 107"/>
            <p:cNvSpPr>
              <a:spLocks/>
            </p:cNvSpPr>
            <p:nvPr/>
          </p:nvSpPr>
          <p:spPr bwMode="auto">
            <a:xfrm rot="10536063" flipH="1" flipV="1">
              <a:off x="4920314" y="3773682"/>
              <a:ext cx="27168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5" name="Freeform 108"/>
            <p:cNvSpPr>
              <a:spLocks/>
            </p:cNvSpPr>
            <p:nvPr/>
          </p:nvSpPr>
          <p:spPr bwMode="auto">
            <a:xfrm rot="10536063" flipH="1" flipV="1">
              <a:off x="4993454" y="5066735"/>
              <a:ext cx="53460" cy="0"/>
            </a:xfrm>
            <a:custGeom>
              <a:avLst/>
              <a:gdLst>
                <a:gd name="T0" fmla="*/ 0 w 61"/>
                <a:gd name="T1" fmla="*/ 61 w 61"/>
                <a:gd name="T2" fmla="*/ 0 w 61"/>
                <a:gd name="T3" fmla="*/ 0 w 6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1">
                  <a:moveTo>
                    <a:pt x="0" y="0"/>
                  </a:moveTo>
                  <a:lnTo>
                    <a:pt x="6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6" name="Freeform 109"/>
            <p:cNvSpPr>
              <a:spLocks/>
            </p:cNvSpPr>
            <p:nvPr/>
          </p:nvSpPr>
          <p:spPr bwMode="auto">
            <a:xfrm rot="10536063" flipH="1" flipV="1">
              <a:off x="4885121" y="3487603"/>
              <a:ext cx="26292" cy="0"/>
            </a:xfrm>
            <a:custGeom>
              <a:avLst/>
              <a:gdLst>
                <a:gd name="T0" fmla="*/ 15 w 30"/>
                <a:gd name="T1" fmla="*/ 30 w 30"/>
                <a:gd name="T2" fmla="*/ 0 w 30"/>
                <a:gd name="T3" fmla="*/ 15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15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7" name="Rectangle 110"/>
            <p:cNvSpPr>
              <a:spLocks noChangeArrowheads="1"/>
            </p:cNvSpPr>
            <p:nvPr/>
          </p:nvSpPr>
          <p:spPr bwMode="auto">
            <a:xfrm rot="10536063" flipH="1" flipV="1">
              <a:off x="4876960" y="3892831"/>
              <a:ext cx="40314" cy="28050"/>
            </a:xfrm>
            <a:prstGeom prst="rect">
              <a:avLst/>
            </a:pr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8" name="Freeform 111"/>
            <p:cNvSpPr>
              <a:spLocks/>
            </p:cNvSpPr>
            <p:nvPr/>
          </p:nvSpPr>
          <p:spPr bwMode="auto">
            <a:xfrm rot="10536063" flipH="1" flipV="1">
              <a:off x="4707901" y="2719397"/>
              <a:ext cx="120066" cy="56098"/>
            </a:xfrm>
            <a:custGeom>
              <a:avLst/>
              <a:gdLst>
                <a:gd name="T0" fmla="*/ 0 w 9"/>
                <a:gd name="T1" fmla="*/ 1 h 2"/>
                <a:gd name="T2" fmla="*/ 9 w 9"/>
                <a:gd name="T3" fmla="*/ 0 h 2"/>
                <a:gd name="T4" fmla="*/ 0 w 9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2">
                  <a:moveTo>
                    <a:pt x="0" y="1"/>
                  </a:moveTo>
                  <a:cubicBezTo>
                    <a:pt x="3" y="1"/>
                    <a:pt x="8" y="2"/>
                    <a:pt x="9" y="0"/>
                  </a:cubicBezTo>
                  <a:cubicBezTo>
                    <a:pt x="7" y="2"/>
                    <a:pt x="2" y="1"/>
                    <a:pt x="0" y="1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9" name="Freeform 112"/>
            <p:cNvSpPr>
              <a:spLocks/>
            </p:cNvSpPr>
            <p:nvPr/>
          </p:nvSpPr>
          <p:spPr bwMode="auto">
            <a:xfrm rot="10536063" flipH="1" flipV="1">
              <a:off x="4479560" y="829359"/>
              <a:ext cx="173525" cy="0"/>
            </a:xfrm>
            <a:custGeom>
              <a:avLst/>
              <a:gdLst>
                <a:gd name="T0" fmla="*/ 0 w 198"/>
                <a:gd name="T1" fmla="*/ 198 w 198"/>
                <a:gd name="T2" fmla="*/ 0 w 198"/>
                <a:gd name="T3" fmla="*/ 0 w 19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98">
                  <a:moveTo>
                    <a:pt x="0" y="0"/>
                  </a:moveTo>
                  <a:lnTo>
                    <a:pt x="198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0" name="Freeform 113"/>
            <p:cNvSpPr>
              <a:spLocks/>
            </p:cNvSpPr>
            <p:nvPr/>
          </p:nvSpPr>
          <p:spPr bwMode="auto">
            <a:xfrm rot="10536063" flipH="1" flipV="1">
              <a:off x="4114207" y="1816407"/>
              <a:ext cx="13146" cy="2805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1" name="Freeform 114"/>
            <p:cNvSpPr>
              <a:spLocks/>
            </p:cNvSpPr>
            <p:nvPr/>
          </p:nvSpPr>
          <p:spPr bwMode="auto">
            <a:xfrm rot="10536063" flipH="1" flipV="1">
              <a:off x="4036803" y="1849482"/>
              <a:ext cx="39438" cy="28050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0 w 3"/>
                <a:gd name="T5" fmla="*/ 0 h 1"/>
                <a:gd name="T6" fmla="*/ 3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3" y="1"/>
                    <a:pt x="3" y="0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2" name="Freeform 115"/>
            <p:cNvSpPr>
              <a:spLocks/>
            </p:cNvSpPr>
            <p:nvPr/>
          </p:nvSpPr>
          <p:spPr bwMode="auto">
            <a:xfrm rot="10536063" flipH="1" flipV="1">
              <a:off x="4116378" y="1844878"/>
              <a:ext cx="0" cy="28050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3" name="Freeform 116"/>
            <p:cNvSpPr>
              <a:spLocks/>
            </p:cNvSpPr>
            <p:nvPr/>
          </p:nvSpPr>
          <p:spPr bwMode="auto">
            <a:xfrm rot="10536063" flipH="1" flipV="1">
              <a:off x="3980235" y="1768543"/>
              <a:ext cx="747560" cy="86017"/>
            </a:xfrm>
            <a:custGeom>
              <a:avLst/>
              <a:gdLst>
                <a:gd name="T0" fmla="*/ 6 w 56"/>
                <a:gd name="T1" fmla="*/ 0 h 3"/>
                <a:gd name="T2" fmla="*/ 0 w 56"/>
                <a:gd name="T3" fmla="*/ 1 h 3"/>
                <a:gd name="T4" fmla="*/ 3 w 56"/>
                <a:gd name="T5" fmla="*/ 2 h 3"/>
                <a:gd name="T6" fmla="*/ 1 w 56"/>
                <a:gd name="T7" fmla="*/ 2 h 3"/>
                <a:gd name="T8" fmla="*/ 4 w 56"/>
                <a:gd name="T9" fmla="*/ 2 h 3"/>
                <a:gd name="T10" fmla="*/ 11 w 56"/>
                <a:gd name="T11" fmla="*/ 1 h 3"/>
                <a:gd name="T12" fmla="*/ 14 w 56"/>
                <a:gd name="T13" fmla="*/ 2 h 3"/>
                <a:gd name="T14" fmla="*/ 14 w 56"/>
                <a:gd name="T15" fmla="*/ 2 h 3"/>
                <a:gd name="T16" fmla="*/ 16 w 56"/>
                <a:gd name="T17" fmla="*/ 1 h 3"/>
                <a:gd name="T18" fmla="*/ 18 w 56"/>
                <a:gd name="T19" fmla="*/ 2 h 3"/>
                <a:gd name="T20" fmla="*/ 20 w 56"/>
                <a:gd name="T21" fmla="*/ 1 h 3"/>
                <a:gd name="T22" fmla="*/ 28 w 56"/>
                <a:gd name="T23" fmla="*/ 1 h 3"/>
                <a:gd name="T24" fmla="*/ 26 w 56"/>
                <a:gd name="T25" fmla="*/ 0 h 3"/>
                <a:gd name="T26" fmla="*/ 38 w 56"/>
                <a:gd name="T27" fmla="*/ 0 h 3"/>
                <a:gd name="T28" fmla="*/ 36 w 56"/>
                <a:gd name="T29" fmla="*/ 1 h 3"/>
                <a:gd name="T30" fmla="*/ 47 w 56"/>
                <a:gd name="T31" fmla="*/ 1 h 3"/>
                <a:gd name="T32" fmla="*/ 45 w 56"/>
                <a:gd name="T33" fmla="*/ 1 h 3"/>
                <a:gd name="T34" fmla="*/ 56 w 56"/>
                <a:gd name="T35" fmla="*/ 0 h 3"/>
                <a:gd name="T36" fmla="*/ 6 w 56"/>
                <a:gd name="T3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6" h="3">
                  <a:moveTo>
                    <a:pt x="6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3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3"/>
                    <a:pt x="2" y="2"/>
                    <a:pt x="4" y="2"/>
                  </a:cubicBezTo>
                  <a:cubicBezTo>
                    <a:pt x="5" y="1"/>
                    <a:pt x="9" y="1"/>
                    <a:pt x="11" y="1"/>
                  </a:cubicBezTo>
                  <a:cubicBezTo>
                    <a:pt x="11" y="1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5" y="1"/>
                    <a:pt x="16" y="1"/>
                  </a:cubicBezTo>
                  <a:cubicBezTo>
                    <a:pt x="18" y="1"/>
                    <a:pt x="18" y="2"/>
                    <a:pt x="18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4" y="2"/>
                    <a:pt x="26" y="1"/>
                    <a:pt x="28" y="1"/>
                  </a:cubicBezTo>
                  <a:cubicBezTo>
                    <a:pt x="27" y="1"/>
                    <a:pt x="27" y="0"/>
                    <a:pt x="26" y="0"/>
                  </a:cubicBezTo>
                  <a:cubicBezTo>
                    <a:pt x="31" y="0"/>
                    <a:pt x="35" y="0"/>
                    <a:pt x="38" y="0"/>
                  </a:cubicBezTo>
                  <a:cubicBezTo>
                    <a:pt x="39" y="1"/>
                    <a:pt x="36" y="0"/>
                    <a:pt x="36" y="1"/>
                  </a:cubicBezTo>
                  <a:cubicBezTo>
                    <a:pt x="40" y="1"/>
                    <a:pt x="44" y="2"/>
                    <a:pt x="47" y="1"/>
                  </a:cubicBezTo>
                  <a:cubicBezTo>
                    <a:pt x="46" y="1"/>
                    <a:pt x="45" y="1"/>
                    <a:pt x="45" y="1"/>
                  </a:cubicBezTo>
                  <a:cubicBezTo>
                    <a:pt x="49" y="0"/>
                    <a:pt x="53" y="1"/>
                    <a:pt x="5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4" name="Freeform 117"/>
            <p:cNvSpPr>
              <a:spLocks/>
            </p:cNvSpPr>
            <p:nvPr/>
          </p:nvSpPr>
          <p:spPr bwMode="auto">
            <a:xfrm rot="10536063" flipH="1" flipV="1">
              <a:off x="3966331" y="1827707"/>
              <a:ext cx="14022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5" name="Freeform 118"/>
            <p:cNvSpPr>
              <a:spLocks/>
            </p:cNvSpPr>
            <p:nvPr/>
          </p:nvSpPr>
          <p:spPr bwMode="auto">
            <a:xfrm rot="10536063" flipH="1" flipV="1">
              <a:off x="4779564" y="3493171"/>
              <a:ext cx="93774" cy="29919"/>
            </a:xfrm>
            <a:custGeom>
              <a:avLst/>
              <a:gdLst>
                <a:gd name="T0" fmla="*/ 2 w 7"/>
                <a:gd name="T1" fmla="*/ 0 h 1"/>
                <a:gd name="T2" fmla="*/ 3 w 7"/>
                <a:gd name="T3" fmla="*/ 1 h 1"/>
                <a:gd name="T4" fmla="*/ 7 w 7"/>
                <a:gd name="T5" fmla="*/ 1 h 1"/>
                <a:gd name="T6" fmla="*/ 0 w 7"/>
                <a:gd name="T7" fmla="*/ 0 h 1"/>
                <a:gd name="T8" fmla="*/ 2 w 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">
                  <a:moveTo>
                    <a:pt x="2" y="0"/>
                  </a:moveTo>
                  <a:cubicBezTo>
                    <a:pt x="2" y="0"/>
                    <a:pt x="3" y="1"/>
                    <a:pt x="3" y="1"/>
                  </a:cubicBezTo>
                  <a:cubicBezTo>
                    <a:pt x="4" y="1"/>
                    <a:pt x="6" y="1"/>
                    <a:pt x="7" y="1"/>
                  </a:cubicBezTo>
                  <a:cubicBezTo>
                    <a:pt x="6" y="0"/>
                    <a:pt x="1" y="0"/>
                    <a:pt x="0" y="0"/>
                  </a:cubicBezTo>
                  <a:lnTo>
                    <a:pt x="2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6" name="Freeform 119"/>
            <p:cNvSpPr>
              <a:spLocks/>
            </p:cNvSpPr>
            <p:nvPr/>
          </p:nvSpPr>
          <p:spPr bwMode="auto">
            <a:xfrm rot="10536063" flipH="1" flipV="1">
              <a:off x="4284998" y="202925"/>
              <a:ext cx="320758" cy="28050"/>
            </a:xfrm>
            <a:custGeom>
              <a:avLst/>
              <a:gdLst>
                <a:gd name="T0" fmla="*/ 24 w 24"/>
                <a:gd name="T1" fmla="*/ 1 h 1"/>
                <a:gd name="T2" fmla="*/ 0 w 24"/>
                <a:gd name="T3" fmla="*/ 0 h 1"/>
                <a:gd name="T4" fmla="*/ 24 w 24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">
                  <a:moveTo>
                    <a:pt x="24" y="1"/>
                  </a:moveTo>
                  <a:cubicBezTo>
                    <a:pt x="16" y="1"/>
                    <a:pt x="7" y="0"/>
                    <a:pt x="0" y="0"/>
                  </a:cubicBezTo>
                  <a:lnTo>
                    <a:pt x="24" y="1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7" name="Freeform 120"/>
            <p:cNvSpPr>
              <a:spLocks/>
            </p:cNvSpPr>
            <p:nvPr/>
          </p:nvSpPr>
          <p:spPr bwMode="auto">
            <a:xfrm rot="10536063" flipH="1" flipV="1">
              <a:off x="4789360" y="3435870"/>
              <a:ext cx="53460" cy="57968"/>
            </a:xfrm>
            <a:custGeom>
              <a:avLst/>
              <a:gdLst>
                <a:gd name="T0" fmla="*/ 1 w 4"/>
                <a:gd name="T1" fmla="*/ 1 h 2"/>
                <a:gd name="T2" fmla="*/ 4 w 4"/>
                <a:gd name="T3" fmla="*/ 0 h 2"/>
                <a:gd name="T4" fmla="*/ 0 w 4"/>
                <a:gd name="T5" fmla="*/ 1 h 2"/>
                <a:gd name="T6" fmla="*/ 1 w 4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1" y="1"/>
                  </a:moveTo>
                  <a:cubicBezTo>
                    <a:pt x="2" y="0"/>
                    <a:pt x="4" y="2"/>
                    <a:pt x="4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8" name="Freeform 121"/>
            <p:cNvSpPr>
              <a:spLocks/>
            </p:cNvSpPr>
            <p:nvPr/>
          </p:nvSpPr>
          <p:spPr bwMode="auto">
            <a:xfrm rot="10536063" flipH="1" flipV="1">
              <a:off x="4586149" y="652372"/>
              <a:ext cx="27168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9" name="Rectangle 122"/>
            <p:cNvSpPr>
              <a:spLocks noChangeArrowheads="1"/>
            </p:cNvSpPr>
            <p:nvPr/>
          </p:nvSpPr>
          <p:spPr bwMode="auto">
            <a:xfrm rot="10536063" flipH="1" flipV="1">
              <a:off x="4823658" y="3896932"/>
              <a:ext cx="40314" cy="28050"/>
            </a:xfrm>
            <a:prstGeom prst="rect">
              <a:avLst/>
            </a:pr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0" name="Rectangle 123"/>
            <p:cNvSpPr>
              <a:spLocks noChangeArrowheads="1"/>
            </p:cNvSpPr>
            <p:nvPr/>
          </p:nvSpPr>
          <p:spPr bwMode="auto">
            <a:xfrm rot="10536063" flipH="1" flipV="1">
              <a:off x="4900029" y="5073925"/>
              <a:ext cx="53460" cy="1871"/>
            </a:xfrm>
            <a:prstGeom prst="rect">
              <a:avLst/>
            </a:pr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1" name="Rectangle 124"/>
            <p:cNvSpPr>
              <a:spLocks noChangeArrowheads="1"/>
            </p:cNvSpPr>
            <p:nvPr/>
          </p:nvSpPr>
          <p:spPr bwMode="auto">
            <a:xfrm rot="10536063" flipH="1" flipV="1">
              <a:off x="4562070" y="509816"/>
              <a:ext cx="27168" cy="1871"/>
            </a:xfrm>
            <a:prstGeom prst="rect">
              <a:avLst/>
            </a:pr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2" name="Freeform 125"/>
            <p:cNvSpPr>
              <a:spLocks/>
            </p:cNvSpPr>
            <p:nvPr/>
          </p:nvSpPr>
          <p:spPr bwMode="auto">
            <a:xfrm rot="10536063" flipH="1" flipV="1">
              <a:off x="4707930" y="2577969"/>
              <a:ext cx="40314" cy="0"/>
            </a:xfrm>
            <a:custGeom>
              <a:avLst/>
              <a:gdLst>
                <a:gd name="T0" fmla="*/ 30 w 46"/>
                <a:gd name="T1" fmla="*/ 46 w 46"/>
                <a:gd name="T2" fmla="*/ 0 w 46"/>
                <a:gd name="T3" fmla="*/ 30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0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3" name="Freeform 126"/>
            <p:cNvSpPr>
              <a:spLocks/>
            </p:cNvSpPr>
            <p:nvPr/>
          </p:nvSpPr>
          <p:spPr bwMode="auto">
            <a:xfrm rot="10536063" flipH="1" flipV="1">
              <a:off x="4564707" y="2094591"/>
              <a:ext cx="120066" cy="28050"/>
            </a:xfrm>
            <a:custGeom>
              <a:avLst/>
              <a:gdLst>
                <a:gd name="T0" fmla="*/ 9 w 9"/>
                <a:gd name="T1" fmla="*/ 0 h 1"/>
                <a:gd name="T2" fmla="*/ 0 w 9"/>
                <a:gd name="T3" fmla="*/ 0 h 1"/>
                <a:gd name="T4" fmla="*/ 9 w 9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1"/>
                    <a:pt x="6" y="1"/>
                    <a:pt x="9" y="0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4" name="Freeform 127"/>
            <p:cNvSpPr>
              <a:spLocks/>
            </p:cNvSpPr>
            <p:nvPr/>
          </p:nvSpPr>
          <p:spPr bwMode="auto">
            <a:xfrm rot="10536063" flipH="1" flipV="1">
              <a:off x="4690422" y="3557659"/>
              <a:ext cx="106919" cy="28050"/>
            </a:xfrm>
            <a:custGeom>
              <a:avLst/>
              <a:gdLst>
                <a:gd name="T0" fmla="*/ 31 w 122"/>
                <a:gd name="T1" fmla="*/ 15 h 15"/>
                <a:gd name="T2" fmla="*/ 122 w 122"/>
                <a:gd name="T3" fmla="*/ 0 h 15"/>
                <a:gd name="T4" fmla="*/ 0 w 122"/>
                <a:gd name="T5" fmla="*/ 15 h 15"/>
                <a:gd name="T6" fmla="*/ 31 w 122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15">
                  <a:moveTo>
                    <a:pt x="31" y="15"/>
                  </a:moveTo>
                  <a:lnTo>
                    <a:pt x="122" y="0"/>
                  </a:lnTo>
                  <a:lnTo>
                    <a:pt x="0" y="15"/>
                  </a:lnTo>
                  <a:lnTo>
                    <a:pt x="31" y="15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5" name="Freeform 128"/>
            <p:cNvSpPr>
              <a:spLocks/>
            </p:cNvSpPr>
            <p:nvPr/>
          </p:nvSpPr>
          <p:spPr bwMode="auto">
            <a:xfrm rot="10536063" flipH="1" flipV="1">
              <a:off x="4720659" y="3269033"/>
              <a:ext cx="40314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6" name="Rectangle 129"/>
            <p:cNvSpPr>
              <a:spLocks noChangeArrowheads="1"/>
            </p:cNvSpPr>
            <p:nvPr/>
          </p:nvSpPr>
          <p:spPr bwMode="auto">
            <a:xfrm rot="10536063" flipH="1" flipV="1">
              <a:off x="4262277" y="1301275"/>
              <a:ext cx="334780" cy="28050"/>
            </a:xfrm>
            <a:prstGeom prst="rect">
              <a:avLst/>
            </a:pr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7" name="Freeform 130"/>
            <p:cNvSpPr>
              <a:spLocks/>
            </p:cNvSpPr>
            <p:nvPr/>
          </p:nvSpPr>
          <p:spPr bwMode="auto">
            <a:xfrm rot="10536063" flipH="1" flipV="1">
              <a:off x="4586091" y="1691413"/>
              <a:ext cx="26292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8" name="Freeform 131"/>
            <p:cNvSpPr>
              <a:spLocks/>
            </p:cNvSpPr>
            <p:nvPr/>
          </p:nvSpPr>
          <p:spPr bwMode="auto">
            <a:xfrm rot="10536063" flipH="1" flipV="1">
              <a:off x="4199187" y="1334845"/>
              <a:ext cx="320758" cy="57968"/>
            </a:xfrm>
            <a:custGeom>
              <a:avLst/>
              <a:gdLst>
                <a:gd name="T0" fmla="*/ 15 w 24"/>
                <a:gd name="T1" fmla="*/ 2 h 2"/>
                <a:gd name="T2" fmla="*/ 20 w 24"/>
                <a:gd name="T3" fmla="*/ 2 h 2"/>
                <a:gd name="T4" fmla="*/ 24 w 24"/>
                <a:gd name="T5" fmla="*/ 1 h 2"/>
                <a:gd name="T6" fmla="*/ 0 w 24"/>
                <a:gd name="T7" fmla="*/ 1 h 2"/>
                <a:gd name="T8" fmla="*/ 15 w 24"/>
                <a:gd name="T9" fmla="*/ 1 h 2"/>
                <a:gd name="T10" fmla="*/ 15 w 2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">
                  <a:moveTo>
                    <a:pt x="15" y="2"/>
                  </a:moveTo>
                  <a:cubicBezTo>
                    <a:pt x="17" y="2"/>
                    <a:pt x="20" y="1"/>
                    <a:pt x="20" y="2"/>
                  </a:cubicBezTo>
                  <a:cubicBezTo>
                    <a:pt x="19" y="0"/>
                    <a:pt x="23" y="1"/>
                    <a:pt x="24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10" y="1"/>
                    <a:pt x="15" y="1"/>
                  </a:cubicBezTo>
                  <a:lnTo>
                    <a:pt x="15" y="2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9" name="Freeform 132"/>
            <p:cNvSpPr>
              <a:spLocks/>
            </p:cNvSpPr>
            <p:nvPr/>
          </p:nvSpPr>
          <p:spPr bwMode="auto">
            <a:xfrm rot="10536063" flipH="1" flipV="1">
              <a:off x="4505680" y="1697060"/>
              <a:ext cx="40314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0" name="Freeform 133"/>
            <p:cNvSpPr>
              <a:spLocks/>
            </p:cNvSpPr>
            <p:nvPr/>
          </p:nvSpPr>
          <p:spPr bwMode="auto">
            <a:xfrm rot="10536063" flipH="1" flipV="1">
              <a:off x="4462672" y="1123277"/>
              <a:ext cx="27168" cy="29919"/>
            </a:xfrm>
            <a:custGeom>
              <a:avLst/>
              <a:gdLst>
                <a:gd name="T0" fmla="*/ 31 w 31"/>
                <a:gd name="T1" fmla="*/ 16 h 16"/>
                <a:gd name="T2" fmla="*/ 31 w 31"/>
                <a:gd name="T3" fmla="*/ 0 h 16"/>
                <a:gd name="T4" fmla="*/ 0 w 31"/>
                <a:gd name="T5" fmla="*/ 16 h 16"/>
                <a:gd name="T6" fmla="*/ 31 w 31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6">
                  <a:moveTo>
                    <a:pt x="31" y="16"/>
                  </a:moveTo>
                  <a:lnTo>
                    <a:pt x="31" y="0"/>
                  </a:lnTo>
                  <a:lnTo>
                    <a:pt x="0" y="16"/>
                  </a:lnTo>
                  <a:lnTo>
                    <a:pt x="31" y="16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1" name="Rectangle 134"/>
            <p:cNvSpPr>
              <a:spLocks noChangeArrowheads="1"/>
            </p:cNvSpPr>
            <p:nvPr/>
          </p:nvSpPr>
          <p:spPr bwMode="auto">
            <a:xfrm rot="10536063" flipH="1" flipV="1">
              <a:off x="4386428" y="1184678"/>
              <a:ext cx="93774" cy="1871"/>
            </a:xfrm>
            <a:prstGeom prst="rect">
              <a:avLst/>
            </a:pr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2" name="Freeform 135"/>
            <p:cNvSpPr>
              <a:spLocks/>
            </p:cNvSpPr>
            <p:nvPr/>
          </p:nvSpPr>
          <p:spPr bwMode="auto">
            <a:xfrm rot="10536063" flipH="1" flipV="1">
              <a:off x="4542490" y="4748385"/>
              <a:ext cx="213839" cy="57968"/>
            </a:xfrm>
            <a:custGeom>
              <a:avLst/>
              <a:gdLst>
                <a:gd name="T0" fmla="*/ 16 w 16"/>
                <a:gd name="T1" fmla="*/ 1 h 2"/>
                <a:gd name="T2" fmla="*/ 0 w 16"/>
                <a:gd name="T3" fmla="*/ 1 h 2"/>
                <a:gd name="T4" fmla="*/ 0 w 16"/>
                <a:gd name="T5" fmla="*/ 2 h 2"/>
                <a:gd name="T6" fmla="*/ 16 w 1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2">
                  <a:moveTo>
                    <a:pt x="16" y="1"/>
                  </a:moveTo>
                  <a:cubicBezTo>
                    <a:pt x="10" y="2"/>
                    <a:pt x="5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5" y="1"/>
                    <a:pt x="12" y="2"/>
                    <a:pt x="16" y="1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3" name="Freeform 136"/>
            <p:cNvSpPr>
              <a:spLocks/>
            </p:cNvSpPr>
            <p:nvPr/>
          </p:nvSpPr>
          <p:spPr bwMode="auto">
            <a:xfrm rot="10536063" flipH="1" flipV="1">
              <a:off x="4580097" y="3163646"/>
              <a:ext cx="39438" cy="29919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4" name="Freeform 137"/>
            <p:cNvSpPr>
              <a:spLocks/>
            </p:cNvSpPr>
            <p:nvPr/>
          </p:nvSpPr>
          <p:spPr bwMode="auto">
            <a:xfrm rot="10536063" flipH="1" flipV="1">
              <a:off x="4428946" y="1214007"/>
              <a:ext cx="26292" cy="0"/>
            </a:xfrm>
            <a:custGeom>
              <a:avLst/>
              <a:gdLst>
                <a:gd name="T0" fmla="*/ 15 w 30"/>
                <a:gd name="T1" fmla="*/ 30 w 30"/>
                <a:gd name="T2" fmla="*/ 0 w 30"/>
                <a:gd name="T3" fmla="*/ 15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15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5" name="Freeform 138"/>
            <p:cNvSpPr>
              <a:spLocks/>
            </p:cNvSpPr>
            <p:nvPr/>
          </p:nvSpPr>
          <p:spPr bwMode="auto">
            <a:xfrm rot="10536063" flipH="1" flipV="1">
              <a:off x="4350291" y="2079572"/>
              <a:ext cx="160379" cy="57968"/>
            </a:xfrm>
            <a:custGeom>
              <a:avLst/>
              <a:gdLst>
                <a:gd name="T0" fmla="*/ 0 w 12"/>
                <a:gd name="T1" fmla="*/ 1 h 2"/>
                <a:gd name="T2" fmla="*/ 12 w 12"/>
                <a:gd name="T3" fmla="*/ 2 h 2"/>
                <a:gd name="T4" fmla="*/ 12 w 12"/>
                <a:gd name="T5" fmla="*/ 1 h 2"/>
                <a:gd name="T6" fmla="*/ 0 w 1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">
                  <a:moveTo>
                    <a:pt x="0" y="1"/>
                  </a:moveTo>
                  <a:cubicBezTo>
                    <a:pt x="3" y="1"/>
                    <a:pt x="9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2"/>
                    <a:pt x="4" y="0"/>
                    <a:pt x="0" y="1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6" name="Rectangle 139"/>
            <p:cNvSpPr>
              <a:spLocks noChangeArrowheads="1"/>
            </p:cNvSpPr>
            <p:nvPr/>
          </p:nvSpPr>
          <p:spPr bwMode="auto">
            <a:xfrm rot="10536063" flipH="1" flipV="1">
              <a:off x="4290946" y="297936"/>
              <a:ext cx="80628" cy="1871"/>
            </a:xfrm>
            <a:prstGeom prst="rect">
              <a:avLst/>
            </a:pr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7" name="Freeform 140"/>
            <p:cNvSpPr>
              <a:spLocks/>
            </p:cNvSpPr>
            <p:nvPr/>
          </p:nvSpPr>
          <p:spPr bwMode="auto">
            <a:xfrm rot="10536063" flipH="1" flipV="1">
              <a:off x="4383137" y="1128890"/>
              <a:ext cx="40314" cy="29919"/>
            </a:xfrm>
            <a:custGeom>
              <a:avLst/>
              <a:gdLst>
                <a:gd name="T0" fmla="*/ 15 w 46"/>
                <a:gd name="T1" fmla="*/ 16 h 16"/>
                <a:gd name="T2" fmla="*/ 46 w 46"/>
                <a:gd name="T3" fmla="*/ 0 h 16"/>
                <a:gd name="T4" fmla="*/ 0 w 46"/>
                <a:gd name="T5" fmla="*/ 16 h 16"/>
                <a:gd name="T6" fmla="*/ 15 w 46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16">
                  <a:moveTo>
                    <a:pt x="15" y="16"/>
                  </a:moveTo>
                  <a:lnTo>
                    <a:pt x="46" y="0"/>
                  </a:lnTo>
                  <a:lnTo>
                    <a:pt x="0" y="16"/>
                  </a:lnTo>
                  <a:lnTo>
                    <a:pt x="15" y="16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8" name="Freeform 141"/>
            <p:cNvSpPr>
              <a:spLocks/>
            </p:cNvSpPr>
            <p:nvPr/>
          </p:nvSpPr>
          <p:spPr bwMode="auto">
            <a:xfrm rot="10536063" flipH="1" flipV="1">
              <a:off x="4339581" y="3176451"/>
              <a:ext cx="187547" cy="29919"/>
            </a:xfrm>
            <a:custGeom>
              <a:avLst/>
              <a:gdLst>
                <a:gd name="T0" fmla="*/ 7 w 14"/>
                <a:gd name="T1" fmla="*/ 1 h 1"/>
                <a:gd name="T2" fmla="*/ 14 w 14"/>
                <a:gd name="T3" fmla="*/ 0 h 1"/>
                <a:gd name="T4" fmla="*/ 0 w 14"/>
                <a:gd name="T5" fmla="*/ 0 h 1"/>
                <a:gd name="T6" fmla="*/ 8 w 14"/>
                <a:gd name="T7" fmla="*/ 1 h 1"/>
                <a:gd name="T8" fmla="*/ 7 w 1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">
                  <a:moveTo>
                    <a:pt x="7" y="1"/>
                  </a:moveTo>
                  <a:cubicBezTo>
                    <a:pt x="9" y="1"/>
                    <a:pt x="12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9" name="Freeform 142"/>
            <p:cNvSpPr>
              <a:spLocks/>
            </p:cNvSpPr>
            <p:nvPr/>
          </p:nvSpPr>
          <p:spPr bwMode="auto">
            <a:xfrm rot="10536063" flipH="1" flipV="1">
              <a:off x="4171639" y="1663552"/>
              <a:ext cx="120066" cy="86017"/>
            </a:xfrm>
            <a:custGeom>
              <a:avLst/>
              <a:gdLst>
                <a:gd name="T0" fmla="*/ 0 w 9"/>
                <a:gd name="T1" fmla="*/ 2 h 3"/>
                <a:gd name="T2" fmla="*/ 9 w 9"/>
                <a:gd name="T3" fmla="*/ 2 h 3"/>
                <a:gd name="T4" fmla="*/ 8 w 9"/>
                <a:gd name="T5" fmla="*/ 2 h 3"/>
                <a:gd name="T6" fmla="*/ 0 w 9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3">
                  <a:moveTo>
                    <a:pt x="0" y="2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4" y="3"/>
                    <a:pt x="2" y="0"/>
                    <a:pt x="0" y="2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0" name="Rectangle 143"/>
            <p:cNvSpPr>
              <a:spLocks noChangeArrowheads="1"/>
            </p:cNvSpPr>
            <p:nvPr/>
          </p:nvSpPr>
          <p:spPr bwMode="auto">
            <a:xfrm rot="10536063" flipH="1" flipV="1">
              <a:off x="4292405" y="1709862"/>
              <a:ext cx="134088" cy="1871"/>
            </a:xfrm>
            <a:prstGeom prst="rect">
              <a:avLst/>
            </a:pr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1" name="Freeform 144"/>
            <p:cNvSpPr>
              <a:spLocks/>
            </p:cNvSpPr>
            <p:nvPr/>
          </p:nvSpPr>
          <p:spPr bwMode="auto">
            <a:xfrm rot="10536063" flipH="1" flipV="1">
              <a:off x="4541588" y="3544045"/>
              <a:ext cx="27168" cy="28050"/>
            </a:xfrm>
            <a:custGeom>
              <a:avLst/>
              <a:gdLst>
                <a:gd name="T0" fmla="*/ 31 w 31"/>
                <a:gd name="T1" fmla="*/ 15 h 15"/>
                <a:gd name="T2" fmla="*/ 31 w 31"/>
                <a:gd name="T3" fmla="*/ 0 h 15"/>
                <a:gd name="T4" fmla="*/ 0 w 31"/>
                <a:gd name="T5" fmla="*/ 15 h 15"/>
                <a:gd name="T6" fmla="*/ 31 w 3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31" y="15"/>
                  </a:moveTo>
                  <a:lnTo>
                    <a:pt x="31" y="0"/>
                  </a:lnTo>
                  <a:lnTo>
                    <a:pt x="0" y="15"/>
                  </a:lnTo>
                  <a:lnTo>
                    <a:pt x="31" y="15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2" name="Freeform 145"/>
            <p:cNvSpPr>
              <a:spLocks/>
            </p:cNvSpPr>
            <p:nvPr/>
          </p:nvSpPr>
          <p:spPr bwMode="auto">
            <a:xfrm rot="10536063" flipH="1" flipV="1">
              <a:off x="4633234" y="4920535"/>
              <a:ext cx="40314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3" name="Freeform 146"/>
            <p:cNvSpPr>
              <a:spLocks/>
            </p:cNvSpPr>
            <p:nvPr/>
          </p:nvSpPr>
          <p:spPr bwMode="auto">
            <a:xfrm rot="10536063" flipH="1" flipV="1">
              <a:off x="4512410" y="5069159"/>
              <a:ext cx="173525" cy="29919"/>
            </a:xfrm>
            <a:custGeom>
              <a:avLst/>
              <a:gdLst>
                <a:gd name="T0" fmla="*/ 0 w 13"/>
                <a:gd name="T1" fmla="*/ 1 h 1"/>
                <a:gd name="T2" fmla="*/ 13 w 13"/>
                <a:gd name="T3" fmla="*/ 1 h 1"/>
                <a:gd name="T4" fmla="*/ 1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9" y="1"/>
                    <a:pt x="4" y="1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4" name="Freeform 147"/>
            <p:cNvSpPr>
              <a:spLocks/>
            </p:cNvSpPr>
            <p:nvPr/>
          </p:nvSpPr>
          <p:spPr bwMode="auto">
            <a:xfrm rot="10536063" flipH="1" flipV="1">
              <a:off x="4350846" y="1392103"/>
              <a:ext cx="40314" cy="57968"/>
            </a:xfrm>
            <a:custGeom>
              <a:avLst/>
              <a:gdLst>
                <a:gd name="T0" fmla="*/ 0 w 3"/>
                <a:gd name="T1" fmla="*/ 1 h 2"/>
                <a:gd name="T2" fmla="*/ 2 w 3"/>
                <a:gd name="T3" fmla="*/ 1 h 2"/>
                <a:gd name="T4" fmla="*/ 2 w 3"/>
                <a:gd name="T5" fmla="*/ 1 h 2"/>
                <a:gd name="T6" fmla="*/ 3 w 3"/>
                <a:gd name="T7" fmla="*/ 1 h 2"/>
                <a:gd name="T8" fmla="*/ 0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2"/>
                    <a:pt x="3" y="0"/>
                    <a:pt x="0" y="1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5" name="Freeform 148"/>
            <p:cNvSpPr>
              <a:spLocks/>
            </p:cNvSpPr>
            <p:nvPr/>
          </p:nvSpPr>
          <p:spPr bwMode="auto">
            <a:xfrm rot="10536063" flipH="1" flipV="1">
              <a:off x="4251583" y="13152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6" name="Freeform 149"/>
            <p:cNvSpPr>
              <a:spLocks/>
            </p:cNvSpPr>
            <p:nvPr/>
          </p:nvSpPr>
          <p:spPr bwMode="auto">
            <a:xfrm rot="10536063" flipH="1" flipV="1">
              <a:off x="4252600" y="129933"/>
              <a:ext cx="40314" cy="28050"/>
            </a:xfrm>
            <a:custGeom>
              <a:avLst/>
              <a:gdLst>
                <a:gd name="T0" fmla="*/ 3 w 3"/>
                <a:gd name="T1" fmla="*/ 1 h 1"/>
                <a:gd name="T2" fmla="*/ 0 w 3"/>
                <a:gd name="T3" fmla="*/ 0 h 1"/>
                <a:gd name="T4" fmla="*/ 3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2" y="0"/>
                    <a:pt x="2" y="1"/>
                    <a:pt x="3" y="1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7" name="Rectangle 150"/>
            <p:cNvSpPr>
              <a:spLocks noChangeArrowheads="1"/>
            </p:cNvSpPr>
            <p:nvPr/>
          </p:nvSpPr>
          <p:spPr bwMode="auto">
            <a:xfrm rot="10536063" flipH="1" flipV="1">
              <a:off x="4252658" y="131446"/>
              <a:ext cx="877" cy="28050"/>
            </a:xfrm>
            <a:prstGeom prst="rect">
              <a:avLst/>
            </a:pr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8" name="Freeform 151"/>
            <p:cNvSpPr>
              <a:spLocks/>
            </p:cNvSpPr>
            <p:nvPr/>
          </p:nvSpPr>
          <p:spPr bwMode="auto">
            <a:xfrm rot="10536063" flipH="1" flipV="1">
              <a:off x="4389135" y="2601018"/>
              <a:ext cx="79752" cy="28050"/>
            </a:xfrm>
            <a:custGeom>
              <a:avLst/>
              <a:gdLst>
                <a:gd name="T0" fmla="*/ 91 w 91"/>
                <a:gd name="T1" fmla="*/ 0 h 15"/>
                <a:gd name="T2" fmla="*/ 0 w 91"/>
                <a:gd name="T3" fmla="*/ 0 h 15"/>
                <a:gd name="T4" fmla="*/ 61 w 91"/>
                <a:gd name="T5" fmla="*/ 15 h 15"/>
                <a:gd name="T6" fmla="*/ 91 w 91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15">
                  <a:moveTo>
                    <a:pt x="91" y="0"/>
                  </a:moveTo>
                  <a:lnTo>
                    <a:pt x="0" y="0"/>
                  </a:lnTo>
                  <a:lnTo>
                    <a:pt x="61" y="15"/>
                  </a:lnTo>
                  <a:lnTo>
                    <a:pt x="91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9" name="Rectangle 152"/>
            <p:cNvSpPr>
              <a:spLocks noChangeArrowheads="1"/>
            </p:cNvSpPr>
            <p:nvPr/>
          </p:nvSpPr>
          <p:spPr bwMode="auto">
            <a:xfrm rot="10536063" flipH="1" flipV="1">
              <a:off x="4629043" y="4865641"/>
              <a:ext cx="13146" cy="1871"/>
            </a:xfrm>
            <a:prstGeom prst="rect">
              <a:avLst/>
            </a:pr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0" name="Freeform 153"/>
            <p:cNvSpPr>
              <a:spLocks/>
            </p:cNvSpPr>
            <p:nvPr/>
          </p:nvSpPr>
          <p:spPr bwMode="auto">
            <a:xfrm rot="10536063" flipH="1" flipV="1">
              <a:off x="4269255" y="531867"/>
              <a:ext cx="39438" cy="0"/>
            </a:xfrm>
            <a:custGeom>
              <a:avLst/>
              <a:gdLst>
                <a:gd name="T0" fmla="*/ 15 w 45"/>
                <a:gd name="T1" fmla="*/ 45 w 45"/>
                <a:gd name="T2" fmla="*/ 0 w 45"/>
                <a:gd name="T3" fmla="*/ 15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15" y="0"/>
                  </a:moveTo>
                  <a:lnTo>
                    <a:pt x="4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1" name="Freeform 154"/>
            <p:cNvSpPr>
              <a:spLocks/>
            </p:cNvSpPr>
            <p:nvPr/>
          </p:nvSpPr>
          <p:spPr bwMode="auto">
            <a:xfrm rot="10536063" flipH="1" flipV="1">
              <a:off x="4179028" y="566261"/>
              <a:ext cx="106919" cy="28050"/>
            </a:xfrm>
            <a:custGeom>
              <a:avLst/>
              <a:gdLst>
                <a:gd name="T0" fmla="*/ 0 w 122"/>
                <a:gd name="T1" fmla="*/ 15 h 15"/>
                <a:gd name="T2" fmla="*/ 91 w 122"/>
                <a:gd name="T3" fmla="*/ 15 h 15"/>
                <a:gd name="T4" fmla="*/ 122 w 122"/>
                <a:gd name="T5" fmla="*/ 0 h 15"/>
                <a:gd name="T6" fmla="*/ 0 w 122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15">
                  <a:moveTo>
                    <a:pt x="0" y="15"/>
                  </a:moveTo>
                  <a:lnTo>
                    <a:pt x="91" y="15"/>
                  </a:lnTo>
                  <a:lnTo>
                    <a:pt x="122" y="0"/>
                  </a:lnTo>
                  <a:lnTo>
                    <a:pt x="0" y="15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2" name="Freeform 155"/>
            <p:cNvSpPr>
              <a:spLocks/>
            </p:cNvSpPr>
            <p:nvPr/>
          </p:nvSpPr>
          <p:spPr bwMode="auto">
            <a:xfrm rot="10536063" flipH="1" flipV="1">
              <a:off x="4502268" y="3547103"/>
              <a:ext cx="26292" cy="28050"/>
            </a:xfrm>
            <a:custGeom>
              <a:avLst/>
              <a:gdLst>
                <a:gd name="T0" fmla="*/ 30 w 30"/>
                <a:gd name="T1" fmla="*/ 15 h 15"/>
                <a:gd name="T2" fmla="*/ 30 w 30"/>
                <a:gd name="T3" fmla="*/ 0 h 15"/>
                <a:gd name="T4" fmla="*/ 0 w 30"/>
                <a:gd name="T5" fmla="*/ 15 h 15"/>
                <a:gd name="T6" fmla="*/ 30 w 30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5">
                  <a:moveTo>
                    <a:pt x="30" y="15"/>
                  </a:moveTo>
                  <a:lnTo>
                    <a:pt x="30" y="0"/>
                  </a:lnTo>
                  <a:lnTo>
                    <a:pt x="0" y="15"/>
                  </a:lnTo>
                  <a:lnTo>
                    <a:pt x="30" y="15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3" name="Rectangle 156"/>
            <p:cNvSpPr>
              <a:spLocks noChangeArrowheads="1"/>
            </p:cNvSpPr>
            <p:nvPr/>
          </p:nvSpPr>
          <p:spPr bwMode="auto">
            <a:xfrm rot="10536063" flipH="1" flipV="1">
              <a:off x="4359115" y="3091737"/>
              <a:ext cx="106919" cy="1871"/>
            </a:xfrm>
            <a:prstGeom prst="rect">
              <a:avLst/>
            </a:pr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4" name="Freeform 157"/>
            <p:cNvSpPr>
              <a:spLocks/>
            </p:cNvSpPr>
            <p:nvPr/>
          </p:nvSpPr>
          <p:spPr bwMode="auto">
            <a:xfrm rot="10536063" flipH="1" flipV="1">
              <a:off x="4575738" y="5041775"/>
              <a:ext cx="26292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5" name="Rectangle 158"/>
            <p:cNvSpPr>
              <a:spLocks noChangeArrowheads="1"/>
            </p:cNvSpPr>
            <p:nvPr/>
          </p:nvSpPr>
          <p:spPr bwMode="auto">
            <a:xfrm rot="10536063" flipH="1" flipV="1">
              <a:off x="4468979" y="4873842"/>
              <a:ext cx="120066" cy="1871"/>
            </a:xfrm>
            <a:prstGeom prst="rect">
              <a:avLst/>
            </a:pr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6" name="Freeform 159"/>
            <p:cNvSpPr>
              <a:spLocks/>
            </p:cNvSpPr>
            <p:nvPr/>
          </p:nvSpPr>
          <p:spPr bwMode="auto">
            <a:xfrm rot="10536063" flipH="1" flipV="1">
              <a:off x="4503807" y="4961079"/>
              <a:ext cx="26292" cy="28050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7" name="Freeform 160"/>
            <p:cNvSpPr>
              <a:spLocks/>
            </p:cNvSpPr>
            <p:nvPr/>
          </p:nvSpPr>
          <p:spPr bwMode="auto">
            <a:xfrm rot="10536063" flipH="1" flipV="1">
              <a:off x="4529961" y="4957517"/>
              <a:ext cx="66606" cy="28050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0 h 1"/>
                <a:gd name="T4" fmla="*/ 5 w 5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3" y="1"/>
                    <a:pt x="5" y="0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8" name="Rectangle 161"/>
            <p:cNvSpPr>
              <a:spLocks noChangeArrowheads="1"/>
            </p:cNvSpPr>
            <p:nvPr/>
          </p:nvSpPr>
          <p:spPr bwMode="auto">
            <a:xfrm rot="10536063" flipH="1" flipV="1">
              <a:off x="3933074" y="691827"/>
              <a:ext cx="307613" cy="1871"/>
            </a:xfrm>
            <a:prstGeom prst="rect">
              <a:avLst/>
            </a:pr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9" name="Freeform 162"/>
            <p:cNvSpPr>
              <a:spLocks/>
            </p:cNvSpPr>
            <p:nvPr/>
          </p:nvSpPr>
          <p:spPr bwMode="auto">
            <a:xfrm rot="10536063" flipH="1" flipV="1">
              <a:off x="4241931" y="1227854"/>
              <a:ext cx="40314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0" name="Freeform 163"/>
            <p:cNvSpPr>
              <a:spLocks/>
            </p:cNvSpPr>
            <p:nvPr/>
          </p:nvSpPr>
          <p:spPr bwMode="auto">
            <a:xfrm rot="10536063" flipH="1" flipV="1">
              <a:off x="4374243" y="2776687"/>
              <a:ext cx="27168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1" name="Freeform 164"/>
            <p:cNvSpPr>
              <a:spLocks/>
            </p:cNvSpPr>
            <p:nvPr/>
          </p:nvSpPr>
          <p:spPr bwMode="auto">
            <a:xfrm rot="10536063" flipH="1" flipV="1">
              <a:off x="4257317" y="1428390"/>
              <a:ext cx="13146" cy="0"/>
            </a:xfrm>
            <a:custGeom>
              <a:avLst/>
              <a:gdLst>
                <a:gd name="T0" fmla="*/ 15 w 15"/>
                <a:gd name="T1" fmla="*/ 0 w 15"/>
                <a:gd name="T2" fmla="*/ 15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2" name="Freeform 165"/>
            <p:cNvSpPr>
              <a:spLocks/>
            </p:cNvSpPr>
            <p:nvPr/>
          </p:nvSpPr>
          <p:spPr bwMode="auto">
            <a:xfrm rot="10536063" flipH="1" flipV="1">
              <a:off x="4111917" y="2125311"/>
              <a:ext cx="226985" cy="28050"/>
            </a:xfrm>
            <a:custGeom>
              <a:avLst/>
              <a:gdLst>
                <a:gd name="T0" fmla="*/ 14 w 17"/>
                <a:gd name="T1" fmla="*/ 1 h 1"/>
                <a:gd name="T2" fmla="*/ 17 w 17"/>
                <a:gd name="T3" fmla="*/ 0 h 1"/>
                <a:gd name="T4" fmla="*/ 0 w 17"/>
                <a:gd name="T5" fmla="*/ 0 h 1"/>
                <a:gd name="T6" fmla="*/ 14 w 17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">
                  <a:moveTo>
                    <a:pt x="14" y="1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1" y="0"/>
                    <a:pt x="5" y="0"/>
                    <a:pt x="0" y="0"/>
                  </a:cubicBezTo>
                  <a:cubicBezTo>
                    <a:pt x="4" y="0"/>
                    <a:pt x="10" y="1"/>
                    <a:pt x="14" y="1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3" name="Rectangle 166"/>
            <p:cNvSpPr>
              <a:spLocks noChangeArrowheads="1"/>
            </p:cNvSpPr>
            <p:nvPr/>
          </p:nvSpPr>
          <p:spPr bwMode="auto">
            <a:xfrm rot="10536063" flipH="1" flipV="1">
              <a:off x="4381212" y="3208878"/>
              <a:ext cx="40314" cy="1871"/>
            </a:xfrm>
            <a:prstGeom prst="rect">
              <a:avLst/>
            </a:pr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4" name="Freeform 167"/>
            <p:cNvSpPr>
              <a:spLocks/>
            </p:cNvSpPr>
            <p:nvPr/>
          </p:nvSpPr>
          <p:spPr bwMode="auto">
            <a:xfrm rot="10536063" flipH="1" flipV="1">
              <a:off x="4448115" y="4760761"/>
              <a:ext cx="79752" cy="29919"/>
            </a:xfrm>
            <a:custGeom>
              <a:avLst/>
              <a:gdLst>
                <a:gd name="T0" fmla="*/ 6 w 6"/>
                <a:gd name="T1" fmla="*/ 1 h 1"/>
                <a:gd name="T2" fmla="*/ 0 w 6"/>
                <a:gd name="T3" fmla="*/ 1 h 1"/>
                <a:gd name="T4" fmla="*/ 6 w 6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">
                  <a:moveTo>
                    <a:pt x="6" y="1"/>
                  </a:moveTo>
                  <a:cubicBezTo>
                    <a:pt x="4" y="1"/>
                    <a:pt x="1" y="0"/>
                    <a:pt x="0" y="1"/>
                  </a:cubicBezTo>
                  <a:lnTo>
                    <a:pt x="6" y="1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5" name="Freeform 168"/>
            <p:cNvSpPr>
              <a:spLocks/>
            </p:cNvSpPr>
            <p:nvPr/>
          </p:nvSpPr>
          <p:spPr bwMode="auto">
            <a:xfrm rot="10536063" flipH="1" flipV="1">
              <a:off x="4222335" y="1316172"/>
              <a:ext cx="26292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6" name="Freeform 169"/>
            <p:cNvSpPr>
              <a:spLocks/>
            </p:cNvSpPr>
            <p:nvPr/>
          </p:nvSpPr>
          <p:spPr bwMode="auto">
            <a:xfrm rot="10536063" flipH="1" flipV="1">
              <a:off x="4142158" y="627882"/>
              <a:ext cx="40314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7" name="Freeform 170"/>
            <p:cNvSpPr>
              <a:spLocks/>
            </p:cNvSpPr>
            <p:nvPr/>
          </p:nvSpPr>
          <p:spPr bwMode="auto">
            <a:xfrm rot="10536063" flipH="1" flipV="1">
              <a:off x="4486706" y="5107269"/>
              <a:ext cx="13146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8" name="Rectangle 171"/>
            <p:cNvSpPr>
              <a:spLocks noChangeArrowheads="1"/>
            </p:cNvSpPr>
            <p:nvPr/>
          </p:nvSpPr>
          <p:spPr bwMode="auto">
            <a:xfrm rot="10536063" flipH="1" flipV="1">
              <a:off x="3975761" y="723708"/>
              <a:ext cx="173525" cy="1871"/>
            </a:xfrm>
            <a:prstGeom prst="rect">
              <a:avLst/>
            </a:pr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9" name="Freeform 172"/>
            <p:cNvSpPr>
              <a:spLocks/>
            </p:cNvSpPr>
            <p:nvPr/>
          </p:nvSpPr>
          <p:spPr bwMode="auto">
            <a:xfrm rot="10536063" flipH="1" flipV="1">
              <a:off x="4162435" y="1234509"/>
              <a:ext cx="26292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0" name="Rectangle 173"/>
            <p:cNvSpPr>
              <a:spLocks noChangeArrowheads="1"/>
            </p:cNvSpPr>
            <p:nvPr/>
          </p:nvSpPr>
          <p:spPr bwMode="auto">
            <a:xfrm rot="10536063" flipH="1" flipV="1">
              <a:off x="4265677" y="3100476"/>
              <a:ext cx="66606" cy="1871"/>
            </a:xfrm>
            <a:prstGeom prst="rect">
              <a:avLst/>
            </a:pr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1" name="Freeform 174"/>
            <p:cNvSpPr>
              <a:spLocks/>
            </p:cNvSpPr>
            <p:nvPr/>
          </p:nvSpPr>
          <p:spPr bwMode="auto">
            <a:xfrm rot="10536063" flipH="1" flipV="1">
              <a:off x="4050624" y="633450"/>
              <a:ext cx="79752" cy="29919"/>
            </a:xfrm>
            <a:custGeom>
              <a:avLst/>
              <a:gdLst>
                <a:gd name="T0" fmla="*/ 4 w 6"/>
                <a:gd name="T1" fmla="*/ 0 h 1"/>
                <a:gd name="T2" fmla="*/ 0 w 6"/>
                <a:gd name="T3" fmla="*/ 0 h 1"/>
                <a:gd name="T4" fmla="*/ 4 w 6"/>
                <a:gd name="T5" fmla="*/ 0 h 1"/>
                <a:gd name="T6" fmla="*/ 3 w 6"/>
                <a:gd name="T7" fmla="*/ 1 h 1"/>
                <a:gd name="T8" fmla="*/ 6 w 6"/>
                <a:gd name="T9" fmla="*/ 0 h 1"/>
                <a:gd name="T10" fmla="*/ 5 w 6"/>
                <a:gd name="T11" fmla="*/ 0 h 1"/>
                <a:gd name="T12" fmla="*/ 4 w 6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5" y="1"/>
                    <a:pt x="5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2" name="Freeform 175"/>
            <p:cNvSpPr>
              <a:spLocks/>
            </p:cNvSpPr>
            <p:nvPr/>
          </p:nvSpPr>
          <p:spPr bwMode="auto">
            <a:xfrm rot="10536063" flipH="1" flipV="1">
              <a:off x="4060422" y="434002"/>
              <a:ext cx="27168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3" name="Rectangle 176"/>
            <p:cNvSpPr>
              <a:spLocks noChangeArrowheads="1"/>
            </p:cNvSpPr>
            <p:nvPr/>
          </p:nvSpPr>
          <p:spPr bwMode="auto">
            <a:xfrm rot="10536063" flipH="1" flipV="1">
              <a:off x="4382982" y="4797254"/>
              <a:ext cx="40314" cy="1871"/>
            </a:xfrm>
            <a:prstGeom prst="rect">
              <a:avLst/>
            </a:pr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4" name="Freeform 177"/>
            <p:cNvSpPr>
              <a:spLocks/>
            </p:cNvSpPr>
            <p:nvPr/>
          </p:nvSpPr>
          <p:spPr bwMode="auto">
            <a:xfrm rot="10536063" flipH="1" flipV="1">
              <a:off x="3995099" y="609588"/>
              <a:ext cx="79752" cy="28050"/>
            </a:xfrm>
            <a:custGeom>
              <a:avLst/>
              <a:gdLst>
                <a:gd name="T0" fmla="*/ 0 w 6"/>
                <a:gd name="T1" fmla="*/ 1 h 1"/>
                <a:gd name="T2" fmla="*/ 6 w 6"/>
                <a:gd name="T3" fmla="*/ 1 h 1"/>
                <a:gd name="T4" fmla="*/ 3 w 6"/>
                <a:gd name="T5" fmla="*/ 1 h 1"/>
                <a:gd name="T6" fmla="*/ 3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5" name="Freeform 178"/>
            <p:cNvSpPr>
              <a:spLocks/>
            </p:cNvSpPr>
            <p:nvPr/>
          </p:nvSpPr>
          <p:spPr bwMode="auto">
            <a:xfrm rot="10536063" flipH="1" flipV="1">
              <a:off x="4088621" y="1325919"/>
              <a:ext cx="40314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6" name="Rectangle 179"/>
            <p:cNvSpPr>
              <a:spLocks noChangeArrowheads="1"/>
            </p:cNvSpPr>
            <p:nvPr/>
          </p:nvSpPr>
          <p:spPr bwMode="auto">
            <a:xfrm rot="10536063" flipH="1" flipV="1">
              <a:off x="4099806" y="1641509"/>
              <a:ext cx="53460" cy="1871"/>
            </a:xfrm>
            <a:prstGeom prst="rect">
              <a:avLst/>
            </a:pr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7" name="Freeform 180"/>
            <p:cNvSpPr>
              <a:spLocks/>
            </p:cNvSpPr>
            <p:nvPr/>
          </p:nvSpPr>
          <p:spPr bwMode="auto">
            <a:xfrm rot="10536063" flipH="1" flipV="1">
              <a:off x="3892899" y="1707927"/>
              <a:ext cx="254153" cy="57968"/>
            </a:xfrm>
            <a:custGeom>
              <a:avLst/>
              <a:gdLst>
                <a:gd name="T0" fmla="*/ 0 w 19"/>
                <a:gd name="T1" fmla="*/ 1 h 2"/>
                <a:gd name="T2" fmla="*/ 5 w 19"/>
                <a:gd name="T3" fmla="*/ 2 h 2"/>
                <a:gd name="T4" fmla="*/ 19 w 19"/>
                <a:gd name="T5" fmla="*/ 1 h 2"/>
                <a:gd name="T6" fmla="*/ 0 w 19"/>
                <a:gd name="T7" fmla="*/ 0 h 2"/>
                <a:gd name="T8" fmla="*/ 0 w 19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">
                  <a:moveTo>
                    <a:pt x="0" y="1"/>
                  </a:moveTo>
                  <a:cubicBezTo>
                    <a:pt x="2" y="0"/>
                    <a:pt x="4" y="1"/>
                    <a:pt x="5" y="2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4" y="0"/>
                    <a:pt x="6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8" name="Rectangle 181"/>
            <p:cNvSpPr>
              <a:spLocks noChangeArrowheads="1"/>
            </p:cNvSpPr>
            <p:nvPr/>
          </p:nvSpPr>
          <p:spPr bwMode="auto">
            <a:xfrm rot="10536063" flipH="1" flipV="1">
              <a:off x="4199306" y="3106593"/>
              <a:ext cx="40314" cy="1871"/>
            </a:xfrm>
            <a:prstGeom prst="rect">
              <a:avLst/>
            </a:pr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9" name="Freeform 182"/>
            <p:cNvSpPr>
              <a:spLocks/>
            </p:cNvSpPr>
            <p:nvPr/>
          </p:nvSpPr>
          <p:spPr bwMode="auto">
            <a:xfrm rot="10536063" flipH="1" flipV="1">
              <a:off x="4007655" y="2164567"/>
              <a:ext cx="146357" cy="29919"/>
            </a:xfrm>
            <a:custGeom>
              <a:avLst/>
              <a:gdLst>
                <a:gd name="T0" fmla="*/ 152 w 167"/>
                <a:gd name="T1" fmla="*/ 0 h 16"/>
                <a:gd name="T2" fmla="*/ 152 w 167"/>
                <a:gd name="T3" fmla="*/ 16 h 16"/>
                <a:gd name="T4" fmla="*/ 0 w 167"/>
                <a:gd name="T5" fmla="*/ 16 h 16"/>
                <a:gd name="T6" fmla="*/ 167 w 167"/>
                <a:gd name="T7" fmla="*/ 16 h 16"/>
                <a:gd name="T8" fmla="*/ 152 w 16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16">
                  <a:moveTo>
                    <a:pt x="152" y="0"/>
                  </a:moveTo>
                  <a:lnTo>
                    <a:pt x="152" y="16"/>
                  </a:lnTo>
                  <a:lnTo>
                    <a:pt x="0" y="16"/>
                  </a:lnTo>
                  <a:lnTo>
                    <a:pt x="167" y="16"/>
                  </a:lnTo>
                  <a:lnTo>
                    <a:pt x="152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0" name="Freeform 183"/>
            <p:cNvSpPr>
              <a:spLocks/>
            </p:cNvSpPr>
            <p:nvPr/>
          </p:nvSpPr>
          <p:spPr bwMode="auto">
            <a:xfrm rot="10536063" flipH="1" flipV="1">
              <a:off x="3954489" y="2172230"/>
              <a:ext cx="53460" cy="29919"/>
            </a:xfrm>
            <a:custGeom>
              <a:avLst/>
              <a:gdLst>
                <a:gd name="T0" fmla="*/ 0 w 4"/>
                <a:gd name="T1" fmla="*/ 1 h 1"/>
                <a:gd name="T2" fmla="*/ 4 w 4"/>
                <a:gd name="T3" fmla="*/ 1 h 1"/>
                <a:gd name="T4" fmla="*/ 0 w 4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0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1" y="1"/>
                    <a:pt x="0" y="1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1" name="Freeform 184"/>
            <p:cNvSpPr>
              <a:spLocks/>
            </p:cNvSpPr>
            <p:nvPr/>
          </p:nvSpPr>
          <p:spPr bwMode="auto">
            <a:xfrm rot="10536063" flipH="1" flipV="1">
              <a:off x="4020198" y="1647124"/>
              <a:ext cx="66606" cy="0"/>
            </a:xfrm>
            <a:custGeom>
              <a:avLst/>
              <a:gdLst>
                <a:gd name="T0" fmla="*/ 0 w 76"/>
                <a:gd name="T1" fmla="*/ 0 w 76"/>
                <a:gd name="T2" fmla="*/ 76 w 76"/>
                <a:gd name="T3" fmla="*/ 0 w 7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6">
                  <a:moveTo>
                    <a:pt x="0" y="0"/>
                  </a:moveTo>
                  <a:lnTo>
                    <a:pt x="0" y="0"/>
                  </a:lnTo>
                  <a:lnTo>
                    <a:pt x="76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2" name="Freeform 185"/>
            <p:cNvSpPr>
              <a:spLocks/>
            </p:cNvSpPr>
            <p:nvPr/>
          </p:nvSpPr>
          <p:spPr bwMode="auto">
            <a:xfrm rot="10536063" flipH="1" flipV="1">
              <a:off x="4027753" y="1389288"/>
              <a:ext cx="27168" cy="28050"/>
            </a:xfrm>
            <a:custGeom>
              <a:avLst/>
              <a:gdLst>
                <a:gd name="T0" fmla="*/ 0 w 31"/>
                <a:gd name="T1" fmla="*/ 0 h 15"/>
                <a:gd name="T2" fmla="*/ 15 w 31"/>
                <a:gd name="T3" fmla="*/ 15 h 15"/>
                <a:gd name="T4" fmla="*/ 31 w 31"/>
                <a:gd name="T5" fmla="*/ 0 h 15"/>
                <a:gd name="T6" fmla="*/ 0 w 31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0" y="0"/>
                  </a:moveTo>
                  <a:lnTo>
                    <a:pt x="15" y="15"/>
                  </a:ln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3" name="Freeform 186"/>
            <p:cNvSpPr>
              <a:spLocks/>
            </p:cNvSpPr>
            <p:nvPr/>
          </p:nvSpPr>
          <p:spPr bwMode="auto">
            <a:xfrm rot="10536063" flipH="1" flipV="1">
              <a:off x="4260078" y="4948196"/>
              <a:ext cx="67482" cy="0"/>
            </a:xfrm>
            <a:custGeom>
              <a:avLst/>
              <a:gdLst>
                <a:gd name="T0" fmla="*/ 5 w 5"/>
                <a:gd name="T1" fmla="*/ 0 w 5"/>
                <a:gd name="T2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5" y="0"/>
                    <a:pt x="5" y="0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4" name="Freeform 187"/>
            <p:cNvSpPr>
              <a:spLocks/>
            </p:cNvSpPr>
            <p:nvPr/>
          </p:nvSpPr>
          <p:spPr bwMode="auto">
            <a:xfrm rot="10536063" flipH="1" flipV="1">
              <a:off x="3902749" y="616736"/>
              <a:ext cx="79752" cy="57968"/>
            </a:xfrm>
            <a:custGeom>
              <a:avLst/>
              <a:gdLst>
                <a:gd name="T0" fmla="*/ 0 w 6"/>
                <a:gd name="T1" fmla="*/ 1 h 2"/>
                <a:gd name="T2" fmla="*/ 6 w 6"/>
                <a:gd name="T3" fmla="*/ 1 h 2"/>
                <a:gd name="T4" fmla="*/ 2 w 6"/>
                <a:gd name="T5" fmla="*/ 1 h 2"/>
                <a:gd name="T6" fmla="*/ 4 w 6"/>
                <a:gd name="T7" fmla="*/ 0 h 2"/>
                <a:gd name="T8" fmla="*/ 0 w 6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0" y="1"/>
                  </a:moveTo>
                  <a:cubicBezTo>
                    <a:pt x="1" y="2"/>
                    <a:pt x="5" y="2"/>
                    <a:pt x="6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0" y="1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5" name="Freeform 188"/>
            <p:cNvSpPr>
              <a:spLocks/>
            </p:cNvSpPr>
            <p:nvPr/>
          </p:nvSpPr>
          <p:spPr bwMode="auto">
            <a:xfrm rot="10536063" flipH="1" flipV="1">
              <a:off x="4055520" y="2106814"/>
              <a:ext cx="39438" cy="0"/>
            </a:xfrm>
            <a:custGeom>
              <a:avLst/>
              <a:gdLst>
                <a:gd name="T0" fmla="*/ 30 w 45"/>
                <a:gd name="T1" fmla="*/ 45 w 45"/>
                <a:gd name="T2" fmla="*/ 0 w 45"/>
                <a:gd name="T3" fmla="*/ 30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30" y="0"/>
                  </a:moveTo>
                  <a:lnTo>
                    <a:pt x="45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6" name="Freeform 189"/>
            <p:cNvSpPr>
              <a:spLocks/>
            </p:cNvSpPr>
            <p:nvPr/>
          </p:nvSpPr>
          <p:spPr bwMode="auto">
            <a:xfrm rot="10536063" flipH="1" flipV="1">
              <a:off x="3983373" y="1680006"/>
              <a:ext cx="66606" cy="28050"/>
            </a:xfrm>
            <a:custGeom>
              <a:avLst/>
              <a:gdLst>
                <a:gd name="T0" fmla="*/ 0 w 76"/>
                <a:gd name="T1" fmla="*/ 15 h 15"/>
                <a:gd name="T2" fmla="*/ 76 w 76"/>
                <a:gd name="T3" fmla="*/ 0 h 15"/>
                <a:gd name="T4" fmla="*/ 0 w 76"/>
                <a:gd name="T5" fmla="*/ 15 h 15"/>
                <a:gd name="T6" fmla="*/ 0 w 76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5">
                  <a:moveTo>
                    <a:pt x="0" y="15"/>
                  </a:moveTo>
                  <a:lnTo>
                    <a:pt x="76" y="0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7" name="Freeform 190"/>
            <p:cNvSpPr>
              <a:spLocks/>
            </p:cNvSpPr>
            <p:nvPr/>
          </p:nvSpPr>
          <p:spPr bwMode="auto">
            <a:xfrm rot="10536063" flipH="1" flipV="1">
              <a:off x="4157514" y="4810558"/>
              <a:ext cx="146357" cy="28050"/>
            </a:xfrm>
            <a:custGeom>
              <a:avLst/>
              <a:gdLst>
                <a:gd name="T0" fmla="*/ 11 w 11"/>
                <a:gd name="T1" fmla="*/ 0 h 1"/>
                <a:gd name="T2" fmla="*/ 0 w 11"/>
                <a:gd name="T3" fmla="*/ 0 h 1"/>
                <a:gd name="T4" fmla="*/ 0 w 11"/>
                <a:gd name="T5" fmla="*/ 1 h 1"/>
                <a:gd name="T6" fmla="*/ 11 w 1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0"/>
                    <a:pt x="7" y="1"/>
                    <a:pt x="11" y="0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8" name="Freeform 191"/>
            <p:cNvSpPr>
              <a:spLocks/>
            </p:cNvSpPr>
            <p:nvPr/>
          </p:nvSpPr>
          <p:spPr bwMode="auto">
            <a:xfrm rot="10536063" flipH="1" flipV="1">
              <a:off x="3604735" y="2154551"/>
              <a:ext cx="481138" cy="28050"/>
            </a:xfrm>
            <a:custGeom>
              <a:avLst/>
              <a:gdLst>
                <a:gd name="T0" fmla="*/ 36 w 36"/>
                <a:gd name="T1" fmla="*/ 0 h 1"/>
                <a:gd name="T2" fmla="*/ 0 w 36"/>
                <a:gd name="T3" fmla="*/ 0 h 1"/>
                <a:gd name="T4" fmla="*/ 0 w 36"/>
                <a:gd name="T5" fmla="*/ 0 h 1"/>
                <a:gd name="T6" fmla="*/ 0 w 36"/>
                <a:gd name="T7" fmla="*/ 0 h 1"/>
                <a:gd name="T8" fmla="*/ 17 w 36"/>
                <a:gd name="T9" fmla="*/ 1 h 1"/>
                <a:gd name="T10" fmla="*/ 17 w 36"/>
                <a:gd name="T11" fmla="*/ 1 h 1"/>
                <a:gd name="T12" fmla="*/ 36 w 36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">
                  <a:moveTo>
                    <a:pt x="36" y="0"/>
                  </a:moveTo>
                  <a:cubicBezTo>
                    <a:pt x="24" y="0"/>
                    <a:pt x="13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1"/>
                    <a:pt x="12" y="0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3" y="0"/>
                    <a:pt x="29" y="1"/>
                    <a:pt x="36" y="0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9" name="Freeform 192"/>
            <p:cNvSpPr>
              <a:spLocks/>
            </p:cNvSpPr>
            <p:nvPr/>
          </p:nvSpPr>
          <p:spPr bwMode="auto">
            <a:xfrm rot="10536063" flipH="1" flipV="1">
              <a:off x="3578115" y="2174053"/>
              <a:ext cx="26292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0" name="Rectangle 193"/>
            <p:cNvSpPr>
              <a:spLocks noChangeArrowheads="1"/>
            </p:cNvSpPr>
            <p:nvPr/>
          </p:nvSpPr>
          <p:spPr bwMode="auto">
            <a:xfrm rot="10536063" flipH="1" flipV="1">
              <a:off x="3947175" y="1393931"/>
              <a:ext cx="66606" cy="1871"/>
            </a:xfrm>
            <a:prstGeom prst="rect">
              <a:avLst/>
            </a:pr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1" name="Freeform 194"/>
            <p:cNvSpPr>
              <a:spLocks/>
            </p:cNvSpPr>
            <p:nvPr/>
          </p:nvSpPr>
          <p:spPr bwMode="auto">
            <a:xfrm rot="10536063" flipH="1" flipV="1">
              <a:off x="3873982" y="101384"/>
              <a:ext cx="27168" cy="0"/>
            </a:xfrm>
            <a:custGeom>
              <a:avLst/>
              <a:gdLst>
                <a:gd name="T0" fmla="*/ 15 w 31"/>
                <a:gd name="T1" fmla="*/ 31 w 31"/>
                <a:gd name="T2" fmla="*/ 0 w 31"/>
                <a:gd name="T3" fmla="*/ 15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15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2" name="Freeform 195"/>
            <p:cNvSpPr>
              <a:spLocks/>
            </p:cNvSpPr>
            <p:nvPr/>
          </p:nvSpPr>
          <p:spPr bwMode="auto">
            <a:xfrm rot="10536063" flipH="1" flipV="1">
              <a:off x="4216475" y="4895825"/>
              <a:ext cx="53460" cy="0"/>
            </a:xfrm>
            <a:custGeom>
              <a:avLst/>
              <a:gdLst>
                <a:gd name="T0" fmla="*/ 15 w 61"/>
                <a:gd name="T1" fmla="*/ 61 w 61"/>
                <a:gd name="T2" fmla="*/ 0 w 61"/>
                <a:gd name="T3" fmla="*/ 15 w 6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1">
                  <a:moveTo>
                    <a:pt x="15" y="0"/>
                  </a:moveTo>
                  <a:lnTo>
                    <a:pt x="61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3" name="Rectangle 196"/>
            <p:cNvSpPr>
              <a:spLocks noChangeArrowheads="1"/>
            </p:cNvSpPr>
            <p:nvPr/>
          </p:nvSpPr>
          <p:spPr bwMode="auto">
            <a:xfrm rot="10536063" flipH="1" flipV="1">
              <a:off x="3854438" y="189195"/>
              <a:ext cx="26292" cy="1871"/>
            </a:xfrm>
            <a:prstGeom prst="rect">
              <a:avLst/>
            </a:pr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4" name="Freeform 197"/>
            <p:cNvSpPr>
              <a:spLocks/>
            </p:cNvSpPr>
            <p:nvPr/>
          </p:nvSpPr>
          <p:spPr bwMode="auto">
            <a:xfrm rot="10536063" flipH="1" flipV="1">
              <a:off x="3940422" y="1307852"/>
              <a:ext cx="26292" cy="0"/>
            </a:xfrm>
            <a:custGeom>
              <a:avLst/>
              <a:gdLst>
                <a:gd name="T0" fmla="*/ 15 w 30"/>
                <a:gd name="T1" fmla="*/ 30 w 30"/>
                <a:gd name="T2" fmla="*/ 0 w 30"/>
                <a:gd name="T3" fmla="*/ 15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15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5" name="Freeform 198"/>
            <p:cNvSpPr>
              <a:spLocks/>
            </p:cNvSpPr>
            <p:nvPr/>
          </p:nvSpPr>
          <p:spPr bwMode="auto">
            <a:xfrm rot="10536063" flipH="1" flipV="1">
              <a:off x="3964592" y="1450909"/>
              <a:ext cx="13146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6" name="Freeform 199"/>
            <p:cNvSpPr>
              <a:spLocks/>
            </p:cNvSpPr>
            <p:nvPr/>
          </p:nvSpPr>
          <p:spPr bwMode="auto">
            <a:xfrm rot="10536063" flipH="1" flipV="1">
              <a:off x="3942736" y="1338187"/>
              <a:ext cx="13146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7" name="Rectangle 200"/>
            <p:cNvSpPr>
              <a:spLocks noChangeArrowheads="1"/>
            </p:cNvSpPr>
            <p:nvPr/>
          </p:nvSpPr>
          <p:spPr bwMode="auto">
            <a:xfrm rot="10536063" flipH="1" flipV="1">
              <a:off x="3855188" y="882589"/>
              <a:ext cx="39438" cy="28050"/>
            </a:xfrm>
            <a:prstGeom prst="rect">
              <a:avLst/>
            </a:pr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8" name="Freeform 201"/>
            <p:cNvSpPr>
              <a:spLocks/>
            </p:cNvSpPr>
            <p:nvPr/>
          </p:nvSpPr>
          <p:spPr bwMode="auto">
            <a:xfrm rot="10536063" flipH="1" flipV="1">
              <a:off x="3875412" y="1342321"/>
              <a:ext cx="40314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9" name="Freeform 202"/>
            <p:cNvSpPr>
              <a:spLocks/>
            </p:cNvSpPr>
            <p:nvPr/>
          </p:nvSpPr>
          <p:spPr bwMode="auto">
            <a:xfrm rot="10536063" flipH="1" flipV="1">
              <a:off x="3733720" y="196894"/>
              <a:ext cx="67482" cy="0"/>
            </a:xfrm>
            <a:custGeom>
              <a:avLst/>
              <a:gdLst>
                <a:gd name="T0" fmla="*/ 0 w 77"/>
                <a:gd name="T1" fmla="*/ 16 w 77"/>
                <a:gd name="T2" fmla="*/ 77 w 77"/>
                <a:gd name="T3" fmla="*/ 0 w 7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7">
                  <a:moveTo>
                    <a:pt x="0" y="0"/>
                  </a:moveTo>
                  <a:lnTo>
                    <a:pt x="16" y="0"/>
                  </a:lnTo>
                  <a:lnTo>
                    <a:pt x="77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0" name="Freeform 203"/>
            <p:cNvSpPr>
              <a:spLocks/>
            </p:cNvSpPr>
            <p:nvPr/>
          </p:nvSpPr>
          <p:spPr bwMode="auto">
            <a:xfrm rot="10536063" flipH="1" flipV="1">
              <a:off x="3805714" y="1460074"/>
              <a:ext cx="93774" cy="29919"/>
            </a:xfrm>
            <a:custGeom>
              <a:avLst/>
              <a:gdLst>
                <a:gd name="T0" fmla="*/ 7 w 7"/>
                <a:gd name="T1" fmla="*/ 1 h 1"/>
                <a:gd name="T2" fmla="*/ 7 w 7"/>
                <a:gd name="T3" fmla="*/ 0 h 1"/>
                <a:gd name="T4" fmla="*/ 0 w 7"/>
                <a:gd name="T5" fmla="*/ 0 h 1"/>
                <a:gd name="T6" fmla="*/ 7 w 7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">
                  <a:moveTo>
                    <a:pt x="7" y="1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4" y="1"/>
                    <a:pt x="7" y="1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1" name="Freeform 204"/>
            <p:cNvSpPr>
              <a:spLocks/>
            </p:cNvSpPr>
            <p:nvPr/>
          </p:nvSpPr>
          <p:spPr bwMode="auto">
            <a:xfrm rot="10536063" flipH="1" flipV="1">
              <a:off x="3820944" y="1316042"/>
              <a:ext cx="53460" cy="29919"/>
            </a:xfrm>
            <a:custGeom>
              <a:avLst/>
              <a:gdLst>
                <a:gd name="T0" fmla="*/ 31 w 61"/>
                <a:gd name="T1" fmla="*/ 16 h 16"/>
                <a:gd name="T2" fmla="*/ 61 w 61"/>
                <a:gd name="T3" fmla="*/ 0 h 16"/>
                <a:gd name="T4" fmla="*/ 0 w 61"/>
                <a:gd name="T5" fmla="*/ 16 h 16"/>
                <a:gd name="T6" fmla="*/ 31 w 61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16">
                  <a:moveTo>
                    <a:pt x="31" y="16"/>
                  </a:moveTo>
                  <a:lnTo>
                    <a:pt x="61" y="0"/>
                  </a:lnTo>
                  <a:lnTo>
                    <a:pt x="0" y="16"/>
                  </a:lnTo>
                  <a:lnTo>
                    <a:pt x="31" y="16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2" name="Freeform 206"/>
            <p:cNvSpPr>
              <a:spLocks/>
            </p:cNvSpPr>
            <p:nvPr/>
          </p:nvSpPr>
          <p:spPr bwMode="auto">
            <a:xfrm rot="10536063" flipH="1" flipV="1">
              <a:off x="3645787" y="431317"/>
              <a:ext cx="147233" cy="29919"/>
            </a:xfrm>
            <a:custGeom>
              <a:avLst/>
              <a:gdLst>
                <a:gd name="T0" fmla="*/ 168 w 168"/>
                <a:gd name="T1" fmla="*/ 16 h 16"/>
                <a:gd name="T2" fmla="*/ 0 w 168"/>
                <a:gd name="T3" fmla="*/ 0 h 16"/>
                <a:gd name="T4" fmla="*/ 16 w 168"/>
                <a:gd name="T5" fmla="*/ 16 h 16"/>
                <a:gd name="T6" fmla="*/ 168 w 168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16">
                  <a:moveTo>
                    <a:pt x="168" y="16"/>
                  </a:moveTo>
                  <a:lnTo>
                    <a:pt x="0" y="0"/>
                  </a:lnTo>
                  <a:lnTo>
                    <a:pt x="16" y="16"/>
                  </a:lnTo>
                  <a:lnTo>
                    <a:pt x="168" y="16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3" name="Rectangle 207"/>
            <p:cNvSpPr>
              <a:spLocks noChangeArrowheads="1"/>
            </p:cNvSpPr>
            <p:nvPr/>
          </p:nvSpPr>
          <p:spPr bwMode="auto">
            <a:xfrm rot="10536063" flipH="1" flipV="1">
              <a:off x="4097073" y="5078100"/>
              <a:ext cx="40314" cy="28050"/>
            </a:xfrm>
            <a:prstGeom prst="rect">
              <a:avLst/>
            </a:pr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4" name="Freeform 208"/>
            <p:cNvSpPr>
              <a:spLocks/>
            </p:cNvSpPr>
            <p:nvPr/>
          </p:nvSpPr>
          <p:spPr bwMode="auto">
            <a:xfrm rot="10536063" flipH="1" flipV="1">
              <a:off x="3930661" y="3271701"/>
              <a:ext cx="39438" cy="0"/>
            </a:xfrm>
            <a:custGeom>
              <a:avLst/>
              <a:gdLst>
                <a:gd name="T0" fmla="*/ 0 w 45"/>
                <a:gd name="T1" fmla="*/ 15 w 45"/>
                <a:gd name="T2" fmla="*/ 45 w 45"/>
                <a:gd name="T3" fmla="*/ 0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0" y="0"/>
                  </a:moveTo>
                  <a:lnTo>
                    <a:pt x="15" y="0"/>
                  </a:lnTo>
                  <a:lnTo>
                    <a:pt x="45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5" name="Rectangle 209"/>
            <p:cNvSpPr>
              <a:spLocks noChangeArrowheads="1"/>
            </p:cNvSpPr>
            <p:nvPr/>
          </p:nvSpPr>
          <p:spPr bwMode="auto">
            <a:xfrm rot="10536063" flipH="1" flipV="1">
              <a:off x="3886557" y="4773263"/>
              <a:ext cx="146357" cy="28050"/>
            </a:xfrm>
            <a:prstGeom prst="rect">
              <a:avLst/>
            </a:pr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6" name="Freeform 210"/>
            <p:cNvSpPr>
              <a:spLocks/>
            </p:cNvSpPr>
            <p:nvPr/>
          </p:nvSpPr>
          <p:spPr bwMode="auto">
            <a:xfrm rot="10536063" flipH="1" flipV="1">
              <a:off x="3703191" y="2218498"/>
              <a:ext cx="133211" cy="28050"/>
            </a:xfrm>
            <a:custGeom>
              <a:avLst/>
              <a:gdLst>
                <a:gd name="T0" fmla="*/ 10 w 10"/>
                <a:gd name="T1" fmla="*/ 0 h 1"/>
                <a:gd name="T2" fmla="*/ 0 w 10"/>
                <a:gd name="T3" fmla="*/ 0 h 1"/>
                <a:gd name="T4" fmla="*/ 8 w 10"/>
                <a:gd name="T5" fmla="*/ 1 h 1"/>
                <a:gd name="T6" fmla="*/ 1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6" y="0"/>
                    <a:pt x="8" y="1"/>
                  </a:cubicBezTo>
                  <a:lnTo>
                    <a:pt x="10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7" name="Freeform 211"/>
            <p:cNvSpPr>
              <a:spLocks/>
            </p:cNvSpPr>
            <p:nvPr/>
          </p:nvSpPr>
          <p:spPr bwMode="auto">
            <a:xfrm rot="10536063" flipH="1" flipV="1">
              <a:off x="3675797" y="838681"/>
              <a:ext cx="27168" cy="0"/>
            </a:xfrm>
            <a:custGeom>
              <a:avLst/>
              <a:gdLst>
                <a:gd name="T0" fmla="*/ 16 w 31"/>
                <a:gd name="T1" fmla="*/ 31 w 31"/>
                <a:gd name="T2" fmla="*/ 0 w 31"/>
                <a:gd name="T3" fmla="*/ 16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16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8" name="Freeform 212"/>
            <p:cNvSpPr>
              <a:spLocks/>
            </p:cNvSpPr>
            <p:nvPr/>
          </p:nvSpPr>
          <p:spPr bwMode="auto">
            <a:xfrm rot="10536063" flipH="1" flipV="1">
              <a:off x="3593269" y="94383"/>
              <a:ext cx="40314" cy="28050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3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3" y="0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9" name="Rectangle 213"/>
            <p:cNvSpPr>
              <a:spLocks noChangeArrowheads="1"/>
            </p:cNvSpPr>
            <p:nvPr/>
          </p:nvSpPr>
          <p:spPr bwMode="auto">
            <a:xfrm rot="10536063" flipH="1" flipV="1">
              <a:off x="3539262" y="441568"/>
              <a:ext cx="93774" cy="29919"/>
            </a:xfrm>
            <a:prstGeom prst="rect">
              <a:avLst/>
            </a:pr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0" name="Freeform 214"/>
            <p:cNvSpPr>
              <a:spLocks/>
            </p:cNvSpPr>
            <p:nvPr/>
          </p:nvSpPr>
          <p:spPr bwMode="auto">
            <a:xfrm rot="10536063" flipH="1" flipV="1">
              <a:off x="3582008" y="815461"/>
              <a:ext cx="39438" cy="29919"/>
            </a:xfrm>
            <a:custGeom>
              <a:avLst/>
              <a:gdLst>
                <a:gd name="T0" fmla="*/ 0 w 45"/>
                <a:gd name="T1" fmla="*/ 16 h 16"/>
                <a:gd name="T2" fmla="*/ 30 w 45"/>
                <a:gd name="T3" fmla="*/ 16 h 16"/>
                <a:gd name="T4" fmla="*/ 45 w 45"/>
                <a:gd name="T5" fmla="*/ 0 h 16"/>
                <a:gd name="T6" fmla="*/ 0 w 45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6">
                  <a:moveTo>
                    <a:pt x="0" y="16"/>
                  </a:moveTo>
                  <a:lnTo>
                    <a:pt x="30" y="16"/>
                  </a:lnTo>
                  <a:lnTo>
                    <a:pt x="45" y="0"/>
                  </a:lnTo>
                  <a:lnTo>
                    <a:pt x="0" y="16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1" name="Rectangle 215"/>
            <p:cNvSpPr>
              <a:spLocks noChangeArrowheads="1"/>
            </p:cNvSpPr>
            <p:nvPr/>
          </p:nvSpPr>
          <p:spPr bwMode="auto">
            <a:xfrm rot="10536063" flipH="1" flipV="1">
              <a:off x="3525876" y="100068"/>
              <a:ext cx="26292" cy="1871"/>
            </a:xfrm>
            <a:prstGeom prst="rect">
              <a:avLst/>
            </a:pr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2" name="Rectangle 216"/>
            <p:cNvSpPr>
              <a:spLocks noChangeArrowheads="1"/>
            </p:cNvSpPr>
            <p:nvPr/>
          </p:nvSpPr>
          <p:spPr bwMode="auto">
            <a:xfrm rot="10536063" flipH="1" flipV="1">
              <a:off x="3613900" y="3147555"/>
              <a:ext cx="147233" cy="29919"/>
            </a:xfrm>
            <a:prstGeom prst="rect">
              <a:avLst/>
            </a:pr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3" name="Freeform 217"/>
            <p:cNvSpPr>
              <a:spLocks/>
            </p:cNvSpPr>
            <p:nvPr/>
          </p:nvSpPr>
          <p:spPr bwMode="auto">
            <a:xfrm rot="10536063" flipH="1" flipV="1">
              <a:off x="3635844" y="2227245"/>
              <a:ext cx="39438" cy="0"/>
            </a:xfrm>
            <a:custGeom>
              <a:avLst/>
              <a:gdLst>
                <a:gd name="T0" fmla="*/ 45 w 45"/>
                <a:gd name="T1" fmla="*/ 45 w 45"/>
                <a:gd name="T2" fmla="*/ 0 w 45"/>
                <a:gd name="T3" fmla="*/ 45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45" y="0"/>
                  </a:moveTo>
                  <a:lnTo>
                    <a:pt x="45" y="0"/>
                  </a:lnTo>
                  <a:lnTo>
                    <a:pt x="0" y="0"/>
                  </a:lnTo>
                  <a:lnTo>
                    <a:pt x="45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4" name="Freeform 218"/>
            <p:cNvSpPr>
              <a:spLocks/>
            </p:cNvSpPr>
            <p:nvPr/>
          </p:nvSpPr>
          <p:spPr bwMode="auto">
            <a:xfrm rot="10536063" flipH="1" flipV="1">
              <a:off x="3619567" y="2198456"/>
              <a:ext cx="40314" cy="0"/>
            </a:xfrm>
            <a:custGeom>
              <a:avLst/>
              <a:gdLst>
                <a:gd name="T0" fmla="*/ 0 w 46"/>
                <a:gd name="T1" fmla="*/ 31 w 46"/>
                <a:gd name="T2" fmla="*/ 46 w 46"/>
                <a:gd name="T3" fmla="*/ 0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0" y="0"/>
                  </a:moveTo>
                  <a:lnTo>
                    <a:pt x="31" y="0"/>
                  </a:lnTo>
                  <a:lnTo>
                    <a:pt x="46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5" name="Rectangle 219"/>
            <p:cNvSpPr>
              <a:spLocks noChangeArrowheads="1"/>
            </p:cNvSpPr>
            <p:nvPr/>
          </p:nvSpPr>
          <p:spPr bwMode="auto">
            <a:xfrm rot="10536063" flipH="1" flipV="1">
              <a:off x="3583617" y="2231304"/>
              <a:ext cx="39438" cy="28050"/>
            </a:xfrm>
            <a:prstGeom prst="rect">
              <a:avLst/>
            </a:pr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6" name="Freeform 220"/>
            <p:cNvSpPr>
              <a:spLocks/>
            </p:cNvSpPr>
            <p:nvPr/>
          </p:nvSpPr>
          <p:spPr bwMode="auto">
            <a:xfrm rot="10536063" flipH="1" flipV="1">
              <a:off x="3392019" y="79901"/>
              <a:ext cx="40314" cy="57968"/>
            </a:xfrm>
            <a:custGeom>
              <a:avLst/>
              <a:gdLst>
                <a:gd name="T0" fmla="*/ 0 w 3"/>
                <a:gd name="T1" fmla="*/ 1 h 2"/>
                <a:gd name="T2" fmla="*/ 3 w 3"/>
                <a:gd name="T3" fmla="*/ 1 h 2"/>
                <a:gd name="T4" fmla="*/ 0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1"/>
                    <a:pt x="3" y="2"/>
                    <a:pt x="3" y="1"/>
                  </a:cubicBezTo>
                  <a:cubicBezTo>
                    <a:pt x="2" y="0"/>
                    <a:pt x="0" y="1"/>
                    <a:pt x="0" y="1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7" name="Rectangle 221"/>
            <p:cNvSpPr>
              <a:spLocks noChangeArrowheads="1"/>
            </p:cNvSpPr>
            <p:nvPr/>
          </p:nvSpPr>
          <p:spPr bwMode="auto">
            <a:xfrm rot="10536063" flipH="1" flipV="1">
              <a:off x="3418553" y="452869"/>
              <a:ext cx="40314" cy="1871"/>
            </a:xfrm>
            <a:prstGeom prst="rect">
              <a:avLst/>
            </a:pr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8" name="Freeform 222"/>
            <p:cNvSpPr>
              <a:spLocks/>
            </p:cNvSpPr>
            <p:nvPr/>
          </p:nvSpPr>
          <p:spPr bwMode="auto">
            <a:xfrm rot="10536063" flipH="1" flipV="1">
              <a:off x="3195576" y="501113"/>
              <a:ext cx="13146" cy="28050"/>
            </a:xfrm>
            <a:custGeom>
              <a:avLst/>
              <a:gdLst>
                <a:gd name="T0" fmla="*/ 0 w 15"/>
                <a:gd name="T1" fmla="*/ 15 h 15"/>
                <a:gd name="T2" fmla="*/ 15 w 15"/>
                <a:gd name="T3" fmla="*/ 15 h 15"/>
                <a:gd name="T4" fmla="*/ 15 w 15"/>
                <a:gd name="T5" fmla="*/ 0 h 15"/>
                <a:gd name="T6" fmla="*/ 0 w 15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5">
                  <a:moveTo>
                    <a:pt x="0" y="15"/>
                  </a:moveTo>
                  <a:lnTo>
                    <a:pt x="15" y="15"/>
                  </a:lnTo>
                  <a:lnTo>
                    <a:pt x="15" y="0"/>
                  </a:lnTo>
                  <a:lnTo>
                    <a:pt x="0" y="15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9" name="Freeform 223"/>
            <p:cNvSpPr>
              <a:spLocks/>
            </p:cNvSpPr>
            <p:nvPr/>
          </p:nvSpPr>
          <p:spPr bwMode="auto">
            <a:xfrm rot="10536063" flipH="1" flipV="1">
              <a:off x="2679696" y="565400"/>
              <a:ext cx="106043" cy="57968"/>
            </a:xfrm>
            <a:custGeom>
              <a:avLst/>
              <a:gdLst>
                <a:gd name="T0" fmla="*/ 4 w 8"/>
                <a:gd name="T1" fmla="*/ 1 h 2"/>
                <a:gd name="T2" fmla="*/ 0 w 8"/>
                <a:gd name="T3" fmla="*/ 1 h 2"/>
                <a:gd name="T4" fmla="*/ 8 w 8"/>
                <a:gd name="T5" fmla="*/ 0 h 2"/>
                <a:gd name="T6" fmla="*/ 4 w 8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2">
                  <a:moveTo>
                    <a:pt x="4" y="1"/>
                  </a:moveTo>
                  <a:cubicBezTo>
                    <a:pt x="4" y="1"/>
                    <a:pt x="0" y="1"/>
                    <a:pt x="0" y="1"/>
                  </a:cubicBezTo>
                  <a:cubicBezTo>
                    <a:pt x="2" y="1"/>
                    <a:pt x="7" y="2"/>
                    <a:pt x="8" y="0"/>
                  </a:cubicBezTo>
                  <a:cubicBezTo>
                    <a:pt x="5" y="0"/>
                    <a:pt x="6" y="2"/>
                    <a:pt x="4" y="1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0" name="Freeform 224"/>
            <p:cNvSpPr>
              <a:spLocks/>
            </p:cNvSpPr>
            <p:nvPr/>
          </p:nvSpPr>
          <p:spPr bwMode="auto">
            <a:xfrm rot="10536063" flipH="1" flipV="1">
              <a:off x="2627290" y="424439"/>
              <a:ext cx="120066" cy="28050"/>
            </a:xfrm>
            <a:custGeom>
              <a:avLst/>
              <a:gdLst>
                <a:gd name="T0" fmla="*/ 0 w 9"/>
                <a:gd name="T1" fmla="*/ 1 h 1"/>
                <a:gd name="T2" fmla="*/ 9 w 9"/>
                <a:gd name="T3" fmla="*/ 1 h 1"/>
                <a:gd name="T4" fmla="*/ 0 w 9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">
                  <a:moveTo>
                    <a:pt x="0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6" y="1"/>
                    <a:pt x="2" y="0"/>
                    <a:pt x="0" y="1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1" name="Freeform 225"/>
            <p:cNvSpPr>
              <a:spLocks/>
            </p:cNvSpPr>
            <p:nvPr/>
          </p:nvSpPr>
          <p:spPr bwMode="auto">
            <a:xfrm rot="10536063" flipH="1" flipV="1">
              <a:off x="2543917" y="579333"/>
              <a:ext cx="13146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2" name="Freeform 226"/>
            <p:cNvSpPr>
              <a:spLocks/>
            </p:cNvSpPr>
            <p:nvPr/>
          </p:nvSpPr>
          <p:spPr bwMode="auto">
            <a:xfrm rot="10536063" flipH="1" flipV="1">
              <a:off x="2425235" y="557357"/>
              <a:ext cx="93774" cy="86017"/>
            </a:xfrm>
            <a:custGeom>
              <a:avLst/>
              <a:gdLst>
                <a:gd name="T0" fmla="*/ 0 w 7"/>
                <a:gd name="T1" fmla="*/ 1 h 3"/>
                <a:gd name="T2" fmla="*/ 1 w 7"/>
                <a:gd name="T3" fmla="*/ 2 h 3"/>
                <a:gd name="T4" fmla="*/ 7 w 7"/>
                <a:gd name="T5" fmla="*/ 1 h 3"/>
                <a:gd name="T6" fmla="*/ 0 w 7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0" y="1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3" y="2"/>
                    <a:pt x="7" y="3"/>
                    <a:pt x="7" y="1"/>
                  </a:cubicBezTo>
                  <a:cubicBezTo>
                    <a:pt x="4" y="0"/>
                    <a:pt x="3" y="3"/>
                    <a:pt x="0" y="1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3" name="Rectangle 227"/>
            <p:cNvSpPr>
              <a:spLocks noChangeArrowheads="1"/>
            </p:cNvSpPr>
            <p:nvPr/>
          </p:nvSpPr>
          <p:spPr bwMode="auto">
            <a:xfrm rot="10536063" flipH="1" flipV="1">
              <a:off x="2026613" y="125705"/>
              <a:ext cx="66606" cy="1871"/>
            </a:xfrm>
            <a:prstGeom prst="rect">
              <a:avLst/>
            </a:pr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4" name="Freeform 228"/>
            <p:cNvSpPr>
              <a:spLocks/>
            </p:cNvSpPr>
            <p:nvPr/>
          </p:nvSpPr>
          <p:spPr bwMode="auto">
            <a:xfrm rot="10536063" flipH="1" flipV="1">
              <a:off x="2211590" y="5136866"/>
              <a:ext cx="39438" cy="0"/>
            </a:xfrm>
            <a:custGeom>
              <a:avLst/>
              <a:gdLst>
                <a:gd name="T0" fmla="*/ 3 w 3"/>
                <a:gd name="T1" fmla="*/ 0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3" y="0"/>
                    <a:pt x="3" y="0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5" name="Freeform 229"/>
            <p:cNvSpPr>
              <a:spLocks/>
            </p:cNvSpPr>
            <p:nvPr/>
          </p:nvSpPr>
          <p:spPr bwMode="auto">
            <a:xfrm rot="10536063" flipH="1" flipV="1">
              <a:off x="1624652" y="649510"/>
              <a:ext cx="27168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1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6" name="Freeform 230"/>
            <p:cNvSpPr>
              <a:spLocks/>
            </p:cNvSpPr>
            <p:nvPr/>
          </p:nvSpPr>
          <p:spPr bwMode="auto">
            <a:xfrm rot="10536063" flipH="1" flipV="1">
              <a:off x="1877922" y="5336088"/>
              <a:ext cx="13146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7" name="Freeform 231"/>
            <p:cNvSpPr>
              <a:spLocks/>
            </p:cNvSpPr>
            <p:nvPr/>
          </p:nvSpPr>
          <p:spPr bwMode="auto">
            <a:xfrm rot="10536063" flipH="1" flipV="1">
              <a:off x="932910" y="4888777"/>
              <a:ext cx="26292" cy="0"/>
            </a:xfrm>
            <a:custGeom>
              <a:avLst/>
              <a:gdLst>
                <a:gd name="T0" fmla="*/ 30 w 30"/>
                <a:gd name="T1" fmla="*/ 0 w 30"/>
                <a:gd name="T2" fmla="*/ 3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8" name="Freeform 232"/>
            <p:cNvSpPr>
              <a:spLocks/>
            </p:cNvSpPr>
            <p:nvPr/>
          </p:nvSpPr>
          <p:spPr bwMode="auto">
            <a:xfrm rot="10536063" flipH="1" flipV="1">
              <a:off x="854622" y="475140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9" name="Freeform 233"/>
            <p:cNvSpPr>
              <a:spLocks/>
            </p:cNvSpPr>
            <p:nvPr/>
          </p:nvSpPr>
          <p:spPr bwMode="auto">
            <a:xfrm rot="10536063" flipH="1" flipV="1">
              <a:off x="782582" y="4497632"/>
              <a:ext cx="14022" cy="28050"/>
            </a:xfrm>
            <a:custGeom>
              <a:avLst/>
              <a:gdLst>
                <a:gd name="T0" fmla="*/ 16 w 16"/>
                <a:gd name="T1" fmla="*/ 0 h 15"/>
                <a:gd name="T2" fmla="*/ 0 w 16"/>
                <a:gd name="T3" fmla="*/ 15 h 15"/>
                <a:gd name="T4" fmla="*/ 16 w 16"/>
                <a:gd name="T5" fmla="*/ 15 h 15"/>
                <a:gd name="T6" fmla="*/ 16 w 16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5">
                  <a:moveTo>
                    <a:pt x="16" y="0"/>
                  </a:moveTo>
                  <a:lnTo>
                    <a:pt x="0" y="15"/>
                  </a:lnTo>
                  <a:lnTo>
                    <a:pt x="16" y="15"/>
                  </a:lnTo>
                  <a:lnTo>
                    <a:pt x="16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0" name="Freeform 234"/>
            <p:cNvSpPr>
              <a:spLocks/>
            </p:cNvSpPr>
            <p:nvPr/>
          </p:nvSpPr>
          <p:spPr bwMode="auto">
            <a:xfrm rot="10536063" flipH="1" flipV="1">
              <a:off x="617266" y="4935935"/>
              <a:ext cx="213839" cy="56098"/>
            </a:xfrm>
            <a:custGeom>
              <a:avLst/>
              <a:gdLst>
                <a:gd name="T0" fmla="*/ 16 w 16"/>
                <a:gd name="T1" fmla="*/ 0 h 2"/>
                <a:gd name="T2" fmla="*/ 6 w 16"/>
                <a:gd name="T3" fmla="*/ 1 h 2"/>
                <a:gd name="T4" fmla="*/ 6 w 16"/>
                <a:gd name="T5" fmla="*/ 1 h 2"/>
                <a:gd name="T6" fmla="*/ 0 w 16"/>
                <a:gd name="T7" fmla="*/ 2 h 2"/>
                <a:gd name="T8" fmla="*/ 1 w 16"/>
                <a:gd name="T9" fmla="*/ 2 h 2"/>
                <a:gd name="T10" fmla="*/ 2 w 16"/>
                <a:gd name="T11" fmla="*/ 2 h 2"/>
                <a:gd name="T12" fmla="*/ 16 w 1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">
                  <a:moveTo>
                    <a:pt x="16" y="0"/>
                  </a:moveTo>
                  <a:cubicBezTo>
                    <a:pt x="12" y="0"/>
                    <a:pt x="9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1" name="Freeform 235"/>
            <p:cNvSpPr>
              <a:spLocks/>
            </p:cNvSpPr>
            <p:nvPr/>
          </p:nvSpPr>
          <p:spPr bwMode="auto">
            <a:xfrm rot="10536063" flipH="1" flipV="1">
              <a:off x="729431" y="4844280"/>
              <a:ext cx="79752" cy="29919"/>
            </a:xfrm>
            <a:custGeom>
              <a:avLst/>
              <a:gdLst>
                <a:gd name="T0" fmla="*/ 91 w 91"/>
                <a:gd name="T1" fmla="*/ 0 h 16"/>
                <a:gd name="T2" fmla="*/ 0 w 91"/>
                <a:gd name="T3" fmla="*/ 16 h 16"/>
                <a:gd name="T4" fmla="*/ 61 w 91"/>
                <a:gd name="T5" fmla="*/ 16 h 16"/>
                <a:gd name="T6" fmla="*/ 91 w 91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16">
                  <a:moveTo>
                    <a:pt x="91" y="0"/>
                  </a:moveTo>
                  <a:lnTo>
                    <a:pt x="0" y="16"/>
                  </a:lnTo>
                  <a:lnTo>
                    <a:pt x="61" y="16"/>
                  </a:lnTo>
                  <a:lnTo>
                    <a:pt x="91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2" name="Rectangle 236"/>
            <p:cNvSpPr>
              <a:spLocks noChangeArrowheads="1"/>
            </p:cNvSpPr>
            <p:nvPr/>
          </p:nvSpPr>
          <p:spPr bwMode="auto">
            <a:xfrm rot="10536063" flipH="1" flipV="1">
              <a:off x="635168" y="5027963"/>
              <a:ext cx="26292" cy="1871"/>
            </a:xfrm>
            <a:prstGeom prst="rect">
              <a:avLst/>
            </a:pr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3" name="Freeform 237"/>
            <p:cNvSpPr>
              <a:spLocks/>
            </p:cNvSpPr>
            <p:nvPr/>
          </p:nvSpPr>
          <p:spPr bwMode="auto">
            <a:xfrm rot="10536063" flipH="1" flipV="1">
              <a:off x="595455" y="4684056"/>
              <a:ext cx="26292" cy="0"/>
            </a:xfrm>
            <a:custGeom>
              <a:avLst/>
              <a:gdLst>
                <a:gd name="T0" fmla="*/ 0 w 30"/>
                <a:gd name="T1" fmla="*/ 15 w 30"/>
                <a:gd name="T2" fmla="*/ 30 w 30"/>
                <a:gd name="T3" fmla="*/ 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0" y="0"/>
                  </a:moveTo>
                  <a:lnTo>
                    <a:pt x="15" y="0"/>
                  </a:lnTo>
                  <a:lnTo>
                    <a:pt x="3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4" name="Rectangle 238"/>
            <p:cNvSpPr>
              <a:spLocks noChangeArrowheads="1"/>
            </p:cNvSpPr>
            <p:nvPr/>
          </p:nvSpPr>
          <p:spPr bwMode="auto">
            <a:xfrm rot="10536063" flipH="1" flipV="1">
              <a:off x="566287" y="4658137"/>
              <a:ext cx="27168" cy="1871"/>
            </a:xfrm>
            <a:prstGeom prst="rect">
              <a:avLst/>
            </a:pr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5" name="Freeform 239"/>
            <p:cNvSpPr>
              <a:spLocks/>
            </p:cNvSpPr>
            <p:nvPr/>
          </p:nvSpPr>
          <p:spPr bwMode="auto">
            <a:xfrm rot="10536063" flipH="1" flipV="1">
              <a:off x="513988" y="4662199"/>
              <a:ext cx="27168" cy="28050"/>
            </a:xfrm>
            <a:custGeom>
              <a:avLst/>
              <a:gdLst>
                <a:gd name="T0" fmla="*/ 0 w 31"/>
                <a:gd name="T1" fmla="*/ 15 h 15"/>
                <a:gd name="T2" fmla="*/ 15 w 31"/>
                <a:gd name="T3" fmla="*/ 15 h 15"/>
                <a:gd name="T4" fmla="*/ 31 w 31"/>
                <a:gd name="T5" fmla="*/ 0 h 15"/>
                <a:gd name="T6" fmla="*/ 0 w 3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0" y="15"/>
                  </a:moveTo>
                  <a:lnTo>
                    <a:pt x="15" y="15"/>
                  </a:lnTo>
                  <a:lnTo>
                    <a:pt x="31" y="0"/>
                  </a:lnTo>
                  <a:lnTo>
                    <a:pt x="0" y="15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6" name="Freeform 240"/>
            <p:cNvSpPr>
              <a:spLocks/>
            </p:cNvSpPr>
            <p:nvPr/>
          </p:nvSpPr>
          <p:spPr bwMode="auto">
            <a:xfrm rot="10536063" flipH="1" flipV="1">
              <a:off x="459826" y="501245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7" name="Freeform 241"/>
            <p:cNvSpPr>
              <a:spLocks/>
            </p:cNvSpPr>
            <p:nvPr/>
          </p:nvSpPr>
          <p:spPr bwMode="auto">
            <a:xfrm rot="10536063" flipH="1" flipV="1">
              <a:off x="420759" y="5014997"/>
              <a:ext cx="13146" cy="29919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8" name="Freeform 242"/>
            <p:cNvSpPr>
              <a:spLocks/>
            </p:cNvSpPr>
            <p:nvPr/>
          </p:nvSpPr>
          <p:spPr bwMode="auto">
            <a:xfrm rot="10536063" flipH="1" flipV="1">
              <a:off x="433845" y="5013451"/>
              <a:ext cx="27168" cy="29919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1 h 1"/>
                <a:gd name="T4" fmla="*/ 2 w 2"/>
                <a:gd name="T5" fmla="*/ 1 h 1"/>
                <a:gd name="T6" fmla="*/ 2 w 2"/>
                <a:gd name="T7" fmla="*/ 0 h 1"/>
                <a:gd name="T8" fmla="*/ 1 w 2"/>
                <a:gd name="T9" fmla="*/ 1 h 1"/>
                <a:gd name="T10" fmla="*/ 0 w 2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9" name="Freeform 243"/>
            <p:cNvSpPr>
              <a:spLocks/>
            </p:cNvSpPr>
            <p:nvPr/>
          </p:nvSpPr>
          <p:spPr bwMode="auto">
            <a:xfrm rot="10536063" flipH="1" flipV="1">
              <a:off x="460837" y="5008846"/>
              <a:ext cx="92897" cy="29919"/>
            </a:xfrm>
            <a:custGeom>
              <a:avLst/>
              <a:gdLst>
                <a:gd name="T0" fmla="*/ 7 w 7"/>
                <a:gd name="T1" fmla="*/ 0 h 1"/>
                <a:gd name="T2" fmla="*/ 0 w 7"/>
                <a:gd name="T3" fmla="*/ 0 h 1"/>
                <a:gd name="T4" fmla="*/ 7 w 7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">
                  <a:moveTo>
                    <a:pt x="7" y="0"/>
                  </a:moveTo>
                  <a:cubicBezTo>
                    <a:pt x="5" y="0"/>
                    <a:pt x="2" y="0"/>
                    <a:pt x="0" y="0"/>
                  </a:cubicBezTo>
                  <a:cubicBezTo>
                    <a:pt x="2" y="1"/>
                    <a:pt x="5" y="0"/>
                    <a:pt x="7" y="0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0" name="Freeform 244"/>
            <p:cNvSpPr>
              <a:spLocks/>
            </p:cNvSpPr>
            <p:nvPr/>
          </p:nvSpPr>
          <p:spPr bwMode="auto">
            <a:xfrm rot="10536063" flipH="1" flipV="1">
              <a:off x="476206" y="5038680"/>
              <a:ext cx="66606" cy="28050"/>
            </a:xfrm>
            <a:custGeom>
              <a:avLst/>
              <a:gdLst>
                <a:gd name="T0" fmla="*/ 76 w 76"/>
                <a:gd name="T1" fmla="*/ 0 h 15"/>
                <a:gd name="T2" fmla="*/ 0 w 76"/>
                <a:gd name="T3" fmla="*/ 15 h 15"/>
                <a:gd name="T4" fmla="*/ 61 w 76"/>
                <a:gd name="T5" fmla="*/ 15 h 15"/>
                <a:gd name="T6" fmla="*/ 76 w 76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5">
                  <a:moveTo>
                    <a:pt x="76" y="0"/>
                  </a:moveTo>
                  <a:lnTo>
                    <a:pt x="0" y="15"/>
                  </a:lnTo>
                  <a:lnTo>
                    <a:pt x="61" y="15"/>
                  </a:lnTo>
                  <a:lnTo>
                    <a:pt x="76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1" name="Freeform 245"/>
            <p:cNvSpPr>
              <a:spLocks/>
            </p:cNvSpPr>
            <p:nvPr/>
          </p:nvSpPr>
          <p:spPr bwMode="auto">
            <a:xfrm rot="10536063" flipH="1" flipV="1">
              <a:off x="435529" y="4695853"/>
              <a:ext cx="39438" cy="0"/>
            </a:xfrm>
            <a:custGeom>
              <a:avLst/>
              <a:gdLst>
                <a:gd name="T0" fmla="*/ 0 w 45"/>
                <a:gd name="T1" fmla="*/ 30 w 45"/>
                <a:gd name="T2" fmla="*/ 45 w 45"/>
                <a:gd name="T3" fmla="*/ 0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0" y="0"/>
                  </a:moveTo>
                  <a:lnTo>
                    <a:pt x="30" y="0"/>
                  </a:lnTo>
                  <a:lnTo>
                    <a:pt x="45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2" name="Freeform 246"/>
            <p:cNvSpPr>
              <a:spLocks/>
            </p:cNvSpPr>
            <p:nvPr/>
          </p:nvSpPr>
          <p:spPr bwMode="auto">
            <a:xfrm rot="10536063" flipH="1" flipV="1">
              <a:off x="442540" y="4955504"/>
              <a:ext cx="53460" cy="28050"/>
            </a:xfrm>
            <a:custGeom>
              <a:avLst/>
              <a:gdLst>
                <a:gd name="T0" fmla="*/ 31 w 61"/>
                <a:gd name="T1" fmla="*/ 15 h 15"/>
                <a:gd name="T2" fmla="*/ 61 w 61"/>
                <a:gd name="T3" fmla="*/ 0 h 15"/>
                <a:gd name="T4" fmla="*/ 0 w 61"/>
                <a:gd name="T5" fmla="*/ 15 h 15"/>
                <a:gd name="T6" fmla="*/ 31 w 6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15">
                  <a:moveTo>
                    <a:pt x="31" y="15"/>
                  </a:moveTo>
                  <a:lnTo>
                    <a:pt x="61" y="0"/>
                  </a:lnTo>
                  <a:lnTo>
                    <a:pt x="0" y="15"/>
                  </a:lnTo>
                  <a:lnTo>
                    <a:pt x="31" y="15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3" name="Rectangle 247"/>
            <p:cNvSpPr>
              <a:spLocks noChangeArrowheads="1"/>
            </p:cNvSpPr>
            <p:nvPr/>
          </p:nvSpPr>
          <p:spPr bwMode="auto">
            <a:xfrm rot="10536063" flipH="1" flipV="1">
              <a:off x="395425" y="4699447"/>
              <a:ext cx="26292" cy="1871"/>
            </a:xfrm>
            <a:prstGeom prst="rect">
              <a:avLst/>
            </a:pr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4" name="Rectangle 248"/>
            <p:cNvSpPr>
              <a:spLocks noChangeArrowheads="1"/>
            </p:cNvSpPr>
            <p:nvPr/>
          </p:nvSpPr>
          <p:spPr bwMode="auto">
            <a:xfrm rot="10536063" flipH="1" flipV="1">
              <a:off x="339739" y="4501148"/>
              <a:ext cx="27168" cy="1871"/>
            </a:xfrm>
            <a:prstGeom prst="rect">
              <a:avLst/>
            </a:pr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5" name="Freeform 249"/>
            <p:cNvSpPr>
              <a:spLocks/>
            </p:cNvSpPr>
            <p:nvPr/>
          </p:nvSpPr>
          <p:spPr bwMode="auto">
            <a:xfrm rot="10536063" flipH="1" flipV="1">
              <a:off x="329425" y="5050477"/>
              <a:ext cx="53460" cy="28050"/>
            </a:xfrm>
            <a:custGeom>
              <a:avLst/>
              <a:gdLst>
                <a:gd name="T0" fmla="*/ 4 w 4"/>
                <a:gd name="T1" fmla="*/ 0 h 1"/>
                <a:gd name="T2" fmla="*/ 0 w 4"/>
                <a:gd name="T3" fmla="*/ 0 h 1"/>
                <a:gd name="T4" fmla="*/ 4 w 4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3" y="0"/>
                    <a:pt x="4" y="0"/>
                  </a:cubicBez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6" name="Freeform 250"/>
            <p:cNvSpPr>
              <a:spLocks/>
            </p:cNvSpPr>
            <p:nvPr/>
          </p:nvSpPr>
          <p:spPr bwMode="auto">
            <a:xfrm rot="10536063" flipH="1" flipV="1">
              <a:off x="316038" y="4705559"/>
              <a:ext cx="27168" cy="28050"/>
            </a:xfrm>
            <a:custGeom>
              <a:avLst/>
              <a:gdLst>
                <a:gd name="T0" fmla="*/ 0 w 31"/>
                <a:gd name="T1" fmla="*/ 15 h 15"/>
                <a:gd name="T2" fmla="*/ 31 w 31"/>
                <a:gd name="T3" fmla="*/ 15 h 15"/>
                <a:gd name="T4" fmla="*/ 31 w 31"/>
                <a:gd name="T5" fmla="*/ 0 h 15"/>
                <a:gd name="T6" fmla="*/ 0 w 3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0" y="15"/>
                  </a:moveTo>
                  <a:lnTo>
                    <a:pt x="31" y="15"/>
                  </a:lnTo>
                  <a:lnTo>
                    <a:pt x="31" y="0"/>
                  </a:lnTo>
                  <a:lnTo>
                    <a:pt x="0" y="15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7" name="Freeform 251"/>
            <p:cNvSpPr>
              <a:spLocks/>
            </p:cNvSpPr>
            <p:nvPr/>
          </p:nvSpPr>
          <p:spPr bwMode="auto">
            <a:xfrm rot="10536063" flipH="1" flipV="1">
              <a:off x="233005" y="4507839"/>
              <a:ext cx="66606" cy="0"/>
            </a:xfrm>
            <a:custGeom>
              <a:avLst/>
              <a:gdLst>
                <a:gd name="T0" fmla="*/ 31 w 76"/>
                <a:gd name="T1" fmla="*/ 76 w 76"/>
                <a:gd name="T2" fmla="*/ 0 w 76"/>
                <a:gd name="T3" fmla="*/ 31 w 7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6">
                  <a:moveTo>
                    <a:pt x="31" y="0"/>
                  </a:moveTo>
                  <a:lnTo>
                    <a:pt x="7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8" name="Freeform 252"/>
            <p:cNvSpPr>
              <a:spLocks/>
            </p:cNvSpPr>
            <p:nvPr/>
          </p:nvSpPr>
          <p:spPr bwMode="auto">
            <a:xfrm rot="10536063" flipH="1" flipV="1">
              <a:off x="239872" y="4769010"/>
              <a:ext cx="40314" cy="0"/>
            </a:xfrm>
            <a:custGeom>
              <a:avLst/>
              <a:gdLst>
                <a:gd name="T0" fmla="*/ 30 w 46"/>
                <a:gd name="T1" fmla="*/ 46 w 46"/>
                <a:gd name="T2" fmla="*/ 0 w 46"/>
                <a:gd name="T3" fmla="*/ 30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0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9" name="Freeform 253"/>
            <p:cNvSpPr>
              <a:spLocks/>
            </p:cNvSpPr>
            <p:nvPr/>
          </p:nvSpPr>
          <p:spPr bwMode="auto">
            <a:xfrm rot="10536063" flipH="1" flipV="1">
              <a:off x="228937" y="4798523"/>
              <a:ext cx="26292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60" name="Freeform 254"/>
            <p:cNvSpPr>
              <a:spLocks/>
            </p:cNvSpPr>
            <p:nvPr/>
          </p:nvSpPr>
          <p:spPr bwMode="auto">
            <a:xfrm rot="10536063" flipH="1" flipV="1">
              <a:off x="253107" y="4941578"/>
              <a:ext cx="13146" cy="0"/>
            </a:xfrm>
            <a:custGeom>
              <a:avLst/>
              <a:gdLst>
                <a:gd name="T0" fmla="*/ 15 w 15"/>
                <a:gd name="T1" fmla="*/ 0 w 15"/>
                <a:gd name="T2" fmla="*/ 15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61" name="Freeform 255"/>
            <p:cNvSpPr>
              <a:spLocks/>
            </p:cNvSpPr>
            <p:nvPr/>
          </p:nvSpPr>
          <p:spPr bwMode="auto">
            <a:xfrm rot="10536063" flipH="1" flipV="1">
              <a:off x="144112" y="4717278"/>
              <a:ext cx="67482" cy="57968"/>
            </a:xfrm>
            <a:custGeom>
              <a:avLst/>
              <a:gdLst>
                <a:gd name="T0" fmla="*/ 1 w 5"/>
                <a:gd name="T1" fmla="*/ 1 h 2"/>
                <a:gd name="T2" fmla="*/ 5 w 5"/>
                <a:gd name="T3" fmla="*/ 1 h 2"/>
                <a:gd name="T4" fmla="*/ 0 w 5"/>
                <a:gd name="T5" fmla="*/ 0 h 2"/>
                <a:gd name="T6" fmla="*/ 1 w 5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1" y="1"/>
                  </a:moveTo>
                  <a:cubicBezTo>
                    <a:pt x="2" y="1"/>
                    <a:pt x="4" y="2"/>
                    <a:pt x="5" y="1"/>
                  </a:cubicBezTo>
                  <a:cubicBezTo>
                    <a:pt x="3" y="1"/>
                    <a:pt x="1" y="1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62" name="Freeform 256"/>
            <p:cNvSpPr>
              <a:spLocks/>
            </p:cNvSpPr>
            <p:nvPr/>
          </p:nvSpPr>
          <p:spPr bwMode="auto">
            <a:xfrm rot="10536063" flipH="1" flipV="1">
              <a:off x="91565" y="4577903"/>
              <a:ext cx="39438" cy="0"/>
            </a:xfrm>
            <a:custGeom>
              <a:avLst/>
              <a:gdLst>
                <a:gd name="T0" fmla="*/ 45 w 45"/>
                <a:gd name="T1" fmla="*/ 0 w 45"/>
                <a:gd name="T2" fmla="*/ 30 w 45"/>
                <a:gd name="T3" fmla="*/ 45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45" y="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45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63" name="Freeform 257"/>
            <p:cNvSpPr>
              <a:spLocks/>
            </p:cNvSpPr>
            <p:nvPr/>
          </p:nvSpPr>
          <p:spPr bwMode="auto">
            <a:xfrm rot="10536063" flipH="1" flipV="1">
              <a:off x="-344134" y="3976113"/>
              <a:ext cx="27168" cy="0"/>
            </a:xfrm>
            <a:custGeom>
              <a:avLst/>
              <a:gdLst>
                <a:gd name="T0" fmla="*/ 0 w 31"/>
                <a:gd name="T1" fmla="*/ 16 w 31"/>
                <a:gd name="T2" fmla="*/ 31 w 31"/>
                <a:gd name="T3" fmla="*/ 0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0" y="0"/>
                  </a:moveTo>
                  <a:lnTo>
                    <a:pt x="16" y="0"/>
                  </a:ln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64" name="Freeform 258"/>
            <p:cNvSpPr>
              <a:spLocks/>
            </p:cNvSpPr>
            <p:nvPr/>
          </p:nvSpPr>
          <p:spPr bwMode="auto">
            <a:xfrm rot="10536063" flipH="1" flipV="1">
              <a:off x="-550048" y="2692586"/>
              <a:ext cx="67482" cy="0"/>
            </a:xfrm>
            <a:custGeom>
              <a:avLst/>
              <a:gdLst>
                <a:gd name="T0" fmla="*/ 0 w 77"/>
                <a:gd name="T1" fmla="*/ 0 w 77"/>
                <a:gd name="T2" fmla="*/ 77 w 77"/>
                <a:gd name="T3" fmla="*/ 0 w 7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7">
                  <a:moveTo>
                    <a:pt x="0" y="0"/>
                  </a:moveTo>
                  <a:lnTo>
                    <a:pt x="0" y="0"/>
                  </a:lnTo>
                  <a:lnTo>
                    <a:pt x="77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65" name="Rectangle 259"/>
            <p:cNvSpPr>
              <a:spLocks noChangeArrowheads="1"/>
            </p:cNvSpPr>
            <p:nvPr/>
          </p:nvSpPr>
          <p:spPr bwMode="auto">
            <a:xfrm rot="10536063" flipH="1" flipV="1">
              <a:off x="-565319" y="2665307"/>
              <a:ext cx="27168" cy="1871"/>
            </a:xfrm>
            <a:prstGeom prst="rect">
              <a:avLst/>
            </a:pr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66" name="Freeform 260"/>
            <p:cNvSpPr>
              <a:spLocks/>
            </p:cNvSpPr>
            <p:nvPr/>
          </p:nvSpPr>
          <p:spPr bwMode="auto">
            <a:xfrm rot="10536063" flipH="1" flipV="1">
              <a:off x="-756975" y="1554815"/>
              <a:ext cx="27168" cy="28050"/>
            </a:xfrm>
            <a:custGeom>
              <a:avLst/>
              <a:gdLst>
                <a:gd name="T0" fmla="*/ 0 w 31"/>
                <a:gd name="T1" fmla="*/ 15 h 15"/>
                <a:gd name="T2" fmla="*/ 31 w 31"/>
                <a:gd name="T3" fmla="*/ 15 h 15"/>
                <a:gd name="T4" fmla="*/ 31 w 31"/>
                <a:gd name="T5" fmla="*/ 0 h 15"/>
                <a:gd name="T6" fmla="*/ 0 w 3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0" y="15"/>
                  </a:moveTo>
                  <a:lnTo>
                    <a:pt x="31" y="15"/>
                  </a:lnTo>
                  <a:lnTo>
                    <a:pt x="31" y="0"/>
                  </a:lnTo>
                  <a:lnTo>
                    <a:pt x="0" y="15"/>
                  </a:lnTo>
                  <a:close/>
                </a:path>
              </a:pathLst>
            </a:custGeom>
            <a:gradFill>
              <a:gsLst>
                <a:gs pos="0">
                  <a:srgbClr val="730C01"/>
                </a:gs>
                <a:gs pos="62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pic>
        <p:nvPicPr>
          <p:cNvPr id="524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234" b="97984" l="3455" r="91171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6940" y="543544"/>
            <a:ext cx="825402" cy="784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5" name="TextBox 524"/>
          <p:cNvSpPr txBox="1"/>
          <p:nvPr/>
        </p:nvSpPr>
        <p:spPr>
          <a:xfrm>
            <a:off x="538430" y="2063626"/>
            <a:ext cx="345750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始终</a:t>
            </a:r>
            <a:r>
              <a:rPr lang="zh-CN" altLang="en-US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牢记党的宗旨，廉洁奉公、勤政为民，真心诚意地为老百姓办实事、解民忧</a:t>
            </a:r>
            <a:r>
              <a:rPr lang="zh-CN" altLang="en-US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。</a:t>
            </a:r>
            <a:endParaRPr lang="en-US" altLang="zh-CN" dirty="0" smtClean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是</a:t>
            </a:r>
            <a:r>
              <a:rPr lang="zh-CN" altLang="en-US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新时期党员领导干部的优秀代表，他的事迹充分体现了党的优良传统和作风，集中展现了当代共产党人的浩然正气和昂扬锐气，具有鲜明的时代精神。</a:t>
            </a:r>
            <a:endParaRPr lang="en-US" altLang="zh-CN" dirty="0" smtClean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526" name="TextBox 525"/>
          <p:cNvSpPr txBox="1"/>
          <p:nvPr/>
        </p:nvSpPr>
        <p:spPr>
          <a:xfrm>
            <a:off x="1311539" y="762315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C000"/>
                </a:solidFill>
                <a:latin typeface="汉仪力量黑简" panose="00020600040101010101" pitchFamily="18" charset="-122"/>
                <a:ea typeface="汉仪力量黑简" panose="00020600040101010101" pitchFamily="18" charset="-122"/>
              </a:rPr>
              <a:t>牛玉儒</a:t>
            </a:r>
            <a:endParaRPr lang="zh-CN" altLang="en-US" sz="3200" dirty="0">
              <a:solidFill>
                <a:srgbClr val="FFC000"/>
              </a:solidFill>
              <a:latin typeface="汉仪力量黑简" panose="00020600040101010101" pitchFamily="18" charset="-122"/>
              <a:ea typeface="汉仪力量黑简" panose="00020600040101010101" pitchFamily="18" charset="-122"/>
            </a:endParaRPr>
          </a:p>
        </p:txBody>
      </p:sp>
      <p:sp>
        <p:nvSpPr>
          <p:cNvPr id="527" name="TextBox 526"/>
          <p:cNvSpPr txBox="1"/>
          <p:nvPr/>
        </p:nvSpPr>
        <p:spPr>
          <a:xfrm>
            <a:off x="525164" y="1369100"/>
            <a:ext cx="2534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党的好干部  人民的好公仆</a:t>
            </a:r>
            <a:endParaRPr lang="en-US" altLang="zh-CN" sz="1600" dirty="0" smtClean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523" name="Freeform 260"/>
          <p:cNvSpPr>
            <a:spLocks/>
          </p:cNvSpPr>
          <p:nvPr/>
        </p:nvSpPr>
        <p:spPr bwMode="auto">
          <a:xfrm rot="10536063" flipH="1" flipV="1">
            <a:off x="7082736" y="1554815"/>
            <a:ext cx="27168" cy="28050"/>
          </a:xfrm>
          <a:custGeom>
            <a:avLst/>
            <a:gdLst>
              <a:gd name="T0" fmla="*/ 0 w 31"/>
              <a:gd name="T1" fmla="*/ 15 h 15"/>
              <a:gd name="T2" fmla="*/ 31 w 31"/>
              <a:gd name="T3" fmla="*/ 15 h 15"/>
              <a:gd name="T4" fmla="*/ 31 w 31"/>
              <a:gd name="T5" fmla="*/ 0 h 15"/>
              <a:gd name="T6" fmla="*/ 0 w 31"/>
              <a:gd name="T7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" h="15">
                <a:moveTo>
                  <a:pt x="0" y="15"/>
                </a:moveTo>
                <a:lnTo>
                  <a:pt x="31" y="15"/>
                </a:lnTo>
                <a:lnTo>
                  <a:pt x="31" y="0"/>
                </a:lnTo>
                <a:lnTo>
                  <a:pt x="0" y="15"/>
                </a:lnTo>
                <a:close/>
              </a:path>
            </a:pathLst>
          </a:custGeom>
          <a:gradFill>
            <a:gsLst>
              <a:gs pos="0">
                <a:srgbClr val="730C01"/>
              </a:gs>
              <a:gs pos="62000">
                <a:srgbClr val="C00000"/>
              </a:gs>
              <a:gs pos="100000">
                <a:srgbClr val="FF0000"/>
              </a:gs>
            </a:gsLst>
            <a:lin ang="0" scaled="0"/>
          </a:gra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556428"/>
      </p:ext>
    </p:extLst>
  </p:cSld>
  <p:clrMapOvr>
    <a:masterClrMapping/>
  </p:clrMapOvr>
  <p:transition spd="slow" advClick="0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5" grpId="0"/>
      <p:bldP spid="526" grpId="0"/>
      <p:bldP spid="5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47" b="16619"/>
          <a:stretch/>
        </p:blipFill>
        <p:spPr bwMode="auto">
          <a:xfrm>
            <a:off x="-190500" y="-65372"/>
            <a:ext cx="9525000" cy="5218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>
          <a:xfrm rot="20995182" flipV="1">
            <a:off x="-1282321" y="-1262781"/>
            <a:ext cx="8820425" cy="2635474"/>
            <a:chOff x="80963" y="1108075"/>
            <a:chExt cx="12004676" cy="4667250"/>
          </a:xfrm>
          <a:gradFill>
            <a:gsLst>
              <a:gs pos="0">
                <a:srgbClr val="730C01"/>
              </a:gs>
              <a:gs pos="62000">
                <a:srgbClr val="C00000"/>
              </a:gs>
              <a:gs pos="100000">
                <a:srgbClr val="FF0000"/>
              </a:gs>
            </a:gsLst>
            <a:lin ang="0" scaled="0"/>
          </a:gradFill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11963401" y="1792288"/>
              <a:ext cx="122238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1866563" y="1841500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1722101" y="1498600"/>
              <a:ext cx="47625" cy="0"/>
            </a:xfrm>
            <a:custGeom>
              <a:avLst/>
              <a:gdLst>
                <a:gd name="T0" fmla="*/ 15 w 30"/>
                <a:gd name="T1" fmla="*/ 30 w 30"/>
                <a:gd name="T2" fmla="*/ 0 w 30"/>
                <a:gd name="T3" fmla="*/ 15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15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11649076" y="1841500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11552238" y="2109788"/>
              <a:ext cx="16986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661988" y="4333875"/>
              <a:ext cx="23813" cy="2381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685801" y="3551238"/>
              <a:ext cx="49213" cy="25400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5889626" y="1524000"/>
              <a:ext cx="23813" cy="2381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7172326" y="14493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5235576" y="1254125"/>
              <a:ext cx="49213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5284788" y="1254125"/>
              <a:ext cx="47625" cy="0"/>
            </a:xfrm>
            <a:custGeom>
              <a:avLst/>
              <a:gdLst>
                <a:gd name="T0" fmla="*/ 1 w 2"/>
                <a:gd name="T1" fmla="*/ 0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2646363" y="5091113"/>
              <a:ext cx="73025" cy="25400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0 w 3"/>
                <a:gd name="T5" fmla="*/ 1 h 1"/>
                <a:gd name="T6" fmla="*/ 3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2646363" y="5140325"/>
              <a:ext cx="146050" cy="49213"/>
            </a:xfrm>
            <a:custGeom>
              <a:avLst/>
              <a:gdLst>
                <a:gd name="T0" fmla="*/ 0 w 6"/>
                <a:gd name="T1" fmla="*/ 1 h 2"/>
                <a:gd name="T2" fmla="*/ 6 w 6"/>
                <a:gd name="T3" fmla="*/ 0 h 2"/>
                <a:gd name="T4" fmla="*/ 4 w 6"/>
                <a:gd name="T5" fmla="*/ 0 h 2"/>
                <a:gd name="T6" fmla="*/ 0 w 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0" y="1"/>
                  </a:moveTo>
                  <a:cubicBezTo>
                    <a:pt x="1" y="1"/>
                    <a:pt x="3" y="1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3" y="2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2792413" y="5140325"/>
              <a:ext cx="4762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2308226" y="5018088"/>
              <a:ext cx="47625" cy="0"/>
            </a:xfrm>
            <a:custGeom>
              <a:avLst/>
              <a:gdLst>
                <a:gd name="T0" fmla="*/ 0 w 2"/>
                <a:gd name="T1" fmla="*/ 2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2355851" y="4822825"/>
              <a:ext cx="23813" cy="2381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2355851" y="4822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11504613" y="5018088"/>
              <a:ext cx="193675" cy="23813"/>
            </a:xfrm>
            <a:custGeom>
              <a:avLst/>
              <a:gdLst>
                <a:gd name="T0" fmla="*/ 8 w 8"/>
                <a:gd name="T1" fmla="*/ 0 h 1"/>
                <a:gd name="T2" fmla="*/ 0 w 8"/>
                <a:gd name="T3" fmla="*/ 1 h 1"/>
                <a:gd name="T4" fmla="*/ 8 w 8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5" y="1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10656888" y="4675188"/>
              <a:ext cx="49213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9180513" y="4016375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8624888" y="1743075"/>
              <a:ext cx="4762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8866188" y="1938338"/>
              <a:ext cx="2381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8842376" y="1938338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9713913" y="3014663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9737726" y="3014663"/>
              <a:ext cx="2381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8308976" y="2378075"/>
              <a:ext cx="73025" cy="25400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3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10028238" y="2135188"/>
              <a:ext cx="47625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10028238" y="21351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735013" y="5360988"/>
              <a:ext cx="0" cy="23813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735013" y="5384800"/>
              <a:ext cx="23813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735013" y="5360988"/>
              <a:ext cx="23813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758826" y="5360988"/>
              <a:ext cx="2381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2984501" y="5580063"/>
              <a:ext cx="49213" cy="23813"/>
            </a:xfrm>
            <a:custGeom>
              <a:avLst/>
              <a:gdLst>
                <a:gd name="T0" fmla="*/ 1 w 2"/>
                <a:gd name="T1" fmla="*/ 0 h 1"/>
                <a:gd name="T2" fmla="*/ 2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782638" y="5140325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0" name="Freeform 39"/>
            <p:cNvSpPr>
              <a:spLocks noEditPoints="1"/>
            </p:cNvSpPr>
            <p:nvPr/>
          </p:nvSpPr>
          <p:spPr bwMode="auto">
            <a:xfrm>
              <a:off x="80963" y="1108075"/>
              <a:ext cx="11423650" cy="4667250"/>
            </a:xfrm>
            <a:custGeom>
              <a:avLst/>
              <a:gdLst>
                <a:gd name="T0" fmla="*/ 217 w 472"/>
                <a:gd name="T1" fmla="*/ 183 h 191"/>
                <a:gd name="T2" fmla="*/ 353 w 472"/>
                <a:gd name="T3" fmla="*/ 181 h 191"/>
                <a:gd name="T4" fmla="*/ 342 w 472"/>
                <a:gd name="T5" fmla="*/ 171 h 191"/>
                <a:gd name="T6" fmla="*/ 443 w 472"/>
                <a:gd name="T7" fmla="*/ 162 h 191"/>
                <a:gd name="T8" fmla="*/ 421 w 472"/>
                <a:gd name="T9" fmla="*/ 152 h 191"/>
                <a:gd name="T10" fmla="*/ 342 w 472"/>
                <a:gd name="T11" fmla="*/ 144 h 191"/>
                <a:gd name="T12" fmla="*/ 405 w 472"/>
                <a:gd name="T13" fmla="*/ 130 h 191"/>
                <a:gd name="T14" fmla="*/ 360 w 472"/>
                <a:gd name="T15" fmla="*/ 119 h 191"/>
                <a:gd name="T16" fmla="*/ 406 w 472"/>
                <a:gd name="T17" fmla="*/ 107 h 191"/>
                <a:gd name="T18" fmla="*/ 371 w 472"/>
                <a:gd name="T19" fmla="*/ 100 h 191"/>
                <a:gd name="T20" fmla="*/ 325 w 472"/>
                <a:gd name="T21" fmla="*/ 85 h 191"/>
                <a:gd name="T22" fmla="*/ 395 w 472"/>
                <a:gd name="T23" fmla="*/ 79 h 191"/>
                <a:gd name="T24" fmla="*/ 412 w 472"/>
                <a:gd name="T25" fmla="*/ 73 h 191"/>
                <a:gd name="T26" fmla="*/ 402 w 472"/>
                <a:gd name="T27" fmla="*/ 62 h 191"/>
                <a:gd name="T28" fmla="*/ 322 w 472"/>
                <a:gd name="T29" fmla="*/ 50 h 191"/>
                <a:gd name="T30" fmla="*/ 385 w 472"/>
                <a:gd name="T31" fmla="*/ 40 h 191"/>
                <a:gd name="T32" fmla="*/ 354 w 472"/>
                <a:gd name="T33" fmla="*/ 30 h 191"/>
                <a:gd name="T34" fmla="*/ 263 w 472"/>
                <a:gd name="T35" fmla="*/ 19 h 191"/>
                <a:gd name="T36" fmla="*/ 320 w 472"/>
                <a:gd name="T37" fmla="*/ 11 h 191"/>
                <a:gd name="T38" fmla="*/ 14 w 472"/>
                <a:gd name="T39" fmla="*/ 17 h 191"/>
                <a:gd name="T40" fmla="*/ 8 w 472"/>
                <a:gd name="T41" fmla="*/ 54 h 191"/>
                <a:gd name="T42" fmla="*/ 29 w 472"/>
                <a:gd name="T43" fmla="*/ 84 h 191"/>
                <a:gd name="T44" fmla="*/ 26 w 472"/>
                <a:gd name="T45" fmla="*/ 110 h 191"/>
                <a:gd name="T46" fmla="*/ 25 w 472"/>
                <a:gd name="T47" fmla="*/ 135 h 191"/>
                <a:gd name="T48" fmla="*/ 34 w 472"/>
                <a:gd name="T49" fmla="*/ 151 h 191"/>
                <a:gd name="T50" fmla="*/ 101 w 472"/>
                <a:gd name="T51" fmla="*/ 158 h 191"/>
                <a:gd name="T52" fmla="*/ 122 w 472"/>
                <a:gd name="T53" fmla="*/ 169 h 191"/>
                <a:gd name="T54" fmla="*/ 53 w 472"/>
                <a:gd name="T55" fmla="*/ 161 h 191"/>
                <a:gd name="T56" fmla="*/ 34 w 472"/>
                <a:gd name="T57" fmla="*/ 171 h 191"/>
                <a:gd name="T58" fmla="*/ 105 w 472"/>
                <a:gd name="T59" fmla="*/ 183 h 191"/>
                <a:gd name="T60" fmla="*/ 283 w 472"/>
                <a:gd name="T61" fmla="*/ 186 h 191"/>
                <a:gd name="T62" fmla="*/ 227 w 472"/>
                <a:gd name="T63" fmla="*/ 179 h 191"/>
                <a:gd name="T64" fmla="*/ 337 w 472"/>
                <a:gd name="T65" fmla="*/ 17 h 191"/>
                <a:gd name="T66" fmla="*/ 246 w 472"/>
                <a:gd name="T67" fmla="*/ 16 h 191"/>
                <a:gd name="T68" fmla="*/ 267 w 472"/>
                <a:gd name="T69" fmla="*/ 22 h 191"/>
                <a:gd name="T70" fmla="*/ 169 w 472"/>
                <a:gd name="T71" fmla="*/ 22 h 191"/>
                <a:gd name="T72" fmla="*/ 188 w 472"/>
                <a:gd name="T73" fmla="*/ 24 h 191"/>
                <a:gd name="T74" fmla="*/ 348 w 472"/>
                <a:gd name="T75" fmla="*/ 30 h 191"/>
                <a:gd name="T76" fmla="*/ 365 w 472"/>
                <a:gd name="T77" fmla="*/ 41 h 191"/>
                <a:gd name="T78" fmla="*/ 308 w 472"/>
                <a:gd name="T79" fmla="*/ 49 h 191"/>
                <a:gd name="T80" fmla="*/ 316 w 472"/>
                <a:gd name="T81" fmla="*/ 66 h 191"/>
                <a:gd name="T82" fmla="*/ 288 w 472"/>
                <a:gd name="T83" fmla="*/ 81 h 191"/>
                <a:gd name="T84" fmla="*/ 396 w 472"/>
                <a:gd name="T85" fmla="*/ 89 h 191"/>
                <a:gd name="T86" fmla="*/ 315 w 472"/>
                <a:gd name="T87" fmla="*/ 103 h 191"/>
                <a:gd name="T88" fmla="*/ 332 w 472"/>
                <a:gd name="T89" fmla="*/ 109 h 191"/>
                <a:gd name="T90" fmla="*/ 337 w 472"/>
                <a:gd name="T91" fmla="*/ 118 h 191"/>
                <a:gd name="T92" fmla="*/ 354 w 472"/>
                <a:gd name="T93" fmla="*/ 122 h 191"/>
                <a:gd name="T94" fmla="*/ 343 w 472"/>
                <a:gd name="T95" fmla="*/ 126 h 191"/>
                <a:gd name="T96" fmla="*/ 352 w 472"/>
                <a:gd name="T97" fmla="*/ 132 h 191"/>
                <a:gd name="T98" fmla="*/ 314 w 472"/>
                <a:gd name="T99" fmla="*/ 134 h 191"/>
                <a:gd name="T100" fmla="*/ 46 w 472"/>
                <a:gd name="T101" fmla="*/ 150 h 191"/>
                <a:gd name="T102" fmla="*/ 284 w 472"/>
                <a:gd name="T103" fmla="*/ 158 h 191"/>
                <a:gd name="T104" fmla="*/ 338 w 472"/>
                <a:gd name="T105" fmla="*/ 157 h 191"/>
                <a:gd name="T106" fmla="*/ 234 w 472"/>
                <a:gd name="T107" fmla="*/ 159 h 191"/>
                <a:gd name="T108" fmla="*/ 411 w 472"/>
                <a:gd name="T109" fmla="*/ 162 h 191"/>
                <a:gd name="T110" fmla="*/ 413 w 472"/>
                <a:gd name="T111" fmla="*/ 167 h 191"/>
                <a:gd name="T112" fmla="*/ 195 w 472"/>
                <a:gd name="T113" fmla="*/ 172 h 191"/>
                <a:gd name="T114" fmla="*/ 66 w 472"/>
                <a:gd name="T115" fmla="*/ 184 h 191"/>
                <a:gd name="T116" fmla="*/ 225 w 472"/>
                <a:gd name="T117" fmla="*/ 177 h 191"/>
                <a:gd name="T118" fmla="*/ 246 w 472"/>
                <a:gd name="T119" fmla="*/ 174 h 191"/>
                <a:gd name="T120" fmla="*/ 100 w 472"/>
                <a:gd name="T121" fmla="*/ 175 h 191"/>
                <a:gd name="T122" fmla="*/ 78 w 472"/>
                <a:gd name="T123" fmla="*/ 18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2" h="191">
                  <a:moveTo>
                    <a:pt x="172" y="186"/>
                  </a:moveTo>
                  <a:cubicBezTo>
                    <a:pt x="172" y="185"/>
                    <a:pt x="172" y="185"/>
                    <a:pt x="172" y="185"/>
                  </a:cubicBezTo>
                  <a:cubicBezTo>
                    <a:pt x="179" y="185"/>
                    <a:pt x="186" y="185"/>
                    <a:pt x="193" y="185"/>
                  </a:cubicBezTo>
                  <a:cubicBezTo>
                    <a:pt x="184" y="185"/>
                    <a:pt x="175" y="185"/>
                    <a:pt x="167" y="184"/>
                  </a:cubicBezTo>
                  <a:cubicBezTo>
                    <a:pt x="171" y="184"/>
                    <a:pt x="172" y="182"/>
                    <a:pt x="176" y="183"/>
                  </a:cubicBezTo>
                  <a:cubicBezTo>
                    <a:pt x="176" y="182"/>
                    <a:pt x="176" y="182"/>
                    <a:pt x="176" y="182"/>
                  </a:cubicBezTo>
                  <a:cubicBezTo>
                    <a:pt x="173" y="183"/>
                    <a:pt x="170" y="183"/>
                    <a:pt x="167" y="182"/>
                  </a:cubicBezTo>
                  <a:cubicBezTo>
                    <a:pt x="169" y="183"/>
                    <a:pt x="170" y="181"/>
                    <a:pt x="171" y="182"/>
                  </a:cubicBezTo>
                  <a:cubicBezTo>
                    <a:pt x="172" y="182"/>
                    <a:pt x="172" y="182"/>
                    <a:pt x="172" y="182"/>
                  </a:cubicBezTo>
                  <a:cubicBezTo>
                    <a:pt x="172" y="181"/>
                    <a:pt x="172" y="181"/>
                    <a:pt x="172" y="181"/>
                  </a:cubicBezTo>
                  <a:cubicBezTo>
                    <a:pt x="171" y="181"/>
                    <a:pt x="171" y="181"/>
                    <a:pt x="171" y="181"/>
                  </a:cubicBezTo>
                  <a:cubicBezTo>
                    <a:pt x="171" y="181"/>
                    <a:pt x="171" y="182"/>
                    <a:pt x="171" y="182"/>
                  </a:cubicBezTo>
                  <a:cubicBezTo>
                    <a:pt x="170" y="181"/>
                    <a:pt x="168" y="181"/>
                    <a:pt x="167" y="181"/>
                  </a:cubicBezTo>
                  <a:cubicBezTo>
                    <a:pt x="168" y="181"/>
                    <a:pt x="168" y="180"/>
                    <a:pt x="168" y="180"/>
                  </a:cubicBezTo>
                  <a:cubicBezTo>
                    <a:pt x="167" y="180"/>
                    <a:pt x="165" y="180"/>
                    <a:pt x="165" y="180"/>
                  </a:cubicBezTo>
                  <a:cubicBezTo>
                    <a:pt x="170" y="180"/>
                    <a:pt x="170" y="180"/>
                    <a:pt x="170" y="180"/>
                  </a:cubicBezTo>
                  <a:cubicBezTo>
                    <a:pt x="170" y="180"/>
                    <a:pt x="170" y="179"/>
                    <a:pt x="170" y="179"/>
                  </a:cubicBezTo>
                  <a:cubicBezTo>
                    <a:pt x="177" y="178"/>
                    <a:pt x="190" y="179"/>
                    <a:pt x="199" y="178"/>
                  </a:cubicBezTo>
                  <a:cubicBezTo>
                    <a:pt x="199" y="179"/>
                    <a:pt x="199" y="179"/>
                    <a:pt x="199" y="179"/>
                  </a:cubicBezTo>
                  <a:cubicBezTo>
                    <a:pt x="200" y="179"/>
                    <a:pt x="200" y="179"/>
                    <a:pt x="200" y="179"/>
                  </a:cubicBezTo>
                  <a:cubicBezTo>
                    <a:pt x="200" y="179"/>
                    <a:pt x="200" y="179"/>
                    <a:pt x="200" y="179"/>
                  </a:cubicBezTo>
                  <a:cubicBezTo>
                    <a:pt x="203" y="178"/>
                    <a:pt x="205" y="177"/>
                    <a:pt x="207" y="179"/>
                  </a:cubicBezTo>
                  <a:cubicBezTo>
                    <a:pt x="208" y="178"/>
                    <a:pt x="208" y="178"/>
                    <a:pt x="208" y="178"/>
                  </a:cubicBezTo>
                  <a:cubicBezTo>
                    <a:pt x="208" y="178"/>
                    <a:pt x="209" y="178"/>
                    <a:pt x="210" y="178"/>
                  </a:cubicBezTo>
                  <a:cubicBezTo>
                    <a:pt x="209" y="178"/>
                    <a:pt x="209" y="179"/>
                    <a:pt x="209" y="179"/>
                  </a:cubicBezTo>
                  <a:cubicBezTo>
                    <a:pt x="215" y="179"/>
                    <a:pt x="219" y="179"/>
                    <a:pt x="224" y="179"/>
                  </a:cubicBezTo>
                  <a:cubicBezTo>
                    <a:pt x="221" y="180"/>
                    <a:pt x="216" y="180"/>
                    <a:pt x="212" y="180"/>
                  </a:cubicBezTo>
                  <a:cubicBezTo>
                    <a:pt x="214" y="180"/>
                    <a:pt x="214" y="180"/>
                    <a:pt x="214" y="180"/>
                  </a:cubicBezTo>
                  <a:cubicBezTo>
                    <a:pt x="221" y="181"/>
                    <a:pt x="229" y="180"/>
                    <a:pt x="236" y="181"/>
                  </a:cubicBezTo>
                  <a:cubicBezTo>
                    <a:pt x="236" y="181"/>
                    <a:pt x="236" y="181"/>
                    <a:pt x="236" y="181"/>
                  </a:cubicBezTo>
                  <a:cubicBezTo>
                    <a:pt x="213" y="181"/>
                    <a:pt x="213" y="181"/>
                    <a:pt x="213" y="181"/>
                  </a:cubicBezTo>
                  <a:cubicBezTo>
                    <a:pt x="212" y="182"/>
                    <a:pt x="212" y="182"/>
                    <a:pt x="212" y="182"/>
                  </a:cubicBezTo>
                  <a:cubicBezTo>
                    <a:pt x="204" y="182"/>
                    <a:pt x="199" y="182"/>
                    <a:pt x="194" y="182"/>
                  </a:cubicBezTo>
                  <a:cubicBezTo>
                    <a:pt x="205" y="182"/>
                    <a:pt x="213" y="182"/>
                    <a:pt x="223" y="183"/>
                  </a:cubicBezTo>
                  <a:cubicBezTo>
                    <a:pt x="220" y="183"/>
                    <a:pt x="214" y="183"/>
                    <a:pt x="211" y="183"/>
                  </a:cubicBezTo>
                  <a:cubicBezTo>
                    <a:pt x="213" y="183"/>
                    <a:pt x="215" y="183"/>
                    <a:pt x="217" y="183"/>
                  </a:cubicBezTo>
                  <a:cubicBezTo>
                    <a:pt x="216" y="184"/>
                    <a:pt x="216" y="184"/>
                    <a:pt x="216" y="184"/>
                  </a:cubicBezTo>
                  <a:cubicBezTo>
                    <a:pt x="214" y="183"/>
                    <a:pt x="210" y="185"/>
                    <a:pt x="209" y="183"/>
                  </a:cubicBezTo>
                  <a:cubicBezTo>
                    <a:pt x="207" y="183"/>
                    <a:pt x="207" y="183"/>
                    <a:pt x="205" y="184"/>
                  </a:cubicBezTo>
                  <a:cubicBezTo>
                    <a:pt x="205" y="183"/>
                    <a:pt x="205" y="183"/>
                    <a:pt x="205" y="183"/>
                  </a:cubicBezTo>
                  <a:cubicBezTo>
                    <a:pt x="201" y="184"/>
                    <a:pt x="201" y="184"/>
                    <a:pt x="201" y="184"/>
                  </a:cubicBezTo>
                  <a:cubicBezTo>
                    <a:pt x="202" y="184"/>
                    <a:pt x="203" y="184"/>
                    <a:pt x="204" y="184"/>
                  </a:cubicBezTo>
                  <a:cubicBezTo>
                    <a:pt x="202" y="186"/>
                    <a:pt x="199" y="184"/>
                    <a:pt x="198" y="185"/>
                  </a:cubicBezTo>
                  <a:cubicBezTo>
                    <a:pt x="211" y="186"/>
                    <a:pt x="226" y="186"/>
                    <a:pt x="241" y="186"/>
                  </a:cubicBezTo>
                  <a:cubicBezTo>
                    <a:pt x="242" y="186"/>
                    <a:pt x="245" y="186"/>
                    <a:pt x="247" y="186"/>
                  </a:cubicBezTo>
                  <a:cubicBezTo>
                    <a:pt x="264" y="186"/>
                    <a:pt x="264" y="186"/>
                    <a:pt x="264" y="186"/>
                  </a:cubicBezTo>
                  <a:cubicBezTo>
                    <a:pt x="264" y="186"/>
                    <a:pt x="264" y="186"/>
                    <a:pt x="264" y="186"/>
                  </a:cubicBezTo>
                  <a:cubicBezTo>
                    <a:pt x="268" y="187"/>
                    <a:pt x="273" y="187"/>
                    <a:pt x="277" y="186"/>
                  </a:cubicBezTo>
                  <a:cubicBezTo>
                    <a:pt x="277" y="186"/>
                    <a:pt x="278" y="186"/>
                    <a:pt x="277" y="187"/>
                  </a:cubicBezTo>
                  <a:cubicBezTo>
                    <a:pt x="282" y="186"/>
                    <a:pt x="288" y="187"/>
                    <a:pt x="292" y="186"/>
                  </a:cubicBezTo>
                  <a:cubicBezTo>
                    <a:pt x="291" y="187"/>
                    <a:pt x="291" y="187"/>
                    <a:pt x="291" y="187"/>
                  </a:cubicBezTo>
                  <a:cubicBezTo>
                    <a:pt x="293" y="187"/>
                    <a:pt x="293" y="187"/>
                    <a:pt x="293" y="187"/>
                  </a:cubicBezTo>
                  <a:cubicBezTo>
                    <a:pt x="293" y="187"/>
                    <a:pt x="293" y="187"/>
                    <a:pt x="293" y="187"/>
                  </a:cubicBezTo>
                  <a:cubicBezTo>
                    <a:pt x="305" y="187"/>
                    <a:pt x="305" y="187"/>
                    <a:pt x="305" y="187"/>
                  </a:cubicBezTo>
                  <a:cubicBezTo>
                    <a:pt x="304" y="187"/>
                    <a:pt x="304" y="187"/>
                    <a:pt x="304" y="187"/>
                  </a:cubicBezTo>
                  <a:cubicBezTo>
                    <a:pt x="306" y="187"/>
                    <a:pt x="306" y="187"/>
                    <a:pt x="306" y="187"/>
                  </a:cubicBezTo>
                  <a:cubicBezTo>
                    <a:pt x="309" y="186"/>
                    <a:pt x="305" y="185"/>
                    <a:pt x="308" y="185"/>
                  </a:cubicBezTo>
                  <a:cubicBezTo>
                    <a:pt x="308" y="185"/>
                    <a:pt x="308" y="186"/>
                    <a:pt x="308" y="186"/>
                  </a:cubicBezTo>
                  <a:cubicBezTo>
                    <a:pt x="348" y="186"/>
                    <a:pt x="348" y="186"/>
                    <a:pt x="348" y="186"/>
                  </a:cubicBezTo>
                  <a:cubicBezTo>
                    <a:pt x="328" y="185"/>
                    <a:pt x="328" y="185"/>
                    <a:pt x="328" y="185"/>
                  </a:cubicBezTo>
                  <a:cubicBezTo>
                    <a:pt x="336" y="185"/>
                    <a:pt x="346" y="185"/>
                    <a:pt x="353" y="185"/>
                  </a:cubicBezTo>
                  <a:cubicBezTo>
                    <a:pt x="351" y="184"/>
                    <a:pt x="347" y="185"/>
                    <a:pt x="346" y="184"/>
                  </a:cubicBezTo>
                  <a:cubicBezTo>
                    <a:pt x="346" y="184"/>
                    <a:pt x="346" y="184"/>
                    <a:pt x="345" y="185"/>
                  </a:cubicBezTo>
                  <a:cubicBezTo>
                    <a:pt x="345" y="184"/>
                    <a:pt x="345" y="184"/>
                    <a:pt x="345" y="184"/>
                  </a:cubicBezTo>
                  <a:cubicBezTo>
                    <a:pt x="344" y="184"/>
                    <a:pt x="343" y="184"/>
                    <a:pt x="342" y="184"/>
                  </a:cubicBezTo>
                  <a:cubicBezTo>
                    <a:pt x="343" y="183"/>
                    <a:pt x="343" y="183"/>
                    <a:pt x="344" y="183"/>
                  </a:cubicBezTo>
                  <a:cubicBezTo>
                    <a:pt x="342" y="183"/>
                    <a:pt x="341" y="184"/>
                    <a:pt x="339" y="183"/>
                  </a:cubicBezTo>
                  <a:cubicBezTo>
                    <a:pt x="340" y="182"/>
                    <a:pt x="342" y="183"/>
                    <a:pt x="343" y="182"/>
                  </a:cubicBezTo>
                  <a:cubicBezTo>
                    <a:pt x="345" y="181"/>
                    <a:pt x="348" y="183"/>
                    <a:pt x="348" y="181"/>
                  </a:cubicBezTo>
                  <a:cubicBezTo>
                    <a:pt x="348" y="183"/>
                    <a:pt x="352" y="182"/>
                    <a:pt x="353" y="182"/>
                  </a:cubicBezTo>
                  <a:cubicBezTo>
                    <a:pt x="353" y="182"/>
                    <a:pt x="352" y="182"/>
                    <a:pt x="352" y="181"/>
                  </a:cubicBezTo>
                  <a:cubicBezTo>
                    <a:pt x="353" y="181"/>
                    <a:pt x="353" y="181"/>
                    <a:pt x="353" y="181"/>
                  </a:cubicBezTo>
                  <a:cubicBezTo>
                    <a:pt x="355" y="181"/>
                    <a:pt x="357" y="180"/>
                    <a:pt x="359" y="181"/>
                  </a:cubicBezTo>
                  <a:cubicBezTo>
                    <a:pt x="355" y="182"/>
                    <a:pt x="355" y="182"/>
                    <a:pt x="355" y="182"/>
                  </a:cubicBezTo>
                  <a:cubicBezTo>
                    <a:pt x="357" y="182"/>
                    <a:pt x="359" y="182"/>
                    <a:pt x="359" y="181"/>
                  </a:cubicBezTo>
                  <a:cubicBezTo>
                    <a:pt x="359" y="183"/>
                    <a:pt x="363" y="181"/>
                    <a:pt x="365" y="181"/>
                  </a:cubicBezTo>
                  <a:cubicBezTo>
                    <a:pt x="368" y="182"/>
                    <a:pt x="368" y="180"/>
                    <a:pt x="372" y="181"/>
                  </a:cubicBezTo>
                  <a:cubicBezTo>
                    <a:pt x="371" y="179"/>
                    <a:pt x="366" y="182"/>
                    <a:pt x="364" y="180"/>
                  </a:cubicBezTo>
                  <a:cubicBezTo>
                    <a:pt x="364" y="180"/>
                    <a:pt x="364" y="180"/>
                    <a:pt x="364" y="180"/>
                  </a:cubicBezTo>
                  <a:cubicBezTo>
                    <a:pt x="354" y="181"/>
                    <a:pt x="343" y="180"/>
                    <a:pt x="333" y="181"/>
                  </a:cubicBezTo>
                  <a:cubicBezTo>
                    <a:pt x="331" y="179"/>
                    <a:pt x="326" y="181"/>
                    <a:pt x="323" y="180"/>
                  </a:cubicBezTo>
                  <a:cubicBezTo>
                    <a:pt x="358" y="179"/>
                    <a:pt x="358" y="179"/>
                    <a:pt x="358" y="179"/>
                  </a:cubicBezTo>
                  <a:cubicBezTo>
                    <a:pt x="300" y="178"/>
                    <a:pt x="300" y="178"/>
                    <a:pt x="300" y="178"/>
                  </a:cubicBezTo>
                  <a:cubicBezTo>
                    <a:pt x="304" y="178"/>
                    <a:pt x="309" y="179"/>
                    <a:pt x="313" y="177"/>
                  </a:cubicBezTo>
                  <a:cubicBezTo>
                    <a:pt x="315" y="179"/>
                    <a:pt x="317" y="177"/>
                    <a:pt x="319" y="178"/>
                  </a:cubicBezTo>
                  <a:cubicBezTo>
                    <a:pt x="321" y="178"/>
                    <a:pt x="324" y="177"/>
                    <a:pt x="327" y="177"/>
                  </a:cubicBezTo>
                  <a:cubicBezTo>
                    <a:pt x="328" y="176"/>
                    <a:pt x="331" y="178"/>
                    <a:pt x="332" y="177"/>
                  </a:cubicBezTo>
                  <a:cubicBezTo>
                    <a:pt x="336" y="178"/>
                    <a:pt x="339" y="176"/>
                    <a:pt x="343" y="177"/>
                  </a:cubicBezTo>
                  <a:cubicBezTo>
                    <a:pt x="345" y="177"/>
                    <a:pt x="345" y="177"/>
                    <a:pt x="345" y="177"/>
                  </a:cubicBezTo>
                  <a:cubicBezTo>
                    <a:pt x="347" y="178"/>
                    <a:pt x="347" y="178"/>
                    <a:pt x="347" y="178"/>
                  </a:cubicBezTo>
                  <a:cubicBezTo>
                    <a:pt x="348" y="176"/>
                    <a:pt x="353" y="178"/>
                    <a:pt x="353" y="176"/>
                  </a:cubicBezTo>
                  <a:cubicBezTo>
                    <a:pt x="355" y="177"/>
                    <a:pt x="355" y="177"/>
                    <a:pt x="355" y="177"/>
                  </a:cubicBezTo>
                  <a:cubicBezTo>
                    <a:pt x="355" y="177"/>
                    <a:pt x="355" y="177"/>
                    <a:pt x="355" y="177"/>
                  </a:cubicBezTo>
                  <a:cubicBezTo>
                    <a:pt x="354" y="177"/>
                    <a:pt x="354" y="177"/>
                    <a:pt x="354" y="176"/>
                  </a:cubicBezTo>
                  <a:cubicBezTo>
                    <a:pt x="358" y="176"/>
                    <a:pt x="358" y="176"/>
                    <a:pt x="358" y="176"/>
                  </a:cubicBezTo>
                  <a:cubicBezTo>
                    <a:pt x="337" y="175"/>
                    <a:pt x="317" y="177"/>
                    <a:pt x="296" y="176"/>
                  </a:cubicBezTo>
                  <a:cubicBezTo>
                    <a:pt x="317" y="175"/>
                    <a:pt x="331" y="175"/>
                    <a:pt x="352" y="175"/>
                  </a:cubicBezTo>
                  <a:cubicBezTo>
                    <a:pt x="352" y="174"/>
                    <a:pt x="352" y="174"/>
                    <a:pt x="352" y="174"/>
                  </a:cubicBezTo>
                  <a:cubicBezTo>
                    <a:pt x="349" y="174"/>
                    <a:pt x="347" y="174"/>
                    <a:pt x="345" y="174"/>
                  </a:cubicBezTo>
                  <a:cubicBezTo>
                    <a:pt x="341" y="174"/>
                    <a:pt x="336" y="173"/>
                    <a:pt x="332" y="175"/>
                  </a:cubicBezTo>
                  <a:cubicBezTo>
                    <a:pt x="329" y="174"/>
                    <a:pt x="324" y="174"/>
                    <a:pt x="320" y="175"/>
                  </a:cubicBezTo>
                  <a:cubicBezTo>
                    <a:pt x="315" y="173"/>
                    <a:pt x="308" y="175"/>
                    <a:pt x="303" y="174"/>
                  </a:cubicBezTo>
                  <a:cubicBezTo>
                    <a:pt x="306" y="173"/>
                    <a:pt x="312" y="174"/>
                    <a:pt x="315" y="173"/>
                  </a:cubicBezTo>
                  <a:cubicBezTo>
                    <a:pt x="281" y="173"/>
                    <a:pt x="281" y="173"/>
                    <a:pt x="281" y="173"/>
                  </a:cubicBezTo>
                  <a:cubicBezTo>
                    <a:pt x="302" y="172"/>
                    <a:pt x="321" y="172"/>
                    <a:pt x="339" y="171"/>
                  </a:cubicBezTo>
                  <a:cubicBezTo>
                    <a:pt x="338" y="171"/>
                    <a:pt x="338" y="171"/>
                    <a:pt x="338" y="171"/>
                  </a:cubicBezTo>
                  <a:cubicBezTo>
                    <a:pt x="337" y="171"/>
                    <a:pt x="337" y="171"/>
                    <a:pt x="337" y="171"/>
                  </a:cubicBezTo>
                  <a:cubicBezTo>
                    <a:pt x="339" y="171"/>
                    <a:pt x="340" y="170"/>
                    <a:pt x="342" y="171"/>
                  </a:cubicBezTo>
                  <a:cubicBezTo>
                    <a:pt x="341" y="172"/>
                    <a:pt x="341" y="172"/>
                    <a:pt x="341" y="172"/>
                  </a:cubicBezTo>
                  <a:cubicBezTo>
                    <a:pt x="347" y="171"/>
                    <a:pt x="358" y="172"/>
                    <a:pt x="364" y="171"/>
                  </a:cubicBezTo>
                  <a:cubicBezTo>
                    <a:pt x="363" y="171"/>
                    <a:pt x="363" y="171"/>
                    <a:pt x="363" y="171"/>
                  </a:cubicBezTo>
                  <a:cubicBezTo>
                    <a:pt x="364" y="170"/>
                    <a:pt x="367" y="169"/>
                    <a:pt x="369" y="170"/>
                  </a:cubicBezTo>
                  <a:cubicBezTo>
                    <a:pt x="368" y="170"/>
                    <a:pt x="368" y="170"/>
                    <a:pt x="368" y="171"/>
                  </a:cubicBezTo>
                  <a:cubicBezTo>
                    <a:pt x="371" y="171"/>
                    <a:pt x="374" y="170"/>
                    <a:pt x="377" y="171"/>
                  </a:cubicBezTo>
                  <a:cubicBezTo>
                    <a:pt x="377" y="171"/>
                    <a:pt x="377" y="171"/>
                    <a:pt x="377" y="171"/>
                  </a:cubicBezTo>
                  <a:cubicBezTo>
                    <a:pt x="400" y="171"/>
                    <a:pt x="400" y="171"/>
                    <a:pt x="400" y="171"/>
                  </a:cubicBezTo>
                  <a:cubicBezTo>
                    <a:pt x="402" y="171"/>
                    <a:pt x="402" y="171"/>
                    <a:pt x="402" y="171"/>
                  </a:cubicBezTo>
                  <a:cubicBezTo>
                    <a:pt x="402" y="171"/>
                    <a:pt x="403" y="171"/>
                    <a:pt x="403" y="171"/>
                  </a:cubicBezTo>
                  <a:cubicBezTo>
                    <a:pt x="416" y="170"/>
                    <a:pt x="426" y="171"/>
                    <a:pt x="439" y="171"/>
                  </a:cubicBezTo>
                  <a:cubicBezTo>
                    <a:pt x="441" y="170"/>
                    <a:pt x="441" y="170"/>
                    <a:pt x="441" y="170"/>
                  </a:cubicBezTo>
                  <a:cubicBezTo>
                    <a:pt x="444" y="172"/>
                    <a:pt x="447" y="169"/>
                    <a:pt x="450" y="170"/>
                  </a:cubicBezTo>
                  <a:cubicBezTo>
                    <a:pt x="450" y="170"/>
                    <a:pt x="450" y="170"/>
                    <a:pt x="450" y="170"/>
                  </a:cubicBezTo>
                  <a:cubicBezTo>
                    <a:pt x="429" y="170"/>
                    <a:pt x="409" y="169"/>
                    <a:pt x="388" y="169"/>
                  </a:cubicBezTo>
                  <a:cubicBezTo>
                    <a:pt x="388" y="169"/>
                    <a:pt x="388" y="169"/>
                    <a:pt x="388" y="169"/>
                  </a:cubicBezTo>
                  <a:cubicBezTo>
                    <a:pt x="405" y="169"/>
                    <a:pt x="418" y="168"/>
                    <a:pt x="433" y="168"/>
                  </a:cubicBezTo>
                  <a:cubicBezTo>
                    <a:pt x="428" y="168"/>
                    <a:pt x="420" y="168"/>
                    <a:pt x="415" y="168"/>
                  </a:cubicBezTo>
                  <a:cubicBezTo>
                    <a:pt x="421" y="167"/>
                    <a:pt x="430" y="168"/>
                    <a:pt x="436" y="167"/>
                  </a:cubicBezTo>
                  <a:cubicBezTo>
                    <a:pt x="434" y="167"/>
                    <a:pt x="432" y="167"/>
                    <a:pt x="431" y="167"/>
                  </a:cubicBezTo>
                  <a:cubicBezTo>
                    <a:pt x="431" y="166"/>
                    <a:pt x="431" y="166"/>
                    <a:pt x="431" y="166"/>
                  </a:cubicBezTo>
                  <a:cubicBezTo>
                    <a:pt x="439" y="166"/>
                    <a:pt x="446" y="166"/>
                    <a:pt x="454" y="166"/>
                  </a:cubicBezTo>
                  <a:cubicBezTo>
                    <a:pt x="448" y="165"/>
                    <a:pt x="440" y="166"/>
                    <a:pt x="433" y="166"/>
                  </a:cubicBezTo>
                  <a:cubicBezTo>
                    <a:pt x="432" y="166"/>
                    <a:pt x="430" y="164"/>
                    <a:pt x="429" y="166"/>
                  </a:cubicBezTo>
                  <a:cubicBezTo>
                    <a:pt x="417" y="165"/>
                    <a:pt x="405" y="165"/>
                    <a:pt x="392" y="165"/>
                  </a:cubicBezTo>
                  <a:cubicBezTo>
                    <a:pt x="398" y="164"/>
                    <a:pt x="406" y="165"/>
                    <a:pt x="412" y="164"/>
                  </a:cubicBezTo>
                  <a:cubicBezTo>
                    <a:pt x="414" y="163"/>
                    <a:pt x="419" y="164"/>
                    <a:pt x="421" y="163"/>
                  </a:cubicBezTo>
                  <a:cubicBezTo>
                    <a:pt x="420" y="165"/>
                    <a:pt x="416" y="164"/>
                    <a:pt x="415" y="164"/>
                  </a:cubicBezTo>
                  <a:cubicBezTo>
                    <a:pt x="416" y="165"/>
                    <a:pt x="420" y="165"/>
                    <a:pt x="421" y="164"/>
                  </a:cubicBezTo>
                  <a:cubicBezTo>
                    <a:pt x="421" y="164"/>
                    <a:pt x="421" y="164"/>
                    <a:pt x="421" y="165"/>
                  </a:cubicBezTo>
                  <a:cubicBezTo>
                    <a:pt x="424" y="165"/>
                    <a:pt x="426" y="164"/>
                    <a:pt x="427" y="164"/>
                  </a:cubicBezTo>
                  <a:cubicBezTo>
                    <a:pt x="422" y="164"/>
                    <a:pt x="422" y="164"/>
                    <a:pt x="422" y="164"/>
                  </a:cubicBezTo>
                  <a:cubicBezTo>
                    <a:pt x="422" y="163"/>
                    <a:pt x="422" y="163"/>
                    <a:pt x="422" y="163"/>
                  </a:cubicBezTo>
                  <a:cubicBezTo>
                    <a:pt x="433" y="163"/>
                    <a:pt x="441" y="163"/>
                    <a:pt x="450" y="163"/>
                  </a:cubicBezTo>
                  <a:cubicBezTo>
                    <a:pt x="447" y="163"/>
                    <a:pt x="444" y="163"/>
                    <a:pt x="442" y="162"/>
                  </a:cubicBezTo>
                  <a:cubicBezTo>
                    <a:pt x="443" y="162"/>
                    <a:pt x="443" y="162"/>
                    <a:pt x="443" y="162"/>
                  </a:cubicBezTo>
                  <a:cubicBezTo>
                    <a:pt x="466" y="162"/>
                    <a:pt x="466" y="162"/>
                    <a:pt x="466" y="162"/>
                  </a:cubicBezTo>
                  <a:cubicBezTo>
                    <a:pt x="442" y="161"/>
                    <a:pt x="442" y="161"/>
                    <a:pt x="442" y="161"/>
                  </a:cubicBezTo>
                  <a:cubicBezTo>
                    <a:pt x="442" y="161"/>
                    <a:pt x="442" y="161"/>
                    <a:pt x="442" y="161"/>
                  </a:cubicBezTo>
                  <a:cubicBezTo>
                    <a:pt x="472" y="161"/>
                    <a:pt x="472" y="161"/>
                    <a:pt x="472" y="161"/>
                  </a:cubicBezTo>
                  <a:cubicBezTo>
                    <a:pt x="465" y="160"/>
                    <a:pt x="458" y="160"/>
                    <a:pt x="450" y="160"/>
                  </a:cubicBezTo>
                  <a:cubicBezTo>
                    <a:pt x="451" y="158"/>
                    <a:pt x="451" y="158"/>
                    <a:pt x="451" y="158"/>
                  </a:cubicBezTo>
                  <a:cubicBezTo>
                    <a:pt x="449" y="158"/>
                    <a:pt x="449" y="158"/>
                    <a:pt x="449" y="158"/>
                  </a:cubicBezTo>
                  <a:cubicBezTo>
                    <a:pt x="450" y="158"/>
                    <a:pt x="450" y="158"/>
                    <a:pt x="450" y="159"/>
                  </a:cubicBezTo>
                  <a:cubicBezTo>
                    <a:pt x="446" y="160"/>
                    <a:pt x="438" y="158"/>
                    <a:pt x="434" y="160"/>
                  </a:cubicBezTo>
                  <a:cubicBezTo>
                    <a:pt x="434" y="160"/>
                    <a:pt x="433" y="160"/>
                    <a:pt x="433" y="159"/>
                  </a:cubicBezTo>
                  <a:cubicBezTo>
                    <a:pt x="423" y="159"/>
                    <a:pt x="410" y="160"/>
                    <a:pt x="401" y="159"/>
                  </a:cubicBezTo>
                  <a:cubicBezTo>
                    <a:pt x="401" y="159"/>
                    <a:pt x="401" y="159"/>
                    <a:pt x="401" y="159"/>
                  </a:cubicBezTo>
                  <a:cubicBezTo>
                    <a:pt x="395" y="160"/>
                    <a:pt x="385" y="160"/>
                    <a:pt x="378" y="159"/>
                  </a:cubicBezTo>
                  <a:cubicBezTo>
                    <a:pt x="387" y="157"/>
                    <a:pt x="397" y="160"/>
                    <a:pt x="405" y="158"/>
                  </a:cubicBezTo>
                  <a:cubicBezTo>
                    <a:pt x="400" y="158"/>
                    <a:pt x="392" y="158"/>
                    <a:pt x="386" y="158"/>
                  </a:cubicBezTo>
                  <a:cubicBezTo>
                    <a:pt x="393" y="157"/>
                    <a:pt x="403" y="157"/>
                    <a:pt x="410" y="157"/>
                  </a:cubicBezTo>
                  <a:cubicBezTo>
                    <a:pt x="399" y="157"/>
                    <a:pt x="392" y="156"/>
                    <a:pt x="382" y="156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90" y="155"/>
                    <a:pt x="397" y="155"/>
                    <a:pt x="403" y="155"/>
                  </a:cubicBezTo>
                  <a:cubicBezTo>
                    <a:pt x="403" y="156"/>
                    <a:pt x="403" y="156"/>
                    <a:pt x="403" y="156"/>
                  </a:cubicBezTo>
                  <a:cubicBezTo>
                    <a:pt x="406" y="156"/>
                    <a:pt x="409" y="155"/>
                    <a:pt x="412" y="155"/>
                  </a:cubicBezTo>
                  <a:cubicBezTo>
                    <a:pt x="412" y="155"/>
                    <a:pt x="412" y="155"/>
                    <a:pt x="412" y="155"/>
                  </a:cubicBezTo>
                  <a:cubicBezTo>
                    <a:pt x="413" y="154"/>
                    <a:pt x="415" y="156"/>
                    <a:pt x="415" y="155"/>
                  </a:cubicBezTo>
                  <a:cubicBezTo>
                    <a:pt x="417" y="154"/>
                    <a:pt x="417" y="155"/>
                    <a:pt x="417" y="155"/>
                  </a:cubicBezTo>
                  <a:cubicBezTo>
                    <a:pt x="417" y="155"/>
                    <a:pt x="417" y="155"/>
                    <a:pt x="417" y="155"/>
                  </a:cubicBezTo>
                  <a:cubicBezTo>
                    <a:pt x="426" y="155"/>
                    <a:pt x="426" y="155"/>
                    <a:pt x="426" y="155"/>
                  </a:cubicBezTo>
                  <a:cubicBezTo>
                    <a:pt x="403" y="154"/>
                    <a:pt x="403" y="154"/>
                    <a:pt x="403" y="154"/>
                  </a:cubicBezTo>
                  <a:cubicBezTo>
                    <a:pt x="414" y="153"/>
                    <a:pt x="427" y="154"/>
                    <a:pt x="439" y="154"/>
                  </a:cubicBezTo>
                  <a:cubicBezTo>
                    <a:pt x="439" y="153"/>
                    <a:pt x="439" y="153"/>
                    <a:pt x="439" y="153"/>
                  </a:cubicBezTo>
                  <a:cubicBezTo>
                    <a:pt x="437" y="153"/>
                    <a:pt x="437" y="153"/>
                    <a:pt x="437" y="153"/>
                  </a:cubicBezTo>
                  <a:cubicBezTo>
                    <a:pt x="436" y="153"/>
                    <a:pt x="433" y="153"/>
                    <a:pt x="431" y="153"/>
                  </a:cubicBezTo>
                  <a:cubicBezTo>
                    <a:pt x="431" y="152"/>
                    <a:pt x="431" y="152"/>
                    <a:pt x="431" y="152"/>
                  </a:cubicBezTo>
                  <a:cubicBezTo>
                    <a:pt x="429" y="152"/>
                    <a:pt x="429" y="152"/>
                    <a:pt x="429" y="152"/>
                  </a:cubicBezTo>
                  <a:cubicBezTo>
                    <a:pt x="428" y="152"/>
                    <a:pt x="428" y="153"/>
                    <a:pt x="427" y="153"/>
                  </a:cubicBezTo>
                  <a:cubicBezTo>
                    <a:pt x="423" y="154"/>
                    <a:pt x="425" y="152"/>
                    <a:pt x="422" y="153"/>
                  </a:cubicBezTo>
                  <a:cubicBezTo>
                    <a:pt x="421" y="153"/>
                    <a:pt x="421" y="153"/>
                    <a:pt x="421" y="152"/>
                  </a:cubicBezTo>
                  <a:cubicBezTo>
                    <a:pt x="417" y="153"/>
                    <a:pt x="412" y="152"/>
                    <a:pt x="411" y="153"/>
                  </a:cubicBezTo>
                  <a:cubicBezTo>
                    <a:pt x="409" y="152"/>
                    <a:pt x="406" y="153"/>
                    <a:pt x="405" y="152"/>
                  </a:cubicBezTo>
                  <a:cubicBezTo>
                    <a:pt x="411" y="151"/>
                    <a:pt x="419" y="152"/>
                    <a:pt x="425" y="152"/>
                  </a:cubicBezTo>
                  <a:cubicBezTo>
                    <a:pt x="431" y="150"/>
                    <a:pt x="435" y="152"/>
                    <a:pt x="440" y="151"/>
                  </a:cubicBezTo>
                  <a:cubicBezTo>
                    <a:pt x="433" y="151"/>
                    <a:pt x="433" y="151"/>
                    <a:pt x="433" y="151"/>
                  </a:cubicBezTo>
                  <a:cubicBezTo>
                    <a:pt x="439" y="149"/>
                    <a:pt x="448" y="150"/>
                    <a:pt x="454" y="150"/>
                  </a:cubicBezTo>
                  <a:cubicBezTo>
                    <a:pt x="448" y="150"/>
                    <a:pt x="442" y="147"/>
                    <a:pt x="440" y="147"/>
                  </a:cubicBezTo>
                  <a:cubicBezTo>
                    <a:pt x="440" y="148"/>
                    <a:pt x="440" y="148"/>
                    <a:pt x="440" y="148"/>
                  </a:cubicBezTo>
                  <a:cubicBezTo>
                    <a:pt x="440" y="148"/>
                    <a:pt x="438" y="148"/>
                    <a:pt x="437" y="148"/>
                  </a:cubicBezTo>
                  <a:cubicBezTo>
                    <a:pt x="437" y="148"/>
                    <a:pt x="436" y="148"/>
                    <a:pt x="436" y="147"/>
                  </a:cubicBezTo>
                  <a:cubicBezTo>
                    <a:pt x="436" y="148"/>
                    <a:pt x="437" y="148"/>
                    <a:pt x="436" y="148"/>
                  </a:cubicBezTo>
                  <a:cubicBezTo>
                    <a:pt x="434" y="147"/>
                    <a:pt x="434" y="147"/>
                    <a:pt x="434" y="147"/>
                  </a:cubicBezTo>
                  <a:cubicBezTo>
                    <a:pt x="434" y="147"/>
                    <a:pt x="434" y="147"/>
                    <a:pt x="434" y="147"/>
                  </a:cubicBezTo>
                  <a:cubicBezTo>
                    <a:pt x="422" y="148"/>
                    <a:pt x="411" y="148"/>
                    <a:pt x="398" y="147"/>
                  </a:cubicBezTo>
                  <a:cubicBezTo>
                    <a:pt x="399" y="147"/>
                    <a:pt x="399" y="147"/>
                    <a:pt x="399" y="147"/>
                  </a:cubicBezTo>
                  <a:cubicBezTo>
                    <a:pt x="405" y="147"/>
                    <a:pt x="410" y="148"/>
                    <a:pt x="415" y="146"/>
                  </a:cubicBezTo>
                  <a:cubicBezTo>
                    <a:pt x="415" y="146"/>
                    <a:pt x="416" y="147"/>
                    <a:pt x="416" y="147"/>
                  </a:cubicBezTo>
                  <a:cubicBezTo>
                    <a:pt x="417" y="147"/>
                    <a:pt x="417" y="147"/>
                    <a:pt x="417" y="147"/>
                  </a:cubicBezTo>
                  <a:cubicBezTo>
                    <a:pt x="417" y="147"/>
                    <a:pt x="417" y="147"/>
                    <a:pt x="417" y="147"/>
                  </a:cubicBezTo>
                  <a:cubicBezTo>
                    <a:pt x="419" y="146"/>
                    <a:pt x="422" y="146"/>
                    <a:pt x="423" y="147"/>
                  </a:cubicBezTo>
                  <a:cubicBezTo>
                    <a:pt x="423" y="147"/>
                    <a:pt x="423" y="147"/>
                    <a:pt x="423" y="147"/>
                  </a:cubicBezTo>
                  <a:cubicBezTo>
                    <a:pt x="424" y="147"/>
                    <a:pt x="424" y="146"/>
                    <a:pt x="425" y="147"/>
                  </a:cubicBezTo>
                  <a:cubicBezTo>
                    <a:pt x="425" y="147"/>
                    <a:pt x="425" y="147"/>
                    <a:pt x="425" y="147"/>
                  </a:cubicBezTo>
                  <a:cubicBezTo>
                    <a:pt x="426" y="147"/>
                    <a:pt x="427" y="147"/>
                    <a:pt x="427" y="147"/>
                  </a:cubicBezTo>
                  <a:cubicBezTo>
                    <a:pt x="427" y="147"/>
                    <a:pt x="427" y="147"/>
                    <a:pt x="427" y="147"/>
                  </a:cubicBezTo>
                  <a:cubicBezTo>
                    <a:pt x="437" y="146"/>
                    <a:pt x="437" y="146"/>
                    <a:pt x="437" y="146"/>
                  </a:cubicBezTo>
                  <a:cubicBezTo>
                    <a:pt x="436" y="146"/>
                    <a:pt x="436" y="146"/>
                    <a:pt x="435" y="146"/>
                  </a:cubicBezTo>
                  <a:cubicBezTo>
                    <a:pt x="436" y="145"/>
                    <a:pt x="436" y="145"/>
                    <a:pt x="436" y="145"/>
                  </a:cubicBezTo>
                  <a:cubicBezTo>
                    <a:pt x="427" y="146"/>
                    <a:pt x="419" y="146"/>
                    <a:pt x="411" y="145"/>
                  </a:cubicBezTo>
                  <a:cubicBezTo>
                    <a:pt x="411" y="145"/>
                    <a:pt x="411" y="145"/>
                    <a:pt x="411" y="145"/>
                  </a:cubicBezTo>
                  <a:cubicBezTo>
                    <a:pt x="409" y="146"/>
                    <a:pt x="409" y="146"/>
                    <a:pt x="409" y="146"/>
                  </a:cubicBezTo>
                  <a:cubicBezTo>
                    <a:pt x="409" y="145"/>
                    <a:pt x="408" y="145"/>
                    <a:pt x="409" y="145"/>
                  </a:cubicBezTo>
                  <a:cubicBezTo>
                    <a:pt x="408" y="145"/>
                    <a:pt x="407" y="145"/>
                    <a:pt x="406" y="145"/>
                  </a:cubicBezTo>
                  <a:cubicBezTo>
                    <a:pt x="386" y="143"/>
                    <a:pt x="361" y="145"/>
                    <a:pt x="337" y="144"/>
                  </a:cubicBezTo>
                  <a:cubicBezTo>
                    <a:pt x="338" y="143"/>
                    <a:pt x="340" y="144"/>
                    <a:pt x="342" y="143"/>
                  </a:cubicBezTo>
                  <a:cubicBezTo>
                    <a:pt x="342" y="143"/>
                    <a:pt x="342" y="143"/>
                    <a:pt x="342" y="144"/>
                  </a:cubicBezTo>
                  <a:cubicBezTo>
                    <a:pt x="345" y="143"/>
                    <a:pt x="351" y="143"/>
                    <a:pt x="354" y="143"/>
                  </a:cubicBezTo>
                  <a:cubicBezTo>
                    <a:pt x="365" y="143"/>
                    <a:pt x="376" y="143"/>
                    <a:pt x="390" y="143"/>
                  </a:cubicBezTo>
                  <a:cubicBezTo>
                    <a:pt x="390" y="143"/>
                    <a:pt x="390" y="143"/>
                    <a:pt x="390" y="143"/>
                  </a:cubicBezTo>
                  <a:cubicBezTo>
                    <a:pt x="394" y="142"/>
                    <a:pt x="397" y="143"/>
                    <a:pt x="399" y="143"/>
                  </a:cubicBezTo>
                  <a:cubicBezTo>
                    <a:pt x="411" y="142"/>
                    <a:pt x="426" y="142"/>
                    <a:pt x="439" y="143"/>
                  </a:cubicBezTo>
                  <a:cubicBezTo>
                    <a:pt x="442" y="142"/>
                    <a:pt x="442" y="142"/>
                    <a:pt x="442" y="142"/>
                  </a:cubicBezTo>
                  <a:cubicBezTo>
                    <a:pt x="426" y="142"/>
                    <a:pt x="411" y="141"/>
                    <a:pt x="400" y="140"/>
                  </a:cubicBezTo>
                  <a:cubicBezTo>
                    <a:pt x="409" y="140"/>
                    <a:pt x="409" y="140"/>
                    <a:pt x="409" y="140"/>
                  </a:cubicBezTo>
                  <a:cubicBezTo>
                    <a:pt x="394" y="138"/>
                    <a:pt x="378" y="139"/>
                    <a:pt x="363" y="139"/>
                  </a:cubicBezTo>
                  <a:cubicBezTo>
                    <a:pt x="361" y="141"/>
                    <a:pt x="360" y="138"/>
                    <a:pt x="359" y="138"/>
                  </a:cubicBezTo>
                  <a:cubicBezTo>
                    <a:pt x="377" y="138"/>
                    <a:pt x="397" y="138"/>
                    <a:pt x="416" y="138"/>
                  </a:cubicBezTo>
                  <a:cubicBezTo>
                    <a:pt x="415" y="137"/>
                    <a:pt x="415" y="137"/>
                    <a:pt x="415" y="137"/>
                  </a:cubicBezTo>
                  <a:cubicBezTo>
                    <a:pt x="417" y="136"/>
                    <a:pt x="420" y="137"/>
                    <a:pt x="423" y="136"/>
                  </a:cubicBezTo>
                  <a:cubicBezTo>
                    <a:pt x="415" y="135"/>
                    <a:pt x="406" y="136"/>
                    <a:pt x="398" y="135"/>
                  </a:cubicBezTo>
                  <a:cubicBezTo>
                    <a:pt x="399" y="134"/>
                    <a:pt x="402" y="135"/>
                    <a:pt x="401" y="134"/>
                  </a:cubicBezTo>
                  <a:cubicBezTo>
                    <a:pt x="403" y="134"/>
                    <a:pt x="404" y="134"/>
                    <a:pt x="405" y="134"/>
                  </a:cubicBezTo>
                  <a:cubicBezTo>
                    <a:pt x="410" y="134"/>
                    <a:pt x="410" y="134"/>
                    <a:pt x="410" y="134"/>
                  </a:cubicBezTo>
                  <a:cubicBezTo>
                    <a:pt x="398" y="134"/>
                    <a:pt x="398" y="134"/>
                    <a:pt x="398" y="134"/>
                  </a:cubicBezTo>
                  <a:cubicBezTo>
                    <a:pt x="398" y="134"/>
                    <a:pt x="398" y="134"/>
                    <a:pt x="398" y="134"/>
                  </a:cubicBezTo>
                  <a:cubicBezTo>
                    <a:pt x="398" y="134"/>
                    <a:pt x="398" y="134"/>
                    <a:pt x="398" y="134"/>
                  </a:cubicBezTo>
                  <a:cubicBezTo>
                    <a:pt x="397" y="134"/>
                    <a:pt x="395" y="135"/>
                    <a:pt x="394" y="134"/>
                  </a:cubicBezTo>
                  <a:cubicBezTo>
                    <a:pt x="394" y="134"/>
                    <a:pt x="395" y="134"/>
                    <a:pt x="395" y="134"/>
                  </a:cubicBezTo>
                  <a:cubicBezTo>
                    <a:pt x="394" y="134"/>
                    <a:pt x="393" y="134"/>
                    <a:pt x="393" y="134"/>
                  </a:cubicBezTo>
                  <a:cubicBezTo>
                    <a:pt x="393" y="135"/>
                    <a:pt x="392" y="134"/>
                    <a:pt x="391" y="135"/>
                  </a:cubicBezTo>
                  <a:cubicBezTo>
                    <a:pt x="391" y="134"/>
                    <a:pt x="390" y="134"/>
                    <a:pt x="390" y="134"/>
                  </a:cubicBezTo>
                  <a:cubicBezTo>
                    <a:pt x="348" y="134"/>
                    <a:pt x="348" y="134"/>
                    <a:pt x="348" y="134"/>
                  </a:cubicBezTo>
                  <a:cubicBezTo>
                    <a:pt x="362" y="135"/>
                    <a:pt x="362" y="135"/>
                    <a:pt x="362" y="135"/>
                  </a:cubicBezTo>
                  <a:cubicBezTo>
                    <a:pt x="356" y="135"/>
                    <a:pt x="349" y="135"/>
                    <a:pt x="343" y="135"/>
                  </a:cubicBezTo>
                  <a:cubicBezTo>
                    <a:pt x="346" y="134"/>
                    <a:pt x="347" y="134"/>
                    <a:pt x="349" y="133"/>
                  </a:cubicBezTo>
                  <a:cubicBezTo>
                    <a:pt x="398" y="133"/>
                    <a:pt x="398" y="133"/>
                    <a:pt x="398" y="133"/>
                  </a:cubicBezTo>
                  <a:cubicBezTo>
                    <a:pt x="392" y="132"/>
                    <a:pt x="392" y="132"/>
                    <a:pt x="392" y="132"/>
                  </a:cubicBezTo>
                  <a:cubicBezTo>
                    <a:pt x="392" y="132"/>
                    <a:pt x="392" y="132"/>
                    <a:pt x="392" y="132"/>
                  </a:cubicBezTo>
                  <a:cubicBezTo>
                    <a:pt x="371" y="132"/>
                    <a:pt x="371" y="132"/>
                    <a:pt x="371" y="132"/>
                  </a:cubicBezTo>
                  <a:cubicBezTo>
                    <a:pt x="375" y="131"/>
                    <a:pt x="383" y="133"/>
                    <a:pt x="384" y="131"/>
                  </a:cubicBezTo>
                  <a:cubicBezTo>
                    <a:pt x="405" y="130"/>
                    <a:pt x="405" y="130"/>
                    <a:pt x="405" y="130"/>
                  </a:cubicBezTo>
                  <a:cubicBezTo>
                    <a:pt x="405" y="130"/>
                    <a:pt x="405" y="130"/>
                    <a:pt x="405" y="130"/>
                  </a:cubicBezTo>
                  <a:cubicBezTo>
                    <a:pt x="395" y="130"/>
                    <a:pt x="386" y="130"/>
                    <a:pt x="377" y="130"/>
                  </a:cubicBezTo>
                  <a:cubicBezTo>
                    <a:pt x="385" y="129"/>
                    <a:pt x="395" y="130"/>
                    <a:pt x="404" y="130"/>
                  </a:cubicBezTo>
                  <a:cubicBezTo>
                    <a:pt x="406" y="129"/>
                    <a:pt x="406" y="129"/>
                    <a:pt x="406" y="129"/>
                  </a:cubicBezTo>
                  <a:cubicBezTo>
                    <a:pt x="382" y="129"/>
                    <a:pt x="382" y="129"/>
                    <a:pt x="382" y="129"/>
                  </a:cubicBezTo>
                  <a:cubicBezTo>
                    <a:pt x="381" y="128"/>
                    <a:pt x="381" y="128"/>
                    <a:pt x="381" y="128"/>
                  </a:cubicBezTo>
                  <a:cubicBezTo>
                    <a:pt x="336" y="128"/>
                    <a:pt x="336" y="128"/>
                    <a:pt x="336" y="128"/>
                  </a:cubicBezTo>
                  <a:cubicBezTo>
                    <a:pt x="341" y="126"/>
                    <a:pt x="347" y="127"/>
                    <a:pt x="354" y="127"/>
                  </a:cubicBezTo>
                  <a:cubicBezTo>
                    <a:pt x="354" y="128"/>
                    <a:pt x="354" y="128"/>
                    <a:pt x="354" y="128"/>
                  </a:cubicBezTo>
                  <a:cubicBezTo>
                    <a:pt x="355" y="128"/>
                    <a:pt x="356" y="128"/>
                    <a:pt x="356" y="127"/>
                  </a:cubicBezTo>
                  <a:cubicBezTo>
                    <a:pt x="357" y="128"/>
                    <a:pt x="357" y="128"/>
                    <a:pt x="357" y="128"/>
                  </a:cubicBezTo>
                  <a:cubicBezTo>
                    <a:pt x="357" y="127"/>
                    <a:pt x="357" y="127"/>
                    <a:pt x="357" y="127"/>
                  </a:cubicBezTo>
                  <a:cubicBezTo>
                    <a:pt x="378" y="128"/>
                    <a:pt x="403" y="127"/>
                    <a:pt x="421" y="127"/>
                  </a:cubicBezTo>
                  <a:cubicBezTo>
                    <a:pt x="415" y="127"/>
                    <a:pt x="411" y="126"/>
                    <a:pt x="406" y="127"/>
                  </a:cubicBezTo>
                  <a:cubicBezTo>
                    <a:pt x="405" y="126"/>
                    <a:pt x="405" y="126"/>
                    <a:pt x="405" y="126"/>
                  </a:cubicBezTo>
                  <a:cubicBezTo>
                    <a:pt x="404" y="126"/>
                    <a:pt x="403" y="126"/>
                    <a:pt x="403" y="126"/>
                  </a:cubicBezTo>
                  <a:cubicBezTo>
                    <a:pt x="402" y="126"/>
                    <a:pt x="402" y="126"/>
                    <a:pt x="402" y="126"/>
                  </a:cubicBezTo>
                  <a:cubicBezTo>
                    <a:pt x="400" y="126"/>
                    <a:pt x="400" y="126"/>
                    <a:pt x="400" y="126"/>
                  </a:cubicBezTo>
                  <a:cubicBezTo>
                    <a:pt x="399" y="126"/>
                    <a:pt x="396" y="124"/>
                    <a:pt x="398" y="126"/>
                  </a:cubicBezTo>
                  <a:cubicBezTo>
                    <a:pt x="396" y="126"/>
                    <a:pt x="397" y="125"/>
                    <a:pt x="396" y="125"/>
                  </a:cubicBezTo>
                  <a:cubicBezTo>
                    <a:pt x="404" y="124"/>
                    <a:pt x="404" y="124"/>
                    <a:pt x="404" y="124"/>
                  </a:cubicBezTo>
                  <a:cubicBezTo>
                    <a:pt x="396" y="124"/>
                    <a:pt x="389" y="124"/>
                    <a:pt x="382" y="124"/>
                  </a:cubicBezTo>
                  <a:cubicBezTo>
                    <a:pt x="389" y="123"/>
                    <a:pt x="397" y="124"/>
                    <a:pt x="402" y="123"/>
                  </a:cubicBezTo>
                  <a:cubicBezTo>
                    <a:pt x="401" y="122"/>
                    <a:pt x="398" y="123"/>
                    <a:pt x="398" y="121"/>
                  </a:cubicBezTo>
                  <a:cubicBezTo>
                    <a:pt x="398" y="121"/>
                    <a:pt x="400" y="121"/>
                    <a:pt x="400" y="121"/>
                  </a:cubicBezTo>
                  <a:cubicBezTo>
                    <a:pt x="398" y="120"/>
                    <a:pt x="393" y="122"/>
                    <a:pt x="391" y="120"/>
                  </a:cubicBezTo>
                  <a:cubicBezTo>
                    <a:pt x="389" y="120"/>
                    <a:pt x="389" y="121"/>
                    <a:pt x="387" y="121"/>
                  </a:cubicBezTo>
                  <a:cubicBezTo>
                    <a:pt x="386" y="120"/>
                    <a:pt x="386" y="120"/>
                    <a:pt x="386" y="120"/>
                  </a:cubicBezTo>
                  <a:cubicBezTo>
                    <a:pt x="384" y="121"/>
                    <a:pt x="384" y="121"/>
                    <a:pt x="384" y="121"/>
                  </a:cubicBezTo>
                  <a:cubicBezTo>
                    <a:pt x="384" y="120"/>
                    <a:pt x="384" y="120"/>
                    <a:pt x="384" y="120"/>
                  </a:cubicBezTo>
                  <a:cubicBezTo>
                    <a:pt x="382" y="120"/>
                    <a:pt x="381" y="120"/>
                    <a:pt x="380" y="121"/>
                  </a:cubicBezTo>
                  <a:cubicBezTo>
                    <a:pt x="380" y="120"/>
                    <a:pt x="379" y="120"/>
                    <a:pt x="379" y="120"/>
                  </a:cubicBezTo>
                  <a:cubicBezTo>
                    <a:pt x="377" y="120"/>
                    <a:pt x="374" y="119"/>
                    <a:pt x="373" y="121"/>
                  </a:cubicBezTo>
                  <a:cubicBezTo>
                    <a:pt x="373" y="120"/>
                    <a:pt x="373" y="120"/>
                    <a:pt x="373" y="120"/>
                  </a:cubicBezTo>
                  <a:cubicBezTo>
                    <a:pt x="371" y="121"/>
                    <a:pt x="368" y="119"/>
                    <a:pt x="367" y="121"/>
                  </a:cubicBezTo>
                  <a:cubicBezTo>
                    <a:pt x="365" y="119"/>
                    <a:pt x="361" y="120"/>
                    <a:pt x="359" y="120"/>
                  </a:cubicBezTo>
                  <a:cubicBezTo>
                    <a:pt x="358" y="119"/>
                    <a:pt x="360" y="119"/>
                    <a:pt x="360" y="119"/>
                  </a:cubicBezTo>
                  <a:cubicBezTo>
                    <a:pt x="365" y="119"/>
                    <a:pt x="370" y="119"/>
                    <a:pt x="376" y="119"/>
                  </a:cubicBezTo>
                  <a:cubicBezTo>
                    <a:pt x="375" y="119"/>
                    <a:pt x="375" y="118"/>
                    <a:pt x="374" y="118"/>
                  </a:cubicBezTo>
                  <a:cubicBezTo>
                    <a:pt x="376" y="117"/>
                    <a:pt x="376" y="117"/>
                    <a:pt x="376" y="117"/>
                  </a:cubicBezTo>
                  <a:cubicBezTo>
                    <a:pt x="411" y="117"/>
                    <a:pt x="411" y="117"/>
                    <a:pt x="411" y="117"/>
                  </a:cubicBezTo>
                  <a:cubicBezTo>
                    <a:pt x="331" y="117"/>
                    <a:pt x="331" y="117"/>
                    <a:pt x="331" y="117"/>
                  </a:cubicBezTo>
                  <a:cubicBezTo>
                    <a:pt x="312" y="116"/>
                    <a:pt x="312" y="116"/>
                    <a:pt x="312" y="116"/>
                  </a:cubicBezTo>
                  <a:cubicBezTo>
                    <a:pt x="314" y="115"/>
                    <a:pt x="318" y="116"/>
                    <a:pt x="320" y="115"/>
                  </a:cubicBezTo>
                  <a:cubicBezTo>
                    <a:pt x="316" y="115"/>
                    <a:pt x="313" y="116"/>
                    <a:pt x="309" y="114"/>
                  </a:cubicBezTo>
                  <a:cubicBezTo>
                    <a:pt x="318" y="113"/>
                    <a:pt x="331" y="114"/>
                    <a:pt x="341" y="113"/>
                  </a:cubicBezTo>
                  <a:cubicBezTo>
                    <a:pt x="340" y="113"/>
                    <a:pt x="340" y="113"/>
                    <a:pt x="339" y="113"/>
                  </a:cubicBezTo>
                  <a:cubicBezTo>
                    <a:pt x="341" y="111"/>
                    <a:pt x="343" y="114"/>
                    <a:pt x="345" y="112"/>
                  </a:cubicBezTo>
                  <a:cubicBezTo>
                    <a:pt x="345" y="112"/>
                    <a:pt x="345" y="112"/>
                    <a:pt x="345" y="113"/>
                  </a:cubicBezTo>
                  <a:cubicBezTo>
                    <a:pt x="346" y="113"/>
                    <a:pt x="348" y="113"/>
                    <a:pt x="348" y="113"/>
                  </a:cubicBezTo>
                  <a:cubicBezTo>
                    <a:pt x="348" y="113"/>
                    <a:pt x="348" y="113"/>
                    <a:pt x="348" y="113"/>
                  </a:cubicBezTo>
                  <a:cubicBezTo>
                    <a:pt x="349" y="114"/>
                    <a:pt x="352" y="113"/>
                    <a:pt x="353" y="114"/>
                  </a:cubicBezTo>
                  <a:cubicBezTo>
                    <a:pt x="353" y="114"/>
                    <a:pt x="353" y="114"/>
                    <a:pt x="353" y="114"/>
                  </a:cubicBezTo>
                  <a:cubicBezTo>
                    <a:pt x="359" y="113"/>
                    <a:pt x="365" y="114"/>
                    <a:pt x="371" y="113"/>
                  </a:cubicBezTo>
                  <a:cubicBezTo>
                    <a:pt x="372" y="113"/>
                    <a:pt x="372" y="113"/>
                    <a:pt x="372" y="113"/>
                  </a:cubicBezTo>
                  <a:cubicBezTo>
                    <a:pt x="373" y="113"/>
                    <a:pt x="373" y="113"/>
                    <a:pt x="373" y="113"/>
                  </a:cubicBezTo>
                  <a:cubicBezTo>
                    <a:pt x="375" y="113"/>
                    <a:pt x="379" y="113"/>
                    <a:pt x="382" y="112"/>
                  </a:cubicBezTo>
                  <a:cubicBezTo>
                    <a:pt x="382" y="112"/>
                    <a:pt x="383" y="113"/>
                    <a:pt x="383" y="113"/>
                  </a:cubicBezTo>
                  <a:cubicBezTo>
                    <a:pt x="391" y="113"/>
                    <a:pt x="391" y="113"/>
                    <a:pt x="391" y="113"/>
                  </a:cubicBezTo>
                  <a:cubicBezTo>
                    <a:pt x="390" y="113"/>
                    <a:pt x="389" y="113"/>
                    <a:pt x="388" y="112"/>
                  </a:cubicBezTo>
                  <a:cubicBezTo>
                    <a:pt x="396" y="112"/>
                    <a:pt x="404" y="112"/>
                    <a:pt x="411" y="112"/>
                  </a:cubicBezTo>
                  <a:cubicBezTo>
                    <a:pt x="413" y="112"/>
                    <a:pt x="414" y="111"/>
                    <a:pt x="416" y="111"/>
                  </a:cubicBezTo>
                  <a:cubicBezTo>
                    <a:pt x="416" y="111"/>
                    <a:pt x="414" y="110"/>
                    <a:pt x="416" y="110"/>
                  </a:cubicBezTo>
                  <a:cubicBezTo>
                    <a:pt x="418" y="110"/>
                    <a:pt x="418" y="111"/>
                    <a:pt x="418" y="111"/>
                  </a:cubicBezTo>
                  <a:cubicBezTo>
                    <a:pt x="419" y="110"/>
                    <a:pt x="419" y="110"/>
                    <a:pt x="419" y="110"/>
                  </a:cubicBezTo>
                  <a:cubicBezTo>
                    <a:pt x="445" y="110"/>
                    <a:pt x="445" y="110"/>
                    <a:pt x="445" y="110"/>
                  </a:cubicBezTo>
                  <a:cubicBezTo>
                    <a:pt x="400" y="110"/>
                    <a:pt x="400" y="110"/>
                    <a:pt x="400" y="110"/>
                  </a:cubicBezTo>
                  <a:cubicBezTo>
                    <a:pt x="399" y="109"/>
                    <a:pt x="399" y="109"/>
                    <a:pt x="399" y="109"/>
                  </a:cubicBezTo>
                  <a:cubicBezTo>
                    <a:pt x="379" y="109"/>
                    <a:pt x="379" y="109"/>
                    <a:pt x="379" y="109"/>
                  </a:cubicBezTo>
                  <a:cubicBezTo>
                    <a:pt x="377" y="108"/>
                    <a:pt x="377" y="108"/>
                    <a:pt x="377" y="108"/>
                  </a:cubicBezTo>
                  <a:cubicBezTo>
                    <a:pt x="386" y="108"/>
                    <a:pt x="396" y="108"/>
                    <a:pt x="404" y="108"/>
                  </a:cubicBezTo>
                  <a:cubicBezTo>
                    <a:pt x="403" y="108"/>
                    <a:pt x="402" y="108"/>
                    <a:pt x="401" y="107"/>
                  </a:cubicBezTo>
                  <a:cubicBezTo>
                    <a:pt x="406" y="107"/>
                    <a:pt x="406" y="107"/>
                    <a:pt x="406" y="107"/>
                  </a:cubicBezTo>
                  <a:cubicBezTo>
                    <a:pt x="405" y="107"/>
                    <a:pt x="405" y="107"/>
                    <a:pt x="405" y="107"/>
                  </a:cubicBezTo>
                  <a:cubicBezTo>
                    <a:pt x="403" y="107"/>
                    <a:pt x="398" y="106"/>
                    <a:pt x="399" y="107"/>
                  </a:cubicBezTo>
                  <a:cubicBezTo>
                    <a:pt x="399" y="107"/>
                    <a:pt x="399" y="107"/>
                    <a:pt x="400" y="107"/>
                  </a:cubicBezTo>
                  <a:cubicBezTo>
                    <a:pt x="396" y="109"/>
                    <a:pt x="395" y="105"/>
                    <a:pt x="392" y="106"/>
                  </a:cubicBezTo>
                  <a:cubicBezTo>
                    <a:pt x="389" y="106"/>
                    <a:pt x="385" y="106"/>
                    <a:pt x="382" y="106"/>
                  </a:cubicBezTo>
                  <a:cubicBezTo>
                    <a:pt x="381" y="106"/>
                    <a:pt x="380" y="106"/>
                    <a:pt x="379" y="106"/>
                  </a:cubicBezTo>
                  <a:cubicBezTo>
                    <a:pt x="379" y="106"/>
                    <a:pt x="378" y="106"/>
                    <a:pt x="378" y="106"/>
                  </a:cubicBezTo>
                  <a:cubicBezTo>
                    <a:pt x="368" y="106"/>
                    <a:pt x="368" y="106"/>
                    <a:pt x="368" y="106"/>
                  </a:cubicBezTo>
                  <a:cubicBezTo>
                    <a:pt x="366" y="105"/>
                    <a:pt x="366" y="105"/>
                    <a:pt x="366" y="105"/>
                  </a:cubicBezTo>
                  <a:cubicBezTo>
                    <a:pt x="378" y="104"/>
                    <a:pt x="378" y="104"/>
                    <a:pt x="378" y="104"/>
                  </a:cubicBezTo>
                  <a:cubicBezTo>
                    <a:pt x="367" y="104"/>
                    <a:pt x="367" y="104"/>
                    <a:pt x="367" y="104"/>
                  </a:cubicBezTo>
                  <a:cubicBezTo>
                    <a:pt x="374" y="103"/>
                    <a:pt x="382" y="103"/>
                    <a:pt x="389" y="104"/>
                  </a:cubicBezTo>
                  <a:cubicBezTo>
                    <a:pt x="388" y="104"/>
                    <a:pt x="388" y="104"/>
                    <a:pt x="388" y="104"/>
                  </a:cubicBezTo>
                  <a:cubicBezTo>
                    <a:pt x="389" y="104"/>
                    <a:pt x="389" y="104"/>
                    <a:pt x="389" y="104"/>
                  </a:cubicBezTo>
                  <a:cubicBezTo>
                    <a:pt x="389" y="104"/>
                    <a:pt x="389" y="104"/>
                    <a:pt x="389" y="104"/>
                  </a:cubicBezTo>
                  <a:cubicBezTo>
                    <a:pt x="390" y="104"/>
                    <a:pt x="391" y="103"/>
                    <a:pt x="393" y="104"/>
                  </a:cubicBezTo>
                  <a:cubicBezTo>
                    <a:pt x="393" y="104"/>
                    <a:pt x="393" y="104"/>
                    <a:pt x="393" y="104"/>
                  </a:cubicBezTo>
                  <a:cubicBezTo>
                    <a:pt x="397" y="103"/>
                    <a:pt x="404" y="104"/>
                    <a:pt x="408" y="103"/>
                  </a:cubicBezTo>
                  <a:cubicBezTo>
                    <a:pt x="405" y="103"/>
                    <a:pt x="402" y="103"/>
                    <a:pt x="399" y="103"/>
                  </a:cubicBezTo>
                  <a:cubicBezTo>
                    <a:pt x="398" y="103"/>
                    <a:pt x="395" y="103"/>
                    <a:pt x="395" y="102"/>
                  </a:cubicBezTo>
                  <a:cubicBezTo>
                    <a:pt x="394" y="102"/>
                    <a:pt x="394" y="102"/>
                    <a:pt x="393" y="103"/>
                  </a:cubicBezTo>
                  <a:cubicBezTo>
                    <a:pt x="379" y="103"/>
                    <a:pt x="362" y="101"/>
                    <a:pt x="348" y="103"/>
                  </a:cubicBezTo>
                  <a:cubicBezTo>
                    <a:pt x="350" y="103"/>
                    <a:pt x="352" y="103"/>
                    <a:pt x="353" y="103"/>
                  </a:cubicBezTo>
                  <a:cubicBezTo>
                    <a:pt x="351" y="104"/>
                    <a:pt x="351" y="104"/>
                    <a:pt x="351" y="104"/>
                  </a:cubicBezTo>
                  <a:cubicBezTo>
                    <a:pt x="349" y="105"/>
                    <a:pt x="345" y="103"/>
                    <a:pt x="344" y="103"/>
                  </a:cubicBezTo>
                  <a:cubicBezTo>
                    <a:pt x="345" y="103"/>
                    <a:pt x="345" y="103"/>
                    <a:pt x="345" y="103"/>
                  </a:cubicBezTo>
                  <a:cubicBezTo>
                    <a:pt x="334" y="102"/>
                    <a:pt x="334" y="102"/>
                    <a:pt x="334" y="102"/>
                  </a:cubicBezTo>
                  <a:cubicBezTo>
                    <a:pt x="337" y="101"/>
                    <a:pt x="341" y="101"/>
                    <a:pt x="344" y="101"/>
                  </a:cubicBezTo>
                  <a:cubicBezTo>
                    <a:pt x="343" y="101"/>
                    <a:pt x="343" y="101"/>
                    <a:pt x="343" y="101"/>
                  </a:cubicBezTo>
                  <a:cubicBezTo>
                    <a:pt x="353" y="100"/>
                    <a:pt x="363" y="101"/>
                    <a:pt x="373" y="101"/>
                  </a:cubicBezTo>
                  <a:cubicBezTo>
                    <a:pt x="375" y="100"/>
                    <a:pt x="377" y="100"/>
                    <a:pt x="379" y="101"/>
                  </a:cubicBezTo>
                  <a:cubicBezTo>
                    <a:pt x="379" y="101"/>
                    <a:pt x="379" y="101"/>
                    <a:pt x="379" y="101"/>
                  </a:cubicBezTo>
                  <a:cubicBezTo>
                    <a:pt x="380" y="100"/>
                    <a:pt x="381" y="101"/>
                    <a:pt x="382" y="101"/>
                  </a:cubicBezTo>
                  <a:cubicBezTo>
                    <a:pt x="382" y="101"/>
                    <a:pt x="382" y="101"/>
                    <a:pt x="382" y="101"/>
                  </a:cubicBezTo>
                  <a:cubicBezTo>
                    <a:pt x="383" y="100"/>
                    <a:pt x="383" y="100"/>
                    <a:pt x="384" y="100"/>
                  </a:cubicBezTo>
                  <a:cubicBezTo>
                    <a:pt x="380" y="99"/>
                    <a:pt x="376" y="100"/>
                    <a:pt x="371" y="100"/>
                  </a:cubicBezTo>
                  <a:cubicBezTo>
                    <a:pt x="369" y="101"/>
                    <a:pt x="365" y="101"/>
                    <a:pt x="362" y="100"/>
                  </a:cubicBezTo>
                  <a:cubicBezTo>
                    <a:pt x="362" y="100"/>
                    <a:pt x="362" y="100"/>
                    <a:pt x="363" y="100"/>
                  </a:cubicBezTo>
                  <a:cubicBezTo>
                    <a:pt x="348" y="100"/>
                    <a:pt x="336" y="99"/>
                    <a:pt x="323" y="100"/>
                  </a:cubicBezTo>
                  <a:cubicBezTo>
                    <a:pt x="321" y="99"/>
                    <a:pt x="318" y="99"/>
                    <a:pt x="316" y="99"/>
                  </a:cubicBezTo>
                  <a:cubicBezTo>
                    <a:pt x="349" y="98"/>
                    <a:pt x="376" y="98"/>
                    <a:pt x="408" y="97"/>
                  </a:cubicBezTo>
                  <a:cubicBezTo>
                    <a:pt x="411" y="97"/>
                    <a:pt x="411" y="97"/>
                    <a:pt x="411" y="97"/>
                  </a:cubicBezTo>
                  <a:cubicBezTo>
                    <a:pt x="408" y="96"/>
                    <a:pt x="403" y="98"/>
                    <a:pt x="402" y="96"/>
                  </a:cubicBezTo>
                  <a:cubicBezTo>
                    <a:pt x="401" y="97"/>
                    <a:pt x="401" y="97"/>
                    <a:pt x="401" y="97"/>
                  </a:cubicBezTo>
                  <a:cubicBezTo>
                    <a:pt x="397" y="96"/>
                    <a:pt x="392" y="97"/>
                    <a:pt x="390" y="95"/>
                  </a:cubicBezTo>
                  <a:cubicBezTo>
                    <a:pt x="389" y="96"/>
                    <a:pt x="389" y="96"/>
                    <a:pt x="389" y="96"/>
                  </a:cubicBezTo>
                  <a:cubicBezTo>
                    <a:pt x="386" y="96"/>
                    <a:pt x="388" y="95"/>
                    <a:pt x="388" y="95"/>
                  </a:cubicBezTo>
                  <a:cubicBezTo>
                    <a:pt x="386" y="96"/>
                    <a:pt x="386" y="96"/>
                    <a:pt x="386" y="96"/>
                  </a:cubicBezTo>
                  <a:cubicBezTo>
                    <a:pt x="373" y="95"/>
                    <a:pt x="353" y="96"/>
                    <a:pt x="339" y="94"/>
                  </a:cubicBezTo>
                  <a:cubicBezTo>
                    <a:pt x="361" y="94"/>
                    <a:pt x="385" y="94"/>
                    <a:pt x="406" y="94"/>
                  </a:cubicBezTo>
                  <a:cubicBezTo>
                    <a:pt x="378" y="93"/>
                    <a:pt x="378" y="93"/>
                    <a:pt x="378" y="93"/>
                  </a:cubicBezTo>
                  <a:cubicBezTo>
                    <a:pt x="389" y="93"/>
                    <a:pt x="401" y="94"/>
                    <a:pt x="411" y="93"/>
                  </a:cubicBezTo>
                  <a:cubicBezTo>
                    <a:pt x="410" y="93"/>
                    <a:pt x="409" y="93"/>
                    <a:pt x="408" y="93"/>
                  </a:cubicBezTo>
                  <a:cubicBezTo>
                    <a:pt x="410" y="92"/>
                    <a:pt x="413" y="92"/>
                    <a:pt x="415" y="93"/>
                  </a:cubicBezTo>
                  <a:cubicBezTo>
                    <a:pt x="413" y="93"/>
                    <a:pt x="413" y="93"/>
                    <a:pt x="413" y="93"/>
                  </a:cubicBezTo>
                  <a:cubicBezTo>
                    <a:pt x="417" y="93"/>
                    <a:pt x="417" y="93"/>
                    <a:pt x="417" y="93"/>
                  </a:cubicBezTo>
                  <a:cubicBezTo>
                    <a:pt x="416" y="93"/>
                    <a:pt x="416" y="93"/>
                    <a:pt x="415" y="93"/>
                  </a:cubicBezTo>
                  <a:cubicBezTo>
                    <a:pt x="415" y="93"/>
                    <a:pt x="415" y="93"/>
                    <a:pt x="415" y="93"/>
                  </a:cubicBezTo>
                  <a:cubicBezTo>
                    <a:pt x="424" y="92"/>
                    <a:pt x="424" y="92"/>
                    <a:pt x="424" y="92"/>
                  </a:cubicBezTo>
                  <a:cubicBezTo>
                    <a:pt x="417" y="91"/>
                    <a:pt x="410" y="91"/>
                    <a:pt x="401" y="91"/>
                  </a:cubicBezTo>
                  <a:cubicBezTo>
                    <a:pt x="400" y="91"/>
                    <a:pt x="400" y="91"/>
                    <a:pt x="400" y="91"/>
                  </a:cubicBezTo>
                  <a:cubicBezTo>
                    <a:pt x="406" y="90"/>
                    <a:pt x="413" y="91"/>
                    <a:pt x="419" y="90"/>
                  </a:cubicBezTo>
                  <a:cubicBezTo>
                    <a:pt x="415" y="90"/>
                    <a:pt x="411" y="89"/>
                    <a:pt x="406" y="89"/>
                  </a:cubicBezTo>
                  <a:cubicBezTo>
                    <a:pt x="406" y="89"/>
                    <a:pt x="406" y="89"/>
                    <a:pt x="406" y="89"/>
                  </a:cubicBezTo>
                  <a:cubicBezTo>
                    <a:pt x="413" y="88"/>
                    <a:pt x="413" y="88"/>
                    <a:pt x="413" y="88"/>
                  </a:cubicBezTo>
                  <a:cubicBezTo>
                    <a:pt x="387" y="88"/>
                    <a:pt x="387" y="88"/>
                    <a:pt x="387" y="88"/>
                  </a:cubicBezTo>
                  <a:cubicBezTo>
                    <a:pt x="394" y="87"/>
                    <a:pt x="401" y="88"/>
                    <a:pt x="408" y="88"/>
                  </a:cubicBezTo>
                  <a:cubicBezTo>
                    <a:pt x="412" y="85"/>
                    <a:pt x="417" y="87"/>
                    <a:pt x="422" y="86"/>
                  </a:cubicBezTo>
                  <a:cubicBezTo>
                    <a:pt x="402" y="85"/>
                    <a:pt x="402" y="85"/>
                    <a:pt x="402" y="85"/>
                  </a:cubicBezTo>
                  <a:cubicBezTo>
                    <a:pt x="403" y="85"/>
                    <a:pt x="403" y="85"/>
                    <a:pt x="403" y="85"/>
                  </a:cubicBezTo>
                  <a:cubicBezTo>
                    <a:pt x="400" y="86"/>
                    <a:pt x="398" y="84"/>
                    <a:pt x="395" y="85"/>
                  </a:cubicBezTo>
                  <a:cubicBezTo>
                    <a:pt x="325" y="85"/>
                    <a:pt x="325" y="85"/>
                    <a:pt x="325" y="85"/>
                  </a:cubicBezTo>
                  <a:cubicBezTo>
                    <a:pt x="325" y="84"/>
                    <a:pt x="325" y="84"/>
                    <a:pt x="325" y="84"/>
                  </a:cubicBezTo>
                  <a:cubicBezTo>
                    <a:pt x="323" y="84"/>
                    <a:pt x="322" y="84"/>
                    <a:pt x="321" y="84"/>
                  </a:cubicBezTo>
                  <a:cubicBezTo>
                    <a:pt x="321" y="83"/>
                    <a:pt x="323" y="84"/>
                    <a:pt x="324" y="84"/>
                  </a:cubicBezTo>
                  <a:cubicBezTo>
                    <a:pt x="320" y="83"/>
                    <a:pt x="316" y="84"/>
                    <a:pt x="312" y="83"/>
                  </a:cubicBezTo>
                  <a:cubicBezTo>
                    <a:pt x="311" y="84"/>
                    <a:pt x="311" y="84"/>
                    <a:pt x="311" y="84"/>
                  </a:cubicBezTo>
                  <a:cubicBezTo>
                    <a:pt x="312" y="84"/>
                    <a:pt x="312" y="84"/>
                    <a:pt x="312" y="84"/>
                  </a:cubicBezTo>
                  <a:cubicBezTo>
                    <a:pt x="309" y="85"/>
                    <a:pt x="305" y="85"/>
                    <a:pt x="302" y="84"/>
                  </a:cubicBezTo>
                  <a:cubicBezTo>
                    <a:pt x="304" y="82"/>
                    <a:pt x="310" y="86"/>
                    <a:pt x="309" y="83"/>
                  </a:cubicBezTo>
                  <a:cubicBezTo>
                    <a:pt x="306" y="82"/>
                    <a:pt x="302" y="84"/>
                    <a:pt x="299" y="84"/>
                  </a:cubicBezTo>
                  <a:cubicBezTo>
                    <a:pt x="299" y="84"/>
                    <a:pt x="299" y="84"/>
                    <a:pt x="299" y="84"/>
                  </a:cubicBezTo>
                  <a:cubicBezTo>
                    <a:pt x="298" y="85"/>
                    <a:pt x="298" y="85"/>
                    <a:pt x="298" y="85"/>
                  </a:cubicBezTo>
                  <a:cubicBezTo>
                    <a:pt x="298" y="84"/>
                    <a:pt x="297" y="84"/>
                    <a:pt x="297" y="84"/>
                  </a:cubicBezTo>
                  <a:cubicBezTo>
                    <a:pt x="277" y="84"/>
                    <a:pt x="277" y="84"/>
                    <a:pt x="277" y="84"/>
                  </a:cubicBezTo>
                  <a:cubicBezTo>
                    <a:pt x="275" y="84"/>
                    <a:pt x="277" y="85"/>
                    <a:pt x="275" y="85"/>
                  </a:cubicBezTo>
                  <a:cubicBezTo>
                    <a:pt x="275" y="84"/>
                    <a:pt x="275" y="84"/>
                    <a:pt x="275" y="84"/>
                  </a:cubicBezTo>
                  <a:cubicBezTo>
                    <a:pt x="273" y="84"/>
                    <a:pt x="271" y="84"/>
                    <a:pt x="270" y="83"/>
                  </a:cubicBezTo>
                  <a:cubicBezTo>
                    <a:pt x="272" y="81"/>
                    <a:pt x="278" y="83"/>
                    <a:pt x="280" y="81"/>
                  </a:cubicBezTo>
                  <a:cubicBezTo>
                    <a:pt x="290" y="82"/>
                    <a:pt x="306" y="81"/>
                    <a:pt x="318" y="82"/>
                  </a:cubicBezTo>
                  <a:cubicBezTo>
                    <a:pt x="323" y="81"/>
                    <a:pt x="323" y="81"/>
                    <a:pt x="323" y="81"/>
                  </a:cubicBezTo>
                  <a:cubicBezTo>
                    <a:pt x="322" y="81"/>
                    <a:pt x="321" y="81"/>
                    <a:pt x="322" y="81"/>
                  </a:cubicBezTo>
                  <a:cubicBezTo>
                    <a:pt x="322" y="80"/>
                    <a:pt x="323" y="80"/>
                    <a:pt x="324" y="80"/>
                  </a:cubicBezTo>
                  <a:cubicBezTo>
                    <a:pt x="300" y="80"/>
                    <a:pt x="300" y="80"/>
                    <a:pt x="300" y="80"/>
                  </a:cubicBezTo>
                  <a:cubicBezTo>
                    <a:pt x="305" y="79"/>
                    <a:pt x="307" y="78"/>
                    <a:pt x="312" y="79"/>
                  </a:cubicBezTo>
                  <a:cubicBezTo>
                    <a:pt x="313" y="79"/>
                    <a:pt x="316" y="78"/>
                    <a:pt x="317" y="79"/>
                  </a:cubicBezTo>
                  <a:cubicBezTo>
                    <a:pt x="320" y="79"/>
                    <a:pt x="326" y="79"/>
                    <a:pt x="329" y="79"/>
                  </a:cubicBezTo>
                  <a:cubicBezTo>
                    <a:pt x="332" y="78"/>
                    <a:pt x="341" y="80"/>
                    <a:pt x="341" y="77"/>
                  </a:cubicBezTo>
                  <a:cubicBezTo>
                    <a:pt x="343" y="78"/>
                    <a:pt x="344" y="77"/>
                    <a:pt x="345" y="78"/>
                  </a:cubicBezTo>
                  <a:cubicBezTo>
                    <a:pt x="345" y="78"/>
                    <a:pt x="344" y="78"/>
                    <a:pt x="342" y="78"/>
                  </a:cubicBezTo>
                  <a:cubicBezTo>
                    <a:pt x="346" y="79"/>
                    <a:pt x="346" y="79"/>
                    <a:pt x="346" y="79"/>
                  </a:cubicBezTo>
                  <a:cubicBezTo>
                    <a:pt x="355" y="78"/>
                    <a:pt x="362" y="78"/>
                    <a:pt x="369" y="79"/>
                  </a:cubicBezTo>
                  <a:cubicBezTo>
                    <a:pt x="372" y="78"/>
                    <a:pt x="378" y="78"/>
                    <a:pt x="382" y="79"/>
                  </a:cubicBezTo>
                  <a:cubicBezTo>
                    <a:pt x="382" y="79"/>
                    <a:pt x="382" y="79"/>
                    <a:pt x="382" y="79"/>
                  </a:cubicBezTo>
                  <a:cubicBezTo>
                    <a:pt x="367" y="80"/>
                    <a:pt x="367" y="80"/>
                    <a:pt x="367" y="80"/>
                  </a:cubicBezTo>
                  <a:cubicBezTo>
                    <a:pt x="413" y="80"/>
                    <a:pt x="413" y="80"/>
                    <a:pt x="413" y="80"/>
                  </a:cubicBezTo>
                  <a:cubicBezTo>
                    <a:pt x="409" y="79"/>
                    <a:pt x="401" y="80"/>
                    <a:pt x="395" y="79"/>
                  </a:cubicBezTo>
                  <a:cubicBezTo>
                    <a:pt x="395" y="79"/>
                    <a:pt x="395" y="79"/>
                    <a:pt x="395" y="79"/>
                  </a:cubicBezTo>
                  <a:cubicBezTo>
                    <a:pt x="392" y="79"/>
                    <a:pt x="389" y="80"/>
                    <a:pt x="385" y="79"/>
                  </a:cubicBezTo>
                  <a:cubicBezTo>
                    <a:pt x="386" y="78"/>
                    <a:pt x="389" y="79"/>
                    <a:pt x="390" y="78"/>
                  </a:cubicBezTo>
                  <a:cubicBezTo>
                    <a:pt x="392" y="79"/>
                    <a:pt x="395" y="78"/>
                    <a:pt x="398" y="78"/>
                  </a:cubicBezTo>
                  <a:cubicBezTo>
                    <a:pt x="397" y="78"/>
                    <a:pt x="394" y="79"/>
                    <a:pt x="394" y="77"/>
                  </a:cubicBezTo>
                  <a:cubicBezTo>
                    <a:pt x="401" y="77"/>
                    <a:pt x="409" y="77"/>
                    <a:pt x="418" y="77"/>
                  </a:cubicBezTo>
                  <a:cubicBezTo>
                    <a:pt x="419" y="76"/>
                    <a:pt x="419" y="76"/>
                    <a:pt x="419" y="76"/>
                  </a:cubicBezTo>
                  <a:cubicBezTo>
                    <a:pt x="420" y="76"/>
                    <a:pt x="420" y="76"/>
                    <a:pt x="420" y="77"/>
                  </a:cubicBezTo>
                  <a:cubicBezTo>
                    <a:pt x="420" y="76"/>
                    <a:pt x="422" y="76"/>
                    <a:pt x="423" y="76"/>
                  </a:cubicBezTo>
                  <a:cubicBezTo>
                    <a:pt x="422" y="77"/>
                    <a:pt x="422" y="77"/>
                    <a:pt x="422" y="77"/>
                  </a:cubicBezTo>
                  <a:cubicBezTo>
                    <a:pt x="424" y="77"/>
                    <a:pt x="424" y="77"/>
                    <a:pt x="424" y="77"/>
                  </a:cubicBezTo>
                  <a:cubicBezTo>
                    <a:pt x="424" y="76"/>
                    <a:pt x="424" y="76"/>
                    <a:pt x="424" y="76"/>
                  </a:cubicBezTo>
                  <a:cubicBezTo>
                    <a:pt x="425" y="76"/>
                    <a:pt x="425" y="76"/>
                    <a:pt x="425" y="76"/>
                  </a:cubicBezTo>
                  <a:cubicBezTo>
                    <a:pt x="394" y="75"/>
                    <a:pt x="394" y="75"/>
                    <a:pt x="394" y="75"/>
                  </a:cubicBezTo>
                  <a:cubicBezTo>
                    <a:pt x="394" y="75"/>
                    <a:pt x="394" y="75"/>
                    <a:pt x="394" y="75"/>
                  </a:cubicBezTo>
                  <a:cubicBezTo>
                    <a:pt x="367" y="75"/>
                    <a:pt x="367" y="75"/>
                    <a:pt x="367" y="75"/>
                  </a:cubicBezTo>
                  <a:cubicBezTo>
                    <a:pt x="364" y="75"/>
                    <a:pt x="364" y="75"/>
                    <a:pt x="364" y="75"/>
                  </a:cubicBezTo>
                  <a:cubicBezTo>
                    <a:pt x="363" y="74"/>
                    <a:pt x="360" y="75"/>
                    <a:pt x="360" y="74"/>
                  </a:cubicBezTo>
                  <a:cubicBezTo>
                    <a:pt x="358" y="75"/>
                    <a:pt x="358" y="75"/>
                    <a:pt x="358" y="75"/>
                  </a:cubicBezTo>
                  <a:cubicBezTo>
                    <a:pt x="359" y="75"/>
                    <a:pt x="361" y="75"/>
                    <a:pt x="362" y="75"/>
                  </a:cubicBezTo>
                  <a:cubicBezTo>
                    <a:pt x="359" y="77"/>
                    <a:pt x="354" y="76"/>
                    <a:pt x="350" y="76"/>
                  </a:cubicBezTo>
                  <a:cubicBezTo>
                    <a:pt x="351" y="75"/>
                    <a:pt x="354" y="76"/>
                    <a:pt x="355" y="75"/>
                  </a:cubicBezTo>
                  <a:cubicBezTo>
                    <a:pt x="349" y="75"/>
                    <a:pt x="342" y="75"/>
                    <a:pt x="335" y="75"/>
                  </a:cubicBezTo>
                  <a:cubicBezTo>
                    <a:pt x="340" y="74"/>
                    <a:pt x="344" y="73"/>
                    <a:pt x="349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410" y="74"/>
                    <a:pt x="410" y="74"/>
                    <a:pt x="410" y="74"/>
                  </a:cubicBezTo>
                  <a:cubicBezTo>
                    <a:pt x="413" y="74"/>
                    <a:pt x="424" y="74"/>
                    <a:pt x="428" y="74"/>
                  </a:cubicBezTo>
                  <a:cubicBezTo>
                    <a:pt x="425" y="74"/>
                    <a:pt x="422" y="73"/>
                    <a:pt x="419" y="73"/>
                  </a:cubicBezTo>
                  <a:cubicBezTo>
                    <a:pt x="420" y="73"/>
                    <a:pt x="420" y="73"/>
                    <a:pt x="420" y="73"/>
                  </a:cubicBezTo>
                  <a:cubicBezTo>
                    <a:pt x="419" y="73"/>
                    <a:pt x="419" y="73"/>
                    <a:pt x="419" y="73"/>
                  </a:cubicBezTo>
                  <a:cubicBezTo>
                    <a:pt x="419" y="73"/>
                    <a:pt x="419" y="73"/>
                    <a:pt x="419" y="73"/>
                  </a:cubicBezTo>
                  <a:cubicBezTo>
                    <a:pt x="418" y="74"/>
                    <a:pt x="417" y="73"/>
                    <a:pt x="417" y="73"/>
                  </a:cubicBezTo>
                  <a:cubicBezTo>
                    <a:pt x="416" y="73"/>
                    <a:pt x="416" y="73"/>
                    <a:pt x="416" y="73"/>
                  </a:cubicBezTo>
                  <a:cubicBezTo>
                    <a:pt x="415" y="74"/>
                    <a:pt x="414" y="73"/>
                    <a:pt x="414" y="73"/>
                  </a:cubicBezTo>
                  <a:cubicBezTo>
                    <a:pt x="414" y="73"/>
                    <a:pt x="414" y="73"/>
                    <a:pt x="413" y="73"/>
                  </a:cubicBezTo>
                  <a:cubicBezTo>
                    <a:pt x="413" y="73"/>
                    <a:pt x="412" y="74"/>
                    <a:pt x="411" y="73"/>
                  </a:cubicBezTo>
                  <a:cubicBezTo>
                    <a:pt x="412" y="73"/>
                    <a:pt x="412" y="73"/>
                    <a:pt x="412" y="73"/>
                  </a:cubicBezTo>
                  <a:cubicBezTo>
                    <a:pt x="356" y="73"/>
                    <a:pt x="356" y="73"/>
                    <a:pt x="356" y="73"/>
                  </a:cubicBezTo>
                  <a:cubicBezTo>
                    <a:pt x="351" y="73"/>
                    <a:pt x="346" y="72"/>
                    <a:pt x="340" y="72"/>
                  </a:cubicBezTo>
                  <a:cubicBezTo>
                    <a:pt x="349" y="71"/>
                    <a:pt x="349" y="71"/>
                    <a:pt x="349" y="71"/>
                  </a:cubicBezTo>
                  <a:cubicBezTo>
                    <a:pt x="347" y="71"/>
                    <a:pt x="347" y="71"/>
                    <a:pt x="347" y="71"/>
                  </a:cubicBezTo>
                  <a:cubicBezTo>
                    <a:pt x="346" y="72"/>
                    <a:pt x="344" y="71"/>
                    <a:pt x="345" y="71"/>
                  </a:cubicBezTo>
                  <a:cubicBezTo>
                    <a:pt x="343" y="71"/>
                    <a:pt x="343" y="71"/>
                    <a:pt x="343" y="71"/>
                  </a:cubicBezTo>
                  <a:cubicBezTo>
                    <a:pt x="345" y="71"/>
                    <a:pt x="345" y="71"/>
                    <a:pt x="345" y="71"/>
                  </a:cubicBezTo>
                  <a:cubicBezTo>
                    <a:pt x="343" y="72"/>
                    <a:pt x="340" y="72"/>
                    <a:pt x="338" y="71"/>
                  </a:cubicBezTo>
                  <a:cubicBezTo>
                    <a:pt x="339" y="71"/>
                    <a:pt x="342" y="71"/>
                    <a:pt x="342" y="70"/>
                  </a:cubicBezTo>
                  <a:cubicBezTo>
                    <a:pt x="344" y="70"/>
                    <a:pt x="347" y="70"/>
                    <a:pt x="349" y="71"/>
                  </a:cubicBezTo>
                  <a:cubicBezTo>
                    <a:pt x="349" y="71"/>
                    <a:pt x="349" y="71"/>
                    <a:pt x="349" y="71"/>
                  </a:cubicBezTo>
                  <a:cubicBezTo>
                    <a:pt x="349" y="70"/>
                    <a:pt x="348" y="70"/>
                    <a:pt x="348" y="70"/>
                  </a:cubicBezTo>
                  <a:cubicBezTo>
                    <a:pt x="347" y="70"/>
                    <a:pt x="345" y="70"/>
                    <a:pt x="345" y="69"/>
                  </a:cubicBezTo>
                  <a:cubicBezTo>
                    <a:pt x="350" y="69"/>
                    <a:pt x="350" y="69"/>
                    <a:pt x="350" y="69"/>
                  </a:cubicBezTo>
                  <a:cubicBezTo>
                    <a:pt x="345" y="68"/>
                    <a:pt x="340" y="69"/>
                    <a:pt x="336" y="68"/>
                  </a:cubicBezTo>
                  <a:cubicBezTo>
                    <a:pt x="345" y="67"/>
                    <a:pt x="345" y="67"/>
                    <a:pt x="345" y="67"/>
                  </a:cubicBezTo>
                  <a:cubicBezTo>
                    <a:pt x="342" y="67"/>
                    <a:pt x="340" y="68"/>
                    <a:pt x="337" y="67"/>
                  </a:cubicBezTo>
                  <a:cubicBezTo>
                    <a:pt x="341" y="66"/>
                    <a:pt x="341" y="66"/>
                    <a:pt x="341" y="66"/>
                  </a:cubicBezTo>
                  <a:cubicBezTo>
                    <a:pt x="336" y="65"/>
                    <a:pt x="329" y="66"/>
                    <a:pt x="323" y="65"/>
                  </a:cubicBezTo>
                  <a:cubicBezTo>
                    <a:pt x="336" y="64"/>
                    <a:pt x="348" y="64"/>
                    <a:pt x="359" y="64"/>
                  </a:cubicBezTo>
                  <a:cubicBezTo>
                    <a:pt x="359" y="64"/>
                    <a:pt x="359" y="64"/>
                    <a:pt x="359" y="64"/>
                  </a:cubicBezTo>
                  <a:cubicBezTo>
                    <a:pt x="358" y="64"/>
                    <a:pt x="355" y="64"/>
                    <a:pt x="354" y="64"/>
                  </a:cubicBezTo>
                  <a:cubicBezTo>
                    <a:pt x="363" y="61"/>
                    <a:pt x="370" y="65"/>
                    <a:pt x="379" y="63"/>
                  </a:cubicBezTo>
                  <a:cubicBezTo>
                    <a:pt x="379" y="65"/>
                    <a:pt x="386" y="64"/>
                    <a:pt x="389" y="64"/>
                  </a:cubicBezTo>
                  <a:cubicBezTo>
                    <a:pt x="388" y="64"/>
                    <a:pt x="387" y="64"/>
                    <a:pt x="386" y="63"/>
                  </a:cubicBezTo>
                  <a:cubicBezTo>
                    <a:pt x="387" y="63"/>
                    <a:pt x="387" y="63"/>
                    <a:pt x="387" y="63"/>
                  </a:cubicBezTo>
                  <a:cubicBezTo>
                    <a:pt x="389" y="63"/>
                    <a:pt x="392" y="62"/>
                    <a:pt x="392" y="64"/>
                  </a:cubicBezTo>
                  <a:cubicBezTo>
                    <a:pt x="394" y="64"/>
                    <a:pt x="394" y="64"/>
                    <a:pt x="394" y="64"/>
                  </a:cubicBezTo>
                  <a:cubicBezTo>
                    <a:pt x="394" y="64"/>
                    <a:pt x="394" y="64"/>
                    <a:pt x="394" y="64"/>
                  </a:cubicBezTo>
                  <a:cubicBezTo>
                    <a:pt x="397" y="63"/>
                    <a:pt x="402" y="63"/>
                    <a:pt x="406" y="64"/>
                  </a:cubicBezTo>
                  <a:cubicBezTo>
                    <a:pt x="407" y="64"/>
                    <a:pt x="407" y="64"/>
                    <a:pt x="407" y="64"/>
                  </a:cubicBezTo>
                  <a:cubicBezTo>
                    <a:pt x="418" y="64"/>
                    <a:pt x="418" y="64"/>
                    <a:pt x="418" y="64"/>
                  </a:cubicBezTo>
                  <a:cubicBezTo>
                    <a:pt x="417" y="64"/>
                    <a:pt x="415" y="64"/>
                    <a:pt x="414" y="63"/>
                  </a:cubicBezTo>
                  <a:cubicBezTo>
                    <a:pt x="418" y="62"/>
                    <a:pt x="425" y="63"/>
                    <a:pt x="429" y="62"/>
                  </a:cubicBezTo>
                  <a:cubicBezTo>
                    <a:pt x="405" y="62"/>
                    <a:pt x="405" y="62"/>
                    <a:pt x="405" y="62"/>
                  </a:cubicBezTo>
                  <a:cubicBezTo>
                    <a:pt x="403" y="62"/>
                    <a:pt x="403" y="61"/>
                    <a:pt x="402" y="62"/>
                  </a:cubicBezTo>
                  <a:cubicBezTo>
                    <a:pt x="398" y="61"/>
                    <a:pt x="394" y="62"/>
                    <a:pt x="390" y="61"/>
                  </a:cubicBezTo>
                  <a:cubicBezTo>
                    <a:pt x="389" y="61"/>
                    <a:pt x="387" y="61"/>
                    <a:pt x="386" y="62"/>
                  </a:cubicBezTo>
                  <a:cubicBezTo>
                    <a:pt x="384" y="61"/>
                    <a:pt x="381" y="62"/>
                    <a:pt x="380" y="61"/>
                  </a:cubicBezTo>
                  <a:cubicBezTo>
                    <a:pt x="380" y="61"/>
                    <a:pt x="380" y="61"/>
                    <a:pt x="380" y="61"/>
                  </a:cubicBezTo>
                  <a:cubicBezTo>
                    <a:pt x="380" y="62"/>
                    <a:pt x="376" y="61"/>
                    <a:pt x="375" y="62"/>
                  </a:cubicBezTo>
                  <a:cubicBezTo>
                    <a:pt x="375" y="61"/>
                    <a:pt x="371" y="62"/>
                    <a:pt x="372" y="61"/>
                  </a:cubicBezTo>
                  <a:cubicBezTo>
                    <a:pt x="363" y="61"/>
                    <a:pt x="363" y="61"/>
                    <a:pt x="363" y="61"/>
                  </a:cubicBezTo>
                  <a:cubicBezTo>
                    <a:pt x="363" y="61"/>
                    <a:pt x="363" y="61"/>
                    <a:pt x="363" y="61"/>
                  </a:cubicBezTo>
                  <a:cubicBezTo>
                    <a:pt x="362" y="62"/>
                    <a:pt x="362" y="62"/>
                    <a:pt x="362" y="62"/>
                  </a:cubicBezTo>
                  <a:cubicBezTo>
                    <a:pt x="360" y="61"/>
                    <a:pt x="357" y="61"/>
                    <a:pt x="355" y="60"/>
                  </a:cubicBezTo>
                  <a:cubicBezTo>
                    <a:pt x="360" y="59"/>
                    <a:pt x="369" y="60"/>
                    <a:pt x="375" y="59"/>
                  </a:cubicBezTo>
                  <a:cubicBezTo>
                    <a:pt x="375" y="60"/>
                    <a:pt x="375" y="60"/>
                    <a:pt x="375" y="60"/>
                  </a:cubicBezTo>
                  <a:cubicBezTo>
                    <a:pt x="389" y="59"/>
                    <a:pt x="408" y="60"/>
                    <a:pt x="423" y="59"/>
                  </a:cubicBezTo>
                  <a:cubicBezTo>
                    <a:pt x="396" y="58"/>
                    <a:pt x="367" y="59"/>
                    <a:pt x="340" y="58"/>
                  </a:cubicBezTo>
                  <a:cubicBezTo>
                    <a:pt x="337" y="58"/>
                    <a:pt x="337" y="58"/>
                    <a:pt x="337" y="58"/>
                  </a:cubicBezTo>
                  <a:cubicBezTo>
                    <a:pt x="339" y="57"/>
                    <a:pt x="341" y="57"/>
                    <a:pt x="342" y="57"/>
                  </a:cubicBezTo>
                  <a:cubicBezTo>
                    <a:pt x="342" y="57"/>
                    <a:pt x="342" y="57"/>
                    <a:pt x="342" y="56"/>
                  </a:cubicBezTo>
                  <a:cubicBezTo>
                    <a:pt x="341" y="56"/>
                    <a:pt x="341" y="56"/>
                    <a:pt x="341" y="56"/>
                  </a:cubicBezTo>
                  <a:cubicBezTo>
                    <a:pt x="341" y="57"/>
                    <a:pt x="341" y="57"/>
                    <a:pt x="341" y="57"/>
                  </a:cubicBezTo>
                  <a:cubicBezTo>
                    <a:pt x="341" y="56"/>
                    <a:pt x="342" y="57"/>
                    <a:pt x="342" y="57"/>
                  </a:cubicBezTo>
                  <a:cubicBezTo>
                    <a:pt x="339" y="57"/>
                    <a:pt x="334" y="57"/>
                    <a:pt x="331" y="57"/>
                  </a:cubicBezTo>
                  <a:cubicBezTo>
                    <a:pt x="330" y="57"/>
                    <a:pt x="330" y="56"/>
                    <a:pt x="330" y="55"/>
                  </a:cubicBezTo>
                  <a:cubicBezTo>
                    <a:pt x="336" y="55"/>
                    <a:pt x="344" y="55"/>
                    <a:pt x="350" y="56"/>
                  </a:cubicBezTo>
                  <a:cubicBezTo>
                    <a:pt x="349" y="55"/>
                    <a:pt x="350" y="55"/>
                    <a:pt x="351" y="55"/>
                  </a:cubicBezTo>
                  <a:cubicBezTo>
                    <a:pt x="351" y="55"/>
                    <a:pt x="352" y="54"/>
                    <a:pt x="353" y="55"/>
                  </a:cubicBezTo>
                  <a:cubicBezTo>
                    <a:pt x="352" y="55"/>
                    <a:pt x="351" y="56"/>
                    <a:pt x="352" y="55"/>
                  </a:cubicBezTo>
                  <a:cubicBezTo>
                    <a:pt x="356" y="55"/>
                    <a:pt x="356" y="55"/>
                    <a:pt x="356" y="55"/>
                  </a:cubicBezTo>
                  <a:cubicBezTo>
                    <a:pt x="312" y="54"/>
                    <a:pt x="312" y="54"/>
                    <a:pt x="312" y="54"/>
                  </a:cubicBezTo>
                  <a:cubicBezTo>
                    <a:pt x="324" y="53"/>
                    <a:pt x="337" y="54"/>
                    <a:pt x="347" y="53"/>
                  </a:cubicBezTo>
                  <a:cubicBezTo>
                    <a:pt x="341" y="53"/>
                    <a:pt x="336" y="54"/>
                    <a:pt x="330" y="53"/>
                  </a:cubicBezTo>
                  <a:cubicBezTo>
                    <a:pt x="333" y="52"/>
                    <a:pt x="337" y="53"/>
                    <a:pt x="340" y="52"/>
                  </a:cubicBezTo>
                  <a:cubicBezTo>
                    <a:pt x="338" y="52"/>
                    <a:pt x="337" y="52"/>
                    <a:pt x="335" y="52"/>
                  </a:cubicBezTo>
                  <a:cubicBezTo>
                    <a:pt x="341" y="51"/>
                    <a:pt x="348" y="52"/>
                    <a:pt x="353" y="51"/>
                  </a:cubicBezTo>
                  <a:cubicBezTo>
                    <a:pt x="348" y="51"/>
                    <a:pt x="343" y="51"/>
                    <a:pt x="338" y="51"/>
                  </a:cubicBezTo>
                  <a:cubicBezTo>
                    <a:pt x="341" y="50"/>
                    <a:pt x="341" y="50"/>
                    <a:pt x="341" y="50"/>
                  </a:cubicBezTo>
                  <a:cubicBezTo>
                    <a:pt x="335" y="50"/>
                    <a:pt x="327" y="50"/>
                    <a:pt x="322" y="50"/>
                  </a:cubicBezTo>
                  <a:cubicBezTo>
                    <a:pt x="323" y="49"/>
                    <a:pt x="323" y="49"/>
                    <a:pt x="323" y="49"/>
                  </a:cubicBezTo>
                  <a:cubicBezTo>
                    <a:pt x="322" y="49"/>
                    <a:pt x="321" y="50"/>
                    <a:pt x="321" y="49"/>
                  </a:cubicBezTo>
                  <a:cubicBezTo>
                    <a:pt x="323" y="48"/>
                    <a:pt x="325" y="49"/>
                    <a:pt x="326" y="48"/>
                  </a:cubicBezTo>
                  <a:cubicBezTo>
                    <a:pt x="327" y="48"/>
                    <a:pt x="328" y="48"/>
                    <a:pt x="328" y="49"/>
                  </a:cubicBezTo>
                  <a:cubicBezTo>
                    <a:pt x="328" y="49"/>
                    <a:pt x="328" y="49"/>
                    <a:pt x="328" y="49"/>
                  </a:cubicBezTo>
                  <a:cubicBezTo>
                    <a:pt x="346" y="49"/>
                    <a:pt x="346" y="49"/>
                    <a:pt x="346" y="49"/>
                  </a:cubicBezTo>
                  <a:cubicBezTo>
                    <a:pt x="345" y="49"/>
                    <a:pt x="345" y="49"/>
                    <a:pt x="345" y="49"/>
                  </a:cubicBezTo>
                  <a:cubicBezTo>
                    <a:pt x="359" y="48"/>
                    <a:pt x="359" y="48"/>
                    <a:pt x="359" y="48"/>
                  </a:cubicBezTo>
                  <a:cubicBezTo>
                    <a:pt x="362" y="49"/>
                    <a:pt x="367" y="49"/>
                    <a:pt x="370" y="49"/>
                  </a:cubicBezTo>
                  <a:cubicBezTo>
                    <a:pt x="358" y="48"/>
                    <a:pt x="358" y="48"/>
                    <a:pt x="358" y="48"/>
                  </a:cubicBezTo>
                  <a:cubicBezTo>
                    <a:pt x="359" y="48"/>
                    <a:pt x="361" y="48"/>
                    <a:pt x="362" y="48"/>
                  </a:cubicBezTo>
                  <a:cubicBezTo>
                    <a:pt x="355" y="48"/>
                    <a:pt x="355" y="48"/>
                    <a:pt x="355" y="48"/>
                  </a:cubicBezTo>
                  <a:cubicBezTo>
                    <a:pt x="356" y="47"/>
                    <a:pt x="356" y="47"/>
                    <a:pt x="356" y="47"/>
                  </a:cubicBezTo>
                  <a:cubicBezTo>
                    <a:pt x="386" y="48"/>
                    <a:pt x="414" y="45"/>
                    <a:pt x="445" y="46"/>
                  </a:cubicBezTo>
                  <a:cubicBezTo>
                    <a:pt x="435" y="45"/>
                    <a:pt x="435" y="45"/>
                    <a:pt x="435" y="45"/>
                  </a:cubicBezTo>
                  <a:cubicBezTo>
                    <a:pt x="421" y="45"/>
                    <a:pt x="407" y="44"/>
                    <a:pt x="392" y="44"/>
                  </a:cubicBezTo>
                  <a:cubicBezTo>
                    <a:pt x="399" y="43"/>
                    <a:pt x="405" y="44"/>
                    <a:pt x="413" y="43"/>
                  </a:cubicBezTo>
                  <a:cubicBezTo>
                    <a:pt x="412" y="42"/>
                    <a:pt x="410" y="44"/>
                    <a:pt x="410" y="43"/>
                  </a:cubicBezTo>
                  <a:cubicBezTo>
                    <a:pt x="408" y="45"/>
                    <a:pt x="406" y="42"/>
                    <a:pt x="404" y="42"/>
                  </a:cubicBezTo>
                  <a:cubicBezTo>
                    <a:pt x="405" y="42"/>
                    <a:pt x="407" y="42"/>
                    <a:pt x="409" y="42"/>
                  </a:cubicBezTo>
                  <a:cubicBezTo>
                    <a:pt x="409" y="42"/>
                    <a:pt x="408" y="41"/>
                    <a:pt x="409" y="41"/>
                  </a:cubicBezTo>
                  <a:cubicBezTo>
                    <a:pt x="410" y="41"/>
                    <a:pt x="410" y="41"/>
                    <a:pt x="411" y="42"/>
                  </a:cubicBezTo>
                  <a:cubicBezTo>
                    <a:pt x="412" y="41"/>
                    <a:pt x="412" y="41"/>
                    <a:pt x="412" y="41"/>
                  </a:cubicBezTo>
                  <a:cubicBezTo>
                    <a:pt x="406" y="41"/>
                    <a:pt x="406" y="41"/>
                    <a:pt x="406" y="41"/>
                  </a:cubicBezTo>
                  <a:cubicBezTo>
                    <a:pt x="406" y="42"/>
                    <a:pt x="406" y="42"/>
                    <a:pt x="406" y="42"/>
                  </a:cubicBezTo>
                  <a:cubicBezTo>
                    <a:pt x="405" y="42"/>
                    <a:pt x="405" y="42"/>
                    <a:pt x="404" y="42"/>
                  </a:cubicBezTo>
                  <a:cubicBezTo>
                    <a:pt x="403" y="42"/>
                    <a:pt x="404" y="41"/>
                    <a:pt x="404" y="41"/>
                  </a:cubicBezTo>
                  <a:cubicBezTo>
                    <a:pt x="402" y="40"/>
                    <a:pt x="395" y="40"/>
                    <a:pt x="395" y="41"/>
                  </a:cubicBezTo>
                  <a:cubicBezTo>
                    <a:pt x="393" y="42"/>
                    <a:pt x="394" y="40"/>
                    <a:pt x="394" y="40"/>
                  </a:cubicBezTo>
                  <a:cubicBezTo>
                    <a:pt x="388" y="40"/>
                    <a:pt x="388" y="40"/>
                    <a:pt x="388" y="40"/>
                  </a:cubicBezTo>
                  <a:cubicBezTo>
                    <a:pt x="388" y="41"/>
                    <a:pt x="388" y="41"/>
                    <a:pt x="388" y="41"/>
                  </a:cubicBezTo>
                  <a:cubicBezTo>
                    <a:pt x="389" y="41"/>
                    <a:pt x="391" y="40"/>
                    <a:pt x="392" y="41"/>
                  </a:cubicBezTo>
                  <a:cubicBezTo>
                    <a:pt x="387" y="42"/>
                    <a:pt x="387" y="42"/>
                    <a:pt x="387" y="42"/>
                  </a:cubicBezTo>
                  <a:cubicBezTo>
                    <a:pt x="387" y="42"/>
                    <a:pt x="385" y="42"/>
                    <a:pt x="385" y="42"/>
                  </a:cubicBezTo>
                  <a:cubicBezTo>
                    <a:pt x="383" y="42"/>
                    <a:pt x="383" y="41"/>
                    <a:pt x="382" y="41"/>
                  </a:cubicBezTo>
                  <a:cubicBezTo>
                    <a:pt x="385" y="40"/>
                    <a:pt x="385" y="40"/>
                    <a:pt x="385" y="40"/>
                  </a:cubicBezTo>
                  <a:cubicBezTo>
                    <a:pt x="377" y="40"/>
                    <a:pt x="377" y="40"/>
                    <a:pt x="377" y="40"/>
                  </a:cubicBezTo>
                  <a:cubicBezTo>
                    <a:pt x="375" y="40"/>
                    <a:pt x="373" y="42"/>
                    <a:pt x="372" y="40"/>
                  </a:cubicBezTo>
                  <a:cubicBezTo>
                    <a:pt x="371" y="41"/>
                    <a:pt x="371" y="41"/>
                    <a:pt x="371" y="41"/>
                  </a:cubicBezTo>
                  <a:cubicBezTo>
                    <a:pt x="360" y="39"/>
                    <a:pt x="345" y="41"/>
                    <a:pt x="335" y="39"/>
                  </a:cubicBezTo>
                  <a:cubicBezTo>
                    <a:pt x="339" y="39"/>
                    <a:pt x="339" y="39"/>
                    <a:pt x="339" y="39"/>
                  </a:cubicBezTo>
                  <a:cubicBezTo>
                    <a:pt x="337" y="39"/>
                    <a:pt x="335" y="39"/>
                    <a:pt x="334" y="39"/>
                  </a:cubicBezTo>
                  <a:cubicBezTo>
                    <a:pt x="335" y="38"/>
                    <a:pt x="335" y="38"/>
                    <a:pt x="335" y="38"/>
                  </a:cubicBezTo>
                  <a:cubicBezTo>
                    <a:pt x="361" y="39"/>
                    <a:pt x="361" y="39"/>
                    <a:pt x="361" y="39"/>
                  </a:cubicBezTo>
                  <a:cubicBezTo>
                    <a:pt x="358" y="38"/>
                    <a:pt x="354" y="38"/>
                    <a:pt x="351" y="38"/>
                  </a:cubicBezTo>
                  <a:cubicBezTo>
                    <a:pt x="351" y="38"/>
                    <a:pt x="351" y="37"/>
                    <a:pt x="351" y="37"/>
                  </a:cubicBezTo>
                  <a:cubicBezTo>
                    <a:pt x="346" y="37"/>
                    <a:pt x="341" y="35"/>
                    <a:pt x="336" y="37"/>
                  </a:cubicBezTo>
                  <a:cubicBezTo>
                    <a:pt x="333" y="36"/>
                    <a:pt x="327" y="36"/>
                    <a:pt x="324" y="37"/>
                  </a:cubicBezTo>
                  <a:cubicBezTo>
                    <a:pt x="322" y="36"/>
                    <a:pt x="316" y="37"/>
                    <a:pt x="313" y="36"/>
                  </a:cubicBezTo>
                  <a:cubicBezTo>
                    <a:pt x="313" y="36"/>
                    <a:pt x="314" y="36"/>
                    <a:pt x="315" y="36"/>
                  </a:cubicBezTo>
                  <a:cubicBezTo>
                    <a:pt x="310" y="35"/>
                    <a:pt x="300" y="36"/>
                    <a:pt x="293" y="35"/>
                  </a:cubicBezTo>
                  <a:cubicBezTo>
                    <a:pt x="299" y="34"/>
                    <a:pt x="299" y="34"/>
                    <a:pt x="299" y="34"/>
                  </a:cubicBezTo>
                  <a:cubicBezTo>
                    <a:pt x="297" y="34"/>
                    <a:pt x="295" y="35"/>
                    <a:pt x="294" y="34"/>
                  </a:cubicBezTo>
                  <a:cubicBezTo>
                    <a:pt x="297" y="33"/>
                    <a:pt x="300" y="34"/>
                    <a:pt x="303" y="34"/>
                  </a:cubicBezTo>
                  <a:cubicBezTo>
                    <a:pt x="303" y="35"/>
                    <a:pt x="303" y="35"/>
                    <a:pt x="303" y="35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7" y="35"/>
                    <a:pt x="307" y="35"/>
                    <a:pt x="307" y="35"/>
                  </a:cubicBezTo>
                  <a:cubicBezTo>
                    <a:pt x="307" y="32"/>
                    <a:pt x="315" y="33"/>
                    <a:pt x="319" y="34"/>
                  </a:cubicBezTo>
                  <a:cubicBezTo>
                    <a:pt x="318" y="34"/>
                    <a:pt x="318" y="34"/>
                    <a:pt x="318" y="34"/>
                  </a:cubicBezTo>
                  <a:cubicBezTo>
                    <a:pt x="319" y="34"/>
                    <a:pt x="319" y="34"/>
                    <a:pt x="319" y="34"/>
                  </a:cubicBezTo>
                  <a:cubicBezTo>
                    <a:pt x="319" y="34"/>
                    <a:pt x="319" y="34"/>
                    <a:pt x="320" y="33"/>
                  </a:cubicBezTo>
                  <a:cubicBezTo>
                    <a:pt x="328" y="33"/>
                    <a:pt x="340" y="34"/>
                    <a:pt x="345" y="34"/>
                  </a:cubicBezTo>
                  <a:cubicBezTo>
                    <a:pt x="345" y="33"/>
                    <a:pt x="345" y="33"/>
                    <a:pt x="345" y="33"/>
                  </a:cubicBezTo>
                  <a:cubicBezTo>
                    <a:pt x="347" y="33"/>
                    <a:pt x="351" y="33"/>
                    <a:pt x="353" y="33"/>
                  </a:cubicBezTo>
                  <a:cubicBezTo>
                    <a:pt x="353" y="34"/>
                    <a:pt x="353" y="34"/>
                    <a:pt x="353" y="34"/>
                  </a:cubicBezTo>
                  <a:cubicBezTo>
                    <a:pt x="355" y="33"/>
                    <a:pt x="358" y="34"/>
                    <a:pt x="362" y="34"/>
                  </a:cubicBezTo>
                  <a:cubicBezTo>
                    <a:pt x="362" y="34"/>
                    <a:pt x="362" y="34"/>
                    <a:pt x="362" y="34"/>
                  </a:cubicBezTo>
                  <a:cubicBezTo>
                    <a:pt x="354" y="33"/>
                    <a:pt x="354" y="33"/>
                    <a:pt x="354" y="33"/>
                  </a:cubicBezTo>
                  <a:cubicBezTo>
                    <a:pt x="355" y="32"/>
                    <a:pt x="358" y="32"/>
                    <a:pt x="360" y="31"/>
                  </a:cubicBezTo>
                  <a:cubicBezTo>
                    <a:pt x="359" y="31"/>
                    <a:pt x="357" y="32"/>
                    <a:pt x="357" y="31"/>
                  </a:cubicBezTo>
                  <a:cubicBezTo>
                    <a:pt x="357" y="31"/>
                    <a:pt x="358" y="31"/>
                    <a:pt x="358" y="31"/>
                  </a:cubicBezTo>
                  <a:cubicBezTo>
                    <a:pt x="354" y="30"/>
                    <a:pt x="354" y="30"/>
                    <a:pt x="354" y="30"/>
                  </a:cubicBezTo>
                  <a:cubicBezTo>
                    <a:pt x="358" y="29"/>
                    <a:pt x="358" y="29"/>
                    <a:pt x="358" y="29"/>
                  </a:cubicBezTo>
                  <a:cubicBezTo>
                    <a:pt x="357" y="29"/>
                    <a:pt x="357" y="29"/>
                    <a:pt x="357" y="29"/>
                  </a:cubicBezTo>
                  <a:cubicBezTo>
                    <a:pt x="357" y="29"/>
                    <a:pt x="357" y="29"/>
                    <a:pt x="357" y="29"/>
                  </a:cubicBezTo>
                  <a:cubicBezTo>
                    <a:pt x="356" y="28"/>
                    <a:pt x="356" y="28"/>
                    <a:pt x="356" y="28"/>
                  </a:cubicBezTo>
                  <a:cubicBezTo>
                    <a:pt x="363" y="27"/>
                    <a:pt x="371" y="29"/>
                    <a:pt x="378" y="28"/>
                  </a:cubicBezTo>
                  <a:cubicBezTo>
                    <a:pt x="366" y="27"/>
                    <a:pt x="358" y="28"/>
                    <a:pt x="347" y="27"/>
                  </a:cubicBezTo>
                  <a:cubicBezTo>
                    <a:pt x="348" y="26"/>
                    <a:pt x="349" y="26"/>
                    <a:pt x="350" y="26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5" y="26"/>
                    <a:pt x="345" y="26"/>
                    <a:pt x="346" y="26"/>
                  </a:cubicBezTo>
                  <a:cubicBezTo>
                    <a:pt x="345" y="27"/>
                    <a:pt x="344" y="27"/>
                    <a:pt x="343" y="27"/>
                  </a:cubicBezTo>
                  <a:cubicBezTo>
                    <a:pt x="342" y="27"/>
                    <a:pt x="341" y="26"/>
                    <a:pt x="342" y="26"/>
                  </a:cubicBezTo>
                  <a:cubicBezTo>
                    <a:pt x="341" y="26"/>
                    <a:pt x="340" y="27"/>
                    <a:pt x="339" y="27"/>
                  </a:cubicBezTo>
                  <a:cubicBezTo>
                    <a:pt x="325" y="26"/>
                    <a:pt x="308" y="26"/>
                    <a:pt x="294" y="26"/>
                  </a:cubicBezTo>
                  <a:cubicBezTo>
                    <a:pt x="224" y="24"/>
                    <a:pt x="224" y="24"/>
                    <a:pt x="224" y="24"/>
                  </a:cubicBezTo>
                  <a:cubicBezTo>
                    <a:pt x="210" y="24"/>
                    <a:pt x="210" y="24"/>
                    <a:pt x="210" y="24"/>
                  </a:cubicBezTo>
                  <a:cubicBezTo>
                    <a:pt x="214" y="23"/>
                    <a:pt x="221" y="24"/>
                    <a:pt x="225" y="23"/>
                  </a:cubicBezTo>
                  <a:cubicBezTo>
                    <a:pt x="225" y="23"/>
                    <a:pt x="225" y="23"/>
                    <a:pt x="225" y="24"/>
                  </a:cubicBezTo>
                  <a:cubicBezTo>
                    <a:pt x="231" y="23"/>
                    <a:pt x="231" y="23"/>
                    <a:pt x="231" y="23"/>
                  </a:cubicBezTo>
                  <a:cubicBezTo>
                    <a:pt x="232" y="23"/>
                    <a:pt x="233" y="23"/>
                    <a:pt x="234" y="23"/>
                  </a:cubicBezTo>
                  <a:cubicBezTo>
                    <a:pt x="236" y="23"/>
                    <a:pt x="238" y="23"/>
                    <a:pt x="240" y="23"/>
                  </a:cubicBezTo>
                  <a:cubicBezTo>
                    <a:pt x="238" y="24"/>
                    <a:pt x="237" y="24"/>
                    <a:pt x="235" y="24"/>
                  </a:cubicBezTo>
                  <a:cubicBezTo>
                    <a:pt x="237" y="24"/>
                    <a:pt x="240" y="24"/>
                    <a:pt x="241" y="23"/>
                  </a:cubicBezTo>
                  <a:cubicBezTo>
                    <a:pt x="231" y="23"/>
                    <a:pt x="231" y="23"/>
                    <a:pt x="231" y="23"/>
                  </a:cubicBezTo>
                  <a:cubicBezTo>
                    <a:pt x="230" y="21"/>
                    <a:pt x="230" y="23"/>
                    <a:pt x="228" y="23"/>
                  </a:cubicBezTo>
                  <a:cubicBezTo>
                    <a:pt x="228" y="23"/>
                    <a:pt x="227" y="23"/>
                    <a:pt x="227" y="22"/>
                  </a:cubicBezTo>
                  <a:cubicBezTo>
                    <a:pt x="245" y="21"/>
                    <a:pt x="265" y="22"/>
                    <a:pt x="284" y="22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307" y="21"/>
                    <a:pt x="307" y="21"/>
                    <a:pt x="307" y="21"/>
                  </a:cubicBezTo>
                  <a:cubicBezTo>
                    <a:pt x="307" y="21"/>
                    <a:pt x="306" y="21"/>
                    <a:pt x="306" y="21"/>
                  </a:cubicBezTo>
                  <a:cubicBezTo>
                    <a:pt x="311" y="20"/>
                    <a:pt x="315" y="22"/>
                    <a:pt x="319" y="21"/>
                  </a:cubicBezTo>
                  <a:cubicBezTo>
                    <a:pt x="314" y="20"/>
                    <a:pt x="308" y="21"/>
                    <a:pt x="303" y="20"/>
                  </a:cubicBezTo>
                  <a:cubicBezTo>
                    <a:pt x="304" y="20"/>
                    <a:pt x="304" y="20"/>
                    <a:pt x="304" y="20"/>
                  </a:cubicBezTo>
                  <a:cubicBezTo>
                    <a:pt x="301" y="20"/>
                    <a:pt x="301" y="20"/>
                    <a:pt x="301" y="20"/>
                  </a:cubicBezTo>
                  <a:cubicBezTo>
                    <a:pt x="298" y="20"/>
                    <a:pt x="293" y="21"/>
                    <a:pt x="291" y="19"/>
                  </a:cubicBezTo>
                  <a:cubicBezTo>
                    <a:pt x="285" y="21"/>
                    <a:pt x="272" y="19"/>
                    <a:pt x="263" y="19"/>
                  </a:cubicBezTo>
                  <a:cubicBezTo>
                    <a:pt x="263" y="19"/>
                    <a:pt x="263" y="19"/>
                    <a:pt x="263" y="19"/>
                  </a:cubicBezTo>
                  <a:cubicBezTo>
                    <a:pt x="263" y="19"/>
                    <a:pt x="262" y="18"/>
                    <a:pt x="262" y="18"/>
                  </a:cubicBezTo>
                  <a:cubicBezTo>
                    <a:pt x="243" y="18"/>
                    <a:pt x="243" y="18"/>
                    <a:pt x="243" y="18"/>
                  </a:cubicBezTo>
                  <a:cubicBezTo>
                    <a:pt x="242" y="19"/>
                    <a:pt x="242" y="19"/>
                    <a:pt x="242" y="19"/>
                  </a:cubicBezTo>
                  <a:cubicBezTo>
                    <a:pt x="240" y="18"/>
                    <a:pt x="240" y="18"/>
                    <a:pt x="240" y="18"/>
                  </a:cubicBezTo>
                  <a:cubicBezTo>
                    <a:pt x="240" y="18"/>
                    <a:pt x="240" y="18"/>
                    <a:pt x="240" y="18"/>
                  </a:cubicBezTo>
                  <a:cubicBezTo>
                    <a:pt x="240" y="18"/>
                    <a:pt x="238" y="18"/>
                    <a:pt x="238" y="17"/>
                  </a:cubicBezTo>
                  <a:cubicBezTo>
                    <a:pt x="237" y="17"/>
                    <a:pt x="237" y="17"/>
                    <a:pt x="237" y="17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8" y="18"/>
                    <a:pt x="237" y="18"/>
                    <a:pt x="237" y="18"/>
                  </a:cubicBezTo>
                  <a:cubicBezTo>
                    <a:pt x="236" y="18"/>
                    <a:pt x="235" y="18"/>
                    <a:pt x="235" y="18"/>
                  </a:cubicBezTo>
                  <a:cubicBezTo>
                    <a:pt x="234" y="18"/>
                    <a:pt x="235" y="17"/>
                    <a:pt x="235" y="17"/>
                  </a:cubicBezTo>
                  <a:cubicBezTo>
                    <a:pt x="235" y="17"/>
                    <a:pt x="234" y="17"/>
                    <a:pt x="234" y="17"/>
                  </a:cubicBezTo>
                  <a:cubicBezTo>
                    <a:pt x="235" y="16"/>
                    <a:pt x="235" y="16"/>
                    <a:pt x="235" y="16"/>
                  </a:cubicBezTo>
                  <a:cubicBezTo>
                    <a:pt x="244" y="17"/>
                    <a:pt x="255" y="16"/>
                    <a:pt x="265" y="17"/>
                  </a:cubicBezTo>
                  <a:cubicBezTo>
                    <a:pt x="284" y="16"/>
                    <a:pt x="305" y="18"/>
                    <a:pt x="321" y="17"/>
                  </a:cubicBezTo>
                  <a:cubicBezTo>
                    <a:pt x="316" y="17"/>
                    <a:pt x="314" y="17"/>
                    <a:pt x="310" y="16"/>
                  </a:cubicBezTo>
                  <a:cubicBezTo>
                    <a:pt x="316" y="15"/>
                    <a:pt x="321" y="17"/>
                    <a:pt x="326" y="16"/>
                  </a:cubicBezTo>
                  <a:cubicBezTo>
                    <a:pt x="330" y="18"/>
                    <a:pt x="337" y="18"/>
                    <a:pt x="341" y="18"/>
                  </a:cubicBezTo>
                  <a:cubicBezTo>
                    <a:pt x="342" y="17"/>
                    <a:pt x="342" y="17"/>
                    <a:pt x="342" y="17"/>
                  </a:cubicBezTo>
                  <a:cubicBezTo>
                    <a:pt x="357" y="17"/>
                    <a:pt x="373" y="18"/>
                    <a:pt x="387" y="17"/>
                  </a:cubicBezTo>
                  <a:cubicBezTo>
                    <a:pt x="354" y="17"/>
                    <a:pt x="326" y="16"/>
                    <a:pt x="293" y="15"/>
                  </a:cubicBezTo>
                  <a:cubicBezTo>
                    <a:pt x="293" y="14"/>
                    <a:pt x="293" y="14"/>
                    <a:pt x="293" y="14"/>
                  </a:cubicBezTo>
                  <a:cubicBezTo>
                    <a:pt x="292" y="15"/>
                    <a:pt x="290" y="15"/>
                    <a:pt x="291" y="14"/>
                  </a:cubicBezTo>
                  <a:cubicBezTo>
                    <a:pt x="289" y="14"/>
                    <a:pt x="289" y="14"/>
                    <a:pt x="289" y="14"/>
                  </a:cubicBezTo>
                  <a:cubicBezTo>
                    <a:pt x="287" y="15"/>
                    <a:pt x="283" y="14"/>
                    <a:pt x="280" y="14"/>
                  </a:cubicBezTo>
                  <a:cubicBezTo>
                    <a:pt x="281" y="14"/>
                    <a:pt x="281" y="14"/>
                    <a:pt x="281" y="14"/>
                  </a:cubicBezTo>
                  <a:cubicBezTo>
                    <a:pt x="274" y="13"/>
                    <a:pt x="264" y="14"/>
                    <a:pt x="255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301" y="13"/>
                    <a:pt x="345" y="15"/>
                    <a:pt x="386" y="15"/>
                  </a:cubicBezTo>
                  <a:cubicBezTo>
                    <a:pt x="334" y="13"/>
                    <a:pt x="282" y="12"/>
                    <a:pt x="229" y="11"/>
                  </a:cubicBezTo>
                  <a:cubicBezTo>
                    <a:pt x="248" y="11"/>
                    <a:pt x="269" y="11"/>
                    <a:pt x="288" y="11"/>
                  </a:cubicBezTo>
                  <a:cubicBezTo>
                    <a:pt x="287" y="11"/>
                    <a:pt x="286" y="11"/>
                    <a:pt x="286" y="11"/>
                  </a:cubicBezTo>
                  <a:cubicBezTo>
                    <a:pt x="289" y="10"/>
                    <a:pt x="293" y="10"/>
                    <a:pt x="296" y="11"/>
                  </a:cubicBezTo>
                  <a:cubicBezTo>
                    <a:pt x="297" y="10"/>
                    <a:pt x="297" y="10"/>
                    <a:pt x="297" y="10"/>
                  </a:cubicBezTo>
                  <a:cubicBezTo>
                    <a:pt x="298" y="11"/>
                    <a:pt x="298" y="11"/>
                    <a:pt x="298" y="11"/>
                  </a:cubicBezTo>
                  <a:cubicBezTo>
                    <a:pt x="320" y="11"/>
                    <a:pt x="320" y="11"/>
                    <a:pt x="320" y="11"/>
                  </a:cubicBezTo>
                  <a:cubicBezTo>
                    <a:pt x="322" y="12"/>
                    <a:pt x="321" y="11"/>
                    <a:pt x="324" y="11"/>
                  </a:cubicBezTo>
                  <a:cubicBezTo>
                    <a:pt x="344" y="11"/>
                    <a:pt x="366" y="12"/>
                    <a:pt x="386" y="12"/>
                  </a:cubicBezTo>
                  <a:cubicBezTo>
                    <a:pt x="363" y="11"/>
                    <a:pt x="338" y="11"/>
                    <a:pt x="315" y="10"/>
                  </a:cubicBezTo>
                  <a:cubicBezTo>
                    <a:pt x="315" y="9"/>
                    <a:pt x="315" y="9"/>
                    <a:pt x="315" y="9"/>
                  </a:cubicBezTo>
                  <a:cubicBezTo>
                    <a:pt x="322" y="9"/>
                    <a:pt x="322" y="9"/>
                    <a:pt x="322" y="9"/>
                  </a:cubicBezTo>
                  <a:cubicBezTo>
                    <a:pt x="316" y="9"/>
                    <a:pt x="307" y="8"/>
                    <a:pt x="301" y="8"/>
                  </a:cubicBezTo>
                  <a:cubicBezTo>
                    <a:pt x="297" y="8"/>
                    <a:pt x="297" y="8"/>
                    <a:pt x="297" y="8"/>
                  </a:cubicBezTo>
                  <a:cubicBezTo>
                    <a:pt x="262" y="7"/>
                    <a:pt x="262" y="7"/>
                    <a:pt x="262" y="7"/>
                  </a:cubicBezTo>
                  <a:cubicBezTo>
                    <a:pt x="262" y="7"/>
                    <a:pt x="262" y="7"/>
                    <a:pt x="262" y="7"/>
                  </a:cubicBezTo>
                  <a:cubicBezTo>
                    <a:pt x="253" y="7"/>
                    <a:pt x="245" y="7"/>
                    <a:pt x="238" y="7"/>
                  </a:cubicBezTo>
                  <a:cubicBezTo>
                    <a:pt x="240" y="6"/>
                    <a:pt x="240" y="6"/>
                    <a:pt x="240" y="6"/>
                  </a:cubicBezTo>
                  <a:cubicBezTo>
                    <a:pt x="238" y="6"/>
                    <a:pt x="238" y="6"/>
                    <a:pt x="238" y="6"/>
                  </a:cubicBezTo>
                  <a:cubicBezTo>
                    <a:pt x="238" y="6"/>
                    <a:pt x="238" y="6"/>
                    <a:pt x="238" y="6"/>
                  </a:cubicBezTo>
                  <a:cubicBezTo>
                    <a:pt x="233" y="7"/>
                    <a:pt x="226" y="7"/>
                    <a:pt x="220" y="7"/>
                  </a:cubicBezTo>
                  <a:cubicBezTo>
                    <a:pt x="219" y="6"/>
                    <a:pt x="218" y="7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3" y="6"/>
                    <a:pt x="208" y="7"/>
                    <a:pt x="204" y="6"/>
                  </a:cubicBezTo>
                  <a:cubicBezTo>
                    <a:pt x="208" y="5"/>
                    <a:pt x="208" y="5"/>
                    <a:pt x="208" y="5"/>
                  </a:cubicBezTo>
                  <a:cubicBezTo>
                    <a:pt x="199" y="5"/>
                    <a:pt x="199" y="5"/>
                    <a:pt x="199" y="5"/>
                  </a:cubicBezTo>
                  <a:cubicBezTo>
                    <a:pt x="199" y="6"/>
                    <a:pt x="202" y="5"/>
                    <a:pt x="203" y="6"/>
                  </a:cubicBezTo>
                  <a:cubicBezTo>
                    <a:pt x="202" y="7"/>
                    <a:pt x="199" y="7"/>
                    <a:pt x="197" y="6"/>
                  </a:cubicBezTo>
                  <a:cubicBezTo>
                    <a:pt x="197" y="6"/>
                    <a:pt x="197" y="6"/>
                    <a:pt x="198" y="5"/>
                  </a:cubicBezTo>
                  <a:cubicBezTo>
                    <a:pt x="196" y="5"/>
                    <a:pt x="191" y="4"/>
                    <a:pt x="192" y="6"/>
                  </a:cubicBezTo>
                  <a:cubicBezTo>
                    <a:pt x="191" y="6"/>
                    <a:pt x="190" y="5"/>
                    <a:pt x="190" y="5"/>
                  </a:cubicBezTo>
                  <a:cubicBezTo>
                    <a:pt x="189" y="6"/>
                    <a:pt x="188" y="7"/>
                    <a:pt x="187" y="6"/>
                  </a:cubicBezTo>
                  <a:cubicBezTo>
                    <a:pt x="188" y="6"/>
                    <a:pt x="188" y="5"/>
                    <a:pt x="188" y="5"/>
                  </a:cubicBezTo>
                  <a:cubicBezTo>
                    <a:pt x="147" y="4"/>
                    <a:pt x="103" y="1"/>
                    <a:pt x="60" y="1"/>
                  </a:cubicBezTo>
                  <a:cubicBezTo>
                    <a:pt x="51" y="1"/>
                    <a:pt x="42" y="0"/>
                    <a:pt x="34" y="2"/>
                  </a:cubicBezTo>
                  <a:cubicBezTo>
                    <a:pt x="24" y="2"/>
                    <a:pt x="16" y="5"/>
                    <a:pt x="8" y="8"/>
                  </a:cubicBezTo>
                  <a:cubicBezTo>
                    <a:pt x="10" y="8"/>
                    <a:pt x="12" y="8"/>
                    <a:pt x="12" y="9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2"/>
                    <a:pt x="20" y="12"/>
                    <a:pt x="21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9" y="14"/>
                    <a:pt x="21" y="15"/>
                    <a:pt x="24" y="15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8"/>
                    <a:pt x="17" y="18"/>
                    <a:pt x="16" y="19"/>
                  </a:cubicBezTo>
                  <a:cubicBezTo>
                    <a:pt x="18" y="19"/>
                    <a:pt x="20" y="19"/>
                    <a:pt x="20" y="20"/>
                  </a:cubicBezTo>
                  <a:cubicBezTo>
                    <a:pt x="19" y="20"/>
                    <a:pt x="18" y="22"/>
                    <a:pt x="16" y="21"/>
                  </a:cubicBezTo>
                  <a:cubicBezTo>
                    <a:pt x="16" y="22"/>
                    <a:pt x="14" y="22"/>
                    <a:pt x="13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5"/>
                    <a:pt x="15" y="26"/>
                    <a:pt x="15" y="27"/>
                  </a:cubicBezTo>
                  <a:cubicBezTo>
                    <a:pt x="18" y="28"/>
                    <a:pt x="22" y="28"/>
                    <a:pt x="24" y="29"/>
                  </a:cubicBezTo>
                  <a:cubicBezTo>
                    <a:pt x="20" y="29"/>
                    <a:pt x="17" y="29"/>
                    <a:pt x="14" y="31"/>
                  </a:cubicBezTo>
                  <a:cubicBezTo>
                    <a:pt x="13" y="31"/>
                    <a:pt x="13" y="32"/>
                    <a:pt x="14" y="32"/>
                  </a:cubicBezTo>
                  <a:cubicBezTo>
                    <a:pt x="14" y="32"/>
                    <a:pt x="14" y="32"/>
                    <a:pt x="13" y="32"/>
                  </a:cubicBezTo>
                  <a:cubicBezTo>
                    <a:pt x="13" y="34"/>
                    <a:pt x="17" y="33"/>
                    <a:pt x="19" y="34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9"/>
                    <a:pt x="18" y="39"/>
                    <a:pt x="16" y="39"/>
                  </a:cubicBezTo>
                  <a:cubicBezTo>
                    <a:pt x="17" y="40"/>
                    <a:pt x="20" y="39"/>
                    <a:pt x="20" y="41"/>
                  </a:cubicBezTo>
                  <a:cubicBezTo>
                    <a:pt x="20" y="42"/>
                    <a:pt x="1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3" y="43"/>
                    <a:pt x="6" y="44"/>
                    <a:pt x="0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6"/>
                    <a:pt x="1" y="46"/>
                    <a:pt x="0" y="46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9" y="48"/>
                    <a:pt x="10" y="48"/>
                    <a:pt x="10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2" y="49"/>
                    <a:pt x="20" y="50"/>
                    <a:pt x="18" y="50"/>
                  </a:cubicBezTo>
                  <a:cubicBezTo>
                    <a:pt x="19" y="51"/>
                    <a:pt x="20" y="50"/>
                    <a:pt x="20" y="51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3"/>
                    <a:pt x="18" y="52"/>
                    <a:pt x="19" y="53"/>
                  </a:cubicBezTo>
                  <a:cubicBezTo>
                    <a:pt x="16" y="54"/>
                    <a:pt x="12" y="53"/>
                    <a:pt x="10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10" y="54"/>
                    <a:pt x="10" y="56"/>
                    <a:pt x="13" y="55"/>
                  </a:cubicBezTo>
                  <a:cubicBezTo>
                    <a:pt x="14" y="55"/>
                    <a:pt x="15" y="56"/>
                    <a:pt x="14" y="56"/>
                  </a:cubicBezTo>
                  <a:cubicBezTo>
                    <a:pt x="14" y="55"/>
                    <a:pt x="18" y="55"/>
                    <a:pt x="20" y="55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7"/>
                    <a:pt x="12" y="57"/>
                    <a:pt x="9" y="57"/>
                  </a:cubicBezTo>
                  <a:cubicBezTo>
                    <a:pt x="15" y="58"/>
                    <a:pt x="20" y="56"/>
                    <a:pt x="25" y="58"/>
                  </a:cubicBezTo>
                  <a:cubicBezTo>
                    <a:pt x="21" y="58"/>
                    <a:pt x="16" y="58"/>
                    <a:pt x="12" y="59"/>
                  </a:cubicBezTo>
                  <a:cubicBezTo>
                    <a:pt x="16" y="59"/>
                    <a:pt x="20" y="59"/>
                    <a:pt x="24" y="59"/>
                  </a:cubicBezTo>
                  <a:cubicBezTo>
                    <a:pt x="20" y="61"/>
                    <a:pt x="13" y="60"/>
                    <a:pt x="8" y="61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3" y="63"/>
                    <a:pt x="18" y="62"/>
                    <a:pt x="16" y="63"/>
                  </a:cubicBezTo>
                  <a:cubicBezTo>
                    <a:pt x="16" y="64"/>
                    <a:pt x="10" y="64"/>
                    <a:pt x="7" y="64"/>
                  </a:cubicBezTo>
                  <a:cubicBezTo>
                    <a:pt x="10" y="65"/>
                    <a:pt x="18" y="64"/>
                    <a:pt x="23" y="65"/>
                  </a:cubicBezTo>
                  <a:cubicBezTo>
                    <a:pt x="23" y="67"/>
                    <a:pt x="17" y="65"/>
                    <a:pt x="18" y="6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1" y="67"/>
                    <a:pt x="15" y="68"/>
                    <a:pt x="9" y="68"/>
                  </a:cubicBezTo>
                  <a:cubicBezTo>
                    <a:pt x="10" y="69"/>
                    <a:pt x="12" y="68"/>
                    <a:pt x="13" y="69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0" y="70"/>
                    <a:pt x="19" y="71"/>
                    <a:pt x="18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2"/>
                    <a:pt x="28" y="71"/>
                    <a:pt x="30" y="72"/>
                  </a:cubicBezTo>
                  <a:cubicBezTo>
                    <a:pt x="24" y="72"/>
                    <a:pt x="17" y="72"/>
                    <a:pt x="12" y="73"/>
                  </a:cubicBezTo>
                  <a:cubicBezTo>
                    <a:pt x="16" y="73"/>
                    <a:pt x="21" y="73"/>
                    <a:pt x="25" y="73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74"/>
                    <a:pt x="15" y="74"/>
                    <a:pt x="15" y="7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8" y="76"/>
                    <a:pt x="25" y="75"/>
                    <a:pt x="29" y="76"/>
                  </a:cubicBezTo>
                  <a:cubicBezTo>
                    <a:pt x="24" y="77"/>
                    <a:pt x="18" y="77"/>
                    <a:pt x="13" y="77"/>
                  </a:cubicBezTo>
                  <a:cubicBezTo>
                    <a:pt x="19" y="77"/>
                    <a:pt x="19" y="77"/>
                    <a:pt x="19" y="77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17" y="79"/>
                    <a:pt x="16" y="79"/>
                    <a:pt x="15" y="79"/>
                  </a:cubicBezTo>
                  <a:cubicBezTo>
                    <a:pt x="21" y="79"/>
                    <a:pt x="27" y="79"/>
                    <a:pt x="33" y="80"/>
                  </a:cubicBezTo>
                  <a:cubicBezTo>
                    <a:pt x="30" y="82"/>
                    <a:pt x="26" y="81"/>
                    <a:pt x="23" y="82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4"/>
                    <a:pt x="29" y="84"/>
                    <a:pt x="29" y="84"/>
                  </a:cubicBezTo>
                  <a:cubicBezTo>
                    <a:pt x="30" y="84"/>
                    <a:pt x="30" y="85"/>
                    <a:pt x="32" y="85"/>
                  </a:cubicBezTo>
                  <a:cubicBezTo>
                    <a:pt x="27" y="86"/>
                    <a:pt x="22" y="87"/>
                    <a:pt x="17" y="87"/>
                  </a:cubicBezTo>
                  <a:cubicBezTo>
                    <a:pt x="17" y="87"/>
                    <a:pt x="17" y="87"/>
                    <a:pt x="17" y="87"/>
                  </a:cubicBezTo>
                  <a:cubicBezTo>
                    <a:pt x="20" y="87"/>
                    <a:pt x="24" y="87"/>
                    <a:pt x="26" y="87"/>
                  </a:cubicBezTo>
                  <a:cubicBezTo>
                    <a:pt x="25" y="88"/>
                    <a:pt x="21" y="87"/>
                    <a:pt x="21" y="88"/>
                  </a:cubicBezTo>
                  <a:cubicBezTo>
                    <a:pt x="22" y="88"/>
                    <a:pt x="22" y="88"/>
                    <a:pt x="22" y="88"/>
                  </a:cubicBezTo>
                  <a:cubicBezTo>
                    <a:pt x="20" y="89"/>
                    <a:pt x="16" y="89"/>
                    <a:pt x="14" y="90"/>
                  </a:cubicBezTo>
                  <a:cubicBezTo>
                    <a:pt x="15" y="90"/>
                    <a:pt x="16" y="89"/>
                    <a:pt x="17" y="90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14" y="90"/>
                    <a:pt x="18" y="91"/>
                    <a:pt x="20" y="91"/>
                  </a:cubicBezTo>
                  <a:cubicBezTo>
                    <a:pt x="21" y="92"/>
                    <a:pt x="22" y="91"/>
                    <a:pt x="22" y="92"/>
                  </a:cubicBezTo>
                  <a:cubicBezTo>
                    <a:pt x="12" y="93"/>
                    <a:pt x="12" y="93"/>
                    <a:pt x="12" y="93"/>
                  </a:cubicBezTo>
                  <a:cubicBezTo>
                    <a:pt x="13" y="93"/>
                    <a:pt x="14" y="93"/>
                    <a:pt x="14" y="93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26" y="95"/>
                    <a:pt x="20" y="95"/>
                    <a:pt x="16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4" y="97"/>
                    <a:pt x="20" y="96"/>
                    <a:pt x="18" y="97"/>
                  </a:cubicBezTo>
                  <a:cubicBezTo>
                    <a:pt x="19" y="97"/>
                    <a:pt x="20" y="96"/>
                    <a:pt x="21" y="97"/>
                  </a:cubicBezTo>
                  <a:cubicBezTo>
                    <a:pt x="20" y="97"/>
                    <a:pt x="19" y="98"/>
                    <a:pt x="17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28" y="99"/>
                    <a:pt x="21" y="99"/>
                    <a:pt x="16" y="100"/>
                  </a:cubicBezTo>
                  <a:cubicBezTo>
                    <a:pt x="29" y="100"/>
                    <a:pt x="29" y="100"/>
                    <a:pt x="29" y="100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8" y="100"/>
                    <a:pt x="29" y="101"/>
                    <a:pt x="30" y="101"/>
                  </a:cubicBezTo>
                  <a:cubicBezTo>
                    <a:pt x="27" y="103"/>
                    <a:pt x="22" y="101"/>
                    <a:pt x="19" y="102"/>
                  </a:cubicBezTo>
                  <a:cubicBezTo>
                    <a:pt x="22" y="102"/>
                    <a:pt x="24" y="102"/>
                    <a:pt x="26" y="103"/>
                  </a:cubicBezTo>
                  <a:cubicBezTo>
                    <a:pt x="25" y="104"/>
                    <a:pt x="21" y="103"/>
                    <a:pt x="19" y="104"/>
                  </a:cubicBezTo>
                  <a:cubicBezTo>
                    <a:pt x="22" y="104"/>
                    <a:pt x="25" y="104"/>
                    <a:pt x="27" y="105"/>
                  </a:cubicBezTo>
                  <a:cubicBezTo>
                    <a:pt x="24" y="106"/>
                    <a:pt x="24" y="106"/>
                    <a:pt x="24" y="106"/>
                  </a:cubicBezTo>
                  <a:cubicBezTo>
                    <a:pt x="24" y="106"/>
                    <a:pt x="25" y="106"/>
                    <a:pt x="25" y="106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3" y="107"/>
                    <a:pt x="24" y="107"/>
                    <a:pt x="24" y="107"/>
                  </a:cubicBezTo>
                  <a:cubicBezTo>
                    <a:pt x="24" y="107"/>
                    <a:pt x="24" y="108"/>
                    <a:pt x="23" y="108"/>
                  </a:cubicBezTo>
                  <a:cubicBezTo>
                    <a:pt x="22" y="109"/>
                    <a:pt x="26" y="108"/>
                    <a:pt x="27" y="109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27" y="110"/>
                    <a:pt x="29" y="110"/>
                    <a:pt x="29" y="111"/>
                  </a:cubicBezTo>
                  <a:cubicBezTo>
                    <a:pt x="24" y="113"/>
                    <a:pt x="24" y="113"/>
                    <a:pt x="24" y="113"/>
                  </a:cubicBezTo>
                  <a:cubicBezTo>
                    <a:pt x="24" y="113"/>
                    <a:pt x="24" y="113"/>
                    <a:pt x="24" y="113"/>
                  </a:cubicBezTo>
                  <a:cubicBezTo>
                    <a:pt x="22" y="115"/>
                    <a:pt x="18" y="114"/>
                    <a:pt x="14" y="115"/>
                  </a:cubicBezTo>
                  <a:cubicBezTo>
                    <a:pt x="27" y="114"/>
                    <a:pt x="27" y="114"/>
                    <a:pt x="27" y="114"/>
                  </a:cubicBezTo>
                  <a:cubicBezTo>
                    <a:pt x="30" y="115"/>
                    <a:pt x="27" y="116"/>
                    <a:pt x="27" y="117"/>
                  </a:cubicBezTo>
                  <a:cubicBezTo>
                    <a:pt x="28" y="117"/>
                    <a:pt x="28" y="117"/>
                    <a:pt x="29" y="117"/>
                  </a:cubicBezTo>
                  <a:cubicBezTo>
                    <a:pt x="28" y="117"/>
                    <a:pt x="26" y="117"/>
                    <a:pt x="24" y="117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27" y="119"/>
                    <a:pt x="27" y="119"/>
                    <a:pt x="27" y="119"/>
                  </a:cubicBezTo>
                  <a:cubicBezTo>
                    <a:pt x="27" y="119"/>
                    <a:pt x="28" y="119"/>
                    <a:pt x="29" y="119"/>
                  </a:cubicBezTo>
                  <a:cubicBezTo>
                    <a:pt x="27" y="120"/>
                    <a:pt x="26" y="122"/>
                    <a:pt x="23" y="122"/>
                  </a:cubicBezTo>
                  <a:cubicBezTo>
                    <a:pt x="25" y="122"/>
                    <a:pt x="27" y="122"/>
                    <a:pt x="28" y="123"/>
                  </a:cubicBezTo>
                  <a:cubicBezTo>
                    <a:pt x="27" y="124"/>
                    <a:pt x="25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5" y="124"/>
                    <a:pt x="25" y="124"/>
                    <a:pt x="25" y="124"/>
                  </a:cubicBezTo>
                  <a:cubicBezTo>
                    <a:pt x="26" y="124"/>
                    <a:pt x="26" y="124"/>
                    <a:pt x="27" y="124"/>
                  </a:cubicBezTo>
                  <a:cubicBezTo>
                    <a:pt x="26" y="125"/>
                    <a:pt x="26" y="125"/>
                    <a:pt x="26" y="125"/>
                  </a:cubicBezTo>
                  <a:cubicBezTo>
                    <a:pt x="27" y="125"/>
                    <a:pt x="28" y="125"/>
                    <a:pt x="29" y="125"/>
                  </a:cubicBezTo>
                  <a:cubicBezTo>
                    <a:pt x="29" y="126"/>
                    <a:pt x="28" y="126"/>
                    <a:pt x="27" y="126"/>
                  </a:cubicBezTo>
                  <a:cubicBezTo>
                    <a:pt x="28" y="128"/>
                    <a:pt x="23" y="127"/>
                    <a:pt x="22" y="128"/>
                  </a:cubicBezTo>
                  <a:cubicBezTo>
                    <a:pt x="22" y="128"/>
                    <a:pt x="23" y="127"/>
                    <a:pt x="23" y="128"/>
                  </a:cubicBezTo>
                  <a:cubicBezTo>
                    <a:pt x="21" y="128"/>
                    <a:pt x="21" y="128"/>
                    <a:pt x="21" y="128"/>
                  </a:cubicBezTo>
                  <a:cubicBezTo>
                    <a:pt x="23" y="129"/>
                    <a:pt x="24" y="128"/>
                    <a:pt x="26" y="129"/>
                  </a:cubicBezTo>
                  <a:cubicBezTo>
                    <a:pt x="26" y="129"/>
                    <a:pt x="25" y="129"/>
                    <a:pt x="25" y="129"/>
                  </a:cubicBezTo>
                  <a:cubicBezTo>
                    <a:pt x="29" y="130"/>
                    <a:pt x="29" y="130"/>
                    <a:pt x="29" y="130"/>
                  </a:cubicBezTo>
                  <a:cubicBezTo>
                    <a:pt x="27" y="131"/>
                    <a:pt x="27" y="131"/>
                    <a:pt x="27" y="131"/>
                  </a:cubicBezTo>
                  <a:cubicBezTo>
                    <a:pt x="28" y="131"/>
                    <a:pt x="29" y="131"/>
                    <a:pt x="29" y="132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28" y="132"/>
                    <a:pt x="28" y="132"/>
                    <a:pt x="28" y="132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27" y="133"/>
                    <a:pt x="26" y="133"/>
                    <a:pt x="25" y="133"/>
                  </a:cubicBezTo>
                  <a:cubicBezTo>
                    <a:pt x="25" y="133"/>
                    <a:pt x="26" y="133"/>
                    <a:pt x="27" y="133"/>
                  </a:cubicBezTo>
                  <a:cubicBezTo>
                    <a:pt x="26" y="134"/>
                    <a:pt x="26" y="134"/>
                    <a:pt x="26" y="134"/>
                  </a:cubicBezTo>
                  <a:cubicBezTo>
                    <a:pt x="30" y="134"/>
                    <a:pt x="30" y="134"/>
                    <a:pt x="30" y="134"/>
                  </a:cubicBezTo>
                  <a:cubicBezTo>
                    <a:pt x="25" y="135"/>
                    <a:pt x="25" y="135"/>
                    <a:pt x="25" y="135"/>
                  </a:cubicBezTo>
                  <a:cubicBezTo>
                    <a:pt x="27" y="135"/>
                    <a:pt x="29" y="135"/>
                    <a:pt x="30" y="136"/>
                  </a:cubicBezTo>
                  <a:cubicBezTo>
                    <a:pt x="30" y="136"/>
                    <a:pt x="29" y="136"/>
                    <a:pt x="29" y="136"/>
                  </a:cubicBezTo>
                  <a:cubicBezTo>
                    <a:pt x="30" y="136"/>
                    <a:pt x="31" y="136"/>
                    <a:pt x="32" y="136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9" y="138"/>
                    <a:pt x="29" y="138"/>
                    <a:pt x="29" y="138"/>
                  </a:cubicBezTo>
                  <a:cubicBezTo>
                    <a:pt x="29" y="138"/>
                    <a:pt x="29" y="138"/>
                    <a:pt x="29" y="138"/>
                  </a:cubicBezTo>
                  <a:cubicBezTo>
                    <a:pt x="31" y="139"/>
                    <a:pt x="31" y="139"/>
                    <a:pt x="31" y="139"/>
                  </a:cubicBezTo>
                  <a:cubicBezTo>
                    <a:pt x="31" y="139"/>
                    <a:pt x="31" y="140"/>
                    <a:pt x="30" y="140"/>
                  </a:cubicBezTo>
                  <a:cubicBezTo>
                    <a:pt x="31" y="140"/>
                    <a:pt x="32" y="140"/>
                    <a:pt x="32" y="140"/>
                  </a:cubicBezTo>
                  <a:cubicBezTo>
                    <a:pt x="30" y="141"/>
                    <a:pt x="28" y="141"/>
                    <a:pt x="26" y="141"/>
                  </a:cubicBezTo>
                  <a:cubicBezTo>
                    <a:pt x="32" y="141"/>
                    <a:pt x="32" y="141"/>
                    <a:pt x="32" y="141"/>
                  </a:cubicBezTo>
                  <a:cubicBezTo>
                    <a:pt x="28" y="142"/>
                    <a:pt x="25" y="143"/>
                    <a:pt x="22" y="143"/>
                  </a:cubicBezTo>
                  <a:cubicBezTo>
                    <a:pt x="25" y="143"/>
                    <a:pt x="25" y="143"/>
                    <a:pt x="25" y="143"/>
                  </a:cubicBezTo>
                  <a:cubicBezTo>
                    <a:pt x="25" y="143"/>
                    <a:pt x="24" y="144"/>
                    <a:pt x="24" y="144"/>
                  </a:cubicBezTo>
                  <a:cubicBezTo>
                    <a:pt x="28" y="143"/>
                    <a:pt x="31" y="144"/>
                    <a:pt x="34" y="144"/>
                  </a:cubicBezTo>
                  <a:cubicBezTo>
                    <a:pt x="29" y="145"/>
                    <a:pt x="29" y="145"/>
                    <a:pt x="29" y="145"/>
                  </a:cubicBezTo>
                  <a:cubicBezTo>
                    <a:pt x="33" y="145"/>
                    <a:pt x="33" y="145"/>
                    <a:pt x="33" y="145"/>
                  </a:cubicBezTo>
                  <a:cubicBezTo>
                    <a:pt x="32" y="146"/>
                    <a:pt x="31" y="146"/>
                    <a:pt x="30" y="146"/>
                  </a:cubicBezTo>
                  <a:cubicBezTo>
                    <a:pt x="37" y="146"/>
                    <a:pt x="37" y="146"/>
                    <a:pt x="37" y="146"/>
                  </a:cubicBezTo>
                  <a:cubicBezTo>
                    <a:pt x="34" y="147"/>
                    <a:pt x="31" y="147"/>
                    <a:pt x="28" y="148"/>
                  </a:cubicBezTo>
                  <a:cubicBezTo>
                    <a:pt x="36" y="148"/>
                    <a:pt x="36" y="148"/>
                    <a:pt x="36" y="148"/>
                  </a:cubicBezTo>
                  <a:cubicBezTo>
                    <a:pt x="36" y="148"/>
                    <a:pt x="36" y="148"/>
                    <a:pt x="36" y="148"/>
                  </a:cubicBezTo>
                  <a:cubicBezTo>
                    <a:pt x="40" y="148"/>
                    <a:pt x="40" y="148"/>
                    <a:pt x="40" y="148"/>
                  </a:cubicBezTo>
                  <a:cubicBezTo>
                    <a:pt x="40" y="148"/>
                    <a:pt x="40" y="148"/>
                    <a:pt x="40" y="148"/>
                  </a:cubicBezTo>
                  <a:cubicBezTo>
                    <a:pt x="36" y="148"/>
                    <a:pt x="36" y="148"/>
                    <a:pt x="36" y="148"/>
                  </a:cubicBezTo>
                  <a:cubicBezTo>
                    <a:pt x="34" y="149"/>
                    <a:pt x="31" y="148"/>
                    <a:pt x="29" y="149"/>
                  </a:cubicBezTo>
                  <a:cubicBezTo>
                    <a:pt x="30" y="149"/>
                    <a:pt x="31" y="149"/>
                    <a:pt x="31" y="149"/>
                  </a:cubicBezTo>
                  <a:cubicBezTo>
                    <a:pt x="32" y="149"/>
                    <a:pt x="32" y="149"/>
                    <a:pt x="32" y="149"/>
                  </a:cubicBezTo>
                  <a:cubicBezTo>
                    <a:pt x="32" y="150"/>
                    <a:pt x="32" y="150"/>
                    <a:pt x="32" y="150"/>
                  </a:cubicBezTo>
                  <a:cubicBezTo>
                    <a:pt x="33" y="150"/>
                    <a:pt x="36" y="149"/>
                    <a:pt x="36" y="150"/>
                  </a:cubicBezTo>
                  <a:cubicBezTo>
                    <a:pt x="38" y="150"/>
                    <a:pt x="38" y="150"/>
                    <a:pt x="38" y="150"/>
                  </a:cubicBezTo>
                  <a:cubicBezTo>
                    <a:pt x="38" y="150"/>
                    <a:pt x="39" y="151"/>
                    <a:pt x="39" y="151"/>
                  </a:cubicBezTo>
                  <a:cubicBezTo>
                    <a:pt x="40" y="151"/>
                    <a:pt x="41" y="151"/>
                    <a:pt x="42" y="151"/>
                  </a:cubicBezTo>
                  <a:cubicBezTo>
                    <a:pt x="41" y="152"/>
                    <a:pt x="40" y="152"/>
                    <a:pt x="39" y="152"/>
                  </a:cubicBezTo>
                  <a:cubicBezTo>
                    <a:pt x="37" y="152"/>
                    <a:pt x="35" y="151"/>
                    <a:pt x="34" y="150"/>
                  </a:cubicBezTo>
                  <a:cubicBezTo>
                    <a:pt x="34" y="151"/>
                    <a:pt x="34" y="151"/>
                    <a:pt x="34" y="151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3" y="152"/>
                    <a:pt x="32" y="152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36" y="153"/>
                    <a:pt x="36" y="153"/>
                    <a:pt x="36" y="153"/>
                  </a:cubicBezTo>
                  <a:cubicBezTo>
                    <a:pt x="38" y="153"/>
                    <a:pt x="38" y="153"/>
                    <a:pt x="38" y="153"/>
                  </a:cubicBezTo>
                  <a:cubicBezTo>
                    <a:pt x="38" y="153"/>
                    <a:pt x="39" y="153"/>
                    <a:pt x="39" y="154"/>
                  </a:cubicBezTo>
                  <a:cubicBezTo>
                    <a:pt x="35" y="154"/>
                    <a:pt x="31" y="154"/>
                    <a:pt x="28" y="155"/>
                  </a:cubicBezTo>
                  <a:cubicBezTo>
                    <a:pt x="39" y="154"/>
                    <a:pt x="50" y="154"/>
                    <a:pt x="61" y="153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2" y="152"/>
                    <a:pt x="45" y="153"/>
                    <a:pt x="46" y="152"/>
                  </a:cubicBezTo>
                  <a:cubicBezTo>
                    <a:pt x="45" y="152"/>
                    <a:pt x="44" y="153"/>
                    <a:pt x="43" y="152"/>
                  </a:cubicBezTo>
                  <a:cubicBezTo>
                    <a:pt x="50" y="151"/>
                    <a:pt x="50" y="151"/>
                    <a:pt x="50" y="151"/>
                  </a:cubicBezTo>
                  <a:cubicBezTo>
                    <a:pt x="48" y="151"/>
                    <a:pt x="46" y="152"/>
                    <a:pt x="45" y="151"/>
                  </a:cubicBezTo>
                  <a:cubicBezTo>
                    <a:pt x="47" y="151"/>
                    <a:pt x="48" y="149"/>
                    <a:pt x="49" y="151"/>
                  </a:cubicBezTo>
                  <a:cubicBezTo>
                    <a:pt x="51" y="151"/>
                    <a:pt x="54" y="151"/>
                    <a:pt x="55" y="150"/>
                  </a:cubicBezTo>
                  <a:cubicBezTo>
                    <a:pt x="62" y="152"/>
                    <a:pt x="71" y="150"/>
                    <a:pt x="78" y="151"/>
                  </a:cubicBezTo>
                  <a:cubicBezTo>
                    <a:pt x="79" y="152"/>
                    <a:pt x="79" y="152"/>
                    <a:pt x="79" y="152"/>
                  </a:cubicBezTo>
                  <a:cubicBezTo>
                    <a:pt x="81" y="150"/>
                    <a:pt x="88" y="152"/>
                    <a:pt x="93" y="152"/>
                  </a:cubicBezTo>
                  <a:cubicBezTo>
                    <a:pt x="93" y="152"/>
                    <a:pt x="94" y="152"/>
                    <a:pt x="94" y="152"/>
                  </a:cubicBezTo>
                  <a:cubicBezTo>
                    <a:pt x="94" y="152"/>
                    <a:pt x="94" y="152"/>
                    <a:pt x="94" y="152"/>
                  </a:cubicBezTo>
                  <a:cubicBezTo>
                    <a:pt x="100" y="153"/>
                    <a:pt x="110" y="152"/>
                    <a:pt x="115" y="153"/>
                  </a:cubicBezTo>
                  <a:cubicBezTo>
                    <a:pt x="113" y="153"/>
                    <a:pt x="111" y="154"/>
                    <a:pt x="109" y="154"/>
                  </a:cubicBezTo>
                  <a:cubicBezTo>
                    <a:pt x="116" y="154"/>
                    <a:pt x="116" y="154"/>
                    <a:pt x="116" y="154"/>
                  </a:cubicBezTo>
                  <a:cubicBezTo>
                    <a:pt x="116" y="154"/>
                    <a:pt x="116" y="154"/>
                    <a:pt x="116" y="154"/>
                  </a:cubicBezTo>
                  <a:cubicBezTo>
                    <a:pt x="120" y="155"/>
                    <a:pt x="123" y="153"/>
                    <a:pt x="127" y="154"/>
                  </a:cubicBezTo>
                  <a:cubicBezTo>
                    <a:pt x="124" y="155"/>
                    <a:pt x="121" y="156"/>
                    <a:pt x="118" y="156"/>
                  </a:cubicBezTo>
                  <a:cubicBezTo>
                    <a:pt x="118" y="156"/>
                    <a:pt x="118" y="156"/>
                    <a:pt x="118" y="156"/>
                  </a:cubicBezTo>
                  <a:cubicBezTo>
                    <a:pt x="118" y="157"/>
                    <a:pt x="117" y="156"/>
                    <a:pt x="116" y="157"/>
                  </a:cubicBezTo>
                  <a:cubicBezTo>
                    <a:pt x="116" y="156"/>
                    <a:pt x="116" y="156"/>
                    <a:pt x="116" y="156"/>
                  </a:cubicBezTo>
                  <a:cubicBezTo>
                    <a:pt x="114" y="156"/>
                    <a:pt x="112" y="156"/>
                    <a:pt x="111" y="157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3" y="159"/>
                    <a:pt x="97" y="158"/>
                    <a:pt x="101" y="159"/>
                  </a:cubicBezTo>
                  <a:cubicBezTo>
                    <a:pt x="99" y="159"/>
                    <a:pt x="96" y="160"/>
                    <a:pt x="94" y="160"/>
                  </a:cubicBezTo>
                  <a:cubicBezTo>
                    <a:pt x="97" y="161"/>
                    <a:pt x="99" y="159"/>
                    <a:pt x="101" y="160"/>
                  </a:cubicBezTo>
                  <a:cubicBezTo>
                    <a:pt x="102" y="159"/>
                    <a:pt x="103" y="159"/>
                    <a:pt x="103" y="159"/>
                  </a:cubicBezTo>
                  <a:cubicBezTo>
                    <a:pt x="102" y="159"/>
                    <a:pt x="101" y="159"/>
                    <a:pt x="101" y="158"/>
                  </a:cubicBezTo>
                  <a:cubicBezTo>
                    <a:pt x="101" y="158"/>
                    <a:pt x="103" y="158"/>
                    <a:pt x="104" y="158"/>
                  </a:cubicBezTo>
                  <a:cubicBezTo>
                    <a:pt x="108" y="159"/>
                    <a:pt x="101" y="159"/>
                    <a:pt x="103" y="161"/>
                  </a:cubicBezTo>
                  <a:cubicBezTo>
                    <a:pt x="101" y="161"/>
                    <a:pt x="96" y="160"/>
                    <a:pt x="93" y="161"/>
                  </a:cubicBezTo>
                  <a:cubicBezTo>
                    <a:pt x="96" y="161"/>
                    <a:pt x="98" y="160"/>
                    <a:pt x="100" y="161"/>
                  </a:cubicBezTo>
                  <a:cubicBezTo>
                    <a:pt x="98" y="162"/>
                    <a:pt x="98" y="162"/>
                    <a:pt x="98" y="162"/>
                  </a:cubicBezTo>
                  <a:cubicBezTo>
                    <a:pt x="101" y="162"/>
                    <a:pt x="105" y="161"/>
                    <a:pt x="108" y="162"/>
                  </a:cubicBezTo>
                  <a:cubicBezTo>
                    <a:pt x="104" y="163"/>
                    <a:pt x="98" y="162"/>
                    <a:pt x="94" y="163"/>
                  </a:cubicBezTo>
                  <a:cubicBezTo>
                    <a:pt x="98" y="163"/>
                    <a:pt x="101" y="162"/>
                    <a:pt x="105" y="163"/>
                  </a:cubicBezTo>
                  <a:cubicBezTo>
                    <a:pt x="100" y="163"/>
                    <a:pt x="100" y="163"/>
                    <a:pt x="100" y="163"/>
                  </a:cubicBezTo>
                  <a:cubicBezTo>
                    <a:pt x="103" y="163"/>
                    <a:pt x="103" y="163"/>
                    <a:pt x="103" y="163"/>
                  </a:cubicBezTo>
                  <a:cubicBezTo>
                    <a:pt x="103" y="163"/>
                    <a:pt x="104" y="164"/>
                    <a:pt x="104" y="164"/>
                  </a:cubicBezTo>
                  <a:cubicBezTo>
                    <a:pt x="104" y="163"/>
                    <a:pt x="104" y="163"/>
                    <a:pt x="104" y="163"/>
                  </a:cubicBezTo>
                  <a:cubicBezTo>
                    <a:pt x="104" y="163"/>
                    <a:pt x="105" y="163"/>
                    <a:pt x="106" y="163"/>
                  </a:cubicBezTo>
                  <a:cubicBezTo>
                    <a:pt x="106" y="163"/>
                    <a:pt x="106" y="163"/>
                    <a:pt x="107" y="163"/>
                  </a:cubicBezTo>
                  <a:cubicBezTo>
                    <a:pt x="105" y="163"/>
                    <a:pt x="105" y="163"/>
                    <a:pt x="105" y="163"/>
                  </a:cubicBezTo>
                  <a:cubicBezTo>
                    <a:pt x="105" y="163"/>
                    <a:pt x="105" y="163"/>
                    <a:pt x="105" y="163"/>
                  </a:cubicBezTo>
                  <a:cubicBezTo>
                    <a:pt x="107" y="162"/>
                    <a:pt x="107" y="162"/>
                    <a:pt x="107" y="162"/>
                  </a:cubicBezTo>
                  <a:cubicBezTo>
                    <a:pt x="107" y="163"/>
                    <a:pt x="107" y="163"/>
                    <a:pt x="107" y="163"/>
                  </a:cubicBezTo>
                  <a:cubicBezTo>
                    <a:pt x="109" y="163"/>
                    <a:pt x="110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0" y="163"/>
                    <a:pt x="110" y="163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2" y="162"/>
                    <a:pt x="112" y="162"/>
                    <a:pt x="112" y="162"/>
                  </a:cubicBezTo>
                  <a:cubicBezTo>
                    <a:pt x="112" y="162"/>
                    <a:pt x="112" y="162"/>
                    <a:pt x="112" y="162"/>
                  </a:cubicBezTo>
                  <a:cubicBezTo>
                    <a:pt x="113" y="162"/>
                    <a:pt x="115" y="161"/>
                    <a:pt x="115" y="162"/>
                  </a:cubicBezTo>
                  <a:cubicBezTo>
                    <a:pt x="115" y="162"/>
                    <a:pt x="115" y="162"/>
                    <a:pt x="114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6" y="163"/>
                    <a:pt x="116" y="163"/>
                    <a:pt x="116" y="163"/>
                  </a:cubicBezTo>
                  <a:cubicBezTo>
                    <a:pt x="118" y="163"/>
                    <a:pt x="119" y="163"/>
                    <a:pt x="120" y="163"/>
                  </a:cubicBezTo>
                  <a:cubicBezTo>
                    <a:pt x="119" y="164"/>
                    <a:pt x="119" y="164"/>
                    <a:pt x="119" y="164"/>
                  </a:cubicBezTo>
                  <a:cubicBezTo>
                    <a:pt x="117" y="164"/>
                    <a:pt x="115" y="165"/>
                    <a:pt x="114" y="165"/>
                  </a:cubicBezTo>
                  <a:cubicBezTo>
                    <a:pt x="115" y="165"/>
                    <a:pt x="117" y="165"/>
                    <a:pt x="118" y="165"/>
                  </a:cubicBezTo>
                  <a:cubicBezTo>
                    <a:pt x="111" y="168"/>
                    <a:pt x="104" y="166"/>
                    <a:pt x="96" y="168"/>
                  </a:cubicBezTo>
                  <a:cubicBezTo>
                    <a:pt x="105" y="169"/>
                    <a:pt x="114" y="166"/>
                    <a:pt x="124" y="167"/>
                  </a:cubicBezTo>
                  <a:cubicBezTo>
                    <a:pt x="116" y="168"/>
                    <a:pt x="116" y="168"/>
                    <a:pt x="116" y="168"/>
                  </a:cubicBezTo>
                  <a:cubicBezTo>
                    <a:pt x="122" y="169"/>
                    <a:pt x="122" y="169"/>
                    <a:pt x="122" y="169"/>
                  </a:cubicBezTo>
                  <a:cubicBezTo>
                    <a:pt x="114" y="170"/>
                    <a:pt x="105" y="171"/>
                    <a:pt x="98" y="172"/>
                  </a:cubicBezTo>
                  <a:cubicBezTo>
                    <a:pt x="104" y="172"/>
                    <a:pt x="110" y="170"/>
                    <a:pt x="116" y="171"/>
                  </a:cubicBezTo>
                  <a:cubicBezTo>
                    <a:pt x="104" y="172"/>
                    <a:pt x="92" y="173"/>
                    <a:pt x="78" y="174"/>
                  </a:cubicBezTo>
                  <a:cubicBezTo>
                    <a:pt x="78" y="174"/>
                    <a:pt x="78" y="174"/>
                    <a:pt x="78" y="174"/>
                  </a:cubicBezTo>
                  <a:cubicBezTo>
                    <a:pt x="81" y="174"/>
                    <a:pt x="85" y="174"/>
                    <a:pt x="88" y="173"/>
                  </a:cubicBezTo>
                  <a:cubicBezTo>
                    <a:pt x="89" y="174"/>
                    <a:pt x="90" y="174"/>
                    <a:pt x="90" y="175"/>
                  </a:cubicBezTo>
                  <a:cubicBezTo>
                    <a:pt x="82" y="175"/>
                    <a:pt x="75" y="176"/>
                    <a:pt x="67" y="176"/>
                  </a:cubicBezTo>
                  <a:cubicBezTo>
                    <a:pt x="70" y="175"/>
                    <a:pt x="74" y="176"/>
                    <a:pt x="77" y="174"/>
                  </a:cubicBezTo>
                  <a:cubicBezTo>
                    <a:pt x="62" y="174"/>
                    <a:pt x="62" y="174"/>
                    <a:pt x="62" y="174"/>
                  </a:cubicBezTo>
                  <a:cubicBezTo>
                    <a:pt x="72" y="173"/>
                    <a:pt x="72" y="173"/>
                    <a:pt x="72" y="173"/>
                  </a:cubicBezTo>
                  <a:cubicBezTo>
                    <a:pt x="67" y="174"/>
                    <a:pt x="62" y="175"/>
                    <a:pt x="57" y="174"/>
                  </a:cubicBezTo>
                  <a:cubicBezTo>
                    <a:pt x="65" y="172"/>
                    <a:pt x="65" y="172"/>
                    <a:pt x="65" y="172"/>
                  </a:cubicBezTo>
                  <a:cubicBezTo>
                    <a:pt x="58" y="172"/>
                    <a:pt x="52" y="173"/>
                    <a:pt x="44" y="172"/>
                  </a:cubicBezTo>
                  <a:cubicBezTo>
                    <a:pt x="48" y="172"/>
                    <a:pt x="53" y="172"/>
                    <a:pt x="56" y="171"/>
                  </a:cubicBezTo>
                  <a:cubicBezTo>
                    <a:pt x="56" y="171"/>
                    <a:pt x="56" y="171"/>
                    <a:pt x="55" y="171"/>
                  </a:cubicBezTo>
                  <a:cubicBezTo>
                    <a:pt x="56" y="170"/>
                    <a:pt x="57" y="171"/>
                    <a:pt x="59" y="171"/>
                  </a:cubicBezTo>
                  <a:cubicBezTo>
                    <a:pt x="50" y="170"/>
                    <a:pt x="50" y="170"/>
                    <a:pt x="50" y="170"/>
                  </a:cubicBezTo>
                  <a:cubicBezTo>
                    <a:pt x="50" y="170"/>
                    <a:pt x="50" y="170"/>
                    <a:pt x="50" y="170"/>
                  </a:cubicBezTo>
                  <a:cubicBezTo>
                    <a:pt x="48" y="170"/>
                    <a:pt x="46" y="170"/>
                    <a:pt x="45" y="170"/>
                  </a:cubicBezTo>
                  <a:cubicBezTo>
                    <a:pt x="50" y="170"/>
                    <a:pt x="54" y="169"/>
                    <a:pt x="58" y="169"/>
                  </a:cubicBezTo>
                  <a:cubicBezTo>
                    <a:pt x="57" y="169"/>
                    <a:pt x="57" y="167"/>
                    <a:pt x="55" y="168"/>
                  </a:cubicBezTo>
                  <a:cubicBezTo>
                    <a:pt x="54" y="168"/>
                    <a:pt x="54" y="168"/>
                    <a:pt x="54" y="167"/>
                  </a:cubicBezTo>
                  <a:cubicBezTo>
                    <a:pt x="53" y="167"/>
                    <a:pt x="51" y="167"/>
                    <a:pt x="50" y="167"/>
                  </a:cubicBezTo>
                  <a:cubicBezTo>
                    <a:pt x="54" y="165"/>
                    <a:pt x="59" y="166"/>
                    <a:pt x="63" y="165"/>
                  </a:cubicBezTo>
                  <a:cubicBezTo>
                    <a:pt x="57" y="165"/>
                    <a:pt x="51" y="166"/>
                    <a:pt x="45" y="165"/>
                  </a:cubicBezTo>
                  <a:cubicBezTo>
                    <a:pt x="52" y="165"/>
                    <a:pt x="52" y="165"/>
                    <a:pt x="52" y="165"/>
                  </a:cubicBezTo>
                  <a:cubicBezTo>
                    <a:pt x="51" y="165"/>
                    <a:pt x="51" y="165"/>
                    <a:pt x="50" y="164"/>
                  </a:cubicBezTo>
                  <a:cubicBezTo>
                    <a:pt x="51" y="164"/>
                    <a:pt x="51" y="164"/>
                    <a:pt x="51" y="164"/>
                  </a:cubicBezTo>
                  <a:cubicBezTo>
                    <a:pt x="53" y="164"/>
                    <a:pt x="55" y="164"/>
                    <a:pt x="56" y="165"/>
                  </a:cubicBezTo>
                  <a:cubicBezTo>
                    <a:pt x="57" y="165"/>
                    <a:pt x="58" y="165"/>
                    <a:pt x="58" y="164"/>
                  </a:cubicBezTo>
                  <a:cubicBezTo>
                    <a:pt x="57" y="164"/>
                    <a:pt x="57" y="165"/>
                    <a:pt x="56" y="164"/>
                  </a:cubicBezTo>
                  <a:cubicBezTo>
                    <a:pt x="59" y="163"/>
                    <a:pt x="59" y="163"/>
                    <a:pt x="59" y="163"/>
                  </a:cubicBezTo>
                  <a:cubicBezTo>
                    <a:pt x="56" y="163"/>
                    <a:pt x="50" y="164"/>
                    <a:pt x="46" y="163"/>
                  </a:cubicBezTo>
                  <a:cubicBezTo>
                    <a:pt x="60" y="162"/>
                    <a:pt x="60" y="162"/>
                    <a:pt x="60" y="162"/>
                  </a:cubicBezTo>
                  <a:cubicBezTo>
                    <a:pt x="53" y="162"/>
                    <a:pt x="53" y="162"/>
                    <a:pt x="53" y="162"/>
                  </a:cubicBezTo>
                  <a:cubicBezTo>
                    <a:pt x="53" y="161"/>
                    <a:pt x="53" y="161"/>
                    <a:pt x="53" y="161"/>
                  </a:cubicBezTo>
                  <a:cubicBezTo>
                    <a:pt x="51" y="161"/>
                    <a:pt x="51" y="161"/>
                    <a:pt x="51" y="161"/>
                  </a:cubicBezTo>
                  <a:cubicBezTo>
                    <a:pt x="50" y="161"/>
                    <a:pt x="50" y="161"/>
                    <a:pt x="50" y="161"/>
                  </a:cubicBezTo>
                  <a:cubicBezTo>
                    <a:pt x="37" y="160"/>
                    <a:pt x="37" y="160"/>
                    <a:pt x="37" y="160"/>
                  </a:cubicBezTo>
                  <a:cubicBezTo>
                    <a:pt x="46" y="160"/>
                    <a:pt x="46" y="160"/>
                    <a:pt x="46" y="160"/>
                  </a:cubicBezTo>
                  <a:cubicBezTo>
                    <a:pt x="45" y="160"/>
                    <a:pt x="43" y="160"/>
                    <a:pt x="43" y="159"/>
                  </a:cubicBezTo>
                  <a:cubicBezTo>
                    <a:pt x="43" y="159"/>
                    <a:pt x="43" y="159"/>
                    <a:pt x="43" y="159"/>
                  </a:cubicBezTo>
                  <a:cubicBezTo>
                    <a:pt x="42" y="159"/>
                    <a:pt x="42" y="159"/>
                    <a:pt x="42" y="159"/>
                  </a:cubicBezTo>
                  <a:cubicBezTo>
                    <a:pt x="44" y="158"/>
                    <a:pt x="48" y="159"/>
                    <a:pt x="50" y="158"/>
                  </a:cubicBezTo>
                  <a:cubicBezTo>
                    <a:pt x="49" y="158"/>
                    <a:pt x="47" y="158"/>
                    <a:pt x="46" y="158"/>
                  </a:cubicBezTo>
                  <a:cubicBezTo>
                    <a:pt x="51" y="156"/>
                    <a:pt x="57" y="157"/>
                    <a:pt x="62" y="157"/>
                  </a:cubicBezTo>
                  <a:cubicBezTo>
                    <a:pt x="57" y="157"/>
                    <a:pt x="46" y="157"/>
                    <a:pt x="40" y="157"/>
                  </a:cubicBezTo>
                  <a:cubicBezTo>
                    <a:pt x="42" y="156"/>
                    <a:pt x="47" y="156"/>
                    <a:pt x="49" y="155"/>
                  </a:cubicBezTo>
                  <a:cubicBezTo>
                    <a:pt x="45" y="156"/>
                    <a:pt x="41" y="154"/>
                    <a:pt x="37" y="155"/>
                  </a:cubicBezTo>
                  <a:cubicBezTo>
                    <a:pt x="35" y="156"/>
                    <a:pt x="36" y="157"/>
                    <a:pt x="38" y="157"/>
                  </a:cubicBezTo>
                  <a:cubicBezTo>
                    <a:pt x="33" y="157"/>
                    <a:pt x="27" y="157"/>
                    <a:pt x="23" y="158"/>
                  </a:cubicBezTo>
                  <a:cubicBezTo>
                    <a:pt x="28" y="158"/>
                    <a:pt x="31" y="159"/>
                    <a:pt x="35" y="158"/>
                  </a:cubicBezTo>
                  <a:cubicBezTo>
                    <a:pt x="37" y="158"/>
                    <a:pt x="37" y="159"/>
                    <a:pt x="36" y="159"/>
                  </a:cubicBezTo>
                  <a:cubicBezTo>
                    <a:pt x="37" y="159"/>
                    <a:pt x="38" y="160"/>
                    <a:pt x="39" y="160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5" y="161"/>
                    <a:pt x="36" y="160"/>
                    <a:pt x="37" y="161"/>
                  </a:cubicBezTo>
                  <a:cubicBezTo>
                    <a:pt x="30" y="162"/>
                    <a:pt x="30" y="162"/>
                    <a:pt x="30" y="162"/>
                  </a:cubicBezTo>
                  <a:cubicBezTo>
                    <a:pt x="31" y="162"/>
                    <a:pt x="31" y="162"/>
                    <a:pt x="32" y="162"/>
                  </a:cubicBezTo>
                  <a:cubicBezTo>
                    <a:pt x="31" y="162"/>
                    <a:pt x="30" y="164"/>
                    <a:pt x="28" y="164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31" y="164"/>
                    <a:pt x="31" y="165"/>
                    <a:pt x="30" y="165"/>
                  </a:cubicBezTo>
                  <a:cubicBezTo>
                    <a:pt x="31" y="165"/>
                    <a:pt x="32" y="165"/>
                    <a:pt x="32" y="165"/>
                  </a:cubicBezTo>
                  <a:cubicBezTo>
                    <a:pt x="32" y="165"/>
                    <a:pt x="32" y="165"/>
                    <a:pt x="32" y="165"/>
                  </a:cubicBezTo>
                  <a:cubicBezTo>
                    <a:pt x="37" y="166"/>
                    <a:pt x="37" y="166"/>
                    <a:pt x="37" y="166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3" y="167"/>
                    <a:pt x="33" y="167"/>
                    <a:pt x="33" y="167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3" y="167"/>
                    <a:pt x="34" y="168"/>
                    <a:pt x="36" y="168"/>
                  </a:cubicBezTo>
                  <a:cubicBezTo>
                    <a:pt x="34" y="169"/>
                    <a:pt x="32" y="169"/>
                    <a:pt x="31" y="169"/>
                  </a:cubicBezTo>
                  <a:cubicBezTo>
                    <a:pt x="31" y="170"/>
                    <a:pt x="28" y="169"/>
                    <a:pt x="28" y="170"/>
                  </a:cubicBezTo>
                  <a:cubicBezTo>
                    <a:pt x="30" y="171"/>
                    <a:pt x="33" y="169"/>
                    <a:pt x="34" y="171"/>
                  </a:cubicBezTo>
                  <a:cubicBezTo>
                    <a:pt x="33" y="171"/>
                    <a:pt x="32" y="172"/>
                    <a:pt x="31" y="172"/>
                  </a:cubicBezTo>
                  <a:cubicBezTo>
                    <a:pt x="37" y="173"/>
                    <a:pt x="37" y="173"/>
                    <a:pt x="37" y="173"/>
                  </a:cubicBezTo>
                  <a:cubicBezTo>
                    <a:pt x="34" y="173"/>
                    <a:pt x="32" y="173"/>
                    <a:pt x="29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0" y="174"/>
                    <a:pt x="30" y="174"/>
                    <a:pt x="29" y="174"/>
                  </a:cubicBezTo>
                  <a:cubicBezTo>
                    <a:pt x="33" y="175"/>
                    <a:pt x="33" y="175"/>
                    <a:pt x="33" y="175"/>
                  </a:cubicBezTo>
                  <a:cubicBezTo>
                    <a:pt x="33" y="176"/>
                    <a:pt x="30" y="175"/>
                    <a:pt x="29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4" y="178"/>
                    <a:pt x="25" y="178"/>
                    <a:pt x="26" y="178"/>
                  </a:cubicBezTo>
                  <a:cubicBezTo>
                    <a:pt x="26" y="179"/>
                    <a:pt x="25" y="179"/>
                    <a:pt x="24" y="179"/>
                  </a:cubicBezTo>
                  <a:cubicBezTo>
                    <a:pt x="27" y="179"/>
                    <a:pt x="27" y="179"/>
                    <a:pt x="27" y="179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6" y="180"/>
                    <a:pt x="26" y="180"/>
                    <a:pt x="27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8" y="181"/>
                    <a:pt x="28" y="181"/>
                    <a:pt x="28" y="182"/>
                  </a:cubicBezTo>
                  <a:cubicBezTo>
                    <a:pt x="27" y="182"/>
                    <a:pt x="27" y="182"/>
                    <a:pt x="27" y="182"/>
                  </a:cubicBezTo>
                  <a:cubicBezTo>
                    <a:pt x="29" y="182"/>
                    <a:pt x="31" y="182"/>
                    <a:pt x="32" y="182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1" y="184"/>
                    <a:pt x="26" y="184"/>
                    <a:pt x="25" y="185"/>
                  </a:cubicBezTo>
                  <a:cubicBezTo>
                    <a:pt x="26" y="185"/>
                    <a:pt x="28" y="185"/>
                    <a:pt x="29" y="186"/>
                  </a:cubicBezTo>
                  <a:cubicBezTo>
                    <a:pt x="33" y="186"/>
                    <a:pt x="38" y="185"/>
                    <a:pt x="41" y="187"/>
                  </a:cubicBezTo>
                  <a:cubicBezTo>
                    <a:pt x="52" y="187"/>
                    <a:pt x="63" y="187"/>
                    <a:pt x="72" y="185"/>
                  </a:cubicBezTo>
                  <a:cubicBezTo>
                    <a:pt x="71" y="185"/>
                    <a:pt x="70" y="185"/>
                    <a:pt x="69" y="185"/>
                  </a:cubicBezTo>
                  <a:cubicBezTo>
                    <a:pt x="71" y="185"/>
                    <a:pt x="74" y="184"/>
                    <a:pt x="77" y="184"/>
                  </a:cubicBezTo>
                  <a:cubicBezTo>
                    <a:pt x="80" y="183"/>
                    <a:pt x="87" y="184"/>
                    <a:pt x="90" y="183"/>
                  </a:cubicBezTo>
                  <a:cubicBezTo>
                    <a:pt x="95" y="184"/>
                    <a:pt x="102" y="182"/>
                    <a:pt x="106" y="183"/>
                  </a:cubicBezTo>
                  <a:cubicBezTo>
                    <a:pt x="106" y="183"/>
                    <a:pt x="106" y="183"/>
                    <a:pt x="106" y="183"/>
                  </a:cubicBezTo>
                  <a:cubicBezTo>
                    <a:pt x="106" y="183"/>
                    <a:pt x="106" y="183"/>
                    <a:pt x="105" y="183"/>
                  </a:cubicBezTo>
                  <a:cubicBezTo>
                    <a:pt x="106" y="182"/>
                    <a:pt x="106" y="182"/>
                    <a:pt x="106" y="182"/>
                  </a:cubicBezTo>
                  <a:cubicBezTo>
                    <a:pt x="108" y="183"/>
                    <a:pt x="111" y="182"/>
                    <a:pt x="111" y="183"/>
                  </a:cubicBezTo>
                  <a:cubicBezTo>
                    <a:pt x="112" y="183"/>
                    <a:pt x="111" y="182"/>
                    <a:pt x="114" y="182"/>
                  </a:cubicBezTo>
                  <a:cubicBezTo>
                    <a:pt x="114" y="182"/>
                    <a:pt x="114" y="182"/>
                    <a:pt x="114" y="183"/>
                  </a:cubicBezTo>
                  <a:cubicBezTo>
                    <a:pt x="116" y="183"/>
                    <a:pt x="116" y="182"/>
                    <a:pt x="116" y="182"/>
                  </a:cubicBezTo>
                  <a:cubicBezTo>
                    <a:pt x="118" y="181"/>
                    <a:pt x="117" y="182"/>
                    <a:pt x="118" y="183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20" y="182"/>
                    <a:pt x="122" y="182"/>
                    <a:pt x="123" y="183"/>
                  </a:cubicBezTo>
                  <a:cubicBezTo>
                    <a:pt x="123" y="184"/>
                    <a:pt x="122" y="184"/>
                    <a:pt x="122" y="184"/>
                  </a:cubicBezTo>
                  <a:cubicBezTo>
                    <a:pt x="121" y="184"/>
                    <a:pt x="119" y="184"/>
                    <a:pt x="118" y="184"/>
                  </a:cubicBezTo>
                  <a:cubicBezTo>
                    <a:pt x="122" y="185"/>
                    <a:pt x="122" y="185"/>
                    <a:pt x="122" y="185"/>
                  </a:cubicBezTo>
                  <a:cubicBezTo>
                    <a:pt x="116" y="186"/>
                    <a:pt x="116" y="186"/>
                    <a:pt x="116" y="186"/>
                  </a:cubicBezTo>
                  <a:cubicBezTo>
                    <a:pt x="117" y="187"/>
                    <a:pt x="118" y="186"/>
                    <a:pt x="119" y="187"/>
                  </a:cubicBezTo>
                  <a:cubicBezTo>
                    <a:pt x="118" y="187"/>
                    <a:pt x="118" y="187"/>
                    <a:pt x="117" y="187"/>
                  </a:cubicBezTo>
                  <a:cubicBezTo>
                    <a:pt x="135" y="191"/>
                    <a:pt x="154" y="185"/>
                    <a:pt x="172" y="186"/>
                  </a:cubicBezTo>
                  <a:close/>
                  <a:moveTo>
                    <a:pt x="327" y="185"/>
                  </a:moveTo>
                  <a:cubicBezTo>
                    <a:pt x="327" y="186"/>
                    <a:pt x="327" y="186"/>
                    <a:pt x="327" y="186"/>
                  </a:cubicBezTo>
                  <a:cubicBezTo>
                    <a:pt x="317" y="186"/>
                    <a:pt x="317" y="186"/>
                    <a:pt x="317" y="186"/>
                  </a:cubicBezTo>
                  <a:cubicBezTo>
                    <a:pt x="317" y="185"/>
                    <a:pt x="317" y="185"/>
                    <a:pt x="317" y="185"/>
                  </a:cubicBezTo>
                  <a:lnTo>
                    <a:pt x="327" y="185"/>
                  </a:lnTo>
                  <a:close/>
                  <a:moveTo>
                    <a:pt x="316" y="185"/>
                  </a:moveTo>
                  <a:cubicBezTo>
                    <a:pt x="316" y="186"/>
                    <a:pt x="316" y="186"/>
                    <a:pt x="316" y="186"/>
                  </a:cubicBezTo>
                  <a:cubicBezTo>
                    <a:pt x="314" y="186"/>
                    <a:pt x="314" y="186"/>
                    <a:pt x="314" y="186"/>
                  </a:cubicBezTo>
                  <a:cubicBezTo>
                    <a:pt x="314" y="185"/>
                    <a:pt x="314" y="185"/>
                    <a:pt x="314" y="185"/>
                  </a:cubicBezTo>
                  <a:lnTo>
                    <a:pt x="316" y="185"/>
                  </a:lnTo>
                  <a:close/>
                  <a:moveTo>
                    <a:pt x="236" y="185"/>
                  </a:moveTo>
                  <a:cubicBezTo>
                    <a:pt x="236" y="185"/>
                    <a:pt x="236" y="185"/>
                    <a:pt x="236" y="185"/>
                  </a:cubicBezTo>
                  <a:cubicBezTo>
                    <a:pt x="241" y="185"/>
                    <a:pt x="241" y="185"/>
                    <a:pt x="241" y="185"/>
                  </a:cubicBezTo>
                  <a:cubicBezTo>
                    <a:pt x="241" y="185"/>
                    <a:pt x="241" y="185"/>
                    <a:pt x="241" y="185"/>
                  </a:cubicBezTo>
                  <a:lnTo>
                    <a:pt x="236" y="185"/>
                  </a:lnTo>
                  <a:close/>
                  <a:moveTo>
                    <a:pt x="303" y="186"/>
                  </a:moveTo>
                  <a:cubicBezTo>
                    <a:pt x="303" y="186"/>
                    <a:pt x="303" y="186"/>
                    <a:pt x="303" y="186"/>
                  </a:cubicBezTo>
                  <a:cubicBezTo>
                    <a:pt x="299" y="186"/>
                    <a:pt x="299" y="186"/>
                    <a:pt x="299" y="186"/>
                  </a:cubicBezTo>
                  <a:cubicBezTo>
                    <a:pt x="299" y="186"/>
                    <a:pt x="299" y="186"/>
                    <a:pt x="299" y="186"/>
                  </a:cubicBezTo>
                  <a:lnTo>
                    <a:pt x="303" y="186"/>
                  </a:lnTo>
                  <a:close/>
                  <a:moveTo>
                    <a:pt x="283" y="186"/>
                  </a:moveTo>
                  <a:cubicBezTo>
                    <a:pt x="259" y="186"/>
                    <a:pt x="259" y="186"/>
                    <a:pt x="259" y="186"/>
                  </a:cubicBezTo>
                  <a:cubicBezTo>
                    <a:pt x="259" y="185"/>
                    <a:pt x="259" y="185"/>
                    <a:pt x="259" y="185"/>
                  </a:cubicBezTo>
                  <a:cubicBezTo>
                    <a:pt x="283" y="185"/>
                    <a:pt x="283" y="185"/>
                    <a:pt x="283" y="185"/>
                  </a:cubicBezTo>
                  <a:lnTo>
                    <a:pt x="283" y="186"/>
                  </a:lnTo>
                  <a:close/>
                  <a:moveTo>
                    <a:pt x="293" y="185"/>
                  </a:moveTo>
                  <a:cubicBezTo>
                    <a:pt x="293" y="185"/>
                    <a:pt x="293" y="185"/>
                    <a:pt x="293" y="185"/>
                  </a:cubicBezTo>
                  <a:cubicBezTo>
                    <a:pt x="298" y="185"/>
                    <a:pt x="298" y="185"/>
                    <a:pt x="298" y="185"/>
                  </a:cubicBezTo>
                  <a:cubicBezTo>
                    <a:pt x="298" y="185"/>
                    <a:pt x="298" y="185"/>
                    <a:pt x="298" y="185"/>
                  </a:cubicBezTo>
                  <a:lnTo>
                    <a:pt x="293" y="185"/>
                  </a:lnTo>
                  <a:close/>
                  <a:moveTo>
                    <a:pt x="314" y="185"/>
                  </a:moveTo>
                  <a:cubicBezTo>
                    <a:pt x="314" y="185"/>
                    <a:pt x="314" y="185"/>
                    <a:pt x="314" y="185"/>
                  </a:cubicBezTo>
                  <a:cubicBezTo>
                    <a:pt x="304" y="185"/>
                    <a:pt x="304" y="185"/>
                    <a:pt x="304" y="185"/>
                  </a:cubicBezTo>
                  <a:cubicBezTo>
                    <a:pt x="304" y="185"/>
                    <a:pt x="304" y="185"/>
                    <a:pt x="304" y="185"/>
                  </a:cubicBezTo>
                  <a:lnTo>
                    <a:pt x="314" y="185"/>
                  </a:lnTo>
                  <a:close/>
                  <a:moveTo>
                    <a:pt x="234" y="185"/>
                  </a:moveTo>
                  <a:cubicBezTo>
                    <a:pt x="231" y="184"/>
                    <a:pt x="228" y="186"/>
                    <a:pt x="225" y="185"/>
                  </a:cubicBezTo>
                  <a:cubicBezTo>
                    <a:pt x="229" y="185"/>
                    <a:pt x="231" y="184"/>
                    <a:pt x="234" y="185"/>
                  </a:cubicBezTo>
                  <a:close/>
                  <a:moveTo>
                    <a:pt x="215" y="185"/>
                  </a:moveTo>
                  <a:cubicBezTo>
                    <a:pt x="220" y="185"/>
                    <a:pt x="220" y="185"/>
                    <a:pt x="220" y="185"/>
                  </a:cubicBezTo>
                  <a:cubicBezTo>
                    <a:pt x="218" y="185"/>
                    <a:pt x="217" y="185"/>
                    <a:pt x="215" y="18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7" y="184"/>
                    <a:pt x="211" y="185"/>
                    <a:pt x="215" y="185"/>
                  </a:cubicBezTo>
                  <a:close/>
                  <a:moveTo>
                    <a:pt x="314" y="184"/>
                  </a:moveTo>
                  <a:cubicBezTo>
                    <a:pt x="314" y="184"/>
                    <a:pt x="314" y="184"/>
                    <a:pt x="314" y="184"/>
                  </a:cubicBezTo>
                  <a:cubicBezTo>
                    <a:pt x="311" y="184"/>
                    <a:pt x="311" y="184"/>
                    <a:pt x="311" y="184"/>
                  </a:cubicBezTo>
                  <a:cubicBezTo>
                    <a:pt x="311" y="184"/>
                    <a:pt x="311" y="184"/>
                    <a:pt x="311" y="184"/>
                  </a:cubicBezTo>
                  <a:lnTo>
                    <a:pt x="314" y="184"/>
                  </a:lnTo>
                  <a:close/>
                  <a:moveTo>
                    <a:pt x="251" y="183"/>
                  </a:moveTo>
                  <a:cubicBezTo>
                    <a:pt x="251" y="184"/>
                    <a:pt x="251" y="184"/>
                    <a:pt x="251" y="184"/>
                  </a:cubicBezTo>
                  <a:cubicBezTo>
                    <a:pt x="247" y="184"/>
                    <a:pt x="247" y="184"/>
                    <a:pt x="247" y="184"/>
                  </a:cubicBezTo>
                  <a:cubicBezTo>
                    <a:pt x="247" y="183"/>
                    <a:pt x="247" y="183"/>
                    <a:pt x="247" y="183"/>
                  </a:cubicBezTo>
                  <a:lnTo>
                    <a:pt x="251" y="183"/>
                  </a:lnTo>
                  <a:close/>
                  <a:moveTo>
                    <a:pt x="230" y="179"/>
                  </a:moveTo>
                  <a:cubicBezTo>
                    <a:pt x="230" y="180"/>
                    <a:pt x="230" y="180"/>
                    <a:pt x="230" y="180"/>
                  </a:cubicBezTo>
                  <a:cubicBezTo>
                    <a:pt x="227" y="180"/>
                    <a:pt x="227" y="180"/>
                    <a:pt x="227" y="180"/>
                  </a:cubicBezTo>
                  <a:cubicBezTo>
                    <a:pt x="227" y="179"/>
                    <a:pt x="227" y="179"/>
                    <a:pt x="227" y="179"/>
                  </a:cubicBezTo>
                  <a:lnTo>
                    <a:pt x="230" y="179"/>
                  </a:lnTo>
                  <a:close/>
                  <a:moveTo>
                    <a:pt x="294" y="179"/>
                  </a:moveTo>
                  <a:cubicBezTo>
                    <a:pt x="294" y="179"/>
                    <a:pt x="294" y="179"/>
                    <a:pt x="294" y="179"/>
                  </a:cubicBezTo>
                  <a:cubicBezTo>
                    <a:pt x="291" y="179"/>
                    <a:pt x="291" y="179"/>
                    <a:pt x="291" y="179"/>
                  </a:cubicBezTo>
                  <a:cubicBezTo>
                    <a:pt x="291" y="179"/>
                    <a:pt x="291" y="179"/>
                    <a:pt x="291" y="179"/>
                  </a:cubicBezTo>
                  <a:lnTo>
                    <a:pt x="294" y="179"/>
                  </a:lnTo>
                  <a:close/>
                  <a:moveTo>
                    <a:pt x="343" y="171"/>
                  </a:moveTo>
                  <a:cubicBezTo>
                    <a:pt x="351" y="171"/>
                    <a:pt x="351" y="171"/>
                    <a:pt x="351" y="171"/>
                  </a:cubicBezTo>
                  <a:cubicBezTo>
                    <a:pt x="348" y="171"/>
                    <a:pt x="346" y="171"/>
                    <a:pt x="343" y="171"/>
                  </a:cubicBezTo>
                  <a:close/>
                  <a:moveTo>
                    <a:pt x="389" y="171"/>
                  </a:moveTo>
                  <a:cubicBezTo>
                    <a:pt x="389" y="171"/>
                    <a:pt x="389" y="171"/>
                    <a:pt x="389" y="171"/>
                  </a:cubicBezTo>
                  <a:cubicBezTo>
                    <a:pt x="387" y="171"/>
                    <a:pt x="387" y="171"/>
                    <a:pt x="387" y="171"/>
                  </a:cubicBezTo>
                  <a:cubicBezTo>
                    <a:pt x="387" y="171"/>
                    <a:pt x="387" y="171"/>
                    <a:pt x="387" y="171"/>
                  </a:cubicBezTo>
                  <a:lnTo>
                    <a:pt x="389" y="171"/>
                  </a:lnTo>
                  <a:close/>
                  <a:moveTo>
                    <a:pt x="380" y="171"/>
                  </a:moveTo>
                  <a:cubicBezTo>
                    <a:pt x="380" y="171"/>
                    <a:pt x="380" y="171"/>
                    <a:pt x="380" y="171"/>
                  </a:cubicBezTo>
                  <a:cubicBezTo>
                    <a:pt x="378" y="171"/>
                    <a:pt x="378" y="171"/>
                    <a:pt x="378" y="171"/>
                  </a:cubicBezTo>
                  <a:cubicBezTo>
                    <a:pt x="378" y="171"/>
                    <a:pt x="378" y="171"/>
                    <a:pt x="378" y="171"/>
                  </a:cubicBezTo>
                  <a:lnTo>
                    <a:pt x="380" y="171"/>
                  </a:lnTo>
                  <a:close/>
                  <a:moveTo>
                    <a:pt x="413" y="170"/>
                  </a:moveTo>
                  <a:cubicBezTo>
                    <a:pt x="413" y="171"/>
                    <a:pt x="413" y="171"/>
                    <a:pt x="413" y="171"/>
                  </a:cubicBezTo>
                  <a:cubicBezTo>
                    <a:pt x="409" y="171"/>
                    <a:pt x="409" y="171"/>
                    <a:pt x="409" y="171"/>
                  </a:cubicBezTo>
                  <a:cubicBezTo>
                    <a:pt x="409" y="170"/>
                    <a:pt x="409" y="170"/>
                    <a:pt x="409" y="170"/>
                  </a:cubicBezTo>
                  <a:lnTo>
                    <a:pt x="413" y="170"/>
                  </a:lnTo>
                  <a:close/>
                  <a:moveTo>
                    <a:pt x="383" y="135"/>
                  </a:moveTo>
                  <a:cubicBezTo>
                    <a:pt x="383" y="134"/>
                    <a:pt x="383" y="134"/>
                    <a:pt x="383" y="134"/>
                  </a:cubicBezTo>
                  <a:cubicBezTo>
                    <a:pt x="385" y="134"/>
                    <a:pt x="385" y="134"/>
                    <a:pt x="385" y="134"/>
                  </a:cubicBezTo>
                  <a:cubicBezTo>
                    <a:pt x="385" y="135"/>
                    <a:pt x="385" y="135"/>
                    <a:pt x="385" y="135"/>
                  </a:cubicBezTo>
                  <a:lnTo>
                    <a:pt x="383" y="135"/>
                  </a:lnTo>
                  <a:close/>
                  <a:moveTo>
                    <a:pt x="384" y="63"/>
                  </a:moveTo>
                  <a:cubicBezTo>
                    <a:pt x="384" y="64"/>
                    <a:pt x="384" y="64"/>
                    <a:pt x="384" y="64"/>
                  </a:cubicBezTo>
                  <a:cubicBezTo>
                    <a:pt x="381" y="64"/>
                    <a:pt x="381" y="64"/>
                    <a:pt x="381" y="64"/>
                  </a:cubicBezTo>
                  <a:cubicBezTo>
                    <a:pt x="381" y="63"/>
                    <a:pt x="381" y="63"/>
                    <a:pt x="381" y="63"/>
                  </a:cubicBezTo>
                  <a:lnTo>
                    <a:pt x="384" y="63"/>
                  </a:lnTo>
                  <a:close/>
                  <a:moveTo>
                    <a:pt x="337" y="17"/>
                  </a:moveTo>
                  <a:cubicBezTo>
                    <a:pt x="337" y="17"/>
                    <a:pt x="337" y="17"/>
                    <a:pt x="337" y="17"/>
                  </a:cubicBezTo>
                  <a:cubicBezTo>
                    <a:pt x="331" y="17"/>
                    <a:pt x="331" y="17"/>
                    <a:pt x="331" y="17"/>
                  </a:cubicBezTo>
                  <a:cubicBezTo>
                    <a:pt x="331" y="17"/>
                    <a:pt x="331" y="17"/>
                    <a:pt x="331" y="17"/>
                  </a:cubicBezTo>
                  <a:lnTo>
                    <a:pt x="337" y="17"/>
                  </a:lnTo>
                  <a:close/>
                  <a:moveTo>
                    <a:pt x="171" y="5"/>
                  </a:moveTo>
                  <a:cubicBezTo>
                    <a:pt x="171" y="5"/>
                    <a:pt x="171" y="5"/>
                    <a:pt x="171" y="5"/>
                  </a:cubicBezTo>
                  <a:cubicBezTo>
                    <a:pt x="174" y="5"/>
                    <a:pt x="174" y="5"/>
                    <a:pt x="174" y="5"/>
                  </a:cubicBezTo>
                  <a:cubicBezTo>
                    <a:pt x="174" y="5"/>
                    <a:pt x="174" y="5"/>
                    <a:pt x="174" y="5"/>
                  </a:cubicBezTo>
                  <a:lnTo>
                    <a:pt x="171" y="5"/>
                  </a:lnTo>
                  <a:close/>
                  <a:moveTo>
                    <a:pt x="291" y="9"/>
                  </a:moveTo>
                  <a:cubicBezTo>
                    <a:pt x="291" y="9"/>
                    <a:pt x="291" y="9"/>
                    <a:pt x="291" y="9"/>
                  </a:cubicBezTo>
                  <a:cubicBezTo>
                    <a:pt x="296" y="9"/>
                    <a:pt x="296" y="9"/>
                    <a:pt x="296" y="9"/>
                  </a:cubicBezTo>
                  <a:cubicBezTo>
                    <a:pt x="296" y="9"/>
                    <a:pt x="296" y="9"/>
                    <a:pt x="296" y="9"/>
                  </a:cubicBezTo>
                  <a:lnTo>
                    <a:pt x="291" y="9"/>
                  </a:lnTo>
                  <a:close/>
                  <a:moveTo>
                    <a:pt x="305" y="9"/>
                  </a:moveTo>
                  <a:cubicBezTo>
                    <a:pt x="304" y="9"/>
                    <a:pt x="304" y="9"/>
                    <a:pt x="304" y="9"/>
                  </a:cubicBezTo>
                  <a:cubicBezTo>
                    <a:pt x="314" y="9"/>
                    <a:pt x="314" y="9"/>
                    <a:pt x="314" y="9"/>
                  </a:cubicBezTo>
                  <a:lnTo>
                    <a:pt x="305" y="9"/>
                  </a:lnTo>
                  <a:close/>
                  <a:moveTo>
                    <a:pt x="212" y="11"/>
                  </a:moveTo>
                  <a:cubicBezTo>
                    <a:pt x="212" y="11"/>
                    <a:pt x="212" y="11"/>
                    <a:pt x="212" y="11"/>
                  </a:cubicBezTo>
                  <a:cubicBezTo>
                    <a:pt x="220" y="11"/>
                    <a:pt x="220" y="11"/>
                    <a:pt x="220" y="11"/>
                  </a:cubicBezTo>
                  <a:cubicBezTo>
                    <a:pt x="220" y="11"/>
                    <a:pt x="220" y="11"/>
                    <a:pt x="220" y="11"/>
                  </a:cubicBezTo>
                  <a:lnTo>
                    <a:pt x="212" y="11"/>
                  </a:lnTo>
                  <a:close/>
                  <a:moveTo>
                    <a:pt x="237" y="13"/>
                  </a:moveTo>
                  <a:cubicBezTo>
                    <a:pt x="237" y="13"/>
                    <a:pt x="237" y="13"/>
                    <a:pt x="237" y="13"/>
                  </a:cubicBezTo>
                  <a:cubicBezTo>
                    <a:pt x="253" y="13"/>
                    <a:pt x="253" y="13"/>
                    <a:pt x="253" y="13"/>
                  </a:cubicBezTo>
                  <a:cubicBezTo>
                    <a:pt x="253" y="13"/>
                    <a:pt x="253" y="13"/>
                    <a:pt x="253" y="13"/>
                  </a:cubicBezTo>
                  <a:lnTo>
                    <a:pt x="237" y="13"/>
                  </a:lnTo>
                  <a:close/>
                  <a:moveTo>
                    <a:pt x="308" y="16"/>
                  </a:moveTo>
                  <a:cubicBezTo>
                    <a:pt x="308" y="17"/>
                    <a:pt x="308" y="17"/>
                    <a:pt x="308" y="17"/>
                  </a:cubicBezTo>
                  <a:cubicBezTo>
                    <a:pt x="301" y="17"/>
                    <a:pt x="301" y="17"/>
                    <a:pt x="301" y="17"/>
                  </a:cubicBezTo>
                  <a:cubicBezTo>
                    <a:pt x="301" y="16"/>
                    <a:pt x="301" y="16"/>
                    <a:pt x="301" y="16"/>
                  </a:cubicBezTo>
                  <a:lnTo>
                    <a:pt x="308" y="16"/>
                  </a:lnTo>
                  <a:close/>
                  <a:moveTo>
                    <a:pt x="241" y="16"/>
                  </a:moveTo>
                  <a:cubicBezTo>
                    <a:pt x="241" y="15"/>
                    <a:pt x="241" y="15"/>
                    <a:pt x="241" y="15"/>
                  </a:cubicBezTo>
                  <a:cubicBezTo>
                    <a:pt x="246" y="15"/>
                    <a:pt x="246" y="15"/>
                    <a:pt x="246" y="15"/>
                  </a:cubicBezTo>
                  <a:cubicBezTo>
                    <a:pt x="246" y="16"/>
                    <a:pt x="246" y="16"/>
                    <a:pt x="246" y="16"/>
                  </a:cubicBezTo>
                  <a:lnTo>
                    <a:pt x="241" y="16"/>
                  </a:lnTo>
                  <a:close/>
                  <a:moveTo>
                    <a:pt x="262" y="16"/>
                  </a:moveTo>
                  <a:cubicBezTo>
                    <a:pt x="262" y="15"/>
                    <a:pt x="262" y="15"/>
                    <a:pt x="262" y="15"/>
                  </a:cubicBezTo>
                  <a:cubicBezTo>
                    <a:pt x="266" y="15"/>
                    <a:pt x="266" y="15"/>
                    <a:pt x="266" y="15"/>
                  </a:cubicBezTo>
                  <a:cubicBezTo>
                    <a:pt x="266" y="16"/>
                    <a:pt x="266" y="16"/>
                    <a:pt x="266" y="16"/>
                  </a:cubicBezTo>
                  <a:lnTo>
                    <a:pt x="262" y="16"/>
                  </a:lnTo>
                  <a:close/>
                  <a:moveTo>
                    <a:pt x="273" y="16"/>
                  </a:moveTo>
                  <a:cubicBezTo>
                    <a:pt x="273" y="16"/>
                    <a:pt x="273" y="16"/>
                    <a:pt x="273" y="16"/>
                  </a:cubicBezTo>
                  <a:cubicBezTo>
                    <a:pt x="281" y="16"/>
                    <a:pt x="281" y="16"/>
                    <a:pt x="281" y="16"/>
                  </a:cubicBezTo>
                  <a:cubicBezTo>
                    <a:pt x="281" y="16"/>
                    <a:pt x="281" y="16"/>
                    <a:pt x="281" y="16"/>
                  </a:cubicBezTo>
                  <a:lnTo>
                    <a:pt x="273" y="16"/>
                  </a:lnTo>
                  <a:close/>
                  <a:moveTo>
                    <a:pt x="291" y="16"/>
                  </a:moveTo>
                  <a:cubicBezTo>
                    <a:pt x="293" y="16"/>
                    <a:pt x="293" y="16"/>
                    <a:pt x="293" y="16"/>
                  </a:cubicBezTo>
                  <a:cubicBezTo>
                    <a:pt x="293" y="16"/>
                    <a:pt x="293" y="16"/>
                    <a:pt x="293" y="16"/>
                  </a:cubicBezTo>
                  <a:cubicBezTo>
                    <a:pt x="291" y="16"/>
                    <a:pt x="291" y="16"/>
                    <a:pt x="291" y="16"/>
                  </a:cubicBezTo>
                  <a:close/>
                  <a:moveTo>
                    <a:pt x="196" y="17"/>
                  </a:moveTo>
                  <a:cubicBezTo>
                    <a:pt x="195" y="16"/>
                    <a:pt x="195" y="16"/>
                    <a:pt x="195" y="16"/>
                  </a:cubicBezTo>
                  <a:cubicBezTo>
                    <a:pt x="216" y="17"/>
                    <a:pt x="216" y="17"/>
                    <a:pt x="216" y="17"/>
                  </a:cubicBezTo>
                  <a:lnTo>
                    <a:pt x="196" y="17"/>
                  </a:lnTo>
                  <a:close/>
                  <a:moveTo>
                    <a:pt x="228" y="17"/>
                  </a:moveTo>
                  <a:cubicBezTo>
                    <a:pt x="228" y="17"/>
                    <a:pt x="228" y="17"/>
                    <a:pt x="228" y="17"/>
                  </a:cubicBezTo>
                  <a:cubicBezTo>
                    <a:pt x="230" y="17"/>
                    <a:pt x="230" y="17"/>
                    <a:pt x="230" y="17"/>
                  </a:cubicBezTo>
                  <a:cubicBezTo>
                    <a:pt x="230" y="17"/>
                    <a:pt x="230" y="17"/>
                    <a:pt x="230" y="17"/>
                  </a:cubicBezTo>
                  <a:lnTo>
                    <a:pt x="228" y="17"/>
                  </a:lnTo>
                  <a:close/>
                  <a:moveTo>
                    <a:pt x="242" y="19"/>
                  </a:moveTo>
                  <a:cubicBezTo>
                    <a:pt x="242" y="19"/>
                    <a:pt x="242" y="19"/>
                    <a:pt x="242" y="19"/>
                  </a:cubicBezTo>
                  <a:cubicBezTo>
                    <a:pt x="254" y="19"/>
                    <a:pt x="254" y="19"/>
                    <a:pt x="254" y="19"/>
                  </a:cubicBezTo>
                  <a:cubicBezTo>
                    <a:pt x="254" y="19"/>
                    <a:pt x="254" y="19"/>
                    <a:pt x="254" y="19"/>
                  </a:cubicBezTo>
                  <a:lnTo>
                    <a:pt x="242" y="19"/>
                  </a:lnTo>
                  <a:close/>
                  <a:moveTo>
                    <a:pt x="281" y="22"/>
                  </a:moveTo>
                  <a:cubicBezTo>
                    <a:pt x="281" y="22"/>
                    <a:pt x="281" y="22"/>
                    <a:pt x="281" y="22"/>
                  </a:cubicBezTo>
                  <a:cubicBezTo>
                    <a:pt x="277" y="22"/>
                    <a:pt x="277" y="22"/>
                    <a:pt x="277" y="22"/>
                  </a:cubicBezTo>
                  <a:cubicBezTo>
                    <a:pt x="277" y="22"/>
                    <a:pt x="277" y="22"/>
                    <a:pt x="277" y="22"/>
                  </a:cubicBezTo>
                  <a:lnTo>
                    <a:pt x="281" y="22"/>
                  </a:lnTo>
                  <a:close/>
                  <a:moveTo>
                    <a:pt x="269" y="22"/>
                  </a:moveTo>
                  <a:cubicBezTo>
                    <a:pt x="267" y="22"/>
                    <a:pt x="267" y="22"/>
                    <a:pt x="267" y="22"/>
                  </a:cubicBezTo>
                  <a:cubicBezTo>
                    <a:pt x="267" y="21"/>
                    <a:pt x="267" y="21"/>
                    <a:pt x="267" y="21"/>
                  </a:cubicBezTo>
                  <a:cubicBezTo>
                    <a:pt x="269" y="21"/>
                    <a:pt x="269" y="21"/>
                    <a:pt x="269" y="21"/>
                  </a:cubicBezTo>
                  <a:lnTo>
                    <a:pt x="269" y="22"/>
                  </a:lnTo>
                  <a:close/>
                  <a:moveTo>
                    <a:pt x="264" y="22"/>
                  </a:moveTo>
                  <a:cubicBezTo>
                    <a:pt x="260" y="22"/>
                    <a:pt x="260" y="22"/>
                    <a:pt x="260" y="22"/>
                  </a:cubicBezTo>
                  <a:cubicBezTo>
                    <a:pt x="260" y="21"/>
                    <a:pt x="260" y="21"/>
                    <a:pt x="260" y="21"/>
                  </a:cubicBezTo>
                  <a:cubicBezTo>
                    <a:pt x="264" y="21"/>
                    <a:pt x="264" y="21"/>
                    <a:pt x="264" y="21"/>
                  </a:cubicBezTo>
                  <a:lnTo>
                    <a:pt x="264" y="22"/>
                  </a:lnTo>
                  <a:close/>
                  <a:moveTo>
                    <a:pt x="302" y="21"/>
                  </a:moveTo>
                  <a:cubicBezTo>
                    <a:pt x="304" y="21"/>
                    <a:pt x="304" y="21"/>
                    <a:pt x="304" y="21"/>
                  </a:cubicBezTo>
                  <a:cubicBezTo>
                    <a:pt x="301" y="21"/>
                    <a:pt x="301" y="21"/>
                    <a:pt x="301" y="21"/>
                  </a:cubicBezTo>
                  <a:lnTo>
                    <a:pt x="302" y="21"/>
                  </a:lnTo>
                  <a:close/>
                  <a:moveTo>
                    <a:pt x="289" y="21"/>
                  </a:moveTo>
                  <a:cubicBezTo>
                    <a:pt x="287" y="21"/>
                    <a:pt x="287" y="21"/>
                    <a:pt x="287" y="21"/>
                  </a:cubicBezTo>
                  <a:cubicBezTo>
                    <a:pt x="289" y="21"/>
                    <a:pt x="289" y="21"/>
                    <a:pt x="289" y="21"/>
                  </a:cubicBezTo>
                  <a:close/>
                  <a:moveTo>
                    <a:pt x="285" y="21"/>
                  </a:moveTo>
                  <a:cubicBezTo>
                    <a:pt x="285" y="21"/>
                    <a:pt x="285" y="21"/>
                    <a:pt x="285" y="21"/>
                  </a:cubicBezTo>
                  <a:cubicBezTo>
                    <a:pt x="282" y="21"/>
                    <a:pt x="282" y="21"/>
                    <a:pt x="282" y="21"/>
                  </a:cubicBezTo>
                  <a:cubicBezTo>
                    <a:pt x="282" y="21"/>
                    <a:pt x="282" y="21"/>
                    <a:pt x="282" y="21"/>
                  </a:cubicBezTo>
                  <a:lnTo>
                    <a:pt x="285" y="21"/>
                  </a:lnTo>
                  <a:close/>
                  <a:moveTo>
                    <a:pt x="145" y="21"/>
                  </a:moveTo>
                  <a:cubicBezTo>
                    <a:pt x="141" y="21"/>
                    <a:pt x="137" y="21"/>
                    <a:pt x="132" y="20"/>
                  </a:cubicBezTo>
                  <a:cubicBezTo>
                    <a:pt x="137" y="19"/>
                    <a:pt x="141" y="20"/>
                    <a:pt x="145" y="21"/>
                  </a:cubicBezTo>
                  <a:cubicBezTo>
                    <a:pt x="147" y="21"/>
                    <a:pt x="149" y="21"/>
                    <a:pt x="151" y="21"/>
                  </a:cubicBezTo>
                  <a:cubicBezTo>
                    <a:pt x="149" y="22"/>
                    <a:pt x="147" y="21"/>
                    <a:pt x="145" y="21"/>
                  </a:cubicBezTo>
                  <a:close/>
                  <a:moveTo>
                    <a:pt x="165" y="22"/>
                  </a:moveTo>
                  <a:cubicBezTo>
                    <a:pt x="165" y="22"/>
                    <a:pt x="165" y="22"/>
                    <a:pt x="165" y="22"/>
                  </a:cubicBezTo>
                  <a:cubicBezTo>
                    <a:pt x="162" y="22"/>
                    <a:pt x="162" y="22"/>
                    <a:pt x="162" y="22"/>
                  </a:cubicBezTo>
                  <a:cubicBezTo>
                    <a:pt x="162" y="22"/>
                    <a:pt x="162" y="22"/>
                    <a:pt x="162" y="22"/>
                  </a:cubicBezTo>
                  <a:lnTo>
                    <a:pt x="165" y="22"/>
                  </a:lnTo>
                  <a:close/>
                  <a:moveTo>
                    <a:pt x="131" y="22"/>
                  </a:moveTo>
                  <a:cubicBezTo>
                    <a:pt x="131" y="22"/>
                    <a:pt x="131" y="22"/>
                    <a:pt x="131" y="22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4" y="22"/>
                    <a:pt x="134" y="22"/>
                    <a:pt x="134" y="22"/>
                  </a:cubicBezTo>
                  <a:lnTo>
                    <a:pt x="131" y="22"/>
                  </a:lnTo>
                  <a:close/>
                  <a:moveTo>
                    <a:pt x="169" y="22"/>
                  </a:moveTo>
                  <a:cubicBezTo>
                    <a:pt x="169" y="22"/>
                    <a:pt x="169" y="22"/>
                    <a:pt x="169" y="22"/>
                  </a:cubicBezTo>
                  <a:cubicBezTo>
                    <a:pt x="175" y="22"/>
                    <a:pt x="175" y="22"/>
                    <a:pt x="175" y="22"/>
                  </a:cubicBezTo>
                  <a:cubicBezTo>
                    <a:pt x="175" y="22"/>
                    <a:pt x="175" y="22"/>
                    <a:pt x="175" y="22"/>
                  </a:cubicBezTo>
                  <a:lnTo>
                    <a:pt x="169" y="22"/>
                  </a:lnTo>
                  <a:close/>
                  <a:moveTo>
                    <a:pt x="179" y="22"/>
                  </a:moveTo>
                  <a:cubicBezTo>
                    <a:pt x="179" y="22"/>
                    <a:pt x="179" y="22"/>
                    <a:pt x="179" y="22"/>
                  </a:cubicBezTo>
                  <a:cubicBezTo>
                    <a:pt x="182" y="22"/>
                    <a:pt x="182" y="22"/>
                    <a:pt x="182" y="22"/>
                  </a:cubicBezTo>
                  <a:cubicBezTo>
                    <a:pt x="182" y="22"/>
                    <a:pt x="182" y="22"/>
                    <a:pt x="182" y="22"/>
                  </a:cubicBezTo>
                  <a:lnTo>
                    <a:pt x="179" y="22"/>
                  </a:lnTo>
                  <a:close/>
                  <a:moveTo>
                    <a:pt x="186" y="22"/>
                  </a:moveTo>
                  <a:cubicBezTo>
                    <a:pt x="186" y="22"/>
                    <a:pt x="185" y="22"/>
                    <a:pt x="185" y="22"/>
                  </a:cubicBezTo>
                  <a:cubicBezTo>
                    <a:pt x="224" y="22"/>
                    <a:pt x="224" y="22"/>
                    <a:pt x="224" y="22"/>
                  </a:cubicBezTo>
                  <a:cubicBezTo>
                    <a:pt x="223" y="23"/>
                    <a:pt x="223" y="23"/>
                    <a:pt x="223" y="23"/>
                  </a:cubicBezTo>
                  <a:cubicBezTo>
                    <a:pt x="223" y="23"/>
                    <a:pt x="223" y="23"/>
                    <a:pt x="223" y="23"/>
                  </a:cubicBezTo>
                  <a:cubicBezTo>
                    <a:pt x="221" y="23"/>
                    <a:pt x="221" y="23"/>
                    <a:pt x="221" y="23"/>
                  </a:cubicBezTo>
                  <a:cubicBezTo>
                    <a:pt x="221" y="23"/>
                    <a:pt x="221" y="23"/>
                    <a:pt x="220" y="23"/>
                  </a:cubicBezTo>
                  <a:cubicBezTo>
                    <a:pt x="217" y="23"/>
                    <a:pt x="210" y="24"/>
                    <a:pt x="207" y="22"/>
                  </a:cubicBezTo>
                  <a:cubicBezTo>
                    <a:pt x="205" y="22"/>
                    <a:pt x="204" y="23"/>
                    <a:pt x="204" y="23"/>
                  </a:cubicBezTo>
                  <a:cubicBezTo>
                    <a:pt x="201" y="22"/>
                    <a:pt x="197" y="22"/>
                    <a:pt x="194" y="23"/>
                  </a:cubicBezTo>
                  <a:cubicBezTo>
                    <a:pt x="194" y="23"/>
                    <a:pt x="194" y="23"/>
                    <a:pt x="194" y="23"/>
                  </a:cubicBezTo>
                  <a:cubicBezTo>
                    <a:pt x="193" y="23"/>
                    <a:pt x="193" y="23"/>
                    <a:pt x="193" y="23"/>
                  </a:cubicBezTo>
                  <a:cubicBezTo>
                    <a:pt x="193" y="23"/>
                    <a:pt x="193" y="22"/>
                    <a:pt x="192" y="22"/>
                  </a:cubicBezTo>
                  <a:cubicBezTo>
                    <a:pt x="192" y="23"/>
                    <a:pt x="190" y="23"/>
                    <a:pt x="189" y="23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7" y="23"/>
                    <a:pt x="186" y="23"/>
                    <a:pt x="186" y="23"/>
                  </a:cubicBezTo>
                  <a:cubicBezTo>
                    <a:pt x="184" y="23"/>
                    <a:pt x="184" y="23"/>
                    <a:pt x="184" y="23"/>
                  </a:cubicBezTo>
                  <a:lnTo>
                    <a:pt x="186" y="22"/>
                  </a:lnTo>
                  <a:close/>
                  <a:moveTo>
                    <a:pt x="173" y="23"/>
                  </a:moveTo>
                  <a:cubicBezTo>
                    <a:pt x="175" y="23"/>
                    <a:pt x="177" y="23"/>
                    <a:pt x="179" y="24"/>
                  </a:cubicBezTo>
                  <a:cubicBezTo>
                    <a:pt x="176" y="23"/>
                    <a:pt x="174" y="23"/>
                    <a:pt x="173" y="23"/>
                  </a:cubicBezTo>
                  <a:close/>
                  <a:moveTo>
                    <a:pt x="188" y="24"/>
                  </a:moveTo>
                  <a:cubicBezTo>
                    <a:pt x="188" y="24"/>
                    <a:pt x="188" y="24"/>
                    <a:pt x="188" y="24"/>
                  </a:cubicBezTo>
                  <a:cubicBezTo>
                    <a:pt x="202" y="24"/>
                    <a:pt x="202" y="24"/>
                    <a:pt x="202" y="24"/>
                  </a:cubicBezTo>
                  <a:cubicBezTo>
                    <a:pt x="202" y="24"/>
                    <a:pt x="202" y="24"/>
                    <a:pt x="202" y="24"/>
                  </a:cubicBezTo>
                  <a:lnTo>
                    <a:pt x="188" y="24"/>
                  </a:lnTo>
                  <a:close/>
                  <a:moveTo>
                    <a:pt x="203" y="24"/>
                  </a:moveTo>
                  <a:cubicBezTo>
                    <a:pt x="203" y="24"/>
                    <a:pt x="203" y="24"/>
                    <a:pt x="203" y="24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206" y="24"/>
                    <a:pt x="206" y="24"/>
                    <a:pt x="206" y="24"/>
                  </a:cubicBezTo>
                  <a:lnTo>
                    <a:pt x="203" y="24"/>
                  </a:lnTo>
                  <a:close/>
                  <a:moveTo>
                    <a:pt x="265" y="26"/>
                  </a:moveTo>
                  <a:cubicBezTo>
                    <a:pt x="265" y="26"/>
                    <a:pt x="265" y="26"/>
                    <a:pt x="265" y="26"/>
                  </a:cubicBezTo>
                  <a:cubicBezTo>
                    <a:pt x="270" y="26"/>
                    <a:pt x="270" y="26"/>
                    <a:pt x="270" y="26"/>
                  </a:cubicBezTo>
                  <a:cubicBezTo>
                    <a:pt x="270" y="26"/>
                    <a:pt x="270" y="26"/>
                    <a:pt x="270" y="26"/>
                  </a:cubicBezTo>
                  <a:lnTo>
                    <a:pt x="265" y="26"/>
                  </a:lnTo>
                  <a:close/>
                  <a:moveTo>
                    <a:pt x="339" y="29"/>
                  </a:moveTo>
                  <a:cubicBezTo>
                    <a:pt x="336" y="29"/>
                    <a:pt x="332" y="29"/>
                    <a:pt x="329" y="29"/>
                  </a:cubicBezTo>
                  <a:cubicBezTo>
                    <a:pt x="327" y="29"/>
                    <a:pt x="325" y="29"/>
                    <a:pt x="324" y="29"/>
                  </a:cubicBezTo>
                  <a:cubicBezTo>
                    <a:pt x="325" y="29"/>
                    <a:pt x="327" y="29"/>
                    <a:pt x="329" y="29"/>
                  </a:cubicBezTo>
                  <a:cubicBezTo>
                    <a:pt x="332" y="29"/>
                    <a:pt x="335" y="28"/>
                    <a:pt x="339" y="29"/>
                  </a:cubicBezTo>
                  <a:close/>
                  <a:moveTo>
                    <a:pt x="312" y="29"/>
                  </a:moveTo>
                  <a:cubicBezTo>
                    <a:pt x="312" y="29"/>
                    <a:pt x="312" y="29"/>
                    <a:pt x="312" y="29"/>
                  </a:cubicBezTo>
                  <a:cubicBezTo>
                    <a:pt x="314" y="29"/>
                    <a:pt x="316" y="29"/>
                    <a:pt x="317" y="28"/>
                  </a:cubicBezTo>
                  <a:cubicBezTo>
                    <a:pt x="318" y="28"/>
                    <a:pt x="318" y="28"/>
                    <a:pt x="318" y="28"/>
                  </a:cubicBezTo>
                  <a:cubicBezTo>
                    <a:pt x="318" y="28"/>
                    <a:pt x="318" y="28"/>
                    <a:pt x="317" y="28"/>
                  </a:cubicBezTo>
                  <a:cubicBezTo>
                    <a:pt x="317" y="29"/>
                    <a:pt x="317" y="29"/>
                    <a:pt x="317" y="29"/>
                  </a:cubicBezTo>
                  <a:cubicBezTo>
                    <a:pt x="318" y="29"/>
                    <a:pt x="318" y="29"/>
                    <a:pt x="318" y="29"/>
                  </a:cubicBezTo>
                  <a:cubicBezTo>
                    <a:pt x="318" y="29"/>
                    <a:pt x="318" y="29"/>
                    <a:pt x="318" y="29"/>
                  </a:cubicBezTo>
                  <a:lnTo>
                    <a:pt x="312" y="29"/>
                  </a:lnTo>
                  <a:close/>
                  <a:moveTo>
                    <a:pt x="340" y="29"/>
                  </a:moveTo>
                  <a:cubicBezTo>
                    <a:pt x="340" y="29"/>
                    <a:pt x="340" y="29"/>
                    <a:pt x="340" y="29"/>
                  </a:cubicBezTo>
                  <a:cubicBezTo>
                    <a:pt x="342" y="29"/>
                    <a:pt x="342" y="29"/>
                    <a:pt x="342" y="29"/>
                  </a:cubicBezTo>
                  <a:cubicBezTo>
                    <a:pt x="342" y="29"/>
                    <a:pt x="342" y="29"/>
                    <a:pt x="342" y="29"/>
                  </a:cubicBezTo>
                  <a:lnTo>
                    <a:pt x="340" y="29"/>
                  </a:lnTo>
                  <a:close/>
                  <a:moveTo>
                    <a:pt x="335" y="31"/>
                  </a:moveTo>
                  <a:cubicBezTo>
                    <a:pt x="335" y="30"/>
                    <a:pt x="335" y="30"/>
                    <a:pt x="335" y="30"/>
                  </a:cubicBezTo>
                  <a:cubicBezTo>
                    <a:pt x="337" y="30"/>
                    <a:pt x="337" y="30"/>
                    <a:pt x="337" y="30"/>
                  </a:cubicBezTo>
                  <a:cubicBezTo>
                    <a:pt x="337" y="31"/>
                    <a:pt x="337" y="31"/>
                    <a:pt x="337" y="31"/>
                  </a:cubicBezTo>
                  <a:lnTo>
                    <a:pt x="335" y="31"/>
                  </a:lnTo>
                  <a:close/>
                  <a:moveTo>
                    <a:pt x="348" y="31"/>
                  </a:moveTo>
                  <a:cubicBezTo>
                    <a:pt x="348" y="30"/>
                    <a:pt x="348" y="30"/>
                    <a:pt x="348" y="30"/>
                  </a:cubicBezTo>
                  <a:cubicBezTo>
                    <a:pt x="351" y="30"/>
                    <a:pt x="351" y="30"/>
                    <a:pt x="351" y="30"/>
                  </a:cubicBezTo>
                  <a:cubicBezTo>
                    <a:pt x="351" y="31"/>
                    <a:pt x="351" y="31"/>
                    <a:pt x="351" y="31"/>
                  </a:cubicBezTo>
                  <a:lnTo>
                    <a:pt x="348" y="31"/>
                  </a:lnTo>
                  <a:close/>
                  <a:moveTo>
                    <a:pt x="329" y="32"/>
                  </a:moveTo>
                  <a:cubicBezTo>
                    <a:pt x="329" y="31"/>
                    <a:pt x="329" y="31"/>
                    <a:pt x="329" y="31"/>
                  </a:cubicBezTo>
                  <a:cubicBezTo>
                    <a:pt x="332" y="31"/>
                    <a:pt x="332" y="31"/>
                    <a:pt x="332" y="31"/>
                  </a:cubicBezTo>
                  <a:cubicBezTo>
                    <a:pt x="332" y="32"/>
                    <a:pt x="332" y="32"/>
                    <a:pt x="332" y="32"/>
                  </a:cubicBezTo>
                  <a:lnTo>
                    <a:pt x="329" y="32"/>
                  </a:lnTo>
                  <a:close/>
                  <a:moveTo>
                    <a:pt x="344" y="32"/>
                  </a:moveTo>
                  <a:cubicBezTo>
                    <a:pt x="344" y="32"/>
                    <a:pt x="344" y="32"/>
                    <a:pt x="344" y="32"/>
                  </a:cubicBezTo>
                  <a:cubicBezTo>
                    <a:pt x="351" y="32"/>
                    <a:pt x="351" y="32"/>
                    <a:pt x="351" y="32"/>
                  </a:cubicBezTo>
                  <a:cubicBezTo>
                    <a:pt x="351" y="32"/>
                    <a:pt x="351" y="32"/>
                    <a:pt x="351" y="32"/>
                  </a:cubicBezTo>
                  <a:lnTo>
                    <a:pt x="344" y="32"/>
                  </a:lnTo>
                  <a:close/>
                  <a:moveTo>
                    <a:pt x="321" y="38"/>
                  </a:moveTo>
                  <a:cubicBezTo>
                    <a:pt x="321" y="38"/>
                    <a:pt x="321" y="38"/>
                    <a:pt x="321" y="38"/>
                  </a:cubicBezTo>
                  <a:cubicBezTo>
                    <a:pt x="325" y="38"/>
                    <a:pt x="325" y="38"/>
                    <a:pt x="325" y="38"/>
                  </a:cubicBezTo>
                  <a:cubicBezTo>
                    <a:pt x="325" y="38"/>
                    <a:pt x="325" y="38"/>
                    <a:pt x="325" y="38"/>
                  </a:cubicBezTo>
                  <a:lnTo>
                    <a:pt x="321" y="38"/>
                  </a:lnTo>
                  <a:close/>
                  <a:moveTo>
                    <a:pt x="329" y="39"/>
                  </a:moveTo>
                  <a:cubicBezTo>
                    <a:pt x="329" y="38"/>
                    <a:pt x="329" y="38"/>
                    <a:pt x="329" y="38"/>
                  </a:cubicBezTo>
                  <a:cubicBezTo>
                    <a:pt x="331" y="38"/>
                    <a:pt x="331" y="38"/>
                    <a:pt x="331" y="38"/>
                  </a:cubicBezTo>
                  <a:cubicBezTo>
                    <a:pt x="331" y="39"/>
                    <a:pt x="331" y="39"/>
                    <a:pt x="331" y="39"/>
                  </a:cubicBezTo>
                  <a:lnTo>
                    <a:pt x="329" y="39"/>
                  </a:lnTo>
                  <a:close/>
                  <a:moveTo>
                    <a:pt x="301" y="39"/>
                  </a:moveTo>
                  <a:cubicBezTo>
                    <a:pt x="301" y="39"/>
                    <a:pt x="301" y="39"/>
                    <a:pt x="301" y="39"/>
                  </a:cubicBezTo>
                  <a:cubicBezTo>
                    <a:pt x="313" y="39"/>
                    <a:pt x="313" y="39"/>
                    <a:pt x="313" y="39"/>
                  </a:cubicBezTo>
                  <a:cubicBezTo>
                    <a:pt x="313" y="39"/>
                    <a:pt x="313" y="39"/>
                    <a:pt x="313" y="39"/>
                  </a:cubicBezTo>
                  <a:lnTo>
                    <a:pt x="301" y="39"/>
                  </a:lnTo>
                  <a:close/>
                  <a:moveTo>
                    <a:pt x="314" y="39"/>
                  </a:moveTo>
                  <a:cubicBezTo>
                    <a:pt x="314" y="39"/>
                    <a:pt x="314" y="39"/>
                    <a:pt x="314" y="39"/>
                  </a:cubicBezTo>
                  <a:cubicBezTo>
                    <a:pt x="319" y="39"/>
                    <a:pt x="319" y="39"/>
                    <a:pt x="319" y="39"/>
                  </a:cubicBezTo>
                  <a:cubicBezTo>
                    <a:pt x="319" y="39"/>
                    <a:pt x="319" y="39"/>
                    <a:pt x="319" y="39"/>
                  </a:cubicBezTo>
                  <a:lnTo>
                    <a:pt x="314" y="39"/>
                  </a:lnTo>
                  <a:close/>
                  <a:moveTo>
                    <a:pt x="362" y="41"/>
                  </a:moveTo>
                  <a:cubicBezTo>
                    <a:pt x="362" y="41"/>
                    <a:pt x="362" y="41"/>
                    <a:pt x="362" y="41"/>
                  </a:cubicBezTo>
                  <a:cubicBezTo>
                    <a:pt x="365" y="41"/>
                    <a:pt x="365" y="41"/>
                    <a:pt x="365" y="41"/>
                  </a:cubicBezTo>
                  <a:cubicBezTo>
                    <a:pt x="365" y="41"/>
                    <a:pt x="365" y="41"/>
                    <a:pt x="365" y="41"/>
                  </a:cubicBezTo>
                  <a:lnTo>
                    <a:pt x="362" y="41"/>
                  </a:lnTo>
                  <a:close/>
                  <a:moveTo>
                    <a:pt x="370" y="42"/>
                  </a:moveTo>
                  <a:cubicBezTo>
                    <a:pt x="370" y="41"/>
                    <a:pt x="370" y="41"/>
                    <a:pt x="370" y="41"/>
                  </a:cubicBezTo>
                  <a:cubicBezTo>
                    <a:pt x="373" y="41"/>
                    <a:pt x="373" y="41"/>
                    <a:pt x="373" y="41"/>
                  </a:cubicBezTo>
                  <a:cubicBezTo>
                    <a:pt x="373" y="42"/>
                    <a:pt x="373" y="42"/>
                    <a:pt x="373" y="42"/>
                  </a:cubicBezTo>
                  <a:lnTo>
                    <a:pt x="370" y="42"/>
                  </a:lnTo>
                  <a:close/>
                  <a:moveTo>
                    <a:pt x="369" y="43"/>
                  </a:moveTo>
                  <a:cubicBezTo>
                    <a:pt x="369" y="43"/>
                    <a:pt x="369" y="43"/>
                    <a:pt x="369" y="43"/>
                  </a:cubicBezTo>
                  <a:cubicBezTo>
                    <a:pt x="374" y="43"/>
                    <a:pt x="374" y="43"/>
                    <a:pt x="374" y="43"/>
                  </a:cubicBezTo>
                  <a:cubicBezTo>
                    <a:pt x="374" y="43"/>
                    <a:pt x="374" y="43"/>
                    <a:pt x="374" y="43"/>
                  </a:cubicBezTo>
                  <a:lnTo>
                    <a:pt x="369" y="43"/>
                  </a:lnTo>
                  <a:close/>
                  <a:moveTo>
                    <a:pt x="379" y="43"/>
                  </a:moveTo>
                  <a:cubicBezTo>
                    <a:pt x="389" y="43"/>
                    <a:pt x="389" y="43"/>
                    <a:pt x="389" y="43"/>
                  </a:cubicBezTo>
                  <a:cubicBezTo>
                    <a:pt x="389" y="43"/>
                    <a:pt x="389" y="43"/>
                    <a:pt x="389" y="43"/>
                  </a:cubicBezTo>
                  <a:cubicBezTo>
                    <a:pt x="386" y="43"/>
                    <a:pt x="382" y="43"/>
                    <a:pt x="379" y="43"/>
                  </a:cubicBezTo>
                  <a:close/>
                  <a:moveTo>
                    <a:pt x="392" y="43"/>
                  </a:moveTo>
                  <a:cubicBezTo>
                    <a:pt x="395" y="43"/>
                    <a:pt x="394" y="43"/>
                    <a:pt x="396" y="43"/>
                  </a:cubicBezTo>
                  <a:lnTo>
                    <a:pt x="392" y="43"/>
                  </a:lnTo>
                  <a:close/>
                  <a:moveTo>
                    <a:pt x="381" y="44"/>
                  </a:moveTo>
                  <a:cubicBezTo>
                    <a:pt x="381" y="44"/>
                    <a:pt x="381" y="44"/>
                    <a:pt x="381" y="44"/>
                  </a:cubicBezTo>
                  <a:cubicBezTo>
                    <a:pt x="387" y="44"/>
                    <a:pt x="387" y="44"/>
                    <a:pt x="387" y="44"/>
                  </a:cubicBezTo>
                  <a:cubicBezTo>
                    <a:pt x="387" y="44"/>
                    <a:pt x="387" y="44"/>
                    <a:pt x="387" y="44"/>
                  </a:cubicBezTo>
                  <a:lnTo>
                    <a:pt x="381" y="44"/>
                  </a:lnTo>
                  <a:close/>
                  <a:moveTo>
                    <a:pt x="351" y="48"/>
                  </a:moveTo>
                  <a:cubicBezTo>
                    <a:pt x="351" y="47"/>
                    <a:pt x="351" y="47"/>
                    <a:pt x="351" y="47"/>
                  </a:cubicBezTo>
                  <a:cubicBezTo>
                    <a:pt x="354" y="47"/>
                    <a:pt x="354" y="47"/>
                    <a:pt x="354" y="47"/>
                  </a:cubicBezTo>
                  <a:cubicBezTo>
                    <a:pt x="354" y="48"/>
                    <a:pt x="354" y="48"/>
                    <a:pt x="354" y="48"/>
                  </a:cubicBezTo>
                  <a:lnTo>
                    <a:pt x="351" y="48"/>
                  </a:lnTo>
                  <a:close/>
                  <a:moveTo>
                    <a:pt x="278" y="49"/>
                  </a:moveTo>
                  <a:cubicBezTo>
                    <a:pt x="278" y="49"/>
                    <a:pt x="278" y="49"/>
                    <a:pt x="278" y="49"/>
                  </a:cubicBezTo>
                  <a:cubicBezTo>
                    <a:pt x="285" y="49"/>
                    <a:pt x="285" y="49"/>
                    <a:pt x="285" y="49"/>
                  </a:cubicBezTo>
                  <a:cubicBezTo>
                    <a:pt x="285" y="49"/>
                    <a:pt x="285" y="49"/>
                    <a:pt x="285" y="49"/>
                  </a:cubicBezTo>
                  <a:lnTo>
                    <a:pt x="278" y="49"/>
                  </a:lnTo>
                  <a:close/>
                  <a:moveTo>
                    <a:pt x="308" y="49"/>
                  </a:moveTo>
                  <a:cubicBezTo>
                    <a:pt x="308" y="49"/>
                    <a:pt x="308" y="49"/>
                    <a:pt x="308" y="49"/>
                  </a:cubicBezTo>
                  <a:cubicBezTo>
                    <a:pt x="314" y="49"/>
                    <a:pt x="314" y="49"/>
                    <a:pt x="314" y="49"/>
                  </a:cubicBezTo>
                  <a:cubicBezTo>
                    <a:pt x="314" y="49"/>
                    <a:pt x="314" y="49"/>
                    <a:pt x="314" y="49"/>
                  </a:cubicBezTo>
                  <a:lnTo>
                    <a:pt x="308" y="49"/>
                  </a:lnTo>
                  <a:close/>
                  <a:moveTo>
                    <a:pt x="307" y="50"/>
                  </a:moveTo>
                  <a:cubicBezTo>
                    <a:pt x="307" y="50"/>
                    <a:pt x="307" y="50"/>
                    <a:pt x="307" y="50"/>
                  </a:cubicBezTo>
                  <a:cubicBezTo>
                    <a:pt x="312" y="50"/>
                    <a:pt x="312" y="50"/>
                    <a:pt x="312" y="50"/>
                  </a:cubicBezTo>
                  <a:cubicBezTo>
                    <a:pt x="312" y="50"/>
                    <a:pt x="312" y="50"/>
                    <a:pt x="312" y="50"/>
                  </a:cubicBezTo>
                  <a:lnTo>
                    <a:pt x="307" y="50"/>
                  </a:lnTo>
                  <a:close/>
                  <a:moveTo>
                    <a:pt x="319" y="50"/>
                  </a:moveTo>
                  <a:cubicBezTo>
                    <a:pt x="319" y="50"/>
                    <a:pt x="319" y="50"/>
                    <a:pt x="319" y="50"/>
                  </a:cubicBezTo>
                  <a:cubicBezTo>
                    <a:pt x="322" y="50"/>
                    <a:pt x="322" y="50"/>
                    <a:pt x="322" y="50"/>
                  </a:cubicBezTo>
                  <a:cubicBezTo>
                    <a:pt x="322" y="50"/>
                    <a:pt x="322" y="50"/>
                    <a:pt x="322" y="50"/>
                  </a:cubicBezTo>
                  <a:lnTo>
                    <a:pt x="319" y="50"/>
                  </a:lnTo>
                  <a:close/>
                  <a:moveTo>
                    <a:pt x="321" y="52"/>
                  </a:moveTo>
                  <a:cubicBezTo>
                    <a:pt x="323" y="52"/>
                    <a:pt x="323" y="52"/>
                    <a:pt x="323" y="52"/>
                  </a:cubicBezTo>
                  <a:cubicBezTo>
                    <a:pt x="326" y="52"/>
                    <a:pt x="326" y="52"/>
                    <a:pt x="326" y="52"/>
                  </a:cubicBezTo>
                  <a:lnTo>
                    <a:pt x="321" y="52"/>
                  </a:lnTo>
                  <a:close/>
                  <a:moveTo>
                    <a:pt x="329" y="52"/>
                  </a:moveTo>
                  <a:cubicBezTo>
                    <a:pt x="329" y="52"/>
                    <a:pt x="329" y="52"/>
                    <a:pt x="329" y="52"/>
                  </a:cubicBezTo>
                  <a:cubicBezTo>
                    <a:pt x="332" y="52"/>
                    <a:pt x="332" y="52"/>
                    <a:pt x="332" y="52"/>
                  </a:cubicBezTo>
                  <a:cubicBezTo>
                    <a:pt x="332" y="52"/>
                    <a:pt x="332" y="52"/>
                    <a:pt x="332" y="52"/>
                  </a:cubicBezTo>
                  <a:lnTo>
                    <a:pt x="329" y="52"/>
                  </a:lnTo>
                  <a:close/>
                  <a:moveTo>
                    <a:pt x="24" y="54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1" y="54"/>
                    <a:pt x="21" y="54"/>
                    <a:pt x="21" y="54"/>
                  </a:cubicBezTo>
                  <a:lnTo>
                    <a:pt x="24" y="54"/>
                  </a:lnTo>
                  <a:close/>
                  <a:moveTo>
                    <a:pt x="13" y="55"/>
                  </a:moveTo>
                  <a:cubicBezTo>
                    <a:pt x="13" y="55"/>
                    <a:pt x="13" y="55"/>
                    <a:pt x="13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lnTo>
                    <a:pt x="13" y="55"/>
                  </a:lnTo>
                  <a:close/>
                  <a:moveTo>
                    <a:pt x="336" y="64"/>
                  </a:moveTo>
                  <a:cubicBezTo>
                    <a:pt x="341" y="63"/>
                    <a:pt x="348" y="63"/>
                    <a:pt x="352" y="63"/>
                  </a:cubicBezTo>
                  <a:cubicBezTo>
                    <a:pt x="347" y="64"/>
                    <a:pt x="341" y="64"/>
                    <a:pt x="336" y="64"/>
                  </a:cubicBezTo>
                  <a:close/>
                  <a:moveTo>
                    <a:pt x="316" y="66"/>
                  </a:moveTo>
                  <a:cubicBezTo>
                    <a:pt x="316" y="65"/>
                    <a:pt x="316" y="65"/>
                    <a:pt x="316" y="65"/>
                  </a:cubicBezTo>
                  <a:cubicBezTo>
                    <a:pt x="323" y="65"/>
                    <a:pt x="323" y="65"/>
                    <a:pt x="323" y="65"/>
                  </a:cubicBezTo>
                  <a:cubicBezTo>
                    <a:pt x="323" y="66"/>
                    <a:pt x="323" y="66"/>
                    <a:pt x="323" y="66"/>
                  </a:cubicBezTo>
                  <a:lnTo>
                    <a:pt x="316" y="66"/>
                  </a:lnTo>
                  <a:close/>
                  <a:moveTo>
                    <a:pt x="19" y="68"/>
                  </a:moveTo>
                  <a:cubicBezTo>
                    <a:pt x="23" y="68"/>
                    <a:pt x="23" y="68"/>
                    <a:pt x="23" y="68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19" y="68"/>
                    <a:pt x="19" y="68"/>
                    <a:pt x="19" y="68"/>
                  </a:cubicBezTo>
                  <a:close/>
                  <a:moveTo>
                    <a:pt x="14" y="69"/>
                  </a:moveTo>
                  <a:cubicBezTo>
                    <a:pt x="14" y="68"/>
                    <a:pt x="14" y="68"/>
                    <a:pt x="14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7" y="69"/>
                    <a:pt x="17" y="69"/>
                    <a:pt x="17" y="69"/>
                  </a:cubicBezTo>
                  <a:lnTo>
                    <a:pt x="14" y="69"/>
                  </a:lnTo>
                  <a:close/>
                  <a:moveTo>
                    <a:pt x="331" y="72"/>
                  </a:moveTo>
                  <a:cubicBezTo>
                    <a:pt x="331" y="72"/>
                    <a:pt x="331" y="72"/>
                    <a:pt x="331" y="72"/>
                  </a:cubicBezTo>
                  <a:cubicBezTo>
                    <a:pt x="336" y="72"/>
                    <a:pt x="336" y="72"/>
                    <a:pt x="336" y="72"/>
                  </a:cubicBezTo>
                  <a:cubicBezTo>
                    <a:pt x="336" y="72"/>
                    <a:pt x="336" y="72"/>
                    <a:pt x="336" y="72"/>
                  </a:cubicBezTo>
                  <a:lnTo>
                    <a:pt x="331" y="72"/>
                  </a:lnTo>
                  <a:close/>
                  <a:moveTo>
                    <a:pt x="393" y="78"/>
                  </a:moveTo>
                  <a:cubicBezTo>
                    <a:pt x="392" y="78"/>
                    <a:pt x="392" y="78"/>
                    <a:pt x="392" y="78"/>
                  </a:cubicBezTo>
                  <a:cubicBezTo>
                    <a:pt x="394" y="77"/>
                    <a:pt x="394" y="77"/>
                    <a:pt x="394" y="77"/>
                  </a:cubicBezTo>
                  <a:cubicBezTo>
                    <a:pt x="393" y="77"/>
                    <a:pt x="393" y="77"/>
                    <a:pt x="393" y="78"/>
                  </a:cubicBezTo>
                  <a:close/>
                  <a:moveTo>
                    <a:pt x="360" y="77"/>
                  </a:moveTo>
                  <a:cubicBezTo>
                    <a:pt x="358" y="78"/>
                    <a:pt x="355" y="77"/>
                    <a:pt x="352" y="78"/>
                  </a:cubicBezTo>
                  <a:cubicBezTo>
                    <a:pt x="352" y="77"/>
                    <a:pt x="352" y="77"/>
                    <a:pt x="352" y="77"/>
                  </a:cubicBezTo>
                  <a:lnTo>
                    <a:pt x="360" y="77"/>
                  </a:lnTo>
                  <a:close/>
                  <a:moveTo>
                    <a:pt x="296" y="80"/>
                  </a:moveTo>
                  <a:cubicBezTo>
                    <a:pt x="294" y="80"/>
                    <a:pt x="294" y="80"/>
                    <a:pt x="294" y="80"/>
                  </a:cubicBezTo>
                  <a:cubicBezTo>
                    <a:pt x="294" y="80"/>
                    <a:pt x="295" y="79"/>
                    <a:pt x="296" y="80"/>
                  </a:cubicBezTo>
                  <a:close/>
                  <a:moveTo>
                    <a:pt x="317" y="81"/>
                  </a:moveTo>
                  <a:cubicBezTo>
                    <a:pt x="317" y="81"/>
                    <a:pt x="318" y="81"/>
                    <a:pt x="318" y="81"/>
                  </a:cubicBezTo>
                  <a:cubicBezTo>
                    <a:pt x="315" y="81"/>
                    <a:pt x="315" y="81"/>
                    <a:pt x="315" y="81"/>
                  </a:cubicBezTo>
                  <a:cubicBezTo>
                    <a:pt x="315" y="81"/>
                    <a:pt x="316" y="81"/>
                    <a:pt x="316" y="81"/>
                  </a:cubicBezTo>
                  <a:lnTo>
                    <a:pt x="317" y="81"/>
                  </a:lnTo>
                  <a:close/>
                  <a:moveTo>
                    <a:pt x="297" y="81"/>
                  </a:moveTo>
                  <a:cubicBezTo>
                    <a:pt x="294" y="81"/>
                    <a:pt x="290" y="81"/>
                    <a:pt x="288" y="81"/>
                  </a:cubicBezTo>
                  <a:cubicBezTo>
                    <a:pt x="291" y="81"/>
                    <a:pt x="294" y="81"/>
                    <a:pt x="297" y="81"/>
                  </a:cubicBezTo>
                  <a:cubicBezTo>
                    <a:pt x="303" y="81"/>
                    <a:pt x="309" y="81"/>
                    <a:pt x="314" y="81"/>
                  </a:cubicBezTo>
                  <a:cubicBezTo>
                    <a:pt x="309" y="82"/>
                    <a:pt x="303" y="81"/>
                    <a:pt x="297" y="81"/>
                  </a:cubicBezTo>
                  <a:close/>
                  <a:moveTo>
                    <a:pt x="255" y="83"/>
                  </a:moveTo>
                  <a:cubicBezTo>
                    <a:pt x="255" y="83"/>
                    <a:pt x="255" y="83"/>
                    <a:pt x="255" y="83"/>
                  </a:cubicBezTo>
                  <a:cubicBezTo>
                    <a:pt x="260" y="83"/>
                    <a:pt x="260" y="83"/>
                    <a:pt x="260" y="83"/>
                  </a:cubicBezTo>
                  <a:cubicBezTo>
                    <a:pt x="260" y="83"/>
                    <a:pt x="260" y="83"/>
                    <a:pt x="260" y="83"/>
                  </a:cubicBezTo>
                  <a:lnTo>
                    <a:pt x="255" y="83"/>
                  </a:lnTo>
                  <a:close/>
                  <a:moveTo>
                    <a:pt x="353" y="87"/>
                  </a:moveTo>
                  <a:cubicBezTo>
                    <a:pt x="353" y="86"/>
                    <a:pt x="353" y="86"/>
                    <a:pt x="353" y="86"/>
                  </a:cubicBezTo>
                  <a:cubicBezTo>
                    <a:pt x="357" y="86"/>
                    <a:pt x="357" y="86"/>
                    <a:pt x="357" y="86"/>
                  </a:cubicBezTo>
                  <a:cubicBezTo>
                    <a:pt x="357" y="87"/>
                    <a:pt x="357" y="87"/>
                    <a:pt x="357" y="87"/>
                  </a:cubicBezTo>
                  <a:lnTo>
                    <a:pt x="353" y="87"/>
                  </a:lnTo>
                  <a:close/>
                  <a:moveTo>
                    <a:pt x="378" y="88"/>
                  </a:moveTo>
                  <a:cubicBezTo>
                    <a:pt x="378" y="88"/>
                    <a:pt x="378" y="88"/>
                    <a:pt x="378" y="88"/>
                  </a:cubicBezTo>
                  <a:cubicBezTo>
                    <a:pt x="373" y="88"/>
                    <a:pt x="373" y="88"/>
                    <a:pt x="373" y="88"/>
                  </a:cubicBezTo>
                  <a:cubicBezTo>
                    <a:pt x="373" y="88"/>
                    <a:pt x="373" y="88"/>
                    <a:pt x="373" y="88"/>
                  </a:cubicBezTo>
                  <a:lnTo>
                    <a:pt x="378" y="88"/>
                  </a:lnTo>
                  <a:close/>
                  <a:moveTo>
                    <a:pt x="372" y="88"/>
                  </a:moveTo>
                  <a:cubicBezTo>
                    <a:pt x="372" y="88"/>
                    <a:pt x="372" y="88"/>
                    <a:pt x="372" y="88"/>
                  </a:cubicBezTo>
                  <a:cubicBezTo>
                    <a:pt x="367" y="88"/>
                    <a:pt x="367" y="88"/>
                    <a:pt x="367" y="88"/>
                  </a:cubicBezTo>
                  <a:cubicBezTo>
                    <a:pt x="367" y="88"/>
                    <a:pt x="367" y="88"/>
                    <a:pt x="367" y="88"/>
                  </a:cubicBezTo>
                  <a:lnTo>
                    <a:pt x="372" y="88"/>
                  </a:lnTo>
                  <a:close/>
                  <a:moveTo>
                    <a:pt x="22" y="89"/>
                  </a:moveTo>
                  <a:cubicBezTo>
                    <a:pt x="22" y="88"/>
                    <a:pt x="22" y="88"/>
                    <a:pt x="22" y="88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5" y="89"/>
                    <a:pt x="25" y="89"/>
                    <a:pt x="25" y="89"/>
                  </a:cubicBezTo>
                  <a:lnTo>
                    <a:pt x="22" y="89"/>
                  </a:lnTo>
                  <a:close/>
                  <a:moveTo>
                    <a:pt x="348" y="89"/>
                  </a:moveTo>
                  <a:cubicBezTo>
                    <a:pt x="351" y="88"/>
                    <a:pt x="354" y="88"/>
                    <a:pt x="357" y="88"/>
                  </a:cubicBezTo>
                  <a:cubicBezTo>
                    <a:pt x="357" y="88"/>
                    <a:pt x="357" y="88"/>
                    <a:pt x="357" y="89"/>
                  </a:cubicBezTo>
                  <a:lnTo>
                    <a:pt x="348" y="89"/>
                  </a:lnTo>
                  <a:close/>
                  <a:moveTo>
                    <a:pt x="393" y="89"/>
                  </a:moveTo>
                  <a:cubicBezTo>
                    <a:pt x="393" y="89"/>
                    <a:pt x="393" y="89"/>
                    <a:pt x="393" y="89"/>
                  </a:cubicBezTo>
                  <a:cubicBezTo>
                    <a:pt x="396" y="89"/>
                    <a:pt x="396" y="89"/>
                    <a:pt x="396" y="89"/>
                  </a:cubicBezTo>
                  <a:cubicBezTo>
                    <a:pt x="396" y="89"/>
                    <a:pt x="396" y="89"/>
                    <a:pt x="396" y="89"/>
                  </a:cubicBezTo>
                  <a:lnTo>
                    <a:pt x="393" y="89"/>
                  </a:lnTo>
                  <a:close/>
                  <a:moveTo>
                    <a:pt x="22" y="91"/>
                  </a:moveTo>
                  <a:cubicBezTo>
                    <a:pt x="22" y="91"/>
                    <a:pt x="22" y="91"/>
                    <a:pt x="22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91"/>
                    <a:pt x="24" y="91"/>
                    <a:pt x="25" y="91"/>
                  </a:cubicBezTo>
                  <a:lnTo>
                    <a:pt x="22" y="91"/>
                  </a:lnTo>
                  <a:close/>
                  <a:moveTo>
                    <a:pt x="362" y="93"/>
                  </a:moveTo>
                  <a:cubicBezTo>
                    <a:pt x="362" y="92"/>
                    <a:pt x="362" y="92"/>
                    <a:pt x="362" y="92"/>
                  </a:cubicBezTo>
                  <a:cubicBezTo>
                    <a:pt x="364" y="92"/>
                    <a:pt x="364" y="92"/>
                    <a:pt x="364" y="92"/>
                  </a:cubicBezTo>
                  <a:cubicBezTo>
                    <a:pt x="364" y="93"/>
                    <a:pt x="364" y="93"/>
                    <a:pt x="364" y="93"/>
                  </a:cubicBezTo>
                  <a:lnTo>
                    <a:pt x="362" y="93"/>
                  </a:lnTo>
                  <a:close/>
                  <a:moveTo>
                    <a:pt x="347" y="94"/>
                  </a:moveTo>
                  <a:cubicBezTo>
                    <a:pt x="347" y="94"/>
                    <a:pt x="347" y="94"/>
                    <a:pt x="347" y="94"/>
                  </a:cubicBezTo>
                  <a:cubicBezTo>
                    <a:pt x="354" y="94"/>
                    <a:pt x="354" y="94"/>
                    <a:pt x="354" y="94"/>
                  </a:cubicBezTo>
                  <a:cubicBezTo>
                    <a:pt x="354" y="94"/>
                    <a:pt x="354" y="94"/>
                    <a:pt x="354" y="94"/>
                  </a:cubicBezTo>
                  <a:lnTo>
                    <a:pt x="347" y="94"/>
                  </a:ln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65" y="94"/>
                    <a:pt x="365" y="94"/>
                    <a:pt x="365" y="94"/>
                  </a:cubicBezTo>
                  <a:cubicBezTo>
                    <a:pt x="365" y="94"/>
                    <a:pt x="365" y="94"/>
                    <a:pt x="365" y="94"/>
                  </a:cubicBezTo>
                  <a:lnTo>
                    <a:pt x="357" y="94"/>
                  </a:lnTo>
                  <a:close/>
                  <a:moveTo>
                    <a:pt x="367" y="94"/>
                  </a:moveTo>
                  <a:cubicBezTo>
                    <a:pt x="367" y="94"/>
                    <a:pt x="367" y="94"/>
                    <a:pt x="367" y="94"/>
                  </a:cubicBezTo>
                  <a:cubicBezTo>
                    <a:pt x="377" y="93"/>
                    <a:pt x="377" y="93"/>
                    <a:pt x="377" y="93"/>
                  </a:cubicBezTo>
                  <a:cubicBezTo>
                    <a:pt x="377" y="94"/>
                    <a:pt x="377" y="94"/>
                    <a:pt x="377" y="94"/>
                  </a:cubicBezTo>
                  <a:lnTo>
                    <a:pt x="367" y="94"/>
                  </a:lnTo>
                  <a:close/>
                  <a:moveTo>
                    <a:pt x="349" y="97"/>
                  </a:moveTo>
                  <a:cubicBezTo>
                    <a:pt x="349" y="96"/>
                    <a:pt x="349" y="96"/>
                    <a:pt x="349" y="96"/>
                  </a:cubicBezTo>
                  <a:cubicBezTo>
                    <a:pt x="363" y="96"/>
                    <a:pt x="363" y="96"/>
                    <a:pt x="363" y="96"/>
                  </a:cubicBezTo>
                  <a:cubicBezTo>
                    <a:pt x="363" y="97"/>
                    <a:pt x="363" y="97"/>
                    <a:pt x="363" y="97"/>
                  </a:cubicBezTo>
                  <a:lnTo>
                    <a:pt x="349" y="97"/>
                  </a:lnTo>
                  <a:close/>
                  <a:moveTo>
                    <a:pt x="313" y="102"/>
                  </a:moveTo>
                  <a:cubicBezTo>
                    <a:pt x="304" y="102"/>
                    <a:pt x="304" y="102"/>
                    <a:pt x="304" y="102"/>
                  </a:cubicBezTo>
                  <a:cubicBezTo>
                    <a:pt x="304" y="102"/>
                    <a:pt x="304" y="102"/>
                    <a:pt x="304" y="102"/>
                  </a:cubicBezTo>
                  <a:cubicBezTo>
                    <a:pt x="315" y="102"/>
                    <a:pt x="323" y="102"/>
                    <a:pt x="333" y="102"/>
                  </a:cubicBezTo>
                  <a:cubicBezTo>
                    <a:pt x="327" y="103"/>
                    <a:pt x="321" y="102"/>
                    <a:pt x="315" y="103"/>
                  </a:cubicBezTo>
                  <a:cubicBezTo>
                    <a:pt x="313" y="102"/>
                    <a:pt x="313" y="102"/>
                    <a:pt x="313" y="102"/>
                  </a:cubicBezTo>
                  <a:close/>
                  <a:moveTo>
                    <a:pt x="323" y="104"/>
                  </a:moveTo>
                  <a:cubicBezTo>
                    <a:pt x="328" y="104"/>
                    <a:pt x="328" y="104"/>
                    <a:pt x="328" y="104"/>
                  </a:cubicBezTo>
                  <a:cubicBezTo>
                    <a:pt x="327" y="105"/>
                    <a:pt x="325" y="104"/>
                    <a:pt x="323" y="104"/>
                  </a:cubicBezTo>
                  <a:close/>
                  <a:moveTo>
                    <a:pt x="329" y="104"/>
                  </a:moveTo>
                  <a:cubicBezTo>
                    <a:pt x="329" y="104"/>
                    <a:pt x="329" y="104"/>
                    <a:pt x="329" y="104"/>
                  </a:cubicBezTo>
                  <a:cubicBezTo>
                    <a:pt x="333" y="104"/>
                    <a:pt x="333" y="104"/>
                    <a:pt x="333" y="104"/>
                  </a:cubicBezTo>
                  <a:cubicBezTo>
                    <a:pt x="333" y="104"/>
                    <a:pt x="333" y="104"/>
                    <a:pt x="333" y="104"/>
                  </a:cubicBezTo>
                  <a:lnTo>
                    <a:pt x="329" y="104"/>
                  </a:lnTo>
                  <a:close/>
                  <a:moveTo>
                    <a:pt x="373" y="106"/>
                  </a:moveTo>
                  <a:cubicBezTo>
                    <a:pt x="373" y="106"/>
                    <a:pt x="373" y="106"/>
                    <a:pt x="373" y="106"/>
                  </a:cubicBezTo>
                  <a:cubicBezTo>
                    <a:pt x="370" y="106"/>
                    <a:pt x="370" y="106"/>
                    <a:pt x="370" y="106"/>
                  </a:cubicBezTo>
                  <a:cubicBezTo>
                    <a:pt x="370" y="106"/>
                    <a:pt x="370" y="106"/>
                    <a:pt x="370" y="106"/>
                  </a:cubicBezTo>
                  <a:lnTo>
                    <a:pt x="373" y="106"/>
                  </a:lnTo>
                  <a:close/>
                  <a:moveTo>
                    <a:pt x="341" y="105"/>
                  </a:moveTo>
                  <a:cubicBezTo>
                    <a:pt x="341" y="105"/>
                    <a:pt x="341" y="105"/>
                    <a:pt x="341" y="105"/>
                  </a:cubicBezTo>
                  <a:cubicBezTo>
                    <a:pt x="344" y="105"/>
                    <a:pt x="344" y="105"/>
                    <a:pt x="344" y="105"/>
                  </a:cubicBezTo>
                  <a:cubicBezTo>
                    <a:pt x="344" y="105"/>
                    <a:pt x="344" y="105"/>
                    <a:pt x="344" y="105"/>
                  </a:cubicBezTo>
                  <a:lnTo>
                    <a:pt x="341" y="105"/>
                  </a:lnTo>
                  <a:close/>
                  <a:moveTo>
                    <a:pt x="348" y="107"/>
                  </a:moveTo>
                  <a:cubicBezTo>
                    <a:pt x="348" y="107"/>
                    <a:pt x="349" y="106"/>
                    <a:pt x="349" y="106"/>
                  </a:cubicBezTo>
                  <a:cubicBezTo>
                    <a:pt x="346" y="105"/>
                    <a:pt x="346" y="105"/>
                    <a:pt x="346" y="105"/>
                  </a:cubicBezTo>
                  <a:cubicBezTo>
                    <a:pt x="346" y="105"/>
                    <a:pt x="346" y="105"/>
                    <a:pt x="346" y="105"/>
                  </a:cubicBezTo>
                  <a:cubicBezTo>
                    <a:pt x="354" y="105"/>
                    <a:pt x="354" y="105"/>
                    <a:pt x="354" y="105"/>
                  </a:cubicBezTo>
                  <a:cubicBezTo>
                    <a:pt x="354" y="105"/>
                    <a:pt x="354" y="105"/>
                    <a:pt x="354" y="105"/>
                  </a:cubicBezTo>
                  <a:cubicBezTo>
                    <a:pt x="349" y="105"/>
                    <a:pt x="351" y="107"/>
                    <a:pt x="348" y="107"/>
                  </a:cubicBezTo>
                  <a:close/>
                  <a:moveTo>
                    <a:pt x="375" y="108"/>
                  </a:moveTo>
                  <a:cubicBezTo>
                    <a:pt x="377" y="108"/>
                    <a:pt x="377" y="108"/>
                    <a:pt x="377" y="108"/>
                  </a:cubicBezTo>
                  <a:cubicBezTo>
                    <a:pt x="377" y="109"/>
                    <a:pt x="377" y="109"/>
                    <a:pt x="377" y="109"/>
                  </a:cubicBezTo>
                  <a:cubicBezTo>
                    <a:pt x="375" y="109"/>
                    <a:pt x="375" y="109"/>
                    <a:pt x="375" y="109"/>
                  </a:cubicBezTo>
                  <a:lnTo>
                    <a:pt x="375" y="108"/>
                  </a:lnTo>
                  <a:close/>
                  <a:moveTo>
                    <a:pt x="332" y="109"/>
                  </a:moveTo>
                  <a:cubicBezTo>
                    <a:pt x="332" y="109"/>
                    <a:pt x="332" y="109"/>
                    <a:pt x="332" y="109"/>
                  </a:cubicBezTo>
                  <a:cubicBezTo>
                    <a:pt x="351" y="109"/>
                    <a:pt x="351" y="109"/>
                    <a:pt x="351" y="109"/>
                  </a:cubicBezTo>
                  <a:cubicBezTo>
                    <a:pt x="351" y="109"/>
                    <a:pt x="351" y="109"/>
                    <a:pt x="351" y="109"/>
                  </a:cubicBezTo>
                  <a:lnTo>
                    <a:pt x="332" y="109"/>
                  </a:lnTo>
                  <a:close/>
                  <a:moveTo>
                    <a:pt x="262" y="115"/>
                  </a:moveTo>
                  <a:cubicBezTo>
                    <a:pt x="262" y="115"/>
                    <a:pt x="262" y="115"/>
                    <a:pt x="262" y="115"/>
                  </a:cubicBezTo>
                  <a:cubicBezTo>
                    <a:pt x="265" y="115"/>
                    <a:pt x="265" y="115"/>
                    <a:pt x="265" y="115"/>
                  </a:cubicBezTo>
                  <a:cubicBezTo>
                    <a:pt x="265" y="115"/>
                    <a:pt x="265" y="115"/>
                    <a:pt x="265" y="115"/>
                  </a:cubicBezTo>
                  <a:lnTo>
                    <a:pt x="262" y="115"/>
                  </a:lnTo>
                  <a:close/>
                  <a:moveTo>
                    <a:pt x="266" y="115"/>
                  </a:moveTo>
                  <a:cubicBezTo>
                    <a:pt x="266" y="115"/>
                    <a:pt x="266" y="115"/>
                    <a:pt x="266" y="115"/>
                  </a:cubicBezTo>
                  <a:cubicBezTo>
                    <a:pt x="269" y="115"/>
                    <a:pt x="269" y="115"/>
                    <a:pt x="269" y="115"/>
                  </a:cubicBezTo>
                  <a:cubicBezTo>
                    <a:pt x="269" y="115"/>
                    <a:pt x="269" y="115"/>
                    <a:pt x="269" y="115"/>
                  </a:cubicBezTo>
                  <a:lnTo>
                    <a:pt x="266" y="115"/>
                  </a:lnTo>
                  <a:close/>
                  <a:moveTo>
                    <a:pt x="285" y="115"/>
                  </a:moveTo>
                  <a:cubicBezTo>
                    <a:pt x="285" y="115"/>
                    <a:pt x="285" y="115"/>
                    <a:pt x="285" y="115"/>
                  </a:cubicBezTo>
                  <a:cubicBezTo>
                    <a:pt x="293" y="115"/>
                    <a:pt x="293" y="115"/>
                    <a:pt x="293" y="115"/>
                  </a:cubicBezTo>
                  <a:cubicBezTo>
                    <a:pt x="293" y="115"/>
                    <a:pt x="293" y="115"/>
                    <a:pt x="293" y="115"/>
                  </a:cubicBezTo>
                  <a:lnTo>
                    <a:pt x="285" y="115"/>
                  </a:lnTo>
                  <a:close/>
                  <a:moveTo>
                    <a:pt x="296" y="116"/>
                  </a:moveTo>
                  <a:cubicBezTo>
                    <a:pt x="296" y="115"/>
                    <a:pt x="296" y="115"/>
                    <a:pt x="296" y="115"/>
                  </a:cubicBezTo>
                  <a:cubicBezTo>
                    <a:pt x="303" y="115"/>
                    <a:pt x="303" y="115"/>
                    <a:pt x="303" y="115"/>
                  </a:cubicBezTo>
                  <a:cubicBezTo>
                    <a:pt x="303" y="116"/>
                    <a:pt x="303" y="116"/>
                    <a:pt x="303" y="116"/>
                  </a:cubicBezTo>
                  <a:lnTo>
                    <a:pt x="296" y="116"/>
                  </a:lnTo>
                  <a:close/>
                  <a:moveTo>
                    <a:pt x="305" y="116"/>
                  </a:moveTo>
                  <a:cubicBezTo>
                    <a:pt x="305" y="115"/>
                    <a:pt x="305" y="115"/>
                    <a:pt x="305" y="115"/>
                  </a:cubicBezTo>
                  <a:cubicBezTo>
                    <a:pt x="309" y="115"/>
                    <a:pt x="309" y="115"/>
                    <a:pt x="309" y="115"/>
                  </a:cubicBezTo>
                  <a:cubicBezTo>
                    <a:pt x="309" y="116"/>
                    <a:pt x="309" y="116"/>
                    <a:pt x="309" y="116"/>
                  </a:cubicBezTo>
                  <a:lnTo>
                    <a:pt x="305" y="116"/>
                  </a:lnTo>
                  <a:close/>
                  <a:moveTo>
                    <a:pt x="367" y="118"/>
                  </a:moveTo>
                  <a:cubicBezTo>
                    <a:pt x="365" y="118"/>
                    <a:pt x="365" y="118"/>
                    <a:pt x="365" y="118"/>
                  </a:cubicBezTo>
                  <a:cubicBezTo>
                    <a:pt x="365" y="118"/>
                    <a:pt x="365" y="118"/>
                    <a:pt x="365" y="118"/>
                  </a:cubicBezTo>
                  <a:cubicBezTo>
                    <a:pt x="367" y="118"/>
                    <a:pt x="367" y="118"/>
                    <a:pt x="367" y="118"/>
                  </a:cubicBezTo>
                  <a:close/>
                  <a:moveTo>
                    <a:pt x="372" y="118"/>
                  </a:moveTo>
                  <a:cubicBezTo>
                    <a:pt x="370" y="118"/>
                    <a:pt x="370" y="118"/>
                    <a:pt x="370" y="118"/>
                  </a:cubicBezTo>
                  <a:cubicBezTo>
                    <a:pt x="373" y="117"/>
                    <a:pt x="373" y="117"/>
                    <a:pt x="373" y="117"/>
                  </a:cubicBezTo>
                  <a:lnTo>
                    <a:pt x="372" y="118"/>
                  </a:lnTo>
                  <a:close/>
                  <a:moveTo>
                    <a:pt x="316" y="118"/>
                  </a:moveTo>
                  <a:cubicBezTo>
                    <a:pt x="316" y="118"/>
                    <a:pt x="316" y="118"/>
                    <a:pt x="316" y="118"/>
                  </a:cubicBezTo>
                  <a:cubicBezTo>
                    <a:pt x="337" y="118"/>
                    <a:pt x="337" y="118"/>
                    <a:pt x="337" y="118"/>
                  </a:cubicBezTo>
                  <a:cubicBezTo>
                    <a:pt x="337" y="118"/>
                    <a:pt x="337" y="118"/>
                    <a:pt x="337" y="118"/>
                  </a:cubicBezTo>
                  <a:lnTo>
                    <a:pt x="316" y="118"/>
                  </a:lnTo>
                  <a:close/>
                  <a:moveTo>
                    <a:pt x="321" y="120"/>
                  </a:moveTo>
                  <a:cubicBezTo>
                    <a:pt x="321" y="120"/>
                    <a:pt x="321" y="120"/>
                    <a:pt x="321" y="120"/>
                  </a:cubicBezTo>
                  <a:cubicBezTo>
                    <a:pt x="329" y="120"/>
                    <a:pt x="329" y="120"/>
                    <a:pt x="329" y="120"/>
                  </a:cubicBezTo>
                  <a:cubicBezTo>
                    <a:pt x="329" y="120"/>
                    <a:pt x="329" y="120"/>
                    <a:pt x="329" y="120"/>
                  </a:cubicBezTo>
                  <a:lnTo>
                    <a:pt x="321" y="120"/>
                  </a:lnTo>
                  <a:close/>
                  <a:moveTo>
                    <a:pt x="341" y="121"/>
                  </a:moveTo>
                  <a:cubicBezTo>
                    <a:pt x="337" y="121"/>
                    <a:pt x="337" y="121"/>
                    <a:pt x="337" y="121"/>
                  </a:cubicBezTo>
                  <a:cubicBezTo>
                    <a:pt x="337" y="120"/>
                    <a:pt x="337" y="120"/>
                    <a:pt x="337" y="120"/>
                  </a:cubicBezTo>
                  <a:cubicBezTo>
                    <a:pt x="336" y="120"/>
                    <a:pt x="334" y="120"/>
                    <a:pt x="332" y="120"/>
                  </a:cubicBezTo>
                  <a:cubicBezTo>
                    <a:pt x="332" y="120"/>
                    <a:pt x="332" y="120"/>
                    <a:pt x="333" y="120"/>
                  </a:cubicBezTo>
                  <a:cubicBezTo>
                    <a:pt x="333" y="119"/>
                    <a:pt x="333" y="119"/>
                    <a:pt x="333" y="119"/>
                  </a:cubicBezTo>
                  <a:cubicBezTo>
                    <a:pt x="334" y="119"/>
                    <a:pt x="334" y="119"/>
                    <a:pt x="334" y="119"/>
                  </a:cubicBezTo>
                  <a:cubicBezTo>
                    <a:pt x="333" y="120"/>
                    <a:pt x="333" y="120"/>
                    <a:pt x="333" y="120"/>
                  </a:cubicBezTo>
                  <a:cubicBezTo>
                    <a:pt x="336" y="119"/>
                    <a:pt x="338" y="120"/>
                    <a:pt x="341" y="121"/>
                  </a:cubicBezTo>
                  <a:cubicBezTo>
                    <a:pt x="343" y="121"/>
                    <a:pt x="343" y="121"/>
                    <a:pt x="343" y="121"/>
                  </a:cubicBezTo>
                  <a:cubicBezTo>
                    <a:pt x="343" y="120"/>
                    <a:pt x="344" y="120"/>
                    <a:pt x="344" y="120"/>
                  </a:cubicBezTo>
                  <a:cubicBezTo>
                    <a:pt x="344" y="119"/>
                    <a:pt x="342" y="120"/>
                    <a:pt x="341" y="120"/>
                  </a:cubicBezTo>
                  <a:cubicBezTo>
                    <a:pt x="341" y="119"/>
                    <a:pt x="341" y="119"/>
                    <a:pt x="340" y="119"/>
                  </a:cubicBezTo>
                  <a:cubicBezTo>
                    <a:pt x="342" y="119"/>
                    <a:pt x="347" y="119"/>
                    <a:pt x="349" y="118"/>
                  </a:cubicBezTo>
                  <a:cubicBezTo>
                    <a:pt x="341" y="118"/>
                    <a:pt x="341" y="118"/>
                    <a:pt x="341" y="118"/>
                  </a:cubicBezTo>
                  <a:cubicBezTo>
                    <a:pt x="352" y="118"/>
                    <a:pt x="352" y="118"/>
                    <a:pt x="352" y="118"/>
                  </a:cubicBezTo>
                  <a:cubicBezTo>
                    <a:pt x="351" y="118"/>
                    <a:pt x="351" y="118"/>
                    <a:pt x="350" y="118"/>
                  </a:cubicBezTo>
                  <a:cubicBezTo>
                    <a:pt x="351" y="119"/>
                    <a:pt x="353" y="119"/>
                    <a:pt x="355" y="119"/>
                  </a:cubicBezTo>
                  <a:cubicBezTo>
                    <a:pt x="356" y="119"/>
                    <a:pt x="357" y="119"/>
                    <a:pt x="358" y="120"/>
                  </a:cubicBezTo>
                  <a:cubicBezTo>
                    <a:pt x="357" y="119"/>
                    <a:pt x="356" y="119"/>
                    <a:pt x="355" y="119"/>
                  </a:cubicBezTo>
                  <a:cubicBezTo>
                    <a:pt x="354" y="119"/>
                    <a:pt x="353" y="119"/>
                    <a:pt x="351" y="119"/>
                  </a:cubicBezTo>
                  <a:cubicBezTo>
                    <a:pt x="353" y="120"/>
                    <a:pt x="348" y="119"/>
                    <a:pt x="349" y="120"/>
                  </a:cubicBezTo>
                  <a:cubicBezTo>
                    <a:pt x="349" y="120"/>
                    <a:pt x="350" y="121"/>
                    <a:pt x="350" y="121"/>
                  </a:cubicBezTo>
                  <a:cubicBezTo>
                    <a:pt x="343" y="121"/>
                    <a:pt x="343" y="121"/>
                    <a:pt x="343" y="121"/>
                  </a:cubicBezTo>
                  <a:cubicBezTo>
                    <a:pt x="342" y="121"/>
                    <a:pt x="341" y="121"/>
                    <a:pt x="341" y="121"/>
                  </a:cubicBezTo>
                  <a:close/>
                  <a:moveTo>
                    <a:pt x="350" y="122"/>
                  </a:moveTo>
                  <a:cubicBezTo>
                    <a:pt x="350" y="122"/>
                    <a:pt x="350" y="122"/>
                    <a:pt x="350" y="122"/>
                  </a:cubicBezTo>
                  <a:cubicBezTo>
                    <a:pt x="354" y="122"/>
                    <a:pt x="354" y="122"/>
                    <a:pt x="354" y="122"/>
                  </a:cubicBezTo>
                  <a:cubicBezTo>
                    <a:pt x="354" y="122"/>
                    <a:pt x="354" y="122"/>
                    <a:pt x="354" y="122"/>
                  </a:cubicBezTo>
                  <a:lnTo>
                    <a:pt x="350" y="122"/>
                  </a:lnTo>
                  <a:close/>
                  <a:moveTo>
                    <a:pt x="376" y="124"/>
                  </a:moveTo>
                  <a:cubicBezTo>
                    <a:pt x="376" y="124"/>
                    <a:pt x="376" y="124"/>
                    <a:pt x="376" y="124"/>
                  </a:cubicBezTo>
                  <a:cubicBezTo>
                    <a:pt x="372" y="124"/>
                    <a:pt x="372" y="124"/>
                    <a:pt x="372" y="124"/>
                  </a:cubicBezTo>
                  <a:cubicBezTo>
                    <a:pt x="372" y="124"/>
                    <a:pt x="372" y="124"/>
                    <a:pt x="372" y="124"/>
                  </a:cubicBezTo>
                  <a:lnTo>
                    <a:pt x="376" y="124"/>
                  </a:lnTo>
                  <a:close/>
                  <a:moveTo>
                    <a:pt x="370" y="124"/>
                  </a:moveTo>
                  <a:cubicBezTo>
                    <a:pt x="370" y="124"/>
                    <a:pt x="370" y="124"/>
                    <a:pt x="370" y="124"/>
                  </a:cubicBezTo>
                  <a:cubicBezTo>
                    <a:pt x="349" y="124"/>
                    <a:pt x="349" y="124"/>
                    <a:pt x="349" y="124"/>
                  </a:cubicBezTo>
                  <a:cubicBezTo>
                    <a:pt x="349" y="124"/>
                    <a:pt x="349" y="124"/>
                    <a:pt x="349" y="124"/>
                  </a:cubicBezTo>
                  <a:lnTo>
                    <a:pt x="370" y="124"/>
                  </a:lnTo>
                  <a:close/>
                  <a:moveTo>
                    <a:pt x="344" y="124"/>
                  </a:moveTo>
                  <a:cubicBezTo>
                    <a:pt x="348" y="124"/>
                    <a:pt x="348" y="124"/>
                    <a:pt x="348" y="124"/>
                  </a:cubicBezTo>
                  <a:cubicBezTo>
                    <a:pt x="348" y="124"/>
                    <a:pt x="348" y="124"/>
                    <a:pt x="348" y="124"/>
                  </a:cubicBezTo>
                  <a:cubicBezTo>
                    <a:pt x="344" y="124"/>
                    <a:pt x="344" y="124"/>
                    <a:pt x="344" y="124"/>
                  </a:cubicBezTo>
                  <a:close/>
                  <a:moveTo>
                    <a:pt x="327" y="124"/>
                  </a:moveTo>
                  <a:cubicBezTo>
                    <a:pt x="327" y="124"/>
                    <a:pt x="327" y="124"/>
                    <a:pt x="327" y="124"/>
                  </a:cubicBezTo>
                  <a:cubicBezTo>
                    <a:pt x="331" y="124"/>
                    <a:pt x="331" y="124"/>
                    <a:pt x="331" y="124"/>
                  </a:cubicBezTo>
                  <a:cubicBezTo>
                    <a:pt x="331" y="124"/>
                    <a:pt x="331" y="124"/>
                    <a:pt x="331" y="124"/>
                  </a:cubicBezTo>
                  <a:lnTo>
                    <a:pt x="327" y="124"/>
                  </a:lnTo>
                  <a:close/>
                  <a:moveTo>
                    <a:pt x="392" y="125"/>
                  </a:moveTo>
                  <a:cubicBezTo>
                    <a:pt x="395" y="125"/>
                    <a:pt x="395" y="125"/>
                    <a:pt x="395" y="125"/>
                  </a:cubicBezTo>
                  <a:cubicBezTo>
                    <a:pt x="395" y="125"/>
                    <a:pt x="395" y="125"/>
                    <a:pt x="395" y="125"/>
                  </a:cubicBezTo>
                  <a:cubicBezTo>
                    <a:pt x="392" y="125"/>
                    <a:pt x="392" y="125"/>
                    <a:pt x="392" y="125"/>
                  </a:cubicBezTo>
                  <a:close/>
                  <a:moveTo>
                    <a:pt x="346" y="125"/>
                  </a:moveTo>
                  <a:cubicBezTo>
                    <a:pt x="346" y="125"/>
                    <a:pt x="346" y="125"/>
                    <a:pt x="346" y="125"/>
                  </a:cubicBezTo>
                  <a:cubicBezTo>
                    <a:pt x="349" y="125"/>
                    <a:pt x="349" y="125"/>
                    <a:pt x="349" y="125"/>
                  </a:cubicBezTo>
                  <a:cubicBezTo>
                    <a:pt x="349" y="125"/>
                    <a:pt x="349" y="125"/>
                    <a:pt x="349" y="125"/>
                  </a:cubicBezTo>
                  <a:lnTo>
                    <a:pt x="346" y="125"/>
                  </a:lnTo>
                  <a:close/>
                  <a:moveTo>
                    <a:pt x="360" y="126"/>
                  </a:moveTo>
                  <a:cubicBezTo>
                    <a:pt x="360" y="126"/>
                    <a:pt x="360" y="126"/>
                    <a:pt x="360" y="126"/>
                  </a:cubicBezTo>
                  <a:cubicBezTo>
                    <a:pt x="350" y="126"/>
                    <a:pt x="350" y="126"/>
                    <a:pt x="350" y="126"/>
                  </a:cubicBezTo>
                  <a:cubicBezTo>
                    <a:pt x="350" y="126"/>
                    <a:pt x="350" y="126"/>
                    <a:pt x="350" y="126"/>
                  </a:cubicBezTo>
                  <a:lnTo>
                    <a:pt x="360" y="126"/>
                  </a:lnTo>
                  <a:close/>
                  <a:moveTo>
                    <a:pt x="342" y="126"/>
                  </a:moveTo>
                  <a:cubicBezTo>
                    <a:pt x="343" y="126"/>
                    <a:pt x="343" y="126"/>
                    <a:pt x="343" y="126"/>
                  </a:cubicBezTo>
                  <a:cubicBezTo>
                    <a:pt x="343" y="126"/>
                    <a:pt x="343" y="126"/>
                    <a:pt x="342" y="126"/>
                  </a:cubicBezTo>
                  <a:cubicBezTo>
                    <a:pt x="342" y="126"/>
                    <a:pt x="342" y="126"/>
                    <a:pt x="342" y="126"/>
                  </a:cubicBezTo>
                  <a:cubicBezTo>
                    <a:pt x="340" y="127"/>
                    <a:pt x="341" y="126"/>
                    <a:pt x="342" y="126"/>
                  </a:cubicBezTo>
                  <a:close/>
                  <a:moveTo>
                    <a:pt x="324" y="129"/>
                  </a:moveTo>
                  <a:cubicBezTo>
                    <a:pt x="324" y="128"/>
                    <a:pt x="324" y="128"/>
                    <a:pt x="324" y="128"/>
                  </a:cubicBezTo>
                  <a:cubicBezTo>
                    <a:pt x="332" y="128"/>
                    <a:pt x="332" y="128"/>
                    <a:pt x="332" y="128"/>
                  </a:cubicBezTo>
                  <a:cubicBezTo>
                    <a:pt x="332" y="129"/>
                    <a:pt x="332" y="129"/>
                    <a:pt x="332" y="129"/>
                  </a:cubicBezTo>
                  <a:lnTo>
                    <a:pt x="324" y="129"/>
                  </a:lnTo>
                  <a:close/>
                  <a:moveTo>
                    <a:pt x="366" y="130"/>
                  </a:moveTo>
                  <a:cubicBezTo>
                    <a:pt x="366" y="130"/>
                    <a:pt x="366" y="130"/>
                    <a:pt x="366" y="130"/>
                  </a:cubicBezTo>
                  <a:cubicBezTo>
                    <a:pt x="358" y="130"/>
                    <a:pt x="358" y="130"/>
                    <a:pt x="358" y="130"/>
                  </a:cubicBezTo>
                  <a:cubicBezTo>
                    <a:pt x="358" y="130"/>
                    <a:pt x="358" y="130"/>
                    <a:pt x="358" y="130"/>
                  </a:cubicBezTo>
                  <a:lnTo>
                    <a:pt x="366" y="130"/>
                  </a:lnTo>
                  <a:close/>
                  <a:moveTo>
                    <a:pt x="334" y="130"/>
                  </a:moveTo>
                  <a:cubicBezTo>
                    <a:pt x="354" y="130"/>
                    <a:pt x="354" y="130"/>
                    <a:pt x="354" y="130"/>
                  </a:cubicBezTo>
                  <a:cubicBezTo>
                    <a:pt x="354" y="131"/>
                    <a:pt x="354" y="131"/>
                    <a:pt x="354" y="131"/>
                  </a:cubicBezTo>
                  <a:cubicBezTo>
                    <a:pt x="334" y="131"/>
                    <a:pt x="334" y="131"/>
                    <a:pt x="334" y="131"/>
                  </a:cubicBezTo>
                  <a:lnTo>
                    <a:pt x="334" y="130"/>
                  </a:lnTo>
                  <a:close/>
                  <a:moveTo>
                    <a:pt x="316" y="131"/>
                  </a:moveTo>
                  <a:cubicBezTo>
                    <a:pt x="316" y="131"/>
                    <a:pt x="316" y="131"/>
                    <a:pt x="316" y="131"/>
                  </a:cubicBezTo>
                  <a:cubicBezTo>
                    <a:pt x="319" y="131"/>
                    <a:pt x="319" y="131"/>
                    <a:pt x="319" y="131"/>
                  </a:cubicBezTo>
                  <a:cubicBezTo>
                    <a:pt x="319" y="131"/>
                    <a:pt x="319" y="131"/>
                    <a:pt x="319" y="131"/>
                  </a:cubicBezTo>
                  <a:lnTo>
                    <a:pt x="316" y="131"/>
                  </a:lnTo>
                  <a:close/>
                  <a:moveTo>
                    <a:pt x="382" y="131"/>
                  </a:moveTo>
                  <a:cubicBezTo>
                    <a:pt x="382" y="131"/>
                    <a:pt x="382" y="131"/>
                    <a:pt x="382" y="131"/>
                  </a:cubicBezTo>
                  <a:cubicBezTo>
                    <a:pt x="374" y="131"/>
                    <a:pt x="374" y="131"/>
                    <a:pt x="374" y="131"/>
                  </a:cubicBezTo>
                  <a:cubicBezTo>
                    <a:pt x="374" y="131"/>
                    <a:pt x="374" y="131"/>
                    <a:pt x="374" y="131"/>
                  </a:cubicBezTo>
                  <a:lnTo>
                    <a:pt x="382" y="131"/>
                  </a:lnTo>
                  <a:close/>
                  <a:moveTo>
                    <a:pt x="354" y="131"/>
                  </a:moveTo>
                  <a:cubicBezTo>
                    <a:pt x="354" y="131"/>
                    <a:pt x="354" y="131"/>
                    <a:pt x="354" y="131"/>
                  </a:cubicBezTo>
                  <a:cubicBezTo>
                    <a:pt x="354" y="131"/>
                    <a:pt x="353" y="132"/>
                    <a:pt x="353" y="132"/>
                  </a:cubicBezTo>
                  <a:cubicBezTo>
                    <a:pt x="356" y="132"/>
                    <a:pt x="356" y="132"/>
                    <a:pt x="356" y="132"/>
                  </a:cubicBezTo>
                  <a:cubicBezTo>
                    <a:pt x="355" y="132"/>
                    <a:pt x="353" y="132"/>
                    <a:pt x="352" y="132"/>
                  </a:cubicBezTo>
                  <a:cubicBezTo>
                    <a:pt x="352" y="132"/>
                    <a:pt x="352" y="132"/>
                    <a:pt x="352" y="132"/>
                  </a:cubicBezTo>
                  <a:cubicBezTo>
                    <a:pt x="352" y="132"/>
                    <a:pt x="352" y="132"/>
                    <a:pt x="352" y="132"/>
                  </a:cubicBezTo>
                  <a:cubicBezTo>
                    <a:pt x="352" y="132"/>
                    <a:pt x="352" y="132"/>
                    <a:pt x="352" y="132"/>
                  </a:cubicBezTo>
                  <a:cubicBezTo>
                    <a:pt x="352" y="132"/>
                    <a:pt x="353" y="132"/>
                    <a:pt x="353" y="131"/>
                  </a:cubicBezTo>
                  <a:cubicBezTo>
                    <a:pt x="353" y="131"/>
                    <a:pt x="353" y="131"/>
                    <a:pt x="353" y="131"/>
                  </a:cubicBezTo>
                  <a:lnTo>
                    <a:pt x="354" y="131"/>
                  </a:lnTo>
                  <a:close/>
                  <a:moveTo>
                    <a:pt x="329" y="132"/>
                  </a:moveTo>
                  <a:cubicBezTo>
                    <a:pt x="347" y="131"/>
                    <a:pt x="347" y="131"/>
                    <a:pt x="347" y="131"/>
                  </a:cubicBezTo>
                  <a:cubicBezTo>
                    <a:pt x="347" y="132"/>
                    <a:pt x="347" y="132"/>
                    <a:pt x="348" y="132"/>
                  </a:cubicBezTo>
                  <a:cubicBezTo>
                    <a:pt x="348" y="132"/>
                    <a:pt x="348" y="132"/>
                    <a:pt x="348" y="132"/>
                  </a:cubicBezTo>
                  <a:cubicBezTo>
                    <a:pt x="348" y="132"/>
                    <a:pt x="348" y="131"/>
                    <a:pt x="349" y="131"/>
                  </a:cubicBezTo>
                  <a:cubicBezTo>
                    <a:pt x="349" y="131"/>
                    <a:pt x="349" y="131"/>
                    <a:pt x="349" y="131"/>
                  </a:cubicBezTo>
                  <a:cubicBezTo>
                    <a:pt x="351" y="131"/>
                    <a:pt x="351" y="131"/>
                    <a:pt x="351" y="131"/>
                  </a:cubicBezTo>
                  <a:cubicBezTo>
                    <a:pt x="351" y="131"/>
                    <a:pt x="351" y="131"/>
                    <a:pt x="351" y="131"/>
                  </a:cubicBezTo>
                  <a:cubicBezTo>
                    <a:pt x="350" y="131"/>
                    <a:pt x="350" y="131"/>
                    <a:pt x="349" y="132"/>
                  </a:cubicBezTo>
                  <a:cubicBezTo>
                    <a:pt x="349" y="132"/>
                    <a:pt x="350" y="132"/>
                    <a:pt x="350" y="132"/>
                  </a:cubicBezTo>
                  <a:cubicBezTo>
                    <a:pt x="350" y="132"/>
                    <a:pt x="351" y="132"/>
                    <a:pt x="351" y="132"/>
                  </a:cubicBezTo>
                  <a:cubicBezTo>
                    <a:pt x="351" y="132"/>
                    <a:pt x="350" y="132"/>
                    <a:pt x="350" y="132"/>
                  </a:cubicBezTo>
                  <a:cubicBezTo>
                    <a:pt x="349" y="132"/>
                    <a:pt x="348" y="132"/>
                    <a:pt x="348" y="132"/>
                  </a:cubicBezTo>
                  <a:cubicBezTo>
                    <a:pt x="348" y="132"/>
                    <a:pt x="348" y="132"/>
                    <a:pt x="348" y="132"/>
                  </a:cubicBezTo>
                  <a:cubicBezTo>
                    <a:pt x="348" y="132"/>
                    <a:pt x="348" y="132"/>
                    <a:pt x="348" y="132"/>
                  </a:cubicBezTo>
                  <a:cubicBezTo>
                    <a:pt x="341" y="132"/>
                    <a:pt x="335" y="132"/>
                    <a:pt x="329" y="132"/>
                  </a:cubicBezTo>
                  <a:close/>
                  <a:moveTo>
                    <a:pt x="357" y="132"/>
                  </a:moveTo>
                  <a:cubicBezTo>
                    <a:pt x="358" y="132"/>
                    <a:pt x="358" y="132"/>
                    <a:pt x="358" y="132"/>
                  </a:cubicBezTo>
                  <a:cubicBezTo>
                    <a:pt x="357" y="131"/>
                    <a:pt x="357" y="131"/>
                    <a:pt x="357" y="131"/>
                  </a:cubicBezTo>
                  <a:cubicBezTo>
                    <a:pt x="366" y="131"/>
                    <a:pt x="366" y="131"/>
                    <a:pt x="366" y="131"/>
                  </a:cubicBezTo>
                  <a:cubicBezTo>
                    <a:pt x="366" y="132"/>
                    <a:pt x="366" y="132"/>
                    <a:pt x="366" y="132"/>
                  </a:cubicBezTo>
                  <a:cubicBezTo>
                    <a:pt x="364" y="132"/>
                    <a:pt x="360" y="132"/>
                    <a:pt x="357" y="132"/>
                  </a:cubicBezTo>
                  <a:close/>
                  <a:moveTo>
                    <a:pt x="346" y="134"/>
                  </a:moveTo>
                  <a:cubicBezTo>
                    <a:pt x="346" y="134"/>
                    <a:pt x="346" y="134"/>
                    <a:pt x="346" y="134"/>
                  </a:cubicBezTo>
                  <a:cubicBezTo>
                    <a:pt x="343" y="134"/>
                    <a:pt x="343" y="134"/>
                    <a:pt x="343" y="134"/>
                  </a:cubicBezTo>
                  <a:cubicBezTo>
                    <a:pt x="343" y="134"/>
                    <a:pt x="343" y="134"/>
                    <a:pt x="343" y="134"/>
                  </a:cubicBezTo>
                  <a:lnTo>
                    <a:pt x="346" y="134"/>
                  </a:lnTo>
                  <a:close/>
                  <a:moveTo>
                    <a:pt x="314" y="134"/>
                  </a:moveTo>
                  <a:cubicBezTo>
                    <a:pt x="316" y="134"/>
                    <a:pt x="318" y="134"/>
                    <a:pt x="321" y="134"/>
                  </a:cubicBezTo>
                  <a:cubicBezTo>
                    <a:pt x="327" y="134"/>
                    <a:pt x="334" y="133"/>
                    <a:pt x="341" y="134"/>
                  </a:cubicBezTo>
                  <a:cubicBezTo>
                    <a:pt x="336" y="134"/>
                    <a:pt x="336" y="134"/>
                    <a:pt x="336" y="134"/>
                  </a:cubicBezTo>
                  <a:cubicBezTo>
                    <a:pt x="331" y="134"/>
                    <a:pt x="326" y="134"/>
                    <a:pt x="321" y="134"/>
                  </a:cubicBezTo>
                  <a:cubicBezTo>
                    <a:pt x="318" y="134"/>
                    <a:pt x="316" y="134"/>
                    <a:pt x="314" y="134"/>
                  </a:cubicBezTo>
                  <a:close/>
                  <a:moveTo>
                    <a:pt x="295" y="134"/>
                  </a:moveTo>
                  <a:cubicBezTo>
                    <a:pt x="295" y="134"/>
                    <a:pt x="295" y="134"/>
                    <a:pt x="295" y="134"/>
                  </a:cubicBezTo>
                  <a:cubicBezTo>
                    <a:pt x="297" y="134"/>
                    <a:pt x="297" y="134"/>
                    <a:pt x="297" y="134"/>
                  </a:cubicBezTo>
                  <a:cubicBezTo>
                    <a:pt x="297" y="134"/>
                    <a:pt x="297" y="134"/>
                    <a:pt x="297" y="134"/>
                  </a:cubicBezTo>
                  <a:cubicBezTo>
                    <a:pt x="296" y="134"/>
                    <a:pt x="296" y="134"/>
                    <a:pt x="295" y="135"/>
                  </a:cubicBezTo>
                  <a:lnTo>
                    <a:pt x="295" y="134"/>
                  </a:lnTo>
                  <a:close/>
                  <a:moveTo>
                    <a:pt x="339" y="135"/>
                  </a:moveTo>
                  <a:cubicBezTo>
                    <a:pt x="339" y="135"/>
                    <a:pt x="339" y="135"/>
                    <a:pt x="339" y="135"/>
                  </a:cubicBezTo>
                  <a:cubicBezTo>
                    <a:pt x="343" y="135"/>
                    <a:pt x="343" y="135"/>
                    <a:pt x="343" y="135"/>
                  </a:cubicBezTo>
                  <a:cubicBezTo>
                    <a:pt x="343" y="135"/>
                    <a:pt x="343" y="135"/>
                    <a:pt x="343" y="135"/>
                  </a:cubicBezTo>
                  <a:lnTo>
                    <a:pt x="339" y="135"/>
                  </a:lnTo>
                  <a:close/>
                  <a:moveTo>
                    <a:pt x="390" y="137"/>
                  </a:moveTo>
                  <a:cubicBezTo>
                    <a:pt x="390" y="137"/>
                    <a:pt x="390" y="137"/>
                    <a:pt x="390" y="137"/>
                  </a:cubicBezTo>
                  <a:cubicBezTo>
                    <a:pt x="402" y="137"/>
                    <a:pt x="402" y="137"/>
                    <a:pt x="402" y="137"/>
                  </a:cubicBezTo>
                  <a:cubicBezTo>
                    <a:pt x="402" y="137"/>
                    <a:pt x="402" y="137"/>
                    <a:pt x="402" y="137"/>
                  </a:cubicBezTo>
                  <a:lnTo>
                    <a:pt x="390" y="137"/>
                  </a:lnTo>
                  <a:close/>
                  <a:moveTo>
                    <a:pt x="407" y="138"/>
                  </a:moveTo>
                  <a:cubicBezTo>
                    <a:pt x="407" y="137"/>
                    <a:pt x="407" y="137"/>
                    <a:pt x="407" y="137"/>
                  </a:cubicBezTo>
                  <a:cubicBezTo>
                    <a:pt x="411" y="137"/>
                    <a:pt x="411" y="137"/>
                    <a:pt x="411" y="137"/>
                  </a:cubicBezTo>
                  <a:cubicBezTo>
                    <a:pt x="411" y="138"/>
                    <a:pt x="411" y="138"/>
                    <a:pt x="411" y="138"/>
                  </a:cubicBezTo>
                  <a:lnTo>
                    <a:pt x="407" y="138"/>
                  </a:lnTo>
                  <a:close/>
                  <a:moveTo>
                    <a:pt x="355" y="139"/>
                  </a:moveTo>
                  <a:cubicBezTo>
                    <a:pt x="358" y="138"/>
                    <a:pt x="358" y="138"/>
                    <a:pt x="358" y="138"/>
                  </a:cubicBezTo>
                  <a:cubicBezTo>
                    <a:pt x="357" y="139"/>
                    <a:pt x="357" y="139"/>
                    <a:pt x="357" y="139"/>
                  </a:cubicBezTo>
                  <a:lnTo>
                    <a:pt x="355" y="139"/>
                  </a:lnTo>
                  <a:close/>
                  <a:moveTo>
                    <a:pt x="397" y="141"/>
                  </a:moveTo>
                  <a:cubicBezTo>
                    <a:pt x="397" y="140"/>
                    <a:pt x="397" y="140"/>
                    <a:pt x="397" y="140"/>
                  </a:cubicBezTo>
                  <a:cubicBezTo>
                    <a:pt x="399" y="140"/>
                    <a:pt x="399" y="140"/>
                    <a:pt x="399" y="140"/>
                  </a:cubicBezTo>
                  <a:cubicBezTo>
                    <a:pt x="399" y="141"/>
                    <a:pt x="399" y="141"/>
                    <a:pt x="399" y="141"/>
                  </a:cubicBezTo>
                  <a:lnTo>
                    <a:pt x="397" y="141"/>
                  </a:lnTo>
                  <a:close/>
                  <a:moveTo>
                    <a:pt x="394" y="145"/>
                  </a:moveTo>
                  <a:cubicBezTo>
                    <a:pt x="394" y="145"/>
                    <a:pt x="394" y="145"/>
                    <a:pt x="394" y="145"/>
                  </a:cubicBezTo>
                  <a:cubicBezTo>
                    <a:pt x="398" y="145"/>
                    <a:pt x="398" y="145"/>
                    <a:pt x="398" y="145"/>
                  </a:cubicBezTo>
                  <a:cubicBezTo>
                    <a:pt x="398" y="145"/>
                    <a:pt x="398" y="145"/>
                    <a:pt x="398" y="145"/>
                  </a:cubicBezTo>
                  <a:lnTo>
                    <a:pt x="394" y="145"/>
                  </a:lnTo>
                  <a:close/>
                  <a:moveTo>
                    <a:pt x="46" y="150"/>
                  </a:moveTo>
                  <a:cubicBezTo>
                    <a:pt x="46" y="151"/>
                    <a:pt x="46" y="151"/>
                    <a:pt x="46" y="151"/>
                  </a:cubicBezTo>
                  <a:cubicBezTo>
                    <a:pt x="41" y="151"/>
                    <a:pt x="41" y="151"/>
                    <a:pt x="41" y="151"/>
                  </a:cubicBezTo>
                  <a:cubicBezTo>
                    <a:pt x="41" y="150"/>
                    <a:pt x="41" y="150"/>
                    <a:pt x="41" y="150"/>
                  </a:cubicBezTo>
                  <a:lnTo>
                    <a:pt x="46" y="150"/>
                  </a:lnTo>
                  <a:close/>
                  <a:moveTo>
                    <a:pt x="43" y="150"/>
                  </a:moveTo>
                  <a:cubicBezTo>
                    <a:pt x="39" y="150"/>
                    <a:pt x="39" y="150"/>
                    <a:pt x="39" y="150"/>
                  </a:cubicBezTo>
                  <a:cubicBezTo>
                    <a:pt x="39" y="150"/>
                    <a:pt x="39" y="150"/>
                    <a:pt x="39" y="150"/>
                  </a:cubicBezTo>
                  <a:cubicBezTo>
                    <a:pt x="43" y="150"/>
                    <a:pt x="43" y="150"/>
                    <a:pt x="43" y="150"/>
                  </a:cubicBezTo>
                  <a:close/>
                  <a:moveTo>
                    <a:pt x="54" y="150"/>
                  </a:moveTo>
                  <a:cubicBezTo>
                    <a:pt x="49" y="150"/>
                    <a:pt x="49" y="150"/>
                    <a:pt x="49" y="150"/>
                  </a:cubicBezTo>
                  <a:cubicBezTo>
                    <a:pt x="49" y="150"/>
                    <a:pt x="49" y="150"/>
                    <a:pt x="49" y="150"/>
                  </a:cubicBezTo>
                  <a:cubicBezTo>
                    <a:pt x="54" y="150"/>
                    <a:pt x="54" y="150"/>
                    <a:pt x="54" y="150"/>
                  </a:cubicBezTo>
                  <a:close/>
                  <a:moveTo>
                    <a:pt x="407" y="150"/>
                  </a:moveTo>
                  <a:cubicBezTo>
                    <a:pt x="432" y="150"/>
                    <a:pt x="432" y="150"/>
                    <a:pt x="432" y="150"/>
                  </a:cubicBezTo>
                  <a:cubicBezTo>
                    <a:pt x="404" y="151"/>
                    <a:pt x="404" y="151"/>
                    <a:pt x="404" y="151"/>
                  </a:cubicBezTo>
                  <a:lnTo>
                    <a:pt x="407" y="150"/>
                  </a:lnTo>
                  <a:close/>
                  <a:moveTo>
                    <a:pt x="378" y="155"/>
                  </a:moveTo>
                  <a:cubicBezTo>
                    <a:pt x="380" y="155"/>
                    <a:pt x="380" y="155"/>
                    <a:pt x="380" y="155"/>
                  </a:cubicBezTo>
                  <a:cubicBezTo>
                    <a:pt x="380" y="156"/>
                    <a:pt x="380" y="156"/>
                    <a:pt x="380" y="156"/>
                  </a:cubicBezTo>
                  <a:cubicBezTo>
                    <a:pt x="378" y="156"/>
                    <a:pt x="378" y="156"/>
                    <a:pt x="378" y="156"/>
                  </a:cubicBezTo>
                  <a:lnTo>
                    <a:pt x="378" y="155"/>
                  </a:lnTo>
                  <a:close/>
                  <a:moveTo>
                    <a:pt x="347" y="156"/>
                  </a:moveTo>
                  <a:cubicBezTo>
                    <a:pt x="345" y="156"/>
                    <a:pt x="345" y="156"/>
                    <a:pt x="345" y="156"/>
                  </a:cubicBezTo>
                  <a:cubicBezTo>
                    <a:pt x="343" y="156"/>
                    <a:pt x="343" y="156"/>
                    <a:pt x="343" y="156"/>
                  </a:cubicBezTo>
                  <a:lnTo>
                    <a:pt x="347" y="156"/>
                  </a:lnTo>
                  <a:close/>
                  <a:moveTo>
                    <a:pt x="119" y="157"/>
                  </a:moveTo>
                  <a:cubicBezTo>
                    <a:pt x="119" y="156"/>
                    <a:pt x="119" y="156"/>
                    <a:pt x="119" y="156"/>
                  </a:cubicBezTo>
                  <a:cubicBezTo>
                    <a:pt x="121" y="156"/>
                    <a:pt x="121" y="156"/>
                    <a:pt x="121" y="156"/>
                  </a:cubicBezTo>
                  <a:cubicBezTo>
                    <a:pt x="120" y="156"/>
                    <a:pt x="120" y="157"/>
                    <a:pt x="120" y="157"/>
                  </a:cubicBezTo>
                  <a:lnTo>
                    <a:pt x="119" y="157"/>
                  </a:lnTo>
                  <a:close/>
                  <a:moveTo>
                    <a:pt x="348" y="156"/>
                  </a:moveTo>
                  <a:cubicBezTo>
                    <a:pt x="356" y="156"/>
                    <a:pt x="356" y="156"/>
                    <a:pt x="356" y="156"/>
                  </a:cubicBezTo>
                  <a:cubicBezTo>
                    <a:pt x="356" y="157"/>
                    <a:pt x="356" y="157"/>
                    <a:pt x="356" y="157"/>
                  </a:cubicBezTo>
                  <a:cubicBezTo>
                    <a:pt x="355" y="155"/>
                    <a:pt x="351" y="156"/>
                    <a:pt x="348" y="156"/>
                  </a:cubicBezTo>
                  <a:close/>
                  <a:moveTo>
                    <a:pt x="286" y="158"/>
                  </a:moveTo>
                  <a:cubicBezTo>
                    <a:pt x="285" y="158"/>
                    <a:pt x="284" y="158"/>
                    <a:pt x="284" y="158"/>
                  </a:cubicBezTo>
                  <a:cubicBezTo>
                    <a:pt x="284" y="158"/>
                    <a:pt x="285" y="158"/>
                    <a:pt x="286" y="158"/>
                  </a:cubicBezTo>
                  <a:cubicBezTo>
                    <a:pt x="286" y="158"/>
                    <a:pt x="287" y="158"/>
                    <a:pt x="287" y="158"/>
                  </a:cubicBezTo>
                  <a:cubicBezTo>
                    <a:pt x="289" y="158"/>
                    <a:pt x="292" y="157"/>
                    <a:pt x="293" y="158"/>
                  </a:cubicBezTo>
                  <a:cubicBezTo>
                    <a:pt x="297" y="158"/>
                    <a:pt x="297" y="158"/>
                    <a:pt x="297" y="158"/>
                  </a:cubicBezTo>
                  <a:cubicBezTo>
                    <a:pt x="293" y="158"/>
                    <a:pt x="290" y="158"/>
                    <a:pt x="286" y="158"/>
                  </a:cubicBezTo>
                  <a:close/>
                  <a:moveTo>
                    <a:pt x="276" y="158"/>
                  </a:moveTo>
                  <a:cubicBezTo>
                    <a:pt x="276" y="158"/>
                    <a:pt x="276" y="158"/>
                    <a:pt x="277" y="158"/>
                  </a:cubicBezTo>
                  <a:cubicBezTo>
                    <a:pt x="278" y="158"/>
                    <a:pt x="278" y="158"/>
                    <a:pt x="278" y="158"/>
                  </a:cubicBezTo>
                  <a:cubicBezTo>
                    <a:pt x="278" y="158"/>
                    <a:pt x="278" y="158"/>
                    <a:pt x="277" y="158"/>
                  </a:cubicBezTo>
                  <a:cubicBezTo>
                    <a:pt x="277" y="158"/>
                    <a:pt x="276" y="158"/>
                    <a:pt x="276" y="158"/>
                  </a:cubicBezTo>
                  <a:close/>
                  <a:moveTo>
                    <a:pt x="273" y="158"/>
                  </a:moveTo>
                  <a:cubicBezTo>
                    <a:pt x="266" y="158"/>
                    <a:pt x="266" y="158"/>
                    <a:pt x="266" y="158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73" y="157"/>
                    <a:pt x="273" y="157"/>
                    <a:pt x="273" y="157"/>
                  </a:cubicBezTo>
                  <a:lnTo>
                    <a:pt x="273" y="158"/>
                  </a:lnTo>
                  <a:close/>
                  <a:moveTo>
                    <a:pt x="309" y="158"/>
                  </a:moveTo>
                  <a:cubicBezTo>
                    <a:pt x="303" y="158"/>
                    <a:pt x="303" y="158"/>
                    <a:pt x="303" y="158"/>
                  </a:cubicBezTo>
                  <a:cubicBezTo>
                    <a:pt x="303" y="158"/>
                    <a:pt x="303" y="158"/>
                    <a:pt x="303" y="158"/>
                  </a:cubicBezTo>
                  <a:cubicBezTo>
                    <a:pt x="309" y="158"/>
                    <a:pt x="309" y="158"/>
                    <a:pt x="309" y="158"/>
                  </a:cubicBezTo>
                  <a:close/>
                  <a:moveTo>
                    <a:pt x="318" y="158"/>
                  </a:moveTo>
                  <a:cubicBezTo>
                    <a:pt x="318" y="157"/>
                    <a:pt x="318" y="157"/>
                    <a:pt x="318" y="157"/>
                  </a:cubicBezTo>
                  <a:cubicBezTo>
                    <a:pt x="320" y="157"/>
                    <a:pt x="320" y="157"/>
                    <a:pt x="320" y="157"/>
                  </a:cubicBezTo>
                  <a:cubicBezTo>
                    <a:pt x="320" y="158"/>
                    <a:pt x="320" y="158"/>
                    <a:pt x="320" y="158"/>
                  </a:cubicBezTo>
                  <a:lnTo>
                    <a:pt x="318" y="158"/>
                  </a:lnTo>
                  <a:close/>
                  <a:moveTo>
                    <a:pt x="353" y="157"/>
                  </a:moveTo>
                  <a:cubicBezTo>
                    <a:pt x="353" y="157"/>
                    <a:pt x="353" y="157"/>
                    <a:pt x="353" y="157"/>
                  </a:cubicBezTo>
                  <a:cubicBezTo>
                    <a:pt x="349" y="157"/>
                    <a:pt x="349" y="157"/>
                    <a:pt x="349" y="157"/>
                  </a:cubicBezTo>
                  <a:cubicBezTo>
                    <a:pt x="349" y="157"/>
                    <a:pt x="349" y="157"/>
                    <a:pt x="349" y="157"/>
                  </a:cubicBezTo>
                  <a:lnTo>
                    <a:pt x="353" y="157"/>
                  </a:lnTo>
                  <a:close/>
                  <a:moveTo>
                    <a:pt x="347" y="157"/>
                  </a:moveTo>
                  <a:cubicBezTo>
                    <a:pt x="347" y="157"/>
                    <a:pt x="347" y="157"/>
                    <a:pt x="347" y="157"/>
                  </a:cubicBezTo>
                  <a:cubicBezTo>
                    <a:pt x="344" y="157"/>
                    <a:pt x="344" y="157"/>
                    <a:pt x="344" y="157"/>
                  </a:cubicBezTo>
                  <a:cubicBezTo>
                    <a:pt x="344" y="157"/>
                    <a:pt x="344" y="157"/>
                    <a:pt x="344" y="157"/>
                  </a:cubicBezTo>
                  <a:lnTo>
                    <a:pt x="347" y="157"/>
                  </a:lnTo>
                  <a:close/>
                  <a:moveTo>
                    <a:pt x="338" y="157"/>
                  </a:moveTo>
                  <a:cubicBezTo>
                    <a:pt x="338" y="157"/>
                    <a:pt x="338" y="157"/>
                    <a:pt x="338" y="157"/>
                  </a:cubicBezTo>
                  <a:cubicBezTo>
                    <a:pt x="334" y="157"/>
                    <a:pt x="334" y="157"/>
                    <a:pt x="334" y="157"/>
                  </a:cubicBezTo>
                  <a:cubicBezTo>
                    <a:pt x="334" y="157"/>
                    <a:pt x="334" y="157"/>
                    <a:pt x="334" y="157"/>
                  </a:cubicBezTo>
                  <a:lnTo>
                    <a:pt x="338" y="157"/>
                  </a:lnTo>
                  <a:close/>
                  <a:moveTo>
                    <a:pt x="327" y="157"/>
                  </a:moveTo>
                  <a:cubicBezTo>
                    <a:pt x="327" y="157"/>
                    <a:pt x="327" y="157"/>
                    <a:pt x="327" y="157"/>
                  </a:cubicBezTo>
                  <a:cubicBezTo>
                    <a:pt x="330" y="157"/>
                    <a:pt x="330" y="157"/>
                    <a:pt x="330" y="157"/>
                  </a:cubicBezTo>
                  <a:lnTo>
                    <a:pt x="327" y="157"/>
                  </a:lnTo>
                  <a:close/>
                  <a:moveTo>
                    <a:pt x="199" y="157"/>
                  </a:moveTo>
                  <a:cubicBezTo>
                    <a:pt x="200" y="157"/>
                    <a:pt x="201" y="157"/>
                    <a:pt x="201" y="158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9" y="158"/>
                    <a:pt x="198" y="158"/>
                    <a:pt x="198" y="158"/>
                  </a:cubicBezTo>
                  <a:cubicBezTo>
                    <a:pt x="198" y="158"/>
                    <a:pt x="198" y="158"/>
                    <a:pt x="198" y="158"/>
                  </a:cubicBezTo>
                  <a:cubicBezTo>
                    <a:pt x="191" y="158"/>
                    <a:pt x="191" y="158"/>
                    <a:pt x="191" y="158"/>
                  </a:cubicBezTo>
                  <a:cubicBezTo>
                    <a:pt x="190" y="158"/>
                    <a:pt x="189" y="158"/>
                    <a:pt x="188" y="158"/>
                  </a:cubicBezTo>
                  <a:cubicBezTo>
                    <a:pt x="191" y="158"/>
                    <a:pt x="191" y="158"/>
                    <a:pt x="191" y="158"/>
                  </a:cubicBezTo>
                  <a:cubicBezTo>
                    <a:pt x="194" y="157"/>
                    <a:pt x="197" y="157"/>
                    <a:pt x="198" y="158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9" y="158"/>
                    <a:pt x="199" y="157"/>
                    <a:pt x="199" y="157"/>
                  </a:cubicBezTo>
                  <a:close/>
                  <a:moveTo>
                    <a:pt x="184" y="158"/>
                  </a:moveTo>
                  <a:cubicBezTo>
                    <a:pt x="187" y="157"/>
                    <a:pt x="187" y="157"/>
                    <a:pt x="187" y="157"/>
                  </a:cubicBezTo>
                  <a:cubicBezTo>
                    <a:pt x="187" y="158"/>
                    <a:pt x="186" y="158"/>
                    <a:pt x="185" y="158"/>
                  </a:cubicBezTo>
                  <a:lnTo>
                    <a:pt x="184" y="158"/>
                  </a:lnTo>
                  <a:close/>
                  <a:moveTo>
                    <a:pt x="116" y="158"/>
                  </a:moveTo>
                  <a:cubicBezTo>
                    <a:pt x="116" y="158"/>
                    <a:pt x="116" y="158"/>
                    <a:pt x="116" y="158"/>
                  </a:cubicBezTo>
                  <a:cubicBezTo>
                    <a:pt x="118" y="158"/>
                    <a:pt x="118" y="158"/>
                    <a:pt x="118" y="158"/>
                  </a:cubicBezTo>
                  <a:cubicBezTo>
                    <a:pt x="118" y="158"/>
                    <a:pt x="118" y="158"/>
                    <a:pt x="118" y="158"/>
                  </a:cubicBezTo>
                  <a:lnTo>
                    <a:pt x="116" y="158"/>
                  </a:lnTo>
                  <a:close/>
                  <a:moveTo>
                    <a:pt x="210" y="158"/>
                  </a:moveTo>
                  <a:cubicBezTo>
                    <a:pt x="207" y="159"/>
                    <a:pt x="207" y="159"/>
                    <a:pt x="207" y="159"/>
                  </a:cubicBezTo>
                  <a:cubicBezTo>
                    <a:pt x="206" y="159"/>
                    <a:pt x="208" y="158"/>
                    <a:pt x="210" y="158"/>
                  </a:cubicBezTo>
                  <a:close/>
                  <a:moveTo>
                    <a:pt x="207" y="160"/>
                  </a:moveTo>
                  <a:cubicBezTo>
                    <a:pt x="216" y="159"/>
                    <a:pt x="225" y="159"/>
                    <a:pt x="233" y="159"/>
                  </a:cubicBezTo>
                  <a:cubicBezTo>
                    <a:pt x="233" y="159"/>
                    <a:pt x="233" y="159"/>
                    <a:pt x="233" y="159"/>
                  </a:cubicBezTo>
                  <a:cubicBezTo>
                    <a:pt x="233" y="159"/>
                    <a:pt x="233" y="159"/>
                    <a:pt x="233" y="159"/>
                  </a:cubicBezTo>
                  <a:cubicBezTo>
                    <a:pt x="238" y="159"/>
                    <a:pt x="243" y="159"/>
                    <a:pt x="247" y="159"/>
                  </a:cubicBezTo>
                  <a:cubicBezTo>
                    <a:pt x="234" y="159"/>
                    <a:pt x="234" y="159"/>
                    <a:pt x="234" y="159"/>
                  </a:cubicBezTo>
                  <a:cubicBezTo>
                    <a:pt x="233" y="159"/>
                    <a:pt x="233" y="159"/>
                    <a:pt x="233" y="159"/>
                  </a:cubicBezTo>
                  <a:cubicBezTo>
                    <a:pt x="233" y="159"/>
                    <a:pt x="233" y="159"/>
                    <a:pt x="233" y="159"/>
                  </a:cubicBezTo>
                  <a:cubicBezTo>
                    <a:pt x="232" y="159"/>
                    <a:pt x="232" y="159"/>
                    <a:pt x="232" y="159"/>
                  </a:cubicBezTo>
                  <a:cubicBezTo>
                    <a:pt x="225" y="158"/>
                    <a:pt x="217" y="160"/>
                    <a:pt x="209" y="160"/>
                  </a:cubicBezTo>
                  <a:cubicBezTo>
                    <a:pt x="209" y="160"/>
                    <a:pt x="209" y="160"/>
                    <a:pt x="209" y="160"/>
                  </a:cubicBezTo>
                  <a:lnTo>
                    <a:pt x="207" y="160"/>
                  </a:lnTo>
                  <a:close/>
                  <a:moveTo>
                    <a:pt x="120" y="161"/>
                  </a:moveTo>
                  <a:cubicBezTo>
                    <a:pt x="120" y="160"/>
                    <a:pt x="120" y="160"/>
                    <a:pt x="120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61"/>
                    <a:pt x="122" y="161"/>
                    <a:pt x="122" y="161"/>
                  </a:cubicBezTo>
                  <a:lnTo>
                    <a:pt x="120" y="161"/>
                  </a:lnTo>
                  <a:close/>
                  <a:moveTo>
                    <a:pt x="416" y="161"/>
                  </a:moveTo>
                  <a:cubicBezTo>
                    <a:pt x="416" y="161"/>
                    <a:pt x="416" y="161"/>
                    <a:pt x="416" y="161"/>
                  </a:cubicBezTo>
                  <a:cubicBezTo>
                    <a:pt x="433" y="161"/>
                    <a:pt x="433" y="161"/>
                    <a:pt x="433" y="161"/>
                  </a:cubicBezTo>
                  <a:cubicBezTo>
                    <a:pt x="433" y="161"/>
                    <a:pt x="433" y="161"/>
                    <a:pt x="433" y="161"/>
                  </a:cubicBezTo>
                  <a:lnTo>
                    <a:pt x="416" y="161"/>
                  </a:lnTo>
                  <a:close/>
                  <a:moveTo>
                    <a:pt x="437" y="161"/>
                  </a:moveTo>
                  <a:cubicBezTo>
                    <a:pt x="437" y="161"/>
                    <a:pt x="437" y="161"/>
                    <a:pt x="437" y="161"/>
                  </a:cubicBezTo>
                  <a:cubicBezTo>
                    <a:pt x="439" y="161"/>
                    <a:pt x="439" y="161"/>
                    <a:pt x="439" y="161"/>
                  </a:cubicBezTo>
                  <a:cubicBezTo>
                    <a:pt x="439" y="161"/>
                    <a:pt x="439" y="161"/>
                    <a:pt x="439" y="161"/>
                  </a:cubicBezTo>
                  <a:lnTo>
                    <a:pt x="437" y="161"/>
                  </a:lnTo>
                  <a:close/>
                  <a:moveTo>
                    <a:pt x="118" y="162"/>
                  </a:moveTo>
                  <a:cubicBezTo>
                    <a:pt x="118" y="162"/>
                    <a:pt x="118" y="162"/>
                    <a:pt x="118" y="162"/>
                  </a:cubicBezTo>
                  <a:cubicBezTo>
                    <a:pt x="120" y="162"/>
                    <a:pt x="120" y="162"/>
                    <a:pt x="120" y="162"/>
                  </a:cubicBezTo>
                  <a:cubicBezTo>
                    <a:pt x="120" y="162"/>
                    <a:pt x="120" y="162"/>
                    <a:pt x="120" y="162"/>
                  </a:cubicBezTo>
                  <a:lnTo>
                    <a:pt x="118" y="162"/>
                  </a:lnTo>
                  <a:close/>
                  <a:moveTo>
                    <a:pt x="402" y="162"/>
                  </a:moveTo>
                  <a:cubicBezTo>
                    <a:pt x="402" y="162"/>
                    <a:pt x="402" y="162"/>
                    <a:pt x="402" y="162"/>
                  </a:cubicBezTo>
                  <a:cubicBezTo>
                    <a:pt x="405" y="162"/>
                    <a:pt x="405" y="162"/>
                    <a:pt x="405" y="162"/>
                  </a:cubicBezTo>
                  <a:cubicBezTo>
                    <a:pt x="405" y="162"/>
                    <a:pt x="405" y="162"/>
                    <a:pt x="405" y="162"/>
                  </a:cubicBezTo>
                  <a:lnTo>
                    <a:pt x="402" y="162"/>
                  </a:lnTo>
                  <a:close/>
                  <a:moveTo>
                    <a:pt x="411" y="162"/>
                  </a:moveTo>
                  <a:cubicBezTo>
                    <a:pt x="411" y="162"/>
                    <a:pt x="411" y="162"/>
                    <a:pt x="411" y="162"/>
                  </a:cubicBezTo>
                  <a:cubicBezTo>
                    <a:pt x="415" y="162"/>
                    <a:pt x="415" y="162"/>
                    <a:pt x="415" y="162"/>
                  </a:cubicBezTo>
                  <a:cubicBezTo>
                    <a:pt x="415" y="162"/>
                    <a:pt x="415" y="162"/>
                    <a:pt x="415" y="162"/>
                  </a:cubicBezTo>
                  <a:lnTo>
                    <a:pt x="411" y="162"/>
                  </a:lnTo>
                  <a:close/>
                  <a:moveTo>
                    <a:pt x="424" y="162"/>
                  </a:moveTo>
                  <a:cubicBezTo>
                    <a:pt x="424" y="162"/>
                    <a:pt x="424" y="162"/>
                    <a:pt x="424" y="162"/>
                  </a:cubicBezTo>
                  <a:cubicBezTo>
                    <a:pt x="441" y="162"/>
                    <a:pt x="441" y="162"/>
                    <a:pt x="441" y="162"/>
                  </a:cubicBezTo>
                  <a:cubicBezTo>
                    <a:pt x="441" y="162"/>
                    <a:pt x="441" y="162"/>
                    <a:pt x="441" y="162"/>
                  </a:cubicBezTo>
                  <a:lnTo>
                    <a:pt x="424" y="162"/>
                  </a:lnTo>
                  <a:close/>
                  <a:moveTo>
                    <a:pt x="352" y="165"/>
                  </a:moveTo>
                  <a:cubicBezTo>
                    <a:pt x="351" y="165"/>
                    <a:pt x="351" y="165"/>
                    <a:pt x="351" y="165"/>
                  </a:cubicBezTo>
                  <a:cubicBezTo>
                    <a:pt x="354" y="165"/>
                    <a:pt x="354" y="165"/>
                    <a:pt x="354" y="165"/>
                  </a:cubicBezTo>
                  <a:cubicBezTo>
                    <a:pt x="354" y="165"/>
                    <a:pt x="354" y="165"/>
                    <a:pt x="354" y="165"/>
                  </a:cubicBezTo>
                  <a:lnTo>
                    <a:pt x="352" y="165"/>
                  </a:lnTo>
                  <a:close/>
                  <a:moveTo>
                    <a:pt x="371" y="165"/>
                  </a:moveTo>
                  <a:cubicBezTo>
                    <a:pt x="371" y="165"/>
                    <a:pt x="371" y="165"/>
                    <a:pt x="371" y="165"/>
                  </a:cubicBezTo>
                  <a:cubicBezTo>
                    <a:pt x="375" y="165"/>
                    <a:pt x="375" y="165"/>
                    <a:pt x="375" y="165"/>
                  </a:cubicBezTo>
                  <a:cubicBezTo>
                    <a:pt x="375" y="165"/>
                    <a:pt x="375" y="165"/>
                    <a:pt x="375" y="165"/>
                  </a:cubicBezTo>
                  <a:lnTo>
                    <a:pt x="371" y="165"/>
                  </a:lnTo>
                  <a:close/>
                  <a:moveTo>
                    <a:pt x="308" y="168"/>
                  </a:moveTo>
                  <a:cubicBezTo>
                    <a:pt x="308" y="167"/>
                    <a:pt x="308" y="167"/>
                    <a:pt x="308" y="167"/>
                  </a:cubicBezTo>
                  <a:cubicBezTo>
                    <a:pt x="310" y="167"/>
                    <a:pt x="310" y="167"/>
                    <a:pt x="310" y="167"/>
                  </a:cubicBezTo>
                  <a:cubicBezTo>
                    <a:pt x="310" y="168"/>
                    <a:pt x="310" y="168"/>
                    <a:pt x="310" y="168"/>
                  </a:cubicBezTo>
                  <a:lnTo>
                    <a:pt x="308" y="168"/>
                  </a:lnTo>
                  <a:close/>
                  <a:moveTo>
                    <a:pt x="353" y="168"/>
                  </a:moveTo>
                  <a:cubicBezTo>
                    <a:pt x="353" y="167"/>
                    <a:pt x="353" y="167"/>
                    <a:pt x="353" y="167"/>
                  </a:cubicBezTo>
                  <a:cubicBezTo>
                    <a:pt x="361" y="167"/>
                    <a:pt x="361" y="167"/>
                    <a:pt x="361" y="167"/>
                  </a:cubicBezTo>
                  <a:cubicBezTo>
                    <a:pt x="361" y="168"/>
                    <a:pt x="361" y="168"/>
                    <a:pt x="361" y="168"/>
                  </a:cubicBezTo>
                  <a:lnTo>
                    <a:pt x="353" y="168"/>
                  </a:lnTo>
                  <a:close/>
                  <a:moveTo>
                    <a:pt x="381" y="168"/>
                  </a:moveTo>
                  <a:cubicBezTo>
                    <a:pt x="381" y="167"/>
                    <a:pt x="381" y="167"/>
                    <a:pt x="381" y="167"/>
                  </a:cubicBezTo>
                  <a:cubicBezTo>
                    <a:pt x="393" y="167"/>
                    <a:pt x="393" y="167"/>
                    <a:pt x="393" y="167"/>
                  </a:cubicBezTo>
                  <a:cubicBezTo>
                    <a:pt x="393" y="168"/>
                    <a:pt x="393" y="168"/>
                    <a:pt x="393" y="168"/>
                  </a:cubicBezTo>
                  <a:lnTo>
                    <a:pt x="381" y="168"/>
                  </a:lnTo>
                  <a:close/>
                  <a:moveTo>
                    <a:pt x="405" y="168"/>
                  </a:moveTo>
                  <a:cubicBezTo>
                    <a:pt x="405" y="168"/>
                    <a:pt x="405" y="168"/>
                    <a:pt x="405" y="168"/>
                  </a:cubicBezTo>
                  <a:cubicBezTo>
                    <a:pt x="408" y="167"/>
                    <a:pt x="411" y="168"/>
                    <a:pt x="412" y="166"/>
                  </a:cubicBezTo>
                  <a:cubicBezTo>
                    <a:pt x="413" y="167"/>
                    <a:pt x="413" y="167"/>
                    <a:pt x="413" y="167"/>
                  </a:cubicBezTo>
                  <a:cubicBezTo>
                    <a:pt x="413" y="166"/>
                    <a:pt x="413" y="166"/>
                    <a:pt x="413" y="166"/>
                  </a:cubicBezTo>
                  <a:cubicBezTo>
                    <a:pt x="413" y="167"/>
                    <a:pt x="413" y="167"/>
                    <a:pt x="413" y="167"/>
                  </a:cubicBezTo>
                  <a:cubicBezTo>
                    <a:pt x="416" y="167"/>
                    <a:pt x="416" y="167"/>
                    <a:pt x="416" y="167"/>
                  </a:cubicBezTo>
                  <a:cubicBezTo>
                    <a:pt x="415" y="167"/>
                    <a:pt x="414" y="167"/>
                    <a:pt x="413" y="167"/>
                  </a:cubicBezTo>
                  <a:cubicBezTo>
                    <a:pt x="413" y="167"/>
                    <a:pt x="413" y="167"/>
                    <a:pt x="413" y="167"/>
                  </a:cubicBezTo>
                  <a:cubicBezTo>
                    <a:pt x="412" y="167"/>
                    <a:pt x="412" y="167"/>
                    <a:pt x="412" y="167"/>
                  </a:cubicBezTo>
                  <a:cubicBezTo>
                    <a:pt x="414" y="168"/>
                    <a:pt x="414" y="168"/>
                    <a:pt x="414" y="168"/>
                  </a:cubicBezTo>
                  <a:cubicBezTo>
                    <a:pt x="414" y="168"/>
                    <a:pt x="414" y="168"/>
                    <a:pt x="414" y="168"/>
                  </a:cubicBezTo>
                  <a:lnTo>
                    <a:pt x="405" y="168"/>
                  </a:lnTo>
                  <a:close/>
                  <a:moveTo>
                    <a:pt x="363" y="169"/>
                  </a:moveTo>
                  <a:cubicBezTo>
                    <a:pt x="363" y="169"/>
                    <a:pt x="363" y="169"/>
                    <a:pt x="363" y="169"/>
                  </a:cubicBezTo>
                  <a:cubicBezTo>
                    <a:pt x="373" y="169"/>
                    <a:pt x="373" y="169"/>
                    <a:pt x="373" y="169"/>
                  </a:cubicBezTo>
                  <a:cubicBezTo>
                    <a:pt x="373" y="169"/>
                    <a:pt x="373" y="169"/>
                    <a:pt x="373" y="169"/>
                  </a:cubicBezTo>
                  <a:lnTo>
                    <a:pt x="363" y="169"/>
                  </a:lnTo>
                  <a:close/>
                  <a:moveTo>
                    <a:pt x="382" y="169"/>
                  </a:moveTo>
                  <a:cubicBezTo>
                    <a:pt x="382" y="169"/>
                    <a:pt x="382" y="169"/>
                    <a:pt x="382" y="169"/>
                  </a:cubicBezTo>
                  <a:cubicBezTo>
                    <a:pt x="388" y="169"/>
                    <a:pt x="388" y="169"/>
                    <a:pt x="388" y="169"/>
                  </a:cubicBezTo>
                  <a:cubicBezTo>
                    <a:pt x="388" y="169"/>
                    <a:pt x="388" y="169"/>
                    <a:pt x="388" y="169"/>
                  </a:cubicBezTo>
                  <a:lnTo>
                    <a:pt x="382" y="169"/>
                  </a:lnTo>
                  <a:close/>
                  <a:moveTo>
                    <a:pt x="334" y="171"/>
                  </a:moveTo>
                  <a:cubicBezTo>
                    <a:pt x="334" y="171"/>
                    <a:pt x="334" y="171"/>
                    <a:pt x="334" y="171"/>
                  </a:cubicBezTo>
                  <a:cubicBezTo>
                    <a:pt x="332" y="171"/>
                    <a:pt x="332" y="171"/>
                    <a:pt x="332" y="171"/>
                  </a:cubicBezTo>
                  <a:cubicBezTo>
                    <a:pt x="332" y="171"/>
                    <a:pt x="332" y="171"/>
                    <a:pt x="332" y="171"/>
                  </a:cubicBezTo>
                  <a:lnTo>
                    <a:pt x="334" y="171"/>
                  </a:lnTo>
                  <a:close/>
                  <a:moveTo>
                    <a:pt x="330" y="171"/>
                  </a:moveTo>
                  <a:cubicBezTo>
                    <a:pt x="325" y="171"/>
                    <a:pt x="325" y="171"/>
                    <a:pt x="325" y="171"/>
                  </a:cubicBezTo>
                  <a:cubicBezTo>
                    <a:pt x="298" y="171"/>
                    <a:pt x="298" y="171"/>
                    <a:pt x="298" y="171"/>
                  </a:cubicBezTo>
                  <a:lnTo>
                    <a:pt x="330" y="171"/>
                  </a:lnTo>
                  <a:close/>
                  <a:moveTo>
                    <a:pt x="291" y="171"/>
                  </a:moveTo>
                  <a:cubicBezTo>
                    <a:pt x="291" y="172"/>
                    <a:pt x="291" y="172"/>
                    <a:pt x="291" y="172"/>
                  </a:cubicBezTo>
                  <a:cubicBezTo>
                    <a:pt x="283" y="172"/>
                    <a:pt x="283" y="172"/>
                    <a:pt x="283" y="172"/>
                  </a:cubicBezTo>
                  <a:cubicBezTo>
                    <a:pt x="283" y="171"/>
                    <a:pt x="283" y="171"/>
                    <a:pt x="283" y="171"/>
                  </a:cubicBezTo>
                  <a:lnTo>
                    <a:pt x="291" y="171"/>
                  </a:lnTo>
                  <a:close/>
                  <a:moveTo>
                    <a:pt x="195" y="172"/>
                  </a:moveTo>
                  <a:cubicBezTo>
                    <a:pt x="195" y="172"/>
                    <a:pt x="195" y="172"/>
                    <a:pt x="195" y="172"/>
                  </a:cubicBezTo>
                  <a:cubicBezTo>
                    <a:pt x="199" y="172"/>
                    <a:pt x="199" y="172"/>
                    <a:pt x="199" y="172"/>
                  </a:cubicBezTo>
                  <a:cubicBezTo>
                    <a:pt x="199" y="172"/>
                    <a:pt x="199" y="172"/>
                    <a:pt x="199" y="172"/>
                  </a:cubicBezTo>
                  <a:lnTo>
                    <a:pt x="195" y="172"/>
                  </a:lnTo>
                  <a:close/>
                  <a:moveTo>
                    <a:pt x="209" y="172"/>
                  </a:moveTo>
                  <a:cubicBezTo>
                    <a:pt x="209" y="172"/>
                    <a:pt x="209" y="172"/>
                    <a:pt x="209" y="172"/>
                  </a:cubicBezTo>
                  <a:cubicBezTo>
                    <a:pt x="211" y="172"/>
                    <a:pt x="211" y="172"/>
                    <a:pt x="211" y="172"/>
                  </a:cubicBezTo>
                  <a:cubicBezTo>
                    <a:pt x="211" y="172"/>
                    <a:pt x="211" y="172"/>
                    <a:pt x="211" y="172"/>
                  </a:cubicBezTo>
                  <a:lnTo>
                    <a:pt x="209" y="172"/>
                  </a:lnTo>
                  <a:close/>
                  <a:moveTo>
                    <a:pt x="230" y="172"/>
                  </a:moveTo>
                  <a:cubicBezTo>
                    <a:pt x="230" y="172"/>
                    <a:pt x="230" y="172"/>
                    <a:pt x="230" y="172"/>
                  </a:cubicBezTo>
                  <a:cubicBezTo>
                    <a:pt x="236" y="172"/>
                    <a:pt x="236" y="172"/>
                    <a:pt x="236" y="172"/>
                  </a:cubicBezTo>
                  <a:cubicBezTo>
                    <a:pt x="236" y="172"/>
                    <a:pt x="236" y="172"/>
                    <a:pt x="236" y="172"/>
                  </a:cubicBezTo>
                  <a:lnTo>
                    <a:pt x="230" y="172"/>
                  </a:lnTo>
                  <a:close/>
                  <a:moveTo>
                    <a:pt x="38" y="158"/>
                  </a:moveTo>
                  <a:cubicBezTo>
                    <a:pt x="38" y="158"/>
                    <a:pt x="38" y="158"/>
                    <a:pt x="38" y="158"/>
                  </a:cubicBezTo>
                  <a:cubicBezTo>
                    <a:pt x="42" y="158"/>
                    <a:pt x="42" y="158"/>
                    <a:pt x="42" y="158"/>
                  </a:cubicBezTo>
                  <a:cubicBezTo>
                    <a:pt x="42" y="158"/>
                    <a:pt x="42" y="158"/>
                    <a:pt x="42" y="158"/>
                  </a:cubicBezTo>
                  <a:lnTo>
                    <a:pt x="38" y="158"/>
                  </a:lnTo>
                  <a:close/>
                  <a:moveTo>
                    <a:pt x="50" y="169"/>
                  </a:moveTo>
                  <a:cubicBezTo>
                    <a:pt x="50" y="168"/>
                    <a:pt x="50" y="168"/>
                    <a:pt x="50" y="168"/>
                  </a:cubicBezTo>
                  <a:cubicBezTo>
                    <a:pt x="54" y="168"/>
                    <a:pt x="54" y="168"/>
                    <a:pt x="54" y="168"/>
                  </a:cubicBezTo>
                  <a:cubicBezTo>
                    <a:pt x="54" y="169"/>
                    <a:pt x="54" y="169"/>
                    <a:pt x="54" y="169"/>
                  </a:cubicBezTo>
                  <a:lnTo>
                    <a:pt x="50" y="169"/>
                  </a:lnTo>
                  <a:close/>
                  <a:moveTo>
                    <a:pt x="57" y="175"/>
                  </a:moveTo>
                  <a:cubicBezTo>
                    <a:pt x="57" y="175"/>
                    <a:pt x="57" y="175"/>
                    <a:pt x="57" y="175"/>
                  </a:cubicBezTo>
                  <a:cubicBezTo>
                    <a:pt x="61" y="175"/>
                    <a:pt x="61" y="175"/>
                    <a:pt x="61" y="175"/>
                  </a:cubicBezTo>
                  <a:cubicBezTo>
                    <a:pt x="61" y="175"/>
                    <a:pt x="61" y="175"/>
                    <a:pt x="61" y="175"/>
                  </a:cubicBezTo>
                  <a:lnTo>
                    <a:pt x="57" y="175"/>
                  </a:lnTo>
                  <a:close/>
                  <a:moveTo>
                    <a:pt x="67" y="185"/>
                  </a:moveTo>
                  <a:cubicBezTo>
                    <a:pt x="67" y="186"/>
                    <a:pt x="67" y="186"/>
                    <a:pt x="67" y="186"/>
                  </a:cubicBezTo>
                  <a:cubicBezTo>
                    <a:pt x="65" y="186"/>
                    <a:pt x="65" y="186"/>
                    <a:pt x="65" y="186"/>
                  </a:cubicBezTo>
                  <a:cubicBezTo>
                    <a:pt x="65" y="185"/>
                    <a:pt x="65" y="185"/>
                    <a:pt x="65" y="185"/>
                  </a:cubicBezTo>
                  <a:lnTo>
                    <a:pt x="67" y="185"/>
                  </a:lnTo>
                  <a:close/>
                  <a:moveTo>
                    <a:pt x="40" y="185"/>
                  </a:moveTo>
                  <a:cubicBezTo>
                    <a:pt x="40" y="185"/>
                    <a:pt x="40" y="185"/>
                    <a:pt x="40" y="185"/>
                  </a:cubicBezTo>
                  <a:cubicBezTo>
                    <a:pt x="38" y="185"/>
                    <a:pt x="38" y="185"/>
                    <a:pt x="38" y="185"/>
                  </a:cubicBezTo>
                  <a:cubicBezTo>
                    <a:pt x="38" y="185"/>
                    <a:pt x="38" y="185"/>
                    <a:pt x="38" y="185"/>
                  </a:cubicBezTo>
                  <a:lnTo>
                    <a:pt x="40" y="185"/>
                  </a:lnTo>
                  <a:close/>
                  <a:moveTo>
                    <a:pt x="66" y="184"/>
                  </a:moveTo>
                  <a:cubicBezTo>
                    <a:pt x="66" y="184"/>
                    <a:pt x="66" y="184"/>
                    <a:pt x="66" y="184"/>
                  </a:cubicBezTo>
                  <a:cubicBezTo>
                    <a:pt x="64" y="184"/>
                    <a:pt x="64" y="184"/>
                    <a:pt x="64" y="184"/>
                  </a:cubicBezTo>
                  <a:cubicBezTo>
                    <a:pt x="64" y="184"/>
                    <a:pt x="64" y="184"/>
                    <a:pt x="64" y="184"/>
                  </a:cubicBezTo>
                  <a:lnTo>
                    <a:pt x="66" y="184"/>
                  </a:lnTo>
                  <a:close/>
                  <a:moveTo>
                    <a:pt x="117" y="178"/>
                  </a:moveTo>
                  <a:cubicBezTo>
                    <a:pt x="116" y="178"/>
                    <a:pt x="116" y="178"/>
                    <a:pt x="115" y="178"/>
                  </a:cubicBezTo>
                  <a:cubicBezTo>
                    <a:pt x="115" y="179"/>
                    <a:pt x="115" y="179"/>
                    <a:pt x="115" y="179"/>
                  </a:cubicBezTo>
                  <a:cubicBezTo>
                    <a:pt x="111" y="179"/>
                    <a:pt x="111" y="179"/>
                    <a:pt x="111" y="179"/>
                  </a:cubicBezTo>
                  <a:cubicBezTo>
                    <a:pt x="111" y="179"/>
                    <a:pt x="111" y="179"/>
                    <a:pt x="111" y="179"/>
                  </a:cubicBezTo>
                  <a:cubicBezTo>
                    <a:pt x="111" y="179"/>
                    <a:pt x="110" y="179"/>
                    <a:pt x="110" y="179"/>
                  </a:cubicBezTo>
                  <a:cubicBezTo>
                    <a:pt x="106" y="180"/>
                    <a:pt x="106" y="180"/>
                    <a:pt x="106" y="180"/>
                  </a:cubicBezTo>
                  <a:cubicBezTo>
                    <a:pt x="106" y="179"/>
                    <a:pt x="106" y="179"/>
                    <a:pt x="106" y="179"/>
                  </a:cubicBezTo>
                  <a:cubicBezTo>
                    <a:pt x="108" y="179"/>
                    <a:pt x="108" y="179"/>
                    <a:pt x="110" y="179"/>
                  </a:cubicBezTo>
                  <a:cubicBezTo>
                    <a:pt x="111" y="179"/>
                    <a:pt x="111" y="179"/>
                    <a:pt x="111" y="179"/>
                  </a:cubicBezTo>
                  <a:cubicBezTo>
                    <a:pt x="112" y="178"/>
                    <a:pt x="114" y="178"/>
                    <a:pt x="115" y="178"/>
                  </a:cubicBezTo>
                  <a:cubicBezTo>
                    <a:pt x="116" y="178"/>
                    <a:pt x="116" y="178"/>
                    <a:pt x="117" y="178"/>
                  </a:cubicBezTo>
                  <a:close/>
                  <a:moveTo>
                    <a:pt x="90" y="178"/>
                  </a:moveTo>
                  <a:cubicBezTo>
                    <a:pt x="90" y="179"/>
                    <a:pt x="90" y="179"/>
                    <a:pt x="90" y="179"/>
                  </a:cubicBezTo>
                  <a:cubicBezTo>
                    <a:pt x="88" y="179"/>
                    <a:pt x="88" y="179"/>
                    <a:pt x="88" y="179"/>
                  </a:cubicBezTo>
                  <a:cubicBezTo>
                    <a:pt x="88" y="178"/>
                    <a:pt x="88" y="178"/>
                    <a:pt x="88" y="178"/>
                  </a:cubicBezTo>
                  <a:lnTo>
                    <a:pt x="90" y="178"/>
                  </a:lnTo>
                  <a:close/>
                  <a:moveTo>
                    <a:pt x="93" y="178"/>
                  </a:moveTo>
                  <a:cubicBezTo>
                    <a:pt x="95" y="178"/>
                    <a:pt x="95" y="178"/>
                    <a:pt x="95" y="178"/>
                  </a:cubicBezTo>
                  <a:cubicBezTo>
                    <a:pt x="95" y="178"/>
                    <a:pt x="95" y="178"/>
                    <a:pt x="95" y="178"/>
                  </a:cubicBezTo>
                  <a:cubicBezTo>
                    <a:pt x="93" y="178"/>
                    <a:pt x="93" y="178"/>
                    <a:pt x="93" y="178"/>
                  </a:cubicBezTo>
                  <a:close/>
                  <a:moveTo>
                    <a:pt x="225" y="177"/>
                  </a:moveTo>
                  <a:cubicBezTo>
                    <a:pt x="220" y="177"/>
                    <a:pt x="215" y="177"/>
                    <a:pt x="211" y="177"/>
                  </a:cubicBezTo>
                  <a:cubicBezTo>
                    <a:pt x="211" y="177"/>
                    <a:pt x="211" y="177"/>
                    <a:pt x="210" y="176"/>
                  </a:cubicBezTo>
                  <a:cubicBezTo>
                    <a:pt x="210" y="177"/>
                    <a:pt x="210" y="177"/>
                    <a:pt x="210" y="177"/>
                  </a:cubicBezTo>
                  <a:cubicBezTo>
                    <a:pt x="209" y="176"/>
                    <a:pt x="209" y="176"/>
                    <a:pt x="209" y="176"/>
                  </a:cubicBezTo>
                  <a:cubicBezTo>
                    <a:pt x="208" y="178"/>
                    <a:pt x="205" y="177"/>
                    <a:pt x="202" y="177"/>
                  </a:cubicBezTo>
                  <a:cubicBezTo>
                    <a:pt x="201" y="177"/>
                    <a:pt x="200" y="177"/>
                    <a:pt x="199" y="177"/>
                  </a:cubicBezTo>
                  <a:cubicBezTo>
                    <a:pt x="200" y="177"/>
                    <a:pt x="201" y="177"/>
                    <a:pt x="202" y="177"/>
                  </a:cubicBezTo>
                  <a:cubicBezTo>
                    <a:pt x="202" y="177"/>
                    <a:pt x="202" y="177"/>
                    <a:pt x="203" y="177"/>
                  </a:cubicBezTo>
                  <a:cubicBezTo>
                    <a:pt x="200" y="176"/>
                    <a:pt x="200" y="176"/>
                    <a:pt x="200" y="176"/>
                  </a:cubicBezTo>
                  <a:lnTo>
                    <a:pt x="225" y="177"/>
                  </a:lnTo>
                  <a:close/>
                  <a:moveTo>
                    <a:pt x="198" y="177"/>
                  </a:moveTo>
                  <a:cubicBezTo>
                    <a:pt x="193" y="177"/>
                    <a:pt x="193" y="177"/>
                    <a:pt x="193" y="177"/>
                  </a:cubicBezTo>
                  <a:cubicBezTo>
                    <a:pt x="193" y="177"/>
                    <a:pt x="193" y="177"/>
                    <a:pt x="193" y="177"/>
                  </a:cubicBezTo>
                  <a:cubicBezTo>
                    <a:pt x="198" y="177"/>
                    <a:pt x="198" y="177"/>
                    <a:pt x="198" y="177"/>
                  </a:cubicBezTo>
                  <a:close/>
                  <a:moveTo>
                    <a:pt x="115" y="177"/>
                  </a:moveTo>
                  <a:cubicBezTo>
                    <a:pt x="112" y="177"/>
                    <a:pt x="112" y="177"/>
                    <a:pt x="112" y="177"/>
                  </a:cubicBezTo>
                  <a:cubicBezTo>
                    <a:pt x="112" y="176"/>
                    <a:pt x="112" y="176"/>
                    <a:pt x="112" y="176"/>
                  </a:cubicBezTo>
                  <a:cubicBezTo>
                    <a:pt x="115" y="176"/>
                    <a:pt x="115" y="176"/>
                    <a:pt x="115" y="176"/>
                  </a:cubicBezTo>
                  <a:lnTo>
                    <a:pt x="115" y="177"/>
                  </a:lnTo>
                  <a:close/>
                  <a:moveTo>
                    <a:pt x="210" y="175"/>
                  </a:moveTo>
                  <a:cubicBezTo>
                    <a:pt x="210" y="175"/>
                    <a:pt x="210" y="175"/>
                    <a:pt x="210" y="175"/>
                  </a:cubicBezTo>
                  <a:cubicBezTo>
                    <a:pt x="207" y="175"/>
                    <a:pt x="207" y="175"/>
                    <a:pt x="207" y="175"/>
                  </a:cubicBezTo>
                  <a:cubicBezTo>
                    <a:pt x="207" y="175"/>
                    <a:pt x="207" y="175"/>
                    <a:pt x="207" y="175"/>
                  </a:cubicBezTo>
                  <a:lnTo>
                    <a:pt x="210" y="175"/>
                  </a:lnTo>
                  <a:close/>
                  <a:moveTo>
                    <a:pt x="253" y="174"/>
                  </a:moveTo>
                  <a:cubicBezTo>
                    <a:pt x="255" y="175"/>
                    <a:pt x="255" y="175"/>
                    <a:pt x="255" y="175"/>
                  </a:cubicBezTo>
                  <a:cubicBezTo>
                    <a:pt x="256" y="174"/>
                    <a:pt x="258" y="174"/>
                    <a:pt x="259" y="175"/>
                  </a:cubicBezTo>
                  <a:cubicBezTo>
                    <a:pt x="255" y="175"/>
                    <a:pt x="255" y="175"/>
                    <a:pt x="255" y="175"/>
                  </a:cubicBezTo>
                  <a:cubicBezTo>
                    <a:pt x="254" y="175"/>
                    <a:pt x="254" y="175"/>
                    <a:pt x="253" y="174"/>
                  </a:cubicBezTo>
                  <a:close/>
                  <a:moveTo>
                    <a:pt x="252" y="175"/>
                  </a:moveTo>
                  <a:cubicBezTo>
                    <a:pt x="248" y="175"/>
                    <a:pt x="248" y="175"/>
                    <a:pt x="248" y="175"/>
                  </a:cubicBezTo>
                  <a:cubicBezTo>
                    <a:pt x="248" y="174"/>
                    <a:pt x="248" y="174"/>
                    <a:pt x="248" y="174"/>
                  </a:cubicBezTo>
                  <a:cubicBezTo>
                    <a:pt x="252" y="174"/>
                    <a:pt x="252" y="174"/>
                    <a:pt x="252" y="174"/>
                  </a:cubicBezTo>
                  <a:lnTo>
                    <a:pt x="252" y="175"/>
                  </a:lnTo>
                  <a:close/>
                  <a:moveTo>
                    <a:pt x="277" y="174"/>
                  </a:moveTo>
                  <a:cubicBezTo>
                    <a:pt x="280" y="174"/>
                    <a:pt x="280" y="174"/>
                    <a:pt x="280" y="174"/>
                  </a:cubicBezTo>
                  <a:cubicBezTo>
                    <a:pt x="280" y="175"/>
                    <a:pt x="280" y="175"/>
                    <a:pt x="280" y="175"/>
                  </a:cubicBezTo>
                  <a:cubicBezTo>
                    <a:pt x="277" y="175"/>
                    <a:pt x="277" y="175"/>
                    <a:pt x="277" y="175"/>
                  </a:cubicBezTo>
                  <a:lnTo>
                    <a:pt x="277" y="174"/>
                  </a:lnTo>
                  <a:close/>
                  <a:moveTo>
                    <a:pt x="299" y="174"/>
                  </a:moveTo>
                  <a:cubicBezTo>
                    <a:pt x="299" y="174"/>
                    <a:pt x="299" y="174"/>
                    <a:pt x="299" y="174"/>
                  </a:cubicBezTo>
                  <a:cubicBezTo>
                    <a:pt x="292" y="174"/>
                    <a:pt x="292" y="174"/>
                    <a:pt x="292" y="174"/>
                  </a:cubicBezTo>
                  <a:cubicBezTo>
                    <a:pt x="292" y="174"/>
                    <a:pt x="292" y="174"/>
                    <a:pt x="292" y="174"/>
                  </a:cubicBezTo>
                  <a:lnTo>
                    <a:pt x="299" y="174"/>
                  </a:lnTo>
                  <a:close/>
                  <a:moveTo>
                    <a:pt x="230" y="174"/>
                  </a:moveTo>
                  <a:cubicBezTo>
                    <a:pt x="234" y="175"/>
                    <a:pt x="241" y="173"/>
                    <a:pt x="246" y="174"/>
                  </a:cubicBezTo>
                  <a:cubicBezTo>
                    <a:pt x="235" y="174"/>
                    <a:pt x="223" y="175"/>
                    <a:pt x="214" y="175"/>
                  </a:cubicBezTo>
                  <a:cubicBezTo>
                    <a:pt x="230" y="174"/>
                    <a:pt x="230" y="174"/>
                    <a:pt x="230" y="174"/>
                  </a:cubicBezTo>
                  <a:cubicBezTo>
                    <a:pt x="231" y="174"/>
                    <a:pt x="231" y="174"/>
                    <a:pt x="232" y="174"/>
                  </a:cubicBezTo>
                  <a:cubicBezTo>
                    <a:pt x="230" y="174"/>
                    <a:pt x="230" y="174"/>
                    <a:pt x="230" y="174"/>
                  </a:cubicBezTo>
                  <a:cubicBezTo>
                    <a:pt x="230" y="174"/>
                    <a:pt x="230" y="174"/>
                    <a:pt x="230" y="174"/>
                  </a:cubicBezTo>
                  <a:close/>
                  <a:moveTo>
                    <a:pt x="205" y="174"/>
                  </a:moveTo>
                  <a:cubicBezTo>
                    <a:pt x="202" y="174"/>
                    <a:pt x="202" y="174"/>
                    <a:pt x="202" y="174"/>
                  </a:cubicBezTo>
                  <a:cubicBezTo>
                    <a:pt x="202" y="174"/>
                    <a:pt x="202" y="174"/>
                    <a:pt x="202" y="174"/>
                  </a:cubicBezTo>
                  <a:cubicBezTo>
                    <a:pt x="205" y="174"/>
                    <a:pt x="205" y="174"/>
                    <a:pt x="205" y="174"/>
                  </a:cubicBezTo>
                  <a:close/>
                  <a:moveTo>
                    <a:pt x="280" y="173"/>
                  </a:moveTo>
                  <a:cubicBezTo>
                    <a:pt x="280" y="173"/>
                    <a:pt x="280" y="173"/>
                    <a:pt x="280" y="173"/>
                  </a:cubicBezTo>
                  <a:cubicBezTo>
                    <a:pt x="266" y="174"/>
                    <a:pt x="266" y="174"/>
                    <a:pt x="266" y="174"/>
                  </a:cubicBezTo>
                  <a:cubicBezTo>
                    <a:pt x="266" y="173"/>
                    <a:pt x="266" y="173"/>
                    <a:pt x="266" y="173"/>
                  </a:cubicBezTo>
                  <a:lnTo>
                    <a:pt x="280" y="173"/>
                  </a:lnTo>
                  <a:close/>
                  <a:moveTo>
                    <a:pt x="262" y="173"/>
                  </a:moveTo>
                  <a:cubicBezTo>
                    <a:pt x="262" y="174"/>
                    <a:pt x="262" y="174"/>
                    <a:pt x="262" y="174"/>
                  </a:cubicBezTo>
                  <a:cubicBezTo>
                    <a:pt x="260" y="174"/>
                    <a:pt x="260" y="174"/>
                    <a:pt x="260" y="174"/>
                  </a:cubicBezTo>
                  <a:cubicBezTo>
                    <a:pt x="260" y="173"/>
                    <a:pt x="260" y="173"/>
                    <a:pt x="260" y="173"/>
                  </a:cubicBezTo>
                  <a:lnTo>
                    <a:pt x="262" y="173"/>
                  </a:lnTo>
                  <a:close/>
                  <a:moveTo>
                    <a:pt x="259" y="173"/>
                  </a:moveTo>
                  <a:cubicBezTo>
                    <a:pt x="259" y="174"/>
                    <a:pt x="259" y="174"/>
                    <a:pt x="259" y="174"/>
                  </a:cubicBezTo>
                  <a:cubicBezTo>
                    <a:pt x="255" y="174"/>
                    <a:pt x="255" y="174"/>
                    <a:pt x="255" y="174"/>
                  </a:cubicBezTo>
                  <a:cubicBezTo>
                    <a:pt x="255" y="173"/>
                    <a:pt x="255" y="173"/>
                    <a:pt x="255" y="173"/>
                  </a:cubicBezTo>
                  <a:lnTo>
                    <a:pt x="259" y="173"/>
                  </a:lnTo>
                  <a:close/>
                  <a:moveTo>
                    <a:pt x="249" y="173"/>
                  </a:moveTo>
                  <a:cubicBezTo>
                    <a:pt x="253" y="173"/>
                    <a:pt x="253" y="173"/>
                    <a:pt x="253" y="173"/>
                  </a:cubicBezTo>
                  <a:cubicBezTo>
                    <a:pt x="253" y="174"/>
                    <a:pt x="253" y="174"/>
                    <a:pt x="253" y="174"/>
                  </a:cubicBezTo>
                  <a:cubicBezTo>
                    <a:pt x="249" y="174"/>
                    <a:pt x="249" y="174"/>
                    <a:pt x="249" y="174"/>
                  </a:cubicBezTo>
                  <a:lnTo>
                    <a:pt x="249" y="173"/>
                  </a:lnTo>
                  <a:close/>
                  <a:moveTo>
                    <a:pt x="90" y="174"/>
                  </a:moveTo>
                  <a:cubicBezTo>
                    <a:pt x="91" y="174"/>
                    <a:pt x="91" y="174"/>
                    <a:pt x="92" y="174"/>
                  </a:cubicBezTo>
                  <a:cubicBezTo>
                    <a:pt x="93" y="174"/>
                    <a:pt x="95" y="174"/>
                    <a:pt x="97" y="174"/>
                  </a:cubicBezTo>
                  <a:cubicBezTo>
                    <a:pt x="95" y="174"/>
                    <a:pt x="94" y="174"/>
                    <a:pt x="92" y="174"/>
                  </a:cubicBezTo>
                  <a:cubicBezTo>
                    <a:pt x="91" y="174"/>
                    <a:pt x="91" y="174"/>
                    <a:pt x="90" y="174"/>
                  </a:cubicBezTo>
                  <a:close/>
                  <a:moveTo>
                    <a:pt x="98" y="175"/>
                  </a:moveTo>
                  <a:cubicBezTo>
                    <a:pt x="98" y="175"/>
                    <a:pt x="99" y="175"/>
                    <a:pt x="100" y="175"/>
                  </a:cubicBezTo>
                  <a:cubicBezTo>
                    <a:pt x="99" y="175"/>
                    <a:pt x="99" y="175"/>
                    <a:pt x="98" y="175"/>
                  </a:cubicBezTo>
                  <a:cubicBezTo>
                    <a:pt x="97" y="175"/>
                    <a:pt x="97" y="176"/>
                    <a:pt x="97" y="176"/>
                  </a:cubicBezTo>
                  <a:cubicBezTo>
                    <a:pt x="104" y="176"/>
                    <a:pt x="111" y="175"/>
                    <a:pt x="118" y="174"/>
                  </a:cubicBezTo>
                  <a:cubicBezTo>
                    <a:pt x="109" y="176"/>
                    <a:pt x="99" y="176"/>
                    <a:pt x="89" y="177"/>
                  </a:cubicBezTo>
                  <a:cubicBezTo>
                    <a:pt x="92" y="176"/>
                    <a:pt x="95" y="176"/>
                    <a:pt x="98" y="175"/>
                  </a:cubicBezTo>
                  <a:close/>
                  <a:moveTo>
                    <a:pt x="78" y="178"/>
                  </a:moveTo>
                  <a:cubicBezTo>
                    <a:pt x="78" y="178"/>
                    <a:pt x="78" y="178"/>
                    <a:pt x="78" y="178"/>
                  </a:cubicBezTo>
                  <a:cubicBezTo>
                    <a:pt x="73" y="178"/>
                    <a:pt x="68" y="179"/>
                    <a:pt x="62" y="179"/>
                  </a:cubicBezTo>
                  <a:cubicBezTo>
                    <a:pt x="64" y="178"/>
                    <a:pt x="66" y="178"/>
                    <a:pt x="68" y="177"/>
                  </a:cubicBezTo>
                  <a:cubicBezTo>
                    <a:pt x="70" y="179"/>
                    <a:pt x="73" y="178"/>
                    <a:pt x="76" y="177"/>
                  </a:cubicBezTo>
                  <a:cubicBezTo>
                    <a:pt x="77" y="177"/>
                    <a:pt x="77" y="177"/>
                    <a:pt x="77" y="177"/>
                  </a:cubicBezTo>
                  <a:cubicBezTo>
                    <a:pt x="77" y="177"/>
                    <a:pt x="77" y="177"/>
                    <a:pt x="77" y="177"/>
                  </a:cubicBezTo>
                  <a:cubicBezTo>
                    <a:pt x="79" y="177"/>
                    <a:pt x="83" y="177"/>
                    <a:pt x="86" y="177"/>
                  </a:cubicBezTo>
                  <a:cubicBezTo>
                    <a:pt x="83" y="177"/>
                    <a:pt x="81" y="177"/>
                    <a:pt x="79" y="178"/>
                  </a:cubicBezTo>
                  <a:cubicBezTo>
                    <a:pt x="81" y="179"/>
                    <a:pt x="86" y="178"/>
                    <a:pt x="86" y="179"/>
                  </a:cubicBezTo>
                  <a:cubicBezTo>
                    <a:pt x="61" y="180"/>
                    <a:pt x="61" y="180"/>
                    <a:pt x="61" y="180"/>
                  </a:cubicBezTo>
                  <a:lnTo>
                    <a:pt x="78" y="178"/>
                  </a:lnTo>
                  <a:close/>
                  <a:moveTo>
                    <a:pt x="102" y="179"/>
                  </a:moveTo>
                  <a:cubicBezTo>
                    <a:pt x="102" y="180"/>
                    <a:pt x="102" y="180"/>
                    <a:pt x="103" y="180"/>
                  </a:cubicBezTo>
                  <a:cubicBezTo>
                    <a:pt x="103" y="180"/>
                    <a:pt x="103" y="180"/>
                    <a:pt x="104" y="180"/>
                  </a:cubicBezTo>
                  <a:cubicBezTo>
                    <a:pt x="104" y="180"/>
                    <a:pt x="104" y="179"/>
                    <a:pt x="105" y="180"/>
                  </a:cubicBezTo>
                  <a:cubicBezTo>
                    <a:pt x="104" y="180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1" y="180"/>
                    <a:pt x="99" y="180"/>
                    <a:pt x="98" y="180"/>
                  </a:cubicBezTo>
                  <a:cubicBezTo>
                    <a:pt x="96" y="179"/>
                    <a:pt x="95" y="181"/>
                    <a:pt x="93" y="181"/>
                  </a:cubicBezTo>
                  <a:cubicBezTo>
                    <a:pt x="94" y="179"/>
                    <a:pt x="99" y="180"/>
                    <a:pt x="102" y="179"/>
                  </a:cubicBezTo>
                  <a:close/>
                  <a:moveTo>
                    <a:pt x="114" y="181"/>
                  </a:moveTo>
                  <a:cubicBezTo>
                    <a:pt x="105" y="181"/>
                    <a:pt x="105" y="181"/>
                    <a:pt x="105" y="181"/>
                  </a:cubicBezTo>
                  <a:cubicBezTo>
                    <a:pt x="104" y="181"/>
                    <a:pt x="104" y="181"/>
                    <a:pt x="104" y="181"/>
                  </a:cubicBezTo>
                  <a:lnTo>
                    <a:pt x="114" y="181"/>
                  </a:lnTo>
                  <a:close/>
                  <a:moveTo>
                    <a:pt x="66" y="182"/>
                  </a:moveTo>
                  <a:cubicBezTo>
                    <a:pt x="76" y="181"/>
                    <a:pt x="76" y="181"/>
                    <a:pt x="76" y="181"/>
                  </a:cubicBezTo>
                  <a:cubicBezTo>
                    <a:pt x="77" y="181"/>
                    <a:pt x="77" y="181"/>
                    <a:pt x="78" y="181"/>
                  </a:cubicBezTo>
                  <a:cubicBezTo>
                    <a:pt x="81" y="181"/>
                    <a:pt x="81" y="181"/>
                    <a:pt x="81" y="181"/>
                  </a:cubicBezTo>
                  <a:cubicBezTo>
                    <a:pt x="78" y="181"/>
                    <a:pt x="78" y="181"/>
                    <a:pt x="78" y="181"/>
                  </a:cubicBezTo>
                  <a:cubicBezTo>
                    <a:pt x="78" y="181"/>
                    <a:pt x="78" y="181"/>
                    <a:pt x="78" y="181"/>
                  </a:cubicBezTo>
                  <a:cubicBezTo>
                    <a:pt x="76" y="181"/>
                    <a:pt x="76" y="181"/>
                    <a:pt x="76" y="181"/>
                  </a:cubicBezTo>
                  <a:cubicBezTo>
                    <a:pt x="76" y="181"/>
                    <a:pt x="76" y="182"/>
                    <a:pt x="75" y="182"/>
                  </a:cubicBezTo>
                  <a:lnTo>
                    <a:pt x="66" y="182"/>
                  </a:lnTo>
                  <a:close/>
                  <a:moveTo>
                    <a:pt x="67" y="183"/>
                  </a:moveTo>
                  <a:cubicBezTo>
                    <a:pt x="73" y="184"/>
                    <a:pt x="78" y="182"/>
                    <a:pt x="84" y="183"/>
                  </a:cubicBezTo>
                  <a:cubicBezTo>
                    <a:pt x="78" y="183"/>
                    <a:pt x="73" y="184"/>
                    <a:pt x="67" y="183"/>
                  </a:cubicBezTo>
                  <a:close/>
                  <a:moveTo>
                    <a:pt x="88" y="183"/>
                  </a:moveTo>
                  <a:cubicBezTo>
                    <a:pt x="86" y="183"/>
                    <a:pt x="86" y="183"/>
                    <a:pt x="86" y="183"/>
                  </a:cubicBezTo>
                  <a:cubicBezTo>
                    <a:pt x="86" y="182"/>
                    <a:pt x="86" y="182"/>
                    <a:pt x="86" y="182"/>
                  </a:cubicBezTo>
                  <a:cubicBezTo>
                    <a:pt x="88" y="182"/>
                    <a:pt x="88" y="182"/>
                    <a:pt x="88" y="182"/>
                  </a:cubicBezTo>
                  <a:lnTo>
                    <a:pt x="88" y="183"/>
                  </a:lnTo>
                  <a:close/>
                  <a:moveTo>
                    <a:pt x="93" y="182"/>
                  </a:moveTo>
                  <a:cubicBezTo>
                    <a:pt x="90" y="182"/>
                    <a:pt x="90" y="182"/>
                    <a:pt x="90" y="182"/>
                  </a:cubicBezTo>
                  <a:cubicBezTo>
                    <a:pt x="90" y="182"/>
                    <a:pt x="90" y="182"/>
                    <a:pt x="90" y="182"/>
                  </a:cubicBezTo>
                  <a:cubicBezTo>
                    <a:pt x="93" y="182"/>
                    <a:pt x="93" y="182"/>
                    <a:pt x="93" y="182"/>
                  </a:cubicBezTo>
                  <a:close/>
                  <a:moveTo>
                    <a:pt x="98" y="182"/>
                  </a:moveTo>
                  <a:cubicBezTo>
                    <a:pt x="94" y="182"/>
                    <a:pt x="94" y="182"/>
                    <a:pt x="94" y="182"/>
                  </a:cubicBezTo>
                  <a:cubicBezTo>
                    <a:pt x="94" y="182"/>
                    <a:pt x="94" y="182"/>
                    <a:pt x="94" y="182"/>
                  </a:cubicBezTo>
                  <a:cubicBezTo>
                    <a:pt x="98" y="182"/>
                    <a:pt x="98" y="182"/>
                    <a:pt x="98" y="182"/>
                  </a:cubicBezTo>
                  <a:close/>
                  <a:moveTo>
                    <a:pt x="103" y="182"/>
                  </a:moveTo>
                  <a:cubicBezTo>
                    <a:pt x="99" y="182"/>
                    <a:pt x="99" y="182"/>
                    <a:pt x="99" y="182"/>
                  </a:cubicBezTo>
                  <a:cubicBezTo>
                    <a:pt x="99" y="181"/>
                    <a:pt x="99" y="181"/>
                    <a:pt x="99" y="181"/>
                  </a:cubicBezTo>
                  <a:cubicBezTo>
                    <a:pt x="103" y="181"/>
                    <a:pt x="103" y="181"/>
                    <a:pt x="103" y="181"/>
                  </a:cubicBezTo>
                  <a:lnTo>
                    <a:pt x="103" y="182"/>
                  </a:lnTo>
                  <a:close/>
                  <a:moveTo>
                    <a:pt x="130" y="186"/>
                  </a:moveTo>
                  <a:cubicBezTo>
                    <a:pt x="132" y="186"/>
                    <a:pt x="132" y="186"/>
                    <a:pt x="132" y="186"/>
                  </a:cubicBezTo>
                  <a:cubicBezTo>
                    <a:pt x="132" y="186"/>
                    <a:pt x="132" y="186"/>
                    <a:pt x="132" y="186"/>
                  </a:cubicBezTo>
                  <a:cubicBezTo>
                    <a:pt x="130" y="186"/>
                    <a:pt x="130" y="186"/>
                    <a:pt x="130" y="186"/>
                  </a:cubicBezTo>
                  <a:close/>
                  <a:moveTo>
                    <a:pt x="126" y="187"/>
                  </a:moveTo>
                  <a:cubicBezTo>
                    <a:pt x="126" y="186"/>
                    <a:pt x="126" y="186"/>
                    <a:pt x="126" y="186"/>
                  </a:cubicBezTo>
                  <a:cubicBezTo>
                    <a:pt x="128" y="186"/>
                    <a:pt x="128" y="186"/>
                    <a:pt x="128" y="186"/>
                  </a:cubicBezTo>
                  <a:cubicBezTo>
                    <a:pt x="128" y="187"/>
                    <a:pt x="128" y="187"/>
                    <a:pt x="128" y="187"/>
                  </a:cubicBezTo>
                  <a:lnTo>
                    <a:pt x="126" y="18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" name="Rectangle 40"/>
            <p:cNvSpPr>
              <a:spLocks noChangeArrowheads="1"/>
            </p:cNvSpPr>
            <p:nvPr/>
          </p:nvSpPr>
          <p:spPr bwMode="auto">
            <a:xfrm>
              <a:off x="11455401" y="1792288"/>
              <a:ext cx="21748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11577638" y="1841500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3" name="Freeform 42"/>
            <p:cNvSpPr>
              <a:spLocks noEditPoints="1"/>
            </p:cNvSpPr>
            <p:nvPr/>
          </p:nvSpPr>
          <p:spPr bwMode="auto">
            <a:xfrm>
              <a:off x="9277351" y="1743075"/>
              <a:ext cx="2227263" cy="122238"/>
            </a:xfrm>
            <a:custGeom>
              <a:avLst/>
              <a:gdLst>
                <a:gd name="T0" fmla="*/ 11 w 92"/>
                <a:gd name="T1" fmla="*/ 0 h 5"/>
                <a:gd name="T2" fmla="*/ 9 w 92"/>
                <a:gd name="T3" fmla="*/ 2 h 5"/>
                <a:gd name="T4" fmla="*/ 21 w 92"/>
                <a:gd name="T5" fmla="*/ 2 h 5"/>
                <a:gd name="T6" fmla="*/ 13 w 92"/>
                <a:gd name="T7" fmla="*/ 3 h 5"/>
                <a:gd name="T8" fmla="*/ 17 w 92"/>
                <a:gd name="T9" fmla="*/ 3 h 5"/>
                <a:gd name="T10" fmla="*/ 0 w 92"/>
                <a:gd name="T11" fmla="*/ 3 h 5"/>
                <a:gd name="T12" fmla="*/ 92 w 92"/>
                <a:gd name="T13" fmla="*/ 4 h 5"/>
                <a:gd name="T14" fmla="*/ 41 w 92"/>
                <a:gd name="T15" fmla="*/ 3 h 5"/>
                <a:gd name="T16" fmla="*/ 40 w 92"/>
                <a:gd name="T17" fmla="*/ 3 h 5"/>
                <a:gd name="T18" fmla="*/ 54 w 92"/>
                <a:gd name="T19" fmla="*/ 2 h 5"/>
                <a:gd name="T20" fmla="*/ 62 w 92"/>
                <a:gd name="T21" fmla="*/ 3 h 5"/>
                <a:gd name="T22" fmla="*/ 66 w 92"/>
                <a:gd name="T23" fmla="*/ 2 h 5"/>
                <a:gd name="T24" fmla="*/ 81 w 92"/>
                <a:gd name="T25" fmla="*/ 2 h 5"/>
                <a:gd name="T26" fmla="*/ 70 w 92"/>
                <a:gd name="T27" fmla="*/ 2 h 5"/>
                <a:gd name="T28" fmla="*/ 26 w 92"/>
                <a:gd name="T29" fmla="*/ 0 h 5"/>
                <a:gd name="T30" fmla="*/ 26 w 92"/>
                <a:gd name="T31" fmla="*/ 0 h 5"/>
                <a:gd name="T32" fmla="*/ 24 w 92"/>
                <a:gd name="T33" fmla="*/ 0 h 5"/>
                <a:gd name="T34" fmla="*/ 13 w 92"/>
                <a:gd name="T35" fmla="*/ 1 h 5"/>
                <a:gd name="T36" fmla="*/ 11 w 92"/>
                <a:gd name="T37" fmla="*/ 0 h 5"/>
                <a:gd name="T38" fmla="*/ 18 w 92"/>
                <a:gd name="T39" fmla="*/ 3 h 5"/>
                <a:gd name="T40" fmla="*/ 18 w 92"/>
                <a:gd name="T41" fmla="*/ 3 h 5"/>
                <a:gd name="T42" fmla="*/ 20 w 92"/>
                <a:gd name="T43" fmla="*/ 3 h 5"/>
                <a:gd name="T44" fmla="*/ 20 w 92"/>
                <a:gd name="T45" fmla="*/ 3 h 5"/>
                <a:gd name="T46" fmla="*/ 18 w 92"/>
                <a:gd name="T47" fmla="*/ 3 h 5"/>
                <a:gd name="T48" fmla="*/ 38 w 92"/>
                <a:gd name="T49" fmla="*/ 2 h 5"/>
                <a:gd name="T50" fmla="*/ 40 w 92"/>
                <a:gd name="T51" fmla="*/ 2 h 5"/>
                <a:gd name="T52" fmla="*/ 27 w 92"/>
                <a:gd name="T53" fmla="*/ 3 h 5"/>
                <a:gd name="T54" fmla="*/ 38 w 92"/>
                <a:gd name="T5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" h="5">
                  <a:moveTo>
                    <a:pt x="11" y="0"/>
                  </a:moveTo>
                  <a:cubicBezTo>
                    <a:pt x="11" y="1"/>
                    <a:pt x="9" y="1"/>
                    <a:pt x="9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3"/>
                    <a:pt x="16" y="2"/>
                    <a:pt x="17" y="3"/>
                  </a:cubicBezTo>
                  <a:cubicBezTo>
                    <a:pt x="12" y="4"/>
                    <a:pt x="5" y="3"/>
                    <a:pt x="0" y="3"/>
                  </a:cubicBezTo>
                  <a:cubicBezTo>
                    <a:pt x="32" y="4"/>
                    <a:pt x="62" y="5"/>
                    <a:pt x="92" y="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5" y="2"/>
                    <a:pt x="49" y="2"/>
                    <a:pt x="54" y="2"/>
                  </a:cubicBezTo>
                  <a:cubicBezTo>
                    <a:pt x="57" y="2"/>
                    <a:pt x="60" y="2"/>
                    <a:pt x="62" y="3"/>
                  </a:cubicBezTo>
                  <a:cubicBezTo>
                    <a:pt x="63" y="2"/>
                    <a:pt x="66" y="3"/>
                    <a:pt x="66" y="2"/>
                  </a:cubicBezTo>
                  <a:cubicBezTo>
                    <a:pt x="70" y="2"/>
                    <a:pt x="76" y="2"/>
                    <a:pt x="81" y="2"/>
                  </a:cubicBezTo>
                  <a:cubicBezTo>
                    <a:pt x="76" y="2"/>
                    <a:pt x="75" y="2"/>
                    <a:pt x="70" y="2"/>
                  </a:cubicBezTo>
                  <a:cubicBezTo>
                    <a:pt x="56" y="1"/>
                    <a:pt x="38" y="2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1"/>
                    <a:pt x="15" y="0"/>
                    <a:pt x="13" y="1"/>
                  </a:cubicBezTo>
                  <a:cubicBezTo>
                    <a:pt x="11" y="1"/>
                    <a:pt x="12" y="0"/>
                    <a:pt x="11" y="0"/>
                  </a:cubicBezTo>
                  <a:close/>
                  <a:moveTo>
                    <a:pt x="18" y="3"/>
                  </a:moveTo>
                  <a:cubicBezTo>
                    <a:pt x="18" y="3"/>
                    <a:pt x="18" y="3"/>
                    <a:pt x="18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lnTo>
                    <a:pt x="18" y="3"/>
                  </a:lnTo>
                  <a:close/>
                  <a:moveTo>
                    <a:pt x="38" y="2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36" y="2"/>
                    <a:pt x="31" y="4"/>
                    <a:pt x="27" y="3"/>
                  </a:cubicBezTo>
                  <a:cubicBezTo>
                    <a:pt x="30" y="1"/>
                    <a:pt x="35" y="2"/>
                    <a:pt x="38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4" name="Rectangle 43"/>
            <p:cNvSpPr>
              <a:spLocks noChangeArrowheads="1"/>
            </p:cNvSpPr>
            <p:nvPr/>
          </p:nvSpPr>
          <p:spPr bwMode="auto">
            <a:xfrm>
              <a:off x="11334751" y="4773613"/>
              <a:ext cx="120650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11358563" y="179228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6" name="Freeform 45"/>
            <p:cNvSpPr>
              <a:spLocks/>
            </p:cNvSpPr>
            <p:nvPr/>
          </p:nvSpPr>
          <p:spPr bwMode="auto">
            <a:xfrm>
              <a:off x="11261726" y="2330450"/>
              <a:ext cx="96838" cy="23813"/>
            </a:xfrm>
            <a:custGeom>
              <a:avLst/>
              <a:gdLst>
                <a:gd name="T0" fmla="*/ 31 w 61"/>
                <a:gd name="T1" fmla="*/ 15 h 15"/>
                <a:gd name="T2" fmla="*/ 61 w 61"/>
                <a:gd name="T3" fmla="*/ 0 h 15"/>
                <a:gd name="T4" fmla="*/ 0 w 61"/>
                <a:gd name="T5" fmla="*/ 15 h 15"/>
                <a:gd name="T6" fmla="*/ 31 w 6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15">
                  <a:moveTo>
                    <a:pt x="31" y="15"/>
                  </a:moveTo>
                  <a:lnTo>
                    <a:pt x="61" y="0"/>
                  </a:lnTo>
                  <a:lnTo>
                    <a:pt x="0" y="15"/>
                  </a:lnTo>
                  <a:lnTo>
                    <a:pt x="31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7" name="Freeform 46"/>
            <p:cNvSpPr>
              <a:spLocks/>
            </p:cNvSpPr>
            <p:nvPr/>
          </p:nvSpPr>
          <p:spPr bwMode="auto">
            <a:xfrm>
              <a:off x="11261726" y="2159000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11093451" y="5140325"/>
              <a:ext cx="217488" cy="49213"/>
            </a:xfrm>
            <a:custGeom>
              <a:avLst/>
              <a:gdLst>
                <a:gd name="T0" fmla="*/ 1 w 9"/>
                <a:gd name="T1" fmla="*/ 0 h 2"/>
                <a:gd name="T2" fmla="*/ 0 w 9"/>
                <a:gd name="T3" fmla="*/ 1 h 2"/>
                <a:gd name="T4" fmla="*/ 9 w 9"/>
                <a:gd name="T5" fmla="*/ 1 h 2"/>
                <a:gd name="T6" fmla="*/ 4 w 9"/>
                <a:gd name="T7" fmla="*/ 0 h 2"/>
                <a:gd name="T8" fmla="*/ 4 w 9"/>
                <a:gd name="T9" fmla="*/ 1 h 2"/>
                <a:gd name="T10" fmla="*/ 1 w 9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7" y="1"/>
                    <a:pt x="4" y="2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11237913" y="2109788"/>
              <a:ext cx="49213" cy="25400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0" name="Freeform 49"/>
            <p:cNvSpPr>
              <a:spLocks/>
            </p:cNvSpPr>
            <p:nvPr/>
          </p:nvSpPr>
          <p:spPr bwMode="auto">
            <a:xfrm>
              <a:off x="11237913" y="4872038"/>
              <a:ext cx="49213" cy="0"/>
            </a:xfrm>
            <a:custGeom>
              <a:avLst/>
              <a:gdLst>
                <a:gd name="T0" fmla="*/ 15 w 31"/>
                <a:gd name="T1" fmla="*/ 31 w 31"/>
                <a:gd name="T2" fmla="*/ 0 w 31"/>
                <a:gd name="T3" fmla="*/ 15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15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1" name="Rectangle 50"/>
            <p:cNvSpPr>
              <a:spLocks noChangeArrowheads="1"/>
            </p:cNvSpPr>
            <p:nvPr/>
          </p:nvSpPr>
          <p:spPr bwMode="auto">
            <a:xfrm>
              <a:off x="11044238" y="4994275"/>
              <a:ext cx="1206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11117263" y="5262563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3" name="Rectangle 52"/>
            <p:cNvSpPr>
              <a:spLocks noChangeArrowheads="1"/>
            </p:cNvSpPr>
            <p:nvPr/>
          </p:nvSpPr>
          <p:spPr bwMode="auto">
            <a:xfrm>
              <a:off x="11044238" y="4945063"/>
              <a:ext cx="1206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4" name="Rectangle 53"/>
            <p:cNvSpPr>
              <a:spLocks noChangeArrowheads="1"/>
            </p:cNvSpPr>
            <p:nvPr/>
          </p:nvSpPr>
          <p:spPr bwMode="auto">
            <a:xfrm>
              <a:off x="10777538" y="4797425"/>
              <a:ext cx="36353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11020426" y="2085975"/>
              <a:ext cx="47625" cy="49213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1 h 2"/>
                <a:gd name="T4" fmla="*/ 0 w 2"/>
                <a:gd name="T5" fmla="*/ 1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2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10947401" y="4846638"/>
              <a:ext cx="120650" cy="25400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0 h 1"/>
                <a:gd name="T4" fmla="*/ 5 w 5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2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11020426" y="5213350"/>
              <a:ext cx="23813" cy="25400"/>
            </a:xfrm>
            <a:custGeom>
              <a:avLst/>
              <a:gdLst>
                <a:gd name="T0" fmla="*/ 15 w 15"/>
                <a:gd name="T1" fmla="*/ 16 h 16"/>
                <a:gd name="T2" fmla="*/ 15 w 15"/>
                <a:gd name="T3" fmla="*/ 0 h 16"/>
                <a:gd name="T4" fmla="*/ 0 w 15"/>
                <a:gd name="T5" fmla="*/ 16 h 16"/>
                <a:gd name="T6" fmla="*/ 15 w 15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6">
                  <a:moveTo>
                    <a:pt x="15" y="16"/>
                  </a:moveTo>
                  <a:lnTo>
                    <a:pt x="15" y="0"/>
                  </a:lnTo>
                  <a:lnTo>
                    <a:pt x="0" y="16"/>
                  </a:lnTo>
                  <a:lnTo>
                    <a:pt x="15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8" name="Freeform 57"/>
            <p:cNvSpPr>
              <a:spLocks/>
            </p:cNvSpPr>
            <p:nvPr/>
          </p:nvSpPr>
          <p:spPr bwMode="auto">
            <a:xfrm>
              <a:off x="10294938" y="2159000"/>
              <a:ext cx="725488" cy="23813"/>
            </a:xfrm>
            <a:custGeom>
              <a:avLst/>
              <a:gdLst>
                <a:gd name="T0" fmla="*/ 30 w 30"/>
                <a:gd name="T1" fmla="*/ 0 h 1"/>
                <a:gd name="T2" fmla="*/ 0 w 30"/>
                <a:gd name="T3" fmla="*/ 0 h 1"/>
                <a:gd name="T4" fmla="*/ 30 w 30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">
                  <a:moveTo>
                    <a:pt x="3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1" y="1"/>
                    <a:pt x="18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10826751" y="2109788"/>
              <a:ext cx="169863" cy="25400"/>
            </a:xfrm>
            <a:custGeom>
              <a:avLst/>
              <a:gdLst>
                <a:gd name="T0" fmla="*/ 1 w 7"/>
                <a:gd name="T1" fmla="*/ 1 h 1"/>
                <a:gd name="T2" fmla="*/ 7 w 7"/>
                <a:gd name="T3" fmla="*/ 0 h 1"/>
                <a:gd name="T4" fmla="*/ 1 w 7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">
                  <a:moveTo>
                    <a:pt x="1" y="1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0" name="Freeform 59"/>
            <p:cNvSpPr>
              <a:spLocks/>
            </p:cNvSpPr>
            <p:nvPr/>
          </p:nvSpPr>
          <p:spPr bwMode="auto">
            <a:xfrm>
              <a:off x="10923588" y="5116513"/>
              <a:ext cx="73025" cy="23813"/>
            </a:xfrm>
            <a:custGeom>
              <a:avLst/>
              <a:gdLst>
                <a:gd name="T0" fmla="*/ 46 w 46"/>
                <a:gd name="T1" fmla="*/ 15 h 15"/>
                <a:gd name="T2" fmla="*/ 46 w 46"/>
                <a:gd name="T3" fmla="*/ 0 h 15"/>
                <a:gd name="T4" fmla="*/ 0 w 46"/>
                <a:gd name="T5" fmla="*/ 15 h 15"/>
                <a:gd name="T6" fmla="*/ 46 w 46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15">
                  <a:moveTo>
                    <a:pt x="46" y="15"/>
                  </a:moveTo>
                  <a:lnTo>
                    <a:pt x="46" y="0"/>
                  </a:lnTo>
                  <a:lnTo>
                    <a:pt x="0" y="15"/>
                  </a:lnTo>
                  <a:lnTo>
                    <a:pt x="46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1" name="Rectangle 60"/>
            <p:cNvSpPr>
              <a:spLocks noChangeArrowheads="1"/>
            </p:cNvSpPr>
            <p:nvPr/>
          </p:nvSpPr>
          <p:spPr bwMode="auto">
            <a:xfrm>
              <a:off x="10583863" y="5213350"/>
              <a:ext cx="387350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auto">
            <a:xfrm>
              <a:off x="10899776" y="1449388"/>
              <a:ext cx="47625" cy="0"/>
            </a:xfrm>
            <a:custGeom>
              <a:avLst/>
              <a:gdLst>
                <a:gd name="T0" fmla="*/ 15 w 30"/>
                <a:gd name="T1" fmla="*/ 30 w 30"/>
                <a:gd name="T2" fmla="*/ 0 w 30"/>
                <a:gd name="T3" fmla="*/ 15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15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3" name="Freeform 62"/>
            <p:cNvSpPr>
              <a:spLocks/>
            </p:cNvSpPr>
            <p:nvPr/>
          </p:nvSpPr>
          <p:spPr bwMode="auto">
            <a:xfrm>
              <a:off x="10802938" y="4872038"/>
              <a:ext cx="96838" cy="0"/>
            </a:xfrm>
            <a:custGeom>
              <a:avLst/>
              <a:gdLst>
                <a:gd name="T0" fmla="*/ 30 w 61"/>
                <a:gd name="T1" fmla="*/ 61 w 61"/>
                <a:gd name="T2" fmla="*/ 0 w 61"/>
                <a:gd name="T3" fmla="*/ 30 w 6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1">
                  <a:moveTo>
                    <a:pt x="30" y="0"/>
                  </a:moveTo>
                  <a:lnTo>
                    <a:pt x="61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10802938" y="5116513"/>
              <a:ext cx="96838" cy="23813"/>
            </a:xfrm>
            <a:custGeom>
              <a:avLst/>
              <a:gdLst>
                <a:gd name="T0" fmla="*/ 4 w 4"/>
                <a:gd name="T1" fmla="*/ 1 h 1"/>
                <a:gd name="T2" fmla="*/ 0 w 4"/>
                <a:gd name="T3" fmla="*/ 0 h 1"/>
                <a:gd name="T4" fmla="*/ 4 w 4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3" y="1"/>
                    <a:pt x="1" y="0"/>
                    <a:pt x="0" y="0"/>
                  </a:cubicBezTo>
                  <a:cubicBezTo>
                    <a:pt x="1" y="0"/>
                    <a:pt x="2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5" name="Freeform 64"/>
            <p:cNvSpPr>
              <a:spLocks/>
            </p:cNvSpPr>
            <p:nvPr/>
          </p:nvSpPr>
          <p:spPr bwMode="auto">
            <a:xfrm>
              <a:off x="10729913" y="4651375"/>
              <a:ext cx="120650" cy="23813"/>
            </a:xfrm>
            <a:custGeom>
              <a:avLst/>
              <a:gdLst>
                <a:gd name="T0" fmla="*/ 46 w 76"/>
                <a:gd name="T1" fmla="*/ 15 h 15"/>
                <a:gd name="T2" fmla="*/ 76 w 76"/>
                <a:gd name="T3" fmla="*/ 0 h 15"/>
                <a:gd name="T4" fmla="*/ 0 w 76"/>
                <a:gd name="T5" fmla="*/ 0 h 15"/>
                <a:gd name="T6" fmla="*/ 46 w 76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5">
                  <a:moveTo>
                    <a:pt x="46" y="15"/>
                  </a:moveTo>
                  <a:lnTo>
                    <a:pt x="76" y="0"/>
                  </a:lnTo>
                  <a:lnTo>
                    <a:pt x="0" y="0"/>
                  </a:lnTo>
                  <a:lnTo>
                    <a:pt x="46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6" name="Freeform 65"/>
            <p:cNvSpPr>
              <a:spLocks/>
            </p:cNvSpPr>
            <p:nvPr/>
          </p:nvSpPr>
          <p:spPr bwMode="auto">
            <a:xfrm>
              <a:off x="10706101" y="1743075"/>
              <a:ext cx="120650" cy="25400"/>
            </a:xfrm>
            <a:custGeom>
              <a:avLst/>
              <a:gdLst>
                <a:gd name="T0" fmla="*/ 1 w 5"/>
                <a:gd name="T1" fmla="*/ 1 h 1"/>
                <a:gd name="T2" fmla="*/ 5 w 5"/>
                <a:gd name="T3" fmla="*/ 1 h 1"/>
                <a:gd name="T4" fmla="*/ 5 w 5"/>
                <a:gd name="T5" fmla="*/ 0 h 1"/>
                <a:gd name="T6" fmla="*/ 0 w 5"/>
                <a:gd name="T7" fmla="*/ 0 h 1"/>
                <a:gd name="T8" fmla="*/ 0 w 5"/>
                <a:gd name="T9" fmla="*/ 1 h 1"/>
                <a:gd name="T10" fmla="*/ 1 w 5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">
                  <a:moveTo>
                    <a:pt x="1" y="1"/>
                  </a:moveTo>
                  <a:cubicBezTo>
                    <a:pt x="2" y="0"/>
                    <a:pt x="3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7" name="Freeform 66"/>
            <p:cNvSpPr>
              <a:spLocks/>
            </p:cNvSpPr>
            <p:nvPr/>
          </p:nvSpPr>
          <p:spPr bwMode="auto">
            <a:xfrm>
              <a:off x="10583863" y="4945063"/>
              <a:ext cx="219075" cy="49213"/>
            </a:xfrm>
            <a:custGeom>
              <a:avLst/>
              <a:gdLst>
                <a:gd name="T0" fmla="*/ 7 w 9"/>
                <a:gd name="T1" fmla="*/ 1 h 2"/>
                <a:gd name="T2" fmla="*/ 7 w 9"/>
                <a:gd name="T3" fmla="*/ 1 h 2"/>
                <a:gd name="T4" fmla="*/ 9 w 9"/>
                <a:gd name="T5" fmla="*/ 0 h 2"/>
                <a:gd name="T6" fmla="*/ 0 w 9"/>
                <a:gd name="T7" fmla="*/ 0 h 2"/>
                <a:gd name="T8" fmla="*/ 7 w 9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7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5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8" name="Freeform 67"/>
            <p:cNvSpPr>
              <a:spLocks/>
            </p:cNvSpPr>
            <p:nvPr/>
          </p:nvSpPr>
          <p:spPr bwMode="auto">
            <a:xfrm>
              <a:off x="10753726" y="4968875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9" name="Rectangle 68"/>
            <p:cNvSpPr>
              <a:spLocks noChangeArrowheads="1"/>
            </p:cNvSpPr>
            <p:nvPr/>
          </p:nvSpPr>
          <p:spPr bwMode="auto">
            <a:xfrm>
              <a:off x="10680701" y="1449388"/>
              <a:ext cx="9683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0" name="Freeform 69"/>
            <p:cNvSpPr>
              <a:spLocks/>
            </p:cNvSpPr>
            <p:nvPr/>
          </p:nvSpPr>
          <p:spPr bwMode="auto">
            <a:xfrm>
              <a:off x="10439401" y="5116513"/>
              <a:ext cx="338138" cy="23813"/>
            </a:xfrm>
            <a:custGeom>
              <a:avLst/>
              <a:gdLst>
                <a:gd name="T0" fmla="*/ 14 w 14"/>
                <a:gd name="T1" fmla="*/ 0 h 1"/>
                <a:gd name="T2" fmla="*/ 0 w 14"/>
                <a:gd name="T3" fmla="*/ 0 h 1"/>
                <a:gd name="T4" fmla="*/ 0 w 14"/>
                <a:gd name="T5" fmla="*/ 0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cubicBezTo>
                    <a:pt x="8" y="0"/>
                    <a:pt x="6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9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1" name="Rectangle 70"/>
            <p:cNvSpPr>
              <a:spLocks noChangeArrowheads="1"/>
            </p:cNvSpPr>
            <p:nvPr/>
          </p:nvSpPr>
          <p:spPr bwMode="auto">
            <a:xfrm>
              <a:off x="10342563" y="1743075"/>
              <a:ext cx="338138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2" name="Freeform 71"/>
            <p:cNvSpPr>
              <a:spLocks/>
            </p:cNvSpPr>
            <p:nvPr/>
          </p:nvSpPr>
          <p:spPr bwMode="auto">
            <a:xfrm>
              <a:off x="10609263" y="1498600"/>
              <a:ext cx="47625" cy="25400"/>
            </a:xfrm>
            <a:custGeom>
              <a:avLst/>
              <a:gdLst>
                <a:gd name="T0" fmla="*/ 30 w 30"/>
                <a:gd name="T1" fmla="*/ 16 h 16"/>
                <a:gd name="T2" fmla="*/ 30 w 30"/>
                <a:gd name="T3" fmla="*/ 0 h 16"/>
                <a:gd name="T4" fmla="*/ 0 w 30"/>
                <a:gd name="T5" fmla="*/ 16 h 16"/>
                <a:gd name="T6" fmla="*/ 30 w 30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6">
                  <a:moveTo>
                    <a:pt x="30" y="16"/>
                  </a:moveTo>
                  <a:lnTo>
                    <a:pt x="30" y="0"/>
                  </a:lnTo>
                  <a:lnTo>
                    <a:pt x="0" y="16"/>
                  </a:lnTo>
                  <a:lnTo>
                    <a:pt x="30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3" name="Freeform 72"/>
            <p:cNvSpPr>
              <a:spLocks/>
            </p:cNvSpPr>
            <p:nvPr/>
          </p:nvSpPr>
          <p:spPr bwMode="auto">
            <a:xfrm>
              <a:off x="10583863" y="1914525"/>
              <a:ext cx="73025" cy="0"/>
            </a:xfrm>
            <a:custGeom>
              <a:avLst/>
              <a:gdLst>
                <a:gd name="T0" fmla="*/ 16 w 46"/>
                <a:gd name="T1" fmla="*/ 46 w 46"/>
                <a:gd name="T2" fmla="*/ 0 w 46"/>
                <a:gd name="T3" fmla="*/ 1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16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4" name="Freeform 73"/>
            <p:cNvSpPr>
              <a:spLocks/>
            </p:cNvSpPr>
            <p:nvPr/>
          </p:nvSpPr>
          <p:spPr bwMode="auto">
            <a:xfrm>
              <a:off x="10318751" y="4456113"/>
              <a:ext cx="338138" cy="49213"/>
            </a:xfrm>
            <a:custGeom>
              <a:avLst/>
              <a:gdLst>
                <a:gd name="T0" fmla="*/ 0 w 14"/>
                <a:gd name="T1" fmla="*/ 1 h 2"/>
                <a:gd name="T2" fmla="*/ 14 w 14"/>
                <a:gd name="T3" fmla="*/ 1 h 2"/>
                <a:gd name="T4" fmla="*/ 0 w 14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2">
                  <a:moveTo>
                    <a:pt x="0" y="1"/>
                  </a:moveTo>
                  <a:cubicBezTo>
                    <a:pt x="5" y="1"/>
                    <a:pt x="10" y="2"/>
                    <a:pt x="14" y="1"/>
                  </a:cubicBezTo>
                  <a:cubicBezTo>
                    <a:pt x="9" y="1"/>
                    <a:pt x="4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5" name="Freeform 74"/>
            <p:cNvSpPr>
              <a:spLocks/>
            </p:cNvSpPr>
            <p:nvPr/>
          </p:nvSpPr>
          <p:spPr bwMode="auto">
            <a:xfrm>
              <a:off x="10583863" y="3306763"/>
              <a:ext cx="49213" cy="0"/>
            </a:xfrm>
            <a:custGeom>
              <a:avLst/>
              <a:gdLst>
                <a:gd name="T0" fmla="*/ 16 w 31"/>
                <a:gd name="T1" fmla="*/ 31 w 31"/>
                <a:gd name="T2" fmla="*/ 0 w 31"/>
                <a:gd name="T3" fmla="*/ 16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16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6" name="Freeform 75"/>
            <p:cNvSpPr>
              <a:spLocks/>
            </p:cNvSpPr>
            <p:nvPr/>
          </p:nvSpPr>
          <p:spPr bwMode="auto">
            <a:xfrm>
              <a:off x="10560051" y="2085975"/>
              <a:ext cx="49213" cy="0"/>
            </a:xfrm>
            <a:custGeom>
              <a:avLst/>
              <a:gdLst>
                <a:gd name="T0" fmla="*/ 15 w 31"/>
                <a:gd name="T1" fmla="*/ 31 w 31"/>
                <a:gd name="T2" fmla="*/ 0 w 31"/>
                <a:gd name="T3" fmla="*/ 15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15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7" name="Freeform 76"/>
            <p:cNvSpPr>
              <a:spLocks/>
            </p:cNvSpPr>
            <p:nvPr/>
          </p:nvSpPr>
          <p:spPr bwMode="auto">
            <a:xfrm>
              <a:off x="10366376" y="2085975"/>
              <a:ext cx="120650" cy="23813"/>
            </a:xfrm>
            <a:custGeom>
              <a:avLst/>
              <a:gdLst>
                <a:gd name="T0" fmla="*/ 0 w 5"/>
                <a:gd name="T1" fmla="*/ 0 h 1"/>
                <a:gd name="T2" fmla="*/ 2 w 5"/>
                <a:gd name="T3" fmla="*/ 1 h 1"/>
                <a:gd name="T4" fmla="*/ 5 w 5"/>
                <a:gd name="T5" fmla="*/ 0 h 1"/>
                <a:gd name="T6" fmla="*/ 0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cubicBezTo>
                    <a:pt x="1" y="0"/>
                    <a:pt x="1" y="1"/>
                    <a:pt x="2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8" name="Freeform 77"/>
            <p:cNvSpPr>
              <a:spLocks/>
            </p:cNvSpPr>
            <p:nvPr/>
          </p:nvSpPr>
          <p:spPr bwMode="auto">
            <a:xfrm>
              <a:off x="10318751" y="2109788"/>
              <a:ext cx="265113" cy="25400"/>
            </a:xfrm>
            <a:custGeom>
              <a:avLst/>
              <a:gdLst>
                <a:gd name="T0" fmla="*/ 11 w 11"/>
                <a:gd name="T1" fmla="*/ 0 h 1"/>
                <a:gd name="T2" fmla="*/ 4 w 11"/>
                <a:gd name="T3" fmla="*/ 0 h 1"/>
                <a:gd name="T4" fmla="*/ 0 w 11"/>
                <a:gd name="T5" fmla="*/ 1 h 1"/>
                <a:gd name="T6" fmla="*/ 11 w 1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0"/>
                  </a:moveTo>
                  <a:cubicBezTo>
                    <a:pt x="8" y="0"/>
                    <a:pt x="7" y="0"/>
                    <a:pt x="4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0"/>
                    <a:pt x="8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auto">
            <a:xfrm>
              <a:off x="10245726" y="1987550"/>
              <a:ext cx="241300" cy="25400"/>
            </a:xfrm>
            <a:custGeom>
              <a:avLst/>
              <a:gdLst>
                <a:gd name="T0" fmla="*/ 0 w 10"/>
                <a:gd name="T1" fmla="*/ 1 h 1"/>
                <a:gd name="T2" fmla="*/ 10 w 10"/>
                <a:gd name="T3" fmla="*/ 1 h 1"/>
                <a:gd name="T4" fmla="*/ 0 w 1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">
                  <a:moveTo>
                    <a:pt x="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6" y="1"/>
                    <a:pt x="3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0" name="Freeform 79"/>
            <p:cNvSpPr>
              <a:spLocks/>
            </p:cNvSpPr>
            <p:nvPr/>
          </p:nvSpPr>
          <p:spPr bwMode="auto">
            <a:xfrm>
              <a:off x="10487026" y="2012950"/>
              <a:ext cx="73025" cy="0"/>
            </a:xfrm>
            <a:custGeom>
              <a:avLst/>
              <a:gdLst>
                <a:gd name="T0" fmla="*/ 3 w 3"/>
                <a:gd name="T1" fmla="*/ 0 w 3"/>
                <a:gd name="T2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1" name="Freeform 80"/>
            <p:cNvSpPr>
              <a:spLocks/>
            </p:cNvSpPr>
            <p:nvPr/>
          </p:nvSpPr>
          <p:spPr bwMode="auto">
            <a:xfrm>
              <a:off x="10487026" y="3821113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2" name="Freeform 81"/>
            <p:cNvSpPr>
              <a:spLocks/>
            </p:cNvSpPr>
            <p:nvPr/>
          </p:nvSpPr>
          <p:spPr bwMode="auto">
            <a:xfrm>
              <a:off x="10487026" y="5360988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3" name="Rectangle 82"/>
            <p:cNvSpPr>
              <a:spLocks noChangeArrowheads="1"/>
            </p:cNvSpPr>
            <p:nvPr/>
          </p:nvSpPr>
          <p:spPr bwMode="auto">
            <a:xfrm>
              <a:off x="10439401" y="3306763"/>
              <a:ext cx="9683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4" name="Freeform 83"/>
            <p:cNvSpPr>
              <a:spLocks/>
            </p:cNvSpPr>
            <p:nvPr/>
          </p:nvSpPr>
          <p:spPr bwMode="auto">
            <a:xfrm>
              <a:off x="10366376" y="4432300"/>
              <a:ext cx="146050" cy="23813"/>
            </a:xfrm>
            <a:custGeom>
              <a:avLst/>
              <a:gdLst>
                <a:gd name="T0" fmla="*/ 1 w 6"/>
                <a:gd name="T1" fmla="*/ 0 h 1"/>
                <a:gd name="T2" fmla="*/ 6 w 6"/>
                <a:gd name="T3" fmla="*/ 0 h 1"/>
                <a:gd name="T4" fmla="*/ 4 w 6"/>
                <a:gd name="T5" fmla="*/ 0 h 1"/>
                <a:gd name="T6" fmla="*/ 1 w 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1" y="0"/>
                  </a:moveTo>
                  <a:cubicBezTo>
                    <a:pt x="2" y="1"/>
                    <a:pt x="5" y="1"/>
                    <a:pt x="6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4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5" name="Freeform 84"/>
            <p:cNvSpPr>
              <a:spLocks/>
            </p:cNvSpPr>
            <p:nvPr/>
          </p:nvSpPr>
          <p:spPr bwMode="auto">
            <a:xfrm>
              <a:off x="10512426" y="4432300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6" name="Freeform 85"/>
            <p:cNvSpPr>
              <a:spLocks/>
            </p:cNvSpPr>
            <p:nvPr/>
          </p:nvSpPr>
          <p:spPr bwMode="auto">
            <a:xfrm>
              <a:off x="10439401" y="4872038"/>
              <a:ext cx="47625" cy="23813"/>
            </a:xfrm>
            <a:custGeom>
              <a:avLst/>
              <a:gdLst>
                <a:gd name="T0" fmla="*/ 30 w 30"/>
                <a:gd name="T1" fmla="*/ 15 h 15"/>
                <a:gd name="T2" fmla="*/ 30 w 30"/>
                <a:gd name="T3" fmla="*/ 0 h 15"/>
                <a:gd name="T4" fmla="*/ 0 w 30"/>
                <a:gd name="T5" fmla="*/ 15 h 15"/>
                <a:gd name="T6" fmla="*/ 30 w 30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5">
                  <a:moveTo>
                    <a:pt x="30" y="15"/>
                  </a:moveTo>
                  <a:lnTo>
                    <a:pt x="30" y="0"/>
                  </a:lnTo>
                  <a:lnTo>
                    <a:pt x="0" y="15"/>
                  </a:lnTo>
                  <a:lnTo>
                    <a:pt x="3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7" name="Freeform 86"/>
            <p:cNvSpPr>
              <a:spLocks/>
            </p:cNvSpPr>
            <p:nvPr/>
          </p:nvSpPr>
          <p:spPr bwMode="auto">
            <a:xfrm>
              <a:off x="10269538" y="1865313"/>
              <a:ext cx="193675" cy="49213"/>
            </a:xfrm>
            <a:custGeom>
              <a:avLst/>
              <a:gdLst>
                <a:gd name="T0" fmla="*/ 1 w 8"/>
                <a:gd name="T1" fmla="*/ 2 h 2"/>
                <a:gd name="T2" fmla="*/ 2 w 8"/>
                <a:gd name="T3" fmla="*/ 1 h 2"/>
                <a:gd name="T4" fmla="*/ 3 w 8"/>
                <a:gd name="T5" fmla="*/ 2 h 2"/>
                <a:gd name="T6" fmla="*/ 8 w 8"/>
                <a:gd name="T7" fmla="*/ 2 h 2"/>
                <a:gd name="T8" fmla="*/ 8 w 8"/>
                <a:gd name="T9" fmla="*/ 1 h 2"/>
                <a:gd name="T10" fmla="*/ 0 w 8"/>
                <a:gd name="T11" fmla="*/ 1 h 2"/>
                <a:gd name="T12" fmla="*/ 1 w 8"/>
                <a:gd name="T13" fmla="*/ 1 h 2"/>
                <a:gd name="T14" fmla="*/ 1 w 8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">
                  <a:moveTo>
                    <a:pt x="1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0"/>
                    <a:pt x="7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8" name="Rectangle 87"/>
            <p:cNvSpPr>
              <a:spLocks noChangeArrowheads="1"/>
            </p:cNvSpPr>
            <p:nvPr/>
          </p:nvSpPr>
          <p:spPr bwMode="auto">
            <a:xfrm>
              <a:off x="9567863" y="2500313"/>
              <a:ext cx="895350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9" name="Rectangle 88"/>
            <p:cNvSpPr>
              <a:spLocks noChangeArrowheads="1"/>
            </p:cNvSpPr>
            <p:nvPr/>
          </p:nvSpPr>
          <p:spPr bwMode="auto">
            <a:xfrm>
              <a:off x="10390188" y="3355975"/>
              <a:ext cx="49213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0" name="Freeform 89"/>
            <p:cNvSpPr>
              <a:spLocks/>
            </p:cNvSpPr>
            <p:nvPr/>
          </p:nvSpPr>
          <p:spPr bwMode="auto">
            <a:xfrm>
              <a:off x="10415588" y="4945063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1" name="Freeform 90"/>
            <p:cNvSpPr>
              <a:spLocks/>
            </p:cNvSpPr>
            <p:nvPr/>
          </p:nvSpPr>
          <p:spPr bwMode="auto">
            <a:xfrm>
              <a:off x="10390188" y="536098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2" name="Freeform 91"/>
            <p:cNvSpPr>
              <a:spLocks/>
            </p:cNvSpPr>
            <p:nvPr/>
          </p:nvSpPr>
          <p:spPr bwMode="auto">
            <a:xfrm>
              <a:off x="10342563" y="2330450"/>
              <a:ext cx="73025" cy="23813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0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3" name="Freeform 92"/>
            <p:cNvSpPr>
              <a:spLocks/>
            </p:cNvSpPr>
            <p:nvPr/>
          </p:nvSpPr>
          <p:spPr bwMode="auto">
            <a:xfrm>
              <a:off x="10366376" y="2549525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4" name="Freeform 93"/>
            <p:cNvSpPr>
              <a:spLocks/>
            </p:cNvSpPr>
            <p:nvPr/>
          </p:nvSpPr>
          <p:spPr bwMode="auto">
            <a:xfrm>
              <a:off x="10269538" y="323373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5" name="Freeform 94"/>
            <p:cNvSpPr>
              <a:spLocks/>
            </p:cNvSpPr>
            <p:nvPr/>
          </p:nvSpPr>
          <p:spPr bwMode="auto">
            <a:xfrm>
              <a:off x="10269538" y="3259138"/>
              <a:ext cx="49213" cy="23813"/>
            </a:xfrm>
            <a:custGeom>
              <a:avLst/>
              <a:gdLst>
                <a:gd name="T0" fmla="*/ 31 w 31"/>
                <a:gd name="T1" fmla="*/ 15 h 15"/>
                <a:gd name="T2" fmla="*/ 31 w 31"/>
                <a:gd name="T3" fmla="*/ 0 h 15"/>
                <a:gd name="T4" fmla="*/ 0 w 31"/>
                <a:gd name="T5" fmla="*/ 15 h 15"/>
                <a:gd name="T6" fmla="*/ 31 w 3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31" y="15"/>
                  </a:moveTo>
                  <a:lnTo>
                    <a:pt x="31" y="0"/>
                  </a:lnTo>
                  <a:lnTo>
                    <a:pt x="0" y="15"/>
                  </a:lnTo>
                  <a:lnTo>
                    <a:pt x="31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6" name="Freeform 95"/>
            <p:cNvSpPr>
              <a:spLocks/>
            </p:cNvSpPr>
            <p:nvPr/>
          </p:nvSpPr>
          <p:spPr bwMode="auto">
            <a:xfrm>
              <a:off x="10245726" y="2109788"/>
              <a:ext cx="49213" cy="25400"/>
            </a:xfrm>
            <a:custGeom>
              <a:avLst/>
              <a:gdLst>
                <a:gd name="T0" fmla="*/ 0 w 31"/>
                <a:gd name="T1" fmla="*/ 0 h 16"/>
                <a:gd name="T2" fmla="*/ 0 w 31"/>
                <a:gd name="T3" fmla="*/ 16 h 16"/>
                <a:gd name="T4" fmla="*/ 31 w 31"/>
                <a:gd name="T5" fmla="*/ 16 h 16"/>
                <a:gd name="T6" fmla="*/ 0 w 31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6">
                  <a:moveTo>
                    <a:pt x="0" y="0"/>
                  </a:moveTo>
                  <a:lnTo>
                    <a:pt x="0" y="16"/>
                  </a:lnTo>
                  <a:lnTo>
                    <a:pt x="31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7" name="Freeform 96"/>
            <p:cNvSpPr>
              <a:spLocks/>
            </p:cNvSpPr>
            <p:nvPr/>
          </p:nvSpPr>
          <p:spPr bwMode="auto">
            <a:xfrm>
              <a:off x="10221913" y="3722688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8" name="Freeform 97"/>
            <p:cNvSpPr>
              <a:spLocks/>
            </p:cNvSpPr>
            <p:nvPr/>
          </p:nvSpPr>
          <p:spPr bwMode="auto">
            <a:xfrm>
              <a:off x="9713913" y="1401763"/>
              <a:ext cx="531813" cy="23813"/>
            </a:xfrm>
            <a:custGeom>
              <a:avLst/>
              <a:gdLst>
                <a:gd name="T0" fmla="*/ 22 w 22"/>
                <a:gd name="T1" fmla="*/ 1 h 1"/>
                <a:gd name="T2" fmla="*/ 0 w 22"/>
                <a:gd name="T3" fmla="*/ 1 h 1"/>
                <a:gd name="T4" fmla="*/ 22 w 2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">
                  <a:moveTo>
                    <a:pt x="22" y="1"/>
                  </a:moveTo>
                  <a:cubicBezTo>
                    <a:pt x="15" y="1"/>
                    <a:pt x="6" y="0"/>
                    <a:pt x="0" y="1"/>
                  </a:cubicBezTo>
                  <a:lnTo>
                    <a:pt x="22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9" name="Freeform 98"/>
            <p:cNvSpPr>
              <a:spLocks/>
            </p:cNvSpPr>
            <p:nvPr/>
          </p:nvSpPr>
          <p:spPr bwMode="auto">
            <a:xfrm>
              <a:off x="10028238" y="4945063"/>
              <a:ext cx="241300" cy="23813"/>
            </a:xfrm>
            <a:custGeom>
              <a:avLst/>
              <a:gdLst>
                <a:gd name="T0" fmla="*/ 5 w 10"/>
                <a:gd name="T1" fmla="*/ 1 h 1"/>
                <a:gd name="T2" fmla="*/ 10 w 10"/>
                <a:gd name="T3" fmla="*/ 0 h 1"/>
                <a:gd name="T4" fmla="*/ 0 w 10"/>
                <a:gd name="T5" fmla="*/ 0 h 1"/>
                <a:gd name="T6" fmla="*/ 5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5" y="1"/>
                  </a:moveTo>
                  <a:cubicBezTo>
                    <a:pt x="6" y="0"/>
                    <a:pt x="9" y="1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5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0" name="Freeform 99"/>
            <p:cNvSpPr>
              <a:spLocks/>
            </p:cNvSpPr>
            <p:nvPr/>
          </p:nvSpPr>
          <p:spPr bwMode="auto">
            <a:xfrm>
              <a:off x="9591676" y="1841500"/>
              <a:ext cx="654050" cy="73025"/>
            </a:xfrm>
            <a:custGeom>
              <a:avLst/>
              <a:gdLst>
                <a:gd name="T0" fmla="*/ 13 w 27"/>
                <a:gd name="T1" fmla="*/ 1 h 3"/>
                <a:gd name="T2" fmla="*/ 12 w 27"/>
                <a:gd name="T3" fmla="*/ 1 h 3"/>
                <a:gd name="T4" fmla="*/ 10 w 27"/>
                <a:gd name="T5" fmla="*/ 1 h 3"/>
                <a:gd name="T6" fmla="*/ 4 w 27"/>
                <a:gd name="T7" fmla="*/ 1 h 3"/>
                <a:gd name="T8" fmla="*/ 5 w 27"/>
                <a:gd name="T9" fmla="*/ 1 h 3"/>
                <a:gd name="T10" fmla="*/ 4 w 27"/>
                <a:gd name="T11" fmla="*/ 1 h 3"/>
                <a:gd name="T12" fmla="*/ 0 w 27"/>
                <a:gd name="T13" fmla="*/ 3 h 3"/>
                <a:gd name="T14" fmla="*/ 11 w 27"/>
                <a:gd name="T15" fmla="*/ 3 h 3"/>
                <a:gd name="T16" fmla="*/ 10 w 27"/>
                <a:gd name="T17" fmla="*/ 2 h 3"/>
                <a:gd name="T18" fmla="*/ 12 w 27"/>
                <a:gd name="T19" fmla="*/ 2 h 3"/>
                <a:gd name="T20" fmla="*/ 13 w 27"/>
                <a:gd name="T21" fmla="*/ 3 h 3"/>
                <a:gd name="T22" fmla="*/ 15 w 27"/>
                <a:gd name="T23" fmla="*/ 3 h 3"/>
                <a:gd name="T24" fmla="*/ 18 w 27"/>
                <a:gd name="T25" fmla="*/ 2 h 3"/>
                <a:gd name="T26" fmla="*/ 19 w 27"/>
                <a:gd name="T27" fmla="*/ 2 h 3"/>
                <a:gd name="T28" fmla="*/ 22 w 27"/>
                <a:gd name="T29" fmla="*/ 2 h 3"/>
                <a:gd name="T30" fmla="*/ 27 w 27"/>
                <a:gd name="T31" fmla="*/ 2 h 3"/>
                <a:gd name="T32" fmla="*/ 14 w 27"/>
                <a:gd name="T33" fmla="*/ 1 h 3"/>
                <a:gd name="T34" fmla="*/ 15 w 27"/>
                <a:gd name="T35" fmla="*/ 1 h 3"/>
                <a:gd name="T36" fmla="*/ 13 w 27"/>
                <a:gd name="T3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3">
                  <a:moveTo>
                    <a:pt x="13" y="1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0" y="0"/>
                    <a:pt x="10" y="1"/>
                  </a:cubicBezTo>
                  <a:cubicBezTo>
                    <a:pt x="9" y="2"/>
                    <a:pt x="6" y="2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1" y="2"/>
                    <a:pt x="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1" y="2"/>
                    <a:pt x="11" y="2"/>
                    <a:pt x="12" y="2"/>
                  </a:cubicBezTo>
                  <a:cubicBezTo>
                    <a:pt x="12" y="2"/>
                    <a:pt x="13" y="2"/>
                    <a:pt x="13" y="3"/>
                  </a:cubicBezTo>
                  <a:cubicBezTo>
                    <a:pt x="13" y="3"/>
                    <a:pt x="15" y="2"/>
                    <a:pt x="15" y="3"/>
                  </a:cubicBezTo>
                  <a:cubicBezTo>
                    <a:pt x="16" y="2"/>
                    <a:pt x="18" y="3"/>
                    <a:pt x="18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2"/>
                    <a:pt x="21" y="3"/>
                    <a:pt x="22" y="2"/>
                  </a:cubicBezTo>
                  <a:cubicBezTo>
                    <a:pt x="24" y="3"/>
                    <a:pt x="25" y="2"/>
                    <a:pt x="27" y="2"/>
                  </a:cubicBezTo>
                  <a:cubicBezTo>
                    <a:pt x="23" y="2"/>
                    <a:pt x="18" y="2"/>
                    <a:pt x="14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3" y="0"/>
                    <a:pt x="14" y="2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1" name="Freeform 100"/>
            <p:cNvSpPr>
              <a:spLocks/>
            </p:cNvSpPr>
            <p:nvPr/>
          </p:nvSpPr>
          <p:spPr bwMode="auto">
            <a:xfrm>
              <a:off x="10172701" y="323373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2" name="Freeform 101"/>
            <p:cNvSpPr>
              <a:spLocks/>
            </p:cNvSpPr>
            <p:nvPr/>
          </p:nvSpPr>
          <p:spPr bwMode="auto">
            <a:xfrm>
              <a:off x="10198101" y="4260850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3" name="Freeform 102"/>
            <p:cNvSpPr>
              <a:spLocks/>
            </p:cNvSpPr>
            <p:nvPr/>
          </p:nvSpPr>
          <p:spPr bwMode="auto">
            <a:xfrm>
              <a:off x="10172701" y="2012950"/>
              <a:ext cx="49213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4" name="Freeform 103"/>
            <p:cNvSpPr>
              <a:spLocks/>
            </p:cNvSpPr>
            <p:nvPr/>
          </p:nvSpPr>
          <p:spPr bwMode="auto">
            <a:xfrm>
              <a:off x="10148888" y="2109788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5" name="Freeform 104"/>
            <p:cNvSpPr>
              <a:spLocks/>
            </p:cNvSpPr>
            <p:nvPr/>
          </p:nvSpPr>
          <p:spPr bwMode="auto">
            <a:xfrm>
              <a:off x="10052051" y="5360988"/>
              <a:ext cx="146050" cy="0"/>
            </a:xfrm>
            <a:custGeom>
              <a:avLst/>
              <a:gdLst>
                <a:gd name="T0" fmla="*/ 0 w 6"/>
                <a:gd name="T1" fmla="*/ 6 w 6"/>
                <a:gd name="T2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cubicBezTo>
                    <a:pt x="2" y="0"/>
                    <a:pt x="4" y="0"/>
                    <a:pt x="6" y="0"/>
                  </a:cubicBezTo>
                  <a:cubicBezTo>
                    <a:pt x="4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6" name="Freeform 105"/>
            <p:cNvSpPr>
              <a:spLocks/>
            </p:cNvSpPr>
            <p:nvPr/>
          </p:nvSpPr>
          <p:spPr bwMode="auto">
            <a:xfrm>
              <a:off x="10148888" y="4089400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7" name="Freeform 106"/>
            <p:cNvSpPr>
              <a:spLocks/>
            </p:cNvSpPr>
            <p:nvPr/>
          </p:nvSpPr>
          <p:spPr bwMode="auto">
            <a:xfrm>
              <a:off x="9012238" y="3111500"/>
              <a:ext cx="1185863" cy="73025"/>
            </a:xfrm>
            <a:custGeom>
              <a:avLst/>
              <a:gdLst>
                <a:gd name="T0" fmla="*/ 1 w 49"/>
                <a:gd name="T1" fmla="*/ 0 h 3"/>
                <a:gd name="T2" fmla="*/ 0 w 49"/>
                <a:gd name="T3" fmla="*/ 1 h 3"/>
                <a:gd name="T4" fmla="*/ 13 w 49"/>
                <a:gd name="T5" fmla="*/ 1 h 3"/>
                <a:gd name="T6" fmla="*/ 49 w 49"/>
                <a:gd name="T7" fmla="*/ 1 h 3"/>
                <a:gd name="T8" fmla="*/ 3 w 49"/>
                <a:gd name="T9" fmla="*/ 0 h 3"/>
                <a:gd name="T10" fmla="*/ 3 w 49"/>
                <a:gd name="T11" fmla="*/ 1 h 3"/>
                <a:gd name="T12" fmla="*/ 1 w 49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3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5" y="1"/>
                    <a:pt x="9" y="3"/>
                    <a:pt x="13" y="1"/>
                  </a:cubicBezTo>
                  <a:cubicBezTo>
                    <a:pt x="26" y="1"/>
                    <a:pt x="36" y="2"/>
                    <a:pt x="49" y="1"/>
                  </a:cubicBezTo>
                  <a:cubicBezTo>
                    <a:pt x="33" y="0"/>
                    <a:pt x="19" y="1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8" name="Freeform 107"/>
            <p:cNvSpPr>
              <a:spLocks/>
            </p:cNvSpPr>
            <p:nvPr/>
          </p:nvSpPr>
          <p:spPr bwMode="auto">
            <a:xfrm>
              <a:off x="10148888" y="452913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9" name="Freeform 108"/>
            <p:cNvSpPr>
              <a:spLocks/>
            </p:cNvSpPr>
            <p:nvPr/>
          </p:nvSpPr>
          <p:spPr bwMode="auto">
            <a:xfrm>
              <a:off x="10101263" y="5629275"/>
              <a:ext cx="96838" cy="0"/>
            </a:xfrm>
            <a:custGeom>
              <a:avLst/>
              <a:gdLst>
                <a:gd name="T0" fmla="*/ 0 w 61"/>
                <a:gd name="T1" fmla="*/ 61 w 61"/>
                <a:gd name="T2" fmla="*/ 0 w 61"/>
                <a:gd name="T3" fmla="*/ 0 w 6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1">
                  <a:moveTo>
                    <a:pt x="0" y="0"/>
                  </a:moveTo>
                  <a:lnTo>
                    <a:pt x="6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0" name="Freeform 109"/>
            <p:cNvSpPr>
              <a:spLocks/>
            </p:cNvSpPr>
            <p:nvPr/>
          </p:nvSpPr>
          <p:spPr bwMode="auto">
            <a:xfrm>
              <a:off x="10125076" y="4284663"/>
              <a:ext cx="47625" cy="0"/>
            </a:xfrm>
            <a:custGeom>
              <a:avLst/>
              <a:gdLst>
                <a:gd name="T0" fmla="*/ 15 w 30"/>
                <a:gd name="T1" fmla="*/ 30 w 30"/>
                <a:gd name="T2" fmla="*/ 0 w 30"/>
                <a:gd name="T3" fmla="*/ 15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15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1" name="Rectangle 110"/>
            <p:cNvSpPr>
              <a:spLocks noChangeArrowheads="1"/>
            </p:cNvSpPr>
            <p:nvPr/>
          </p:nvSpPr>
          <p:spPr bwMode="auto">
            <a:xfrm>
              <a:off x="10052051" y="4627563"/>
              <a:ext cx="73025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2" name="Freeform 111"/>
            <p:cNvSpPr>
              <a:spLocks/>
            </p:cNvSpPr>
            <p:nvPr/>
          </p:nvSpPr>
          <p:spPr bwMode="auto">
            <a:xfrm>
              <a:off x="9907588" y="3625850"/>
              <a:ext cx="217488" cy="47625"/>
            </a:xfrm>
            <a:custGeom>
              <a:avLst/>
              <a:gdLst>
                <a:gd name="T0" fmla="*/ 0 w 9"/>
                <a:gd name="T1" fmla="*/ 1 h 2"/>
                <a:gd name="T2" fmla="*/ 9 w 9"/>
                <a:gd name="T3" fmla="*/ 0 h 2"/>
                <a:gd name="T4" fmla="*/ 0 w 9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2">
                  <a:moveTo>
                    <a:pt x="0" y="1"/>
                  </a:moveTo>
                  <a:cubicBezTo>
                    <a:pt x="3" y="1"/>
                    <a:pt x="8" y="2"/>
                    <a:pt x="9" y="0"/>
                  </a:cubicBezTo>
                  <a:cubicBezTo>
                    <a:pt x="7" y="2"/>
                    <a:pt x="2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3" name="Freeform 112"/>
            <p:cNvSpPr>
              <a:spLocks/>
            </p:cNvSpPr>
            <p:nvPr/>
          </p:nvSpPr>
          <p:spPr bwMode="auto">
            <a:xfrm>
              <a:off x="9761538" y="2012950"/>
              <a:ext cx="314325" cy="0"/>
            </a:xfrm>
            <a:custGeom>
              <a:avLst/>
              <a:gdLst>
                <a:gd name="T0" fmla="*/ 0 w 198"/>
                <a:gd name="T1" fmla="*/ 198 w 198"/>
                <a:gd name="T2" fmla="*/ 0 w 198"/>
                <a:gd name="T3" fmla="*/ 0 w 19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98">
                  <a:moveTo>
                    <a:pt x="0" y="0"/>
                  </a:moveTo>
                  <a:lnTo>
                    <a:pt x="198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4" name="Freeform 113"/>
            <p:cNvSpPr>
              <a:spLocks/>
            </p:cNvSpPr>
            <p:nvPr/>
          </p:nvSpPr>
          <p:spPr bwMode="auto">
            <a:xfrm>
              <a:off x="8963026" y="2819400"/>
              <a:ext cx="23813" cy="2381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5" name="Freeform 114"/>
            <p:cNvSpPr>
              <a:spLocks/>
            </p:cNvSpPr>
            <p:nvPr/>
          </p:nvSpPr>
          <p:spPr bwMode="auto">
            <a:xfrm>
              <a:off x="8818563" y="2843213"/>
              <a:ext cx="71438" cy="23813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0 w 3"/>
                <a:gd name="T5" fmla="*/ 0 h 1"/>
                <a:gd name="T6" fmla="*/ 3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6" name="Freeform 115"/>
            <p:cNvSpPr>
              <a:spLocks/>
            </p:cNvSpPr>
            <p:nvPr/>
          </p:nvSpPr>
          <p:spPr bwMode="auto">
            <a:xfrm>
              <a:off x="8963026" y="2843213"/>
              <a:ext cx="0" cy="23813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7" name="Freeform 116"/>
            <p:cNvSpPr>
              <a:spLocks/>
            </p:cNvSpPr>
            <p:nvPr/>
          </p:nvSpPr>
          <p:spPr bwMode="auto">
            <a:xfrm>
              <a:off x="8721726" y="2794000"/>
              <a:ext cx="1354138" cy="73025"/>
            </a:xfrm>
            <a:custGeom>
              <a:avLst/>
              <a:gdLst>
                <a:gd name="T0" fmla="*/ 6 w 56"/>
                <a:gd name="T1" fmla="*/ 0 h 3"/>
                <a:gd name="T2" fmla="*/ 0 w 56"/>
                <a:gd name="T3" fmla="*/ 1 h 3"/>
                <a:gd name="T4" fmla="*/ 3 w 56"/>
                <a:gd name="T5" fmla="*/ 2 h 3"/>
                <a:gd name="T6" fmla="*/ 1 w 56"/>
                <a:gd name="T7" fmla="*/ 2 h 3"/>
                <a:gd name="T8" fmla="*/ 4 w 56"/>
                <a:gd name="T9" fmla="*/ 2 h 3"/>
                <a:gd name="T10" fmla="*/ 11 w 56"/>
                <a:gd name="T11" fmla="*/ 1 h 3"/>
                <a:gd name="T12" fmla="*/ 14 w 56"/>
                <a:gd name="T13" fmla="*/ 2 h 3"/>
                <a:gd name="T14" fmla="*/ 14 w 56"/>
                <a:gd name="T15" fmla="*/ 2 h 3"/>
                <a:gd name="T16" fmla="*/ 16 w 56"/>
                <a:gd name="T17" fmla="*/ 1 h 3"/>
                <a:gd name="T18" fmla="*/ 18 w 56"/>
                <a:gd name="T19" fmla="*/ 2 h 3"/>
                <a:gd name="T20" fmla="*/ 20 w 56"/>
                <a:gd name="T21" fmla="*/ 1 h 3"/>
                <a:gd name="T22" fmla="*/ 28 w 56"/>
                <a:gd name="T23" fmla="*/ 1 h 3"/>
                <a:gd name="T24" fmla="*/ 26 w 56"/>
                <a:gd name="T25" fmla="*/ 0 h 3"/>
                <a:gd name="T26" fmla="*/ 38 w 56"/>
                <a:gd name="T27" fmla="*/ 0 h 3"/>
                <a:gd name="T28" fmla="*/ 36 w 56"/>
                <a:gd name="T29" fmla="*/ 1 h 3"/>
                <a:gd name="T30" fmla="*/ 47 w 56"/>
                <a:gd name="T31" fmla="*/ 1 h 3"/>
                <a:gd name="T32" fmla="*/ 45 w 56"/>
                <a:gd name="T33" fmla="*/ 1 h 3"/>
                <a:gd name="T34" fmla="*/ 56 w 56"/>
                <a:gd name="T35" fmla="*/ 0 h 3"/>
                <a:gd name="T36" fmla="*/ 6 w 56"/>
                <a:gd name="T3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6" h="3">
                  <a:moveTo>
                    <a:pt x="6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3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3"/>
                    <a:pt x="2" y="2"/>
                    <a:pt x="4" y="2"/>
                  </a:cubicBezTo>
                  <a:cubicBezTo>
                    <a:pt x="5" y="1"/>
                    <a:pt x="9" y="1"/>
                    <a:pt x="11" y="1"/>
                  </a:cubicBezTo>
                  <a:cubicBezTo>
                    <a:pt x="11" y="1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5" y="1"/>
                    <a:pt x="16" y="1"/>
                  </a:cubicBezTo>
                  <a:cubicBezTo>
                    <a:pt x="18" y="1"/>
                    <a:pt x="18" y="2"/>
                    <a:pt x="18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4" y="2"/>
                    <a:pt x="26" y="1"/>
                    <a:pt x="28" y="1"/>
                  </a:cubicBezTo>
                  <a:cubicBezTo>
                    <a:pt x="27" y="1"/>
                    <a:pt x="27" y="0"/>
                    <a:pt x="26" y="0"/>
                  </a:cubicBezTo>
                  <a:cubicBezTo>
                    <a:pt x="31" y="0"/>
                    <a:pt x="35" y="0"/>
                    <a:pt x="38" y="0"/>
                  </a:cubicBezTo>
                  <a:cubicBezTo>
                    <a:pt x="39" y="1"/>
                    <a:pt x="36" y="0"/>
                    <a:pt x="36" y="1"/>
                  </a:cubicBezTo>
                  <a:cubicBezTo>
                    <a:pt x="40" y="1"/>
                    <a:pt x="44" y="2"/>
                    <a:pt x="47" y="1"/>
                  </a:cubicBezTo>
                  <a:cubicBezTo>
                    <a:pt x="46" y="1"/>
                    <a:pt x="45" y="1"/>
                    <a:pt x="45" y="1"/>
                  </a:cubicBezTo>
                  <a:cubicBezTo>
                    <a:pt x="49" y="0"/>
                    <a:pt x="53" y="1"/>
                    <a:pt x="5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8" name="Freeform 117"/>
            <p:cNvSpPr>
              <a:spLocks/>
            </p:cNvSpPr>
            <p:nvPr/>
          </p:nvSpPr>
          <p:spPr bwMode="auto">
            <a:xfrm>
              <a:off x="8696326" y="2819400"/>
              <a:ext cx="2540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9" name="Freeform 118"/>
            <p:cNvSpPr>
              <a:spLocks/>
            </p:cNvSpPr>
            <p:nvPr/>
          </p:nvSpPr>
          <p:spPr bwMode="auto">
            <a:xfrm>
              <a:off x="9931401" y="4284663"/>
              <a:ext cx="169863" cy="25400"/>
            </a:xfrm>
            <a:custGeom>
              <a:avLst/>
              <a:gdLst>
                <a:gd name="T0" fmla="*/ 2 w 7"/>
                <a:gd name="T1" fmla="*/ 0 h 1"/>
                <a:gd name="T2" fmla="*/ 3 w 7"/>
                <a:gd name="T3" fmla="*/ 1 h 1"/>
                <a:gd name="T4" fmla="*/ 7 w 7"/>
                <a:gd name="T5" fmla="*/ 1 h 1"/>
                <a:gd name="T6" fmla="*/ 0 w 7"/>
                <a:gd name="T7" fmla="*/ 0 h 1"/>
                <a:gd name="T8" fmla="*/ 2 w 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">
                  <a:moveTo>
                    <a:pt x="2" y="0"/>
                  </a:moveTo>
                  <a:cubicBezTo>
                    <a:pt x="2" y="0"/>
                    <a:pt x="3" y="1"/>
                    <a:pt x="3" y="1"/>
                  </a:cubicBezTo>
                  <a:cubicBezTo>
                    <a:pt x="4" y="1"/>
                    <a:pt x="6" y="1"/>
                    <a:pt x="7" y="1"/>
                  </a:cubicBezTo>
                  <a:cubicBezTo>
                    <a:pt x="6" y="0"/>
                    <a:pt x="1" y="0"/>
                    <a:pt x="0" y="0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0" name="Freeform 119"/>
            <p:cNvSpPr>
              <a:spLocks/>
            </p:cNvSpPr>
            <p:nvPr/>
          </p:nvSpPr>
          <p:spPr bwMode="auto">
            <a:xfrm>
              <a:off x="9494838" y="1474788"/>
              <a:ext cx="581025" cy="23813"/>
            </a:xfrm>
            <a:custGeom>
              <a:avLst/>
              <a:gdLst>
                <a:gd name="T0" fmla="*/ 24 w 24"/>
                <a:gd name="T1" fmla="*/ 1 h 1"/>
                <a:gd name="T2" fmla="*/ 0 w 24"/>
                <a:gd name="T3" fmla="*/ 0 h 1"/>
                <a:gd name="T4" fmla="*/ 24 w 24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">
                  <a:moveTo>
                    <a:pt x="24" y="1"/>
                  </a:moveTo>
                  <a:cubicBezTo>
                    <a:pt x="16" y="1"/>
                    <a:pt x="7" y="0"/>
                    <a:pt x="0" y="0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1" name="Freeform 120"/>
            <p:cNvSpPr>
              <a:spLocks/>
            </p:cNvSpPr>
            <p:nvPr/>
          </p:nvSpPr>
          <p:spPr bwMode="auto">
            <a:xfrm>
              <a:off x="9955213" y="4235450"/>
              <a:ext cx="96838" cy="49213"/>
            </a:xfrm>
            <a:custGeom>
              <a:avLst/>
              <a:gdLst>
                <a:gd name="T0" fmla="*/ 1 w 4"/>
                <a:gd name="T1" fmla="*/ 1 h 2"/>
                <a:gd name="T2" fmla="*/ 4 w 4"/>
                <a:gd name="T3" fmla="*/ 0 h 2"/>
                <a:gd name="T4" fmla="*/ 0 w 4"/>
                <a:gd name="T5" fmla="*/ 1 h 2"/>
                <a:gd name="T6" fmla="*/ 1 w 4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1" y="1"/>
                  </a:moveTo>
                  <a:cubicBezTo>
                    <a:pt x="2" y="0"/>
                    <a:pt x="4" y="2"/>
                    <a:pt x="4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2" name="Freeform 121"/>
            <p:cNvSpPr>
              <a:spLocks/>
            </p:cNvSpPr>
            <p:nvPr/>
          </p:nvSpPr>
          <p:spPr bwMode="auto">
            <a:xfrm>
              <a:off x="9979026" y="1865313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3" name="Rectangle 122"/>
            <p:cNvSpPr>
              <a:spLocks noChangeArrowheads="1"/>
            </p:cNvSpPr>
            <p:nvPr/>
          </p:nvSpPr>
          <p:spPr bwMode="auto">
            <a:xfrm>
              <a:off x="9955213" y="4627563"/>
              <a:ext cx="73025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4" name="Rectangle 123"/>
            <p:cNvSpPr>
              <a:spLocks noChangeArrowheads="1"/>
            </p:cNvSpPr>
            <p:nvPr/>
          </p:nvSpPr>
          <p:spPr bwMode="auto">
            <a:xfrm>
              <a:off x="9931401" y="5629275"/>
              <a:ext cx="9683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5" name="Rectangle 124"/>
            <p:cNvSpPr>
              <a:spLocks noChangeArrowheads="1"/>
            </p:cNvSpPr>
            <p:nvPr/>
          </p:nvSpPr>
          <p:spPr bwMode="auto">
            <a:xfrm>
              <a:off x="9955213" y="1743075"/>
              <a:ext cx="492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6" name="Freeform 125"/>
            <p:cNvSpPr>
              <a:spLocks/>
            </p:cNvSpPr>
            <p:nvPr/>
          </p:nvSpPr>
          <p:spPr bwMode="auto">
            <a:xfrm>
              <a:off x="9931401" y="3503613"/>
              <a:ext cx="73025" cy="0"/>
            </a:xfrm>
            <a:custGeom>
              <a:avLst/>
              <a:gdLst>
                <a:gd name="T0" fmla="*/ 30 w 46"/>
                <a:gd name="T1" fmla="*/ 46 w 46"/>
                <a:gd name="T2" fmla="*/ 0 w 46"/>
                <a:gd name="T3" fmla="*/ 30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0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7" name="Freeform 126"/>
            <p:cNvSpPr>
              <a:spLocks/>
            </p:cNvSpPr>
            <p:nvPr/>
          </p:nvSpPr>
          <p:spPr bwMode="auto">
            <a:xfrm>
              <a:off x="9737726" y="3087688"/>
              <a:ext cx="217488" cy="23813"/>
            </a:xfrm>
            <a:custGeom>
              <a:avLst/>
              <a:gdLst>
                <a:gd name="T0" fmla="*/ 9 w 9"/>
                <a:gd name="T1" fmla="*/ 0 h 1"/>
                <a:gd name="T2" fmla="*/ 0 w 9"/>
                <a:gd name="T3" fmla="*/ 0 h 1"/>
                <a:gd name="T4" fmla="*/ 9 w 9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1"/>
                    <a:pt x="6" y="1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8" name="Freeform 127"/>
            <p:cNvSpPr>
              <a:spLocks/>
            </p:cNvSpPr>
            <p:nvPr/>
          </p:nvSpPr>
          <p:spPr bwMode="auto">
            <a:xfrm>
              <a:off x="9761538" y="4333875"/>
              <a:ext cx="193675" cy="23813"/>
            </a:xfrm>
            <a:custGeom>
              <a:avLst/>
              <a:gdLst>
                <a:gd name="T0" fmla="*/ 31 w 122"/>
                <a:gd name="T1" fmla="*/ 15 h 15"/>
                <a:gd name="T2" fmla="*/ 122 w 122"/>
                <a:gd name="T3" fmla="*/ 0 h 15"/>
                <a:gd name="T4" fmla="*/ 0 w 122"/>
                <a:gd name="T5" fmla="*/ 15 h 15"/>
                <a:gd name="T6" fmla="*/ 31 w 122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15">
                  <a:moveTo>
                    <a:pt x="31" y="15"/>
                  </a:moveTo>
                  <a:lnTo>
                    <a:pt x="122" y="0"/>
                  </a:lnTo>
                  <a:lnTo>
                    <a:pt x="0" y="15"/>
                  </a:lnTo>
                  <a:lnTo>
                    <a:pt x="31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9" name="Freeform 128"/>
            <p:cNvSpPr>
              <a:spLocks/>
            </p:cNvSpPr>
            <p:nvPr/>
          </p:nvSpPr>
          <p:spPr bwMode="auto">
            <a:xfrm>
              <a:off x="9858376" y="4089400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0" name="Rectangle 129"/>
            <p:cNvSpPr>
              <a:spLocks noChangeArrowheads="1"/>
            </p:cNvSpPr>
            <p:nvPr/>
          </p:nvSpPr>
          <p:spPr bwMode="auto">
            <a:xfrm>
              <a:off x="9301163" y="2403475"/>
              <a:ext cx="606425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1" name="Freeform 130"/>
            <p:cNvSpPr>
              <a:spLocks/>
            </p:cNvSpPr>
            <p:nvPr/>
          </p:nvSpPr>
          <p:spPr bwMode="auto">
            <a:xfrm>
              <a:off x="9834563" y="2744788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2" name="Freeform 131"/>
            <p:cNvSpPr>
              <a:spLocks/>
            </p:cNvSpPr>
            <p:nvPr/>
          </p:nvSpPr>
          <p:spPr bwMode="auto">
            <a:xfrm>
              <a:off x="9180513" y="2427288"/>
              <a:ext cx="581025" cy="49213"/>
            </a:xfrm>
            <a:custGeom>
              <a:avLst/>
              <a:gdLst>
                <a:gd name="T0" fmla="*/ 15 w 24"/>
                <a:gd name="T1" fmla="*/ 2 h 2"/>
                <a:gd name="T2" fmla="*/ 20 w 24"/>
                <a:gd name="T3" fmla="*/ 2 h 2"/>
                <a:gd name="T4" fmla="*/ 24 w 24"/>
                <a:gd name="T5" fmla="*/ 1 h 2"/>
                <a:gd name="T6" fmla="*/ 0 w 24"/>
                <a:gd name="T7" fmla="*/ 1 h 2"/>
                <a:gd name="T8" fmla="*/ 15 w 24"/>
                <a:gd name="T9" fmla="*/ 1 h 2"/>
                <a:gd name="T10" fmla="*/ 15 w 2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">
                  <a:moveTo>
                    <a:pt x="15" y="2"/>
                  </a:moveTo>
                  <a:cubicBezTo>
                    <a:pt x="17" y="2"/>
                    <a:pt x="20" y="1"/>
                    <a:pt x="20" y="2"/>
                  </a:cubicBezTo>
                  <a:cubicBezTo>
                    <a:pt x="19" y="0"/>
                    <a:pt x="23" y="1"/>
                    <a:pt x="24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10" y="1"/>
                    <a:pt x="15" y="1"/>
                  </a:cubicBezTo>
                  <a:lnTo>
                    <a:pt x="15" y="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3" name="Freeform 132"/>
            <p:cNvSpPr>
              <a:spLocks/>
            </p:cNvSpPr>
            <p:nvPr/>
          </p:nvSpPr>
          <p:spPr bwMode="auto">
            <a:xfrm>
              <a:off x="9688513" y="2744788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4" name="Freeform 133"/>
            <p:cNvSpPr>
              <a:spLocks/>
            </p:cNvSpPr>
            <p:nvPr/>
          </p:nvSpPr>
          <p:spPr bwMode="auto">
            <a:xfrm>
              <a:off x="9688513" y="2255838"/>
              <a:ext cx="49213" cy="25400"/>
            </a:xfrm>
            <a:custGeom>
              <a:avLst/>
              <a:gdLst>
                <a:gd name="T0" fmla="*/ 31 w 31"/>
                <a:gd name="T1" fmla="*/ 16 h 16"/>
                <a:gd name="T2" fmla="*/ 31 w 31"/>
                <a:gd name="T3" fmla="*/ 0 h 16"/>
                <a:gd name="T4" fmla="*/ 0 w 31"/>
                <a:gd name="T5" fmla="*/ 16 h 16"/>
                <a:gd name="T6" fmla="*/ 31 w 31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6">
                  <a:moveTo>
                    <a:pt x="31" y="16"/>
                  </a:moveTo>
                  <a:lnTo>
                    <a:pt x="31" y="0"/>
                  </a:lnTo>
                  <a:lnTo>
                    <a:pt x="0" y="16"/>
                  </a:lnTo>
                  <a:lnTo>
                    <a:pt x="31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5" name="Rectangle 134"/>
            <p:cNvSpPr>
              <a:spLocks noChangeArrowheads="1"/>
            </p:cNvSpPr>
            <p:nvPr/>
          </p:nvSpPr>
          <p:spPr bwMode="auto">
            <a:xfrm>
              <a:off x="9544051" y="2305050"/>
              <a:ext cx="16986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6" name="Freeform 135"/>
            <p:cNvSpPr>
              <a:spLocks/>
            </p:cNvSpPr>
            <p:nvPr/>
          </p:nvSpPr>
          <p:spPr bwMode="auto">
            <a:xfrm>
              <a:off x="9326563" y="5335588"/>
              <a:ext cx="387350" cy="49213"/>
            </a:xfrm>
            <a:custGeom>
              <a:avLst/>
              <a:gdLst>
                <a:gd name="T0" fmla="*/ 16 w 16"/>
                <a:gd name="T1" fmla="*/ 1 h 2"/>
                <a:gd name="T2" fmla="*/ 0 w 16"/>
                <a:gd name="T3" fmla="*/ 1 h 2"/>
                <a:gd name="T4" fmla="*/ 0 w 16"/>
                <a:gd name="T5" fmla="*/ 2 h 2"/>
                <a:gd name="T6" fmla="*/ 16 w 1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2">
                  <a:moveTo>
                    <a:pt x="16" y="1"/>
                  </a:moveTo>
                  <a:cubicBezTo>
                    <a:pt x="10" y="2"/>
                    <a:pt x="5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5" y="1"/>
                    <a:pt x="12" y="2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7" name="Freeform 136"/>
            <p:cNvSpPr>
              <a:spLocks/>
            </p:cNvSpPr>
            <p:nvPr/>
          </p:nvSpPr>
          <p:spPr bwMode="auto">
            <a:xfrm>
              <a:off x="9617076" y="3990975"/>
              <a:ext cx="71438" cy="25400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8" name="Freeform 137"/>
            <p:cNvSpPr>
              <a:spLocks/>
            </p:cNvSpPr>
            <p:nvPr/>
          </p:nvSpPr>
          <p:spPr bwMode="auto">
            <a:xfrm>
              <a:off x="9617076" y="2330450"/>
              <a:ext cx="47625" cy="0"/>
            </a:xfrm>
            <a:custGeom>
              <a:avLst/>
              <a:gdLst>
                <a:gd name="T0" fmla="*/ 15 w 30"/>
                <a:gd name="T1" fmla="*/ 30 w 30"/>
                <a:gd name="T2" fmla="*/ 0 w 30"/>
                <a:gd name="T3" fmla="*/ 15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15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9" name="Freeform 138"/>
            <p:cNvSpPr>
              <a:spLocks/>
            </p:cNvSpPr>
            <p:nvPr/>
          </p:nvSpPr>
          <p:spPr bwMode="auto">
            <a:xfrm>
              <a:off x="9350376" y="3062288"/>
              <a:ext cx="290513" cy="49213"/>
            </a:xfrm>
            <a:custGeom>
              <a:avLst/>
              <a:gdLst>
                <a:gd name="T0" fmla="*/ 0 w 12"/>
                <a:gd name="T1" fmla="*/ 1 h 2"/>
                <a:gd name="T2" fmla="*/ 12 w 12"/>
                <a:gd name="T3" fmla="*/ 2 h 2"/>
                <a:gd name="T4" fmla="*/ 12 w 12"/>
                <a:gd name="T5" fmla="*/ 1 h 2"/>
                <a:gd name="T6" fmla="*/ 0 w 1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">
                  <a:moveTo>
                    <a:pt x="0" y="1"/>
                  </a:moveTo>
                  <a:cubicBezTo>
                    <a:pt x="3" y="1"/>
                    <a:pt x="9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2"/>
                    <a:pt x="4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0" name="Rectangle 139"/>
            <p:cNvSpPr>
              <a:spLocks noChangeArrowheads="1"/>
            </p:cNvSpPr>
            <p:nvPr/>
          </p:nvSpPr>
          <p:spPr bwMode="auto">
            <a:xfrm>
              <a:off x="9494838" y="1547813"/>
              <a:ext cx="1460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1" name="Freeform 140"/>
            <p:cNvSpPr>
              <a:spLocks/>
            </p:cNvSpPr>
            <p:nvPr/>
          </p:nvSpPr>
          <p:spPr bwMode="auto">
            <a:xfrm>
              <a:off x="9544051" y="2255838"/>
              <a:ext cx="73025" cy="25400"/>
            </a:xfrm>
            <a:custGeom>
              <a:avLst/>
              <a:gdLst>
                <a:gd name="T0" fmla="*/ 15 w 46"/>
                <a:gd name="T1" fmla="*/ 16 h 16"/>
                <a:gd name="T2" fmla="*/ 46 w 46"/>
                <a:gd name="T3" fmla="*/ 0 h 16"/>
                <a:gd name="T4" fmla="*/ 0 w 46"/>
                <a:gd name="T5" fmla="*/ 16 h 16"/>
                <a:gd name="T6" fmla="*/ 15 w 46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16">
                  <a:moveTo>
                    <a:pt x="15" y="16"/>
                  </a:moveTo>
                  <a:lnTo>
                    <a:pt x="46" y="0"/>
                  </a:lnTo>
                  <a:lnTo>
                    <a:pt x="0" y="16"/>
                  </a:lnTo>
                  <a:lnTo>
                    <a:pt x="15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2" name="Freeform 141"/>
            <p:cNvSpPr>
              <a:spLocks/>
            </p:cNvSpPr>
            <p:nvPr/>
          </p:nvSpPr>
          <p:spPr bwMode="auto">
            <a:xfrm>
              <a:off x="9180513" y="3990975"/>
              <a:ext cx="339725" cy="25400"/>
            </a:xfrm>
            <a:custGeom>
              <a:avLst/>
              <a:gdLst>
                <a:gd name="T0" fmla="*/ 7 w 14"/>
                <a:gd name="T1" fmla="*/ 1 h 1"/>
                <a:gd name="T2" fmla="*/ 14 w 14"/>
                <a:gd name="T3" fmla="*/ 0 h 1"/>
                <a:gd name="T4" fmla="*/ 0 w 14"/>
                <a:gd name="T5" fmla="*/ 0 h 1"/>
                <a:gd name="T6" fmla="*/ 8 w 14"/>
                <a:gd name="T7" fmla="*/ 1 h 1"/>
                <a:gd name="T8" fmla="*/ 7 w 1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">
                  <a:moveTo>
                    <a:pt x="7" y="1"/>
                  </a:moveTo>
                  <a:cubicBezTo>
                    <a:pt x="9" y="1"/>
                    <a:pt x="12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3" name="Freeform 142"/>
            <p:cNvSpPr>
              <a:spLocks/>
            </p:cNvSpPr>
            <p:nvPr/>
          </p:nvSpPr>
          <p:spPr bwMode="auto">
            <a:xfrm>
              <a:off x="9083676" y="2697163"/>
              <a:ext cx="217488" cy="73025"/>
            </a:xfrm>
            <a:custGeom>
              <a:avLst/>
              <a:gdLst>
                <a:gd name="T0" fmla="*/ 0 w 9"/>
                <a:gd name="T1" fmla="*/ 2 h 3"/>
                <a:gd name="T2" fmla="*/ 9 w 9"/>
                <a:gd name="T3" fmla="*/ 2 h 3"/>
                <a:gd name="T4" fmla="*/ 8 w 9"/>
                <a:gd name="T5" fmla="*/ 2 h 3"/>
                <a:gd name="T6" fmla="*/ 0 w 9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3">
                  <a:moveTo>
                    <a:pt x="0" y="2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4" y="3"/>
                    <a:pt x="2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4" name="Rectangle 143"/>
            <p:cNvSpPr>
              <a:spLocks noChangeArrowheads="1"/>
            </p:cNvSpPr>
            <p:nvPr/>
          </p:nvSpPr>
          <p:spPr bwMode="auto">
            <a:xfrm>
              <a:off x="9301163" y="2744788"/>
              <a:ext cx="24288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5" name="Freeform 144"/>
            <p:cNvSpPr>
              <a:spLocks/>
            </p:cNvSpPr>
            <p:nvPr/>
          </p:nvSpPr>
          <p:spPr bwMode="auto">
            <a:xfrm>
              <a:off x="9494838" y="4310063"/>
              <a:ext cx="49213" cy="23813"/>
            </a:xfrm>
            <a:custGeom>
              <a:avLst/>
              <a:gdLst>
                <a:gd name="T0" fmla="*/ 31 w 31"/>
                <a:gd name="T1" fmla="*/ 15 h 15"/>
                <a:gd name="T2" fmla="*/ 31 w 31"/>
                <a:gd name="T3" fmla="*/ 0 h 15"/>
                <a:gd name="T4" fmla="*/ 0 w 31"/>
                <a:gd name="T5" fmla="*/ 15 h 15"/>
                <a:gd name="T6" fmla="*/ 31 w 3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31" y="15"/>
                  </a:moveTo>
                  <a:lnTo>
                    <a:pt x="31" y="0"/>
                  </a:lnTo>
                  <a:lnTo>
                    <a:pt x="0" y="15"/>
                  </a:lnTo>
                  <a:lnTo>
                    <a:pt x="31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6" name="Freeform 145"/>
            <p:cNvSpPr>
              <a:spLocks/>
            </p:cNvSpPr>
            <p:nvPr/>
          </p:nvSpPr>
          <p:spPr bwMode="auto">
            <a:xfrm>
              <a:off x="9471026" y="5481638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7" name="Freeform 146"/>
            <p:cNvSpPr>
              <a:spLocks/>
            </p:cNvSpPr>
            <p:nvPr/>
          </p:nvSpPr>
          <p:spPr bwMode="auto">
            <a:xfrm>
              <a:off x="9229726" y="5603875"/>
              <a:ext cx="314325" cy="25400"/>
            </a:xfrm>
            <a:custGeom>
              <a:avLst/>
              <a:gdLst>
                <a:gd name="T0" fmla="*/ 0 w 13"/>
                <a:gd name="T1" fmla="*/ 1 h 1"/>
                <a:gd name="T2" fmla="*/ 13 w 13"/>
                <a:gd name="T3" fmla="*/ 1 h 1"/>
                <a:gd name="T4" fmla="*/ 1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9" y="1"/>
                    <a:pt x="4" y="1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8" name="Freeform 147"/>
            <p:cNvSpPr>
              <a:spLocks/>
            </p:cNvSpPr>
            <p:nvPr/>
          </p:nvSpPr>
          <p:spPr bwMode="auto">
            <a:xfrm>
              <a:off x="9447213" y="2476500"/>
              <a:ext cx="73025" cy="49213"/>
            </a:xfrm>
            <a:custGeom>
              <a:avLst/>
              <a:gdLst>
                <a:gd name="T0" fmla="*/ 0 w 3"/>
                <a:gd name="T1" fmla="*/ 1 h 2"/>
                <a:gd name="T2" fmla="*/ 2 w 3"/>
                <a:gd name="T3" fmla="*/ 1 h 2"/>
                <a:gd name="T4" fmla="*/ 2 w 3"/>
                <a:gd name="T5" fmla="*/ 1 h 2"/>
                <a:gd name="T6" fmla="*/ 3 w 3"/>
                <a:gd name="T7" fmla="*/ 1 h 2"/>
                <a:gd name="T8" fmla="*/ 0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2"/>
                    <a:pt x="3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9" name="Freeform 148"/>
            <p:cNvSpPr>
              <a:spLocks/>
            </p:cNvSpPr>
            <p:nvPr/>
          </p:nvSpPr>
          <p:spPr bwMode="auto">
            <a:xfrm>
              <a:off x="9447213" y="14017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0" name="Freeform 149"/>
            <p:cNvSpPr>
              <a:spLocks/>
            </p:cNvSpPr>
            <p:nvPr/>
          </p:nvSpPr>
          <p:spPr bwMode="auto">
            <a:xfrm>
              <a:off x="9447213" y="1401763"/>
              <a:ext cx="73025" cy="23813"/>
            </a:xfrm>
            <a:custGeom>
              <a:avLst/>
              <a:gdLst>
                <a:gd name="T0" fmla="*/ 3 w 3"/>
                <a:gd name="T1" fmla="*/ 1 h 1"/>
                <a:gd name="T2" fmla="*/ 0 w 3"/>
                <a:gd name="T3" fmla="*/ 0 h 1"/>
                <a:gd name="T4" fmla="*/ 3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2" y="0"/>
                    <a:pt x="2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1" name="Rectangle 150"/>
            <p:cNvSpPr>
              <a:spLocks noChangeArrowheads="1"/>
            </p:cNvSpPr>
            <p:nvPr/>
          </p:nvSpPr>
          <p:spPr bwMode="auto">
            <a:xfrm>
              <a:off x="9447213" y="1401763"/>
              <a:ext cx="1588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2" name="Freeform 151"/>
            <p:cNvSpPr>
              <a:spLocks/>
            </p:cNvSpPr>
            <p:nvPr/>
          </p:nvSpPr>
          <p:spPr bwMode="auto">
            <a:xfrm>
              <a:off x="9350376" y="3503613"/>
              <a:ext cx="144463" cy="23813"/>
            </a:xfrm>
            <a:custGeom>
              <a:avLst/>
              <a:gdLst>
                <a:gd name="T0" fmla="*/ 91 w 91"/>
                <a:gd name="T1" fmla="*/ 0 h 15"/>
                <a:gd name="T2" fmla="*/ 0 w 91"/>
                <a:gd name="T3" fmla="*/ 0 h 15"/>
                <a:gd name="T4" fmla="*/ 61 w 91"/>
                <a:gd name="T5" fmla="*/ 15 h 15"/>
                <a:gd name="T6" fmla="*/ 91 w 91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15">
                  <a:moveTo>
                    <a:pt x="91" y="0"/>
                  </a:moveTo>
                  <a:lnTo>
                    <a:pt x="0" y="0"/>
                  </a:lnTo>
                  <a:lnTo>
                    <a:pt x="61" y="15"/>
                  </a:lnTo>
                  <a:lnTo>
                    <a:pt x="9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3" name="Rectangle 152"/>
            <p:cNvSpPr>
              <a:spLocks noChangeArrowheads="1"/>
            </p:cNvSpPr>
            <p:nvPr/>
          </p:nvSpPr>
          <p:spPr bwMode="auto">
            <a:xfrm>
              <a:off x="9471026" y="5434013"/>
              <a:ext cx="238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4" name="Freeform 153"/>
            <p:cNvSpPr>
              <a:spLocks/>
            </p:cNvSpPr>
            <p:nvPr/>
          </p:nvSpPr>
          <p:spPr bwMode="auto">
            <a:xfrm>
              <a:off x="9423401" y="1743075"/>
              <a:ext cx="71438" cy="0"/>
            </a:xfrm>
            <a:custGeom>
              <a:avLst/>
              <a:gdLst>
                <a:gd name="T0" fmla="*/ 15 w 45"/>
                <a:gd name="T1" fmla="*/ 45 w 45"/>
                <a:gd name="T2" fmla="*/ 0 w 45"/>
                <a:gd name="T3" fmla="*/ 15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15" y="0"/>
                  </a:moveTo>
                  <a:lnTo>
                    <a:pt x="4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5" name="Freeform 154"/>
            <p:cNvSpPr>
              <a:spLocks/>
            </p:cNvSpPr>
            <p:nvPr/>
          </p:nvSpPr>
          <p:spPr bwMode="auto">
            <a:xfrm>
              <a:off x="9253538" y="1768475"/>
              <a:ext cx="193675" cy="23813"/>
            </a:xfrm>
            <a:custGeom>
              <a:avLst/>
              <a:gdLst>
                <a:gd name="T0" fmla="*/ 0 w 122"/>
                <a:gd name="T1" fmla="*/ 15 h 15"/>
                <a:gd name="T2" fmla="*/ 91 w 122"/>
                <a:gd name="T3" fmla="*/ 15 h 15"/>
                <a:gd name="T4" fmla="*/ 122 w 122"/>
                <a:gd name="T5" fmla="*/ 0 h 15"/>
                <a:gd name="T6" fmla="*/ 0 w 122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15">
                  <a:moveTo>
                    <a:pt x="0" y="15"/>
                  </a:moveTo>
                  <a:lnTo>
                    <a:pt x="91" y="15"/>
                  </a:lnTo>
                  <a:lnTo>
                    <a:pt x="122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6" name="Freeform 155"/>
            <p:cNvSpPr>
              <a:spLocks/>
            </p:cNvSpPr>
            <p:nvPr/>
          </p:nvSpPr>
          <p:spPr bwMode="auto">
            <a:xfrm>
              <a:off x="9423401" y="4310063"/>
              <a:ext cx="47625" cy="23813"/>
            </a:xfrm>
            <a:custGeom>
              <a:avLst/>
              <a:gdLst>
                <a:gd name="T0" fmla="*/ 30 w 30"/>
                <a:gd name="T1" fmla="*/ 15 h 15"/>
                <a:gd name="T2" fmla="*/ 30 w 30"/>
                <a:gd name="T3" fmla="*/ 0 h 15"/>
                <a:gd name="T4" fmla="*/ 0 w 30"/>
                <a:gd name="T5" fmla="*/ 15 h 15"/>
                <a:gd name="T6" fmla="*/ 30 w 30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5">
                  <a:moveTo>
                    <a:pt x="30" y="15"/>
                  </a:moveTo>
                  <a:lnTo>
                    <a:pt x="30" y="0"/>
                  </a:lnTo>
                  <a:lnTo>
                    <a:pt x="0" y="15"/>
                  </a:lnTo>
                  <a:lnTo>
                    <a:pt x="3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7" name="Rectangle 156"/>
            <p:cNvSpPr>
              <a:spLocks noChangeArrowheads="1"/>
            </p:cNvSpPr>
            <p:nvPr/>
          </p:nvSpPr>
          <p:spPr bwMode="auto">
            <a:xfrm>
              <a:off x="9229726" y="3917950"/>
              <a:ext cx="19367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8" name="Freeform 157"/>
            <p:cNvSpPr>
              <a:spLocks/>
            </p:cNvSpPr>
            <p:nvPr/>
          </p:nvSpPr>
          <p:spPr bwMode="auto">
            <a:xfrm>
              <a:off x="9350376" y="5580063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9" name="Rectangle 158"/>
            <p:cNvSpPr>
              <a:spLocks noChangeArrowheads="1"/>
            </p:cNvSpPr>
            <p:nvPr/>
          </p:nvSpPr>
          <p:spPr bwMode="auto">
            <a:xfrm>
              <a:off x="9180513" y="5434013"/>
              <a:ext cx="21748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0" name="Freeform 159"/>
            <p:cNvSpPr>
              <a:spLocks/>
            </p:cNvSpPr>
            <p:nvPr/>
          </p:nvSpPr>
          <p:spPr bwMode="auto">
            <a:xfrm>
              <a:off x="9229726" y="5507038"/>
              <a:ext cx="47625" cy="23813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1" name="Freeform 160"/>
            <p:cNvSpPr>
              <a:spLocks/>
            </p:cNvSpPr>
            <p:nvPr/>
          </p:nvSpPr>
          <p:spPr bwMode="auto">
            <a:xfrm>
              <a:off x="9277351" y="5507038"/>
              <a:ext cx="120650" cy="23813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0 h 1"/>
                <a:gd name="T4" fmla="*/ 5 w 5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3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2" name="Rectangle 161"/>
            <p:cNvSpPr>
              <a:spLocks noChangeArrowheads="1"/>
            </p:cNvSpPr>
            <p:nvPr/>
          </p:nvSpPr>
          <p:spPr bwMode="auto">
            <a:xfrm>
              <a:off x="8793163" y="1865313"/>
              <a:ext cx="5572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3" name="Freeform 162"/>
            <p:cNvSpPr>
              <a:spLocks/>
            </p:cNvSpPr>
            <p:nvPr/>
          </p:nvSpPr>
          <p:spPr bwMode="auto">
            <a:xfrm>
              <a:off x="9277351" y="2330450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4" name="Freeform 163"/>
            <p:cNvSpPr>
              <a:spLocks/>
            </p:cNvSpPr>
            <p:nvPr/>
          </p:nvSpPr>
          <p:spPr bwMode="auto">
            <a:xfrm>
              <a:off x="9301163" y="3649663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5" name="Freeform 164"/>
            <p:cNvSpPr>
              <a:spLocks/>
            </p:cNvSpPr>
            <p:nvPr/>
          </p:nvSpPr>
          <p:spPr bwMode="auto">
            <a:xfrm>
              <a:off x="9277351" y="2500313"/>
              <a:ext cx="23813" cy="0"/>
            </a:xfrm>
            <a:custGeom>
              <a:avLst/>
              <a:gdLst>
                <a:gd name="T0" fmla="*/ 15 w 15"/>
                <a:gd name="T1" fmla="*/ 0 w 15"/>
                <a:gd name="T2" fmla="*/ 15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6" name="Freeform 165"/>
            <p:cNvSpPr>
              <a:spLocks/>
            </p:cNvSpPr>
            <p:nvPr/>
          </p:nvSpPr>
          <p:spPr bwMode="auto">
            <a:xfrm>
              <a:off x="8915401" y="3087688"/>
              <a:ext cx="411163" cy="23813"/>
            </a:xfrm>
            <a:custGeom>
              <a:avLst/>
              <a:gdLst>
                <a:gd name="T0" fmla="*/ 14 w 17"/>
                <a:gd name="T1" fmla="*/ 1 h 1"/>
                <a:gd name="T2" fmla="*/ 17 w 17"/>
                <a:gd name="T3" fmla="*/ 0 h 1"/>
                <a:gd name="T4" fmla="*/ 0 w 17"/>
                <a:gd name="T5" fmla="*/ 0 h 1"/>
                <a:gd name="T6" fmla="*/ 14 w 17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">
                  <a:moveTo>
                    <a:pt x="14" y="1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1" y="0"/>
                    <a:pt x="5" y="0"/>
                    <a:pt x="0" y="0"/>
                  </a:cubicBezTo>
                  <a:cubicBezTo>
                    <a:pt x="4" y="0"/>
                    <a:pt x="10" y="1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7" name="Rectangle 166"/>
            <p:cNvSpPr>
              <a:spLocks noChangeArrowheads="1"/>
            </p:cNvSpPr>
            <p:nvPr/>
          </p:nvSpPr>
          <p:spPr bwMode="auto">
            <a:xfrm>
              <a:off x="9253538" y="4016375"/>
              <a:ext cx="730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8" name="Freeform 167"/>
            <p:cNvSpPr>
              <a:spLocks/>
            </p:cNvSpPr>
            <p:nvPr/>
          </p:nvSpPr>
          <p:spPr bwMode="auto">
            <a:xfrm>
              <a:off x="9156701" y="5335588"/>
              <a:ext cx="144463" cy="25400"/>
            </a:xfrm>
            <a:custGeom>
              <a:avLst/>
              <a:gdLst>
                <a:gd name="T0" fmla="*/ 6 w 6"/>
                <a:gd name="T1" fmla="*/ 1 h 1"/>
                <a:gd name="T2" fmla="*/ 0 w 6"/>
                <a:gd name="T3" fmla="*/ 1 h 1"/>
                <a:gd name="T4" fmla="*/ 6 w 6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">
                  <a:moveTo>
                    <a:pt x="6" y="1"/>
                  </a:moveTo>
                  <a:cubicBezTo>
                    <a:pt x="4" y="1"/>
                    <a:pt x="1" y="0"/>
                    <a:pt x="0" y="1"/>
                  </a:cubicBezTo>
                  <a:lnTo>
                    <a:pt x="6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9" name="Freeform 168"/>
            <p:cNvSpPr>
              <a:spLocks/>
            </p:cNvSpPr>
            <p:nvPr/>
          </p:nvSpPr>
          <p:spPr bwMode="auto">
            <a:xfrm>
              <a:off x="9229726" y="2403475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0" name="Freeform 169"/>
            <p:cNvSpPr>
              <a:spLocks/>
            </p:cNvSpPr>
            <p:nvPr/>
          </p:nvSpPr>
          <p:spPr bwMode="auto">
            <a:xfrm>
              <a:off x="9180513" y="1816100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1" name="Freeform 170"/>
            <p:cNvSpPr>
              <a:spLocks/>
            </p:cNvSpPr>
            <p:nvPr/>
          </p:nvSpPr>
          <p:spPr bwMode="auto">
            <a:xfrm>
              <a:off x="9180513" y="5629275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2" name="Rectangle 171"/>
            <p:cNvSpPr>
              <a:spLocks noChangeArrowheads="1"/>
            </p:cNvSpPr>
            <p:nvPr/>
          </p:nvSpPr>
          <p:spPr bwMode="auto">
            <a:xfrm>
              <a:off x="8866188" y="1890713"/>
              <a:ext cx="3143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3" name="Freeform 172"/>
            <p:cNvSpPr>
              <a:spLocks/>
            </p:cNvSpPr>
            <p:nvPr/>
          </p:nvSpPr>
          <p:spPr bwMode="auto">
            <a:xfrm>
              <a:off x="9132888" y="2330450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4" name="Rectangle 173"/>
            <p:cNvSpPr>
              <a:spLocks noChangeArrowheads="1"/>
            </p:cNvSpPr>
            <p:nvPr/>
          </p:nvSpPr>
          <p:spPr bwMode="auto">
            <a:xfrm>
              <a:off x="9059863" y="3917950"/>
              <a:ext cx="1206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5" name="Freeform 174"/>
            <p:cNvSpPr>
              <a:spLocks/>
            </p:cNvSpPr>
            <p:nvPr/>
          </p:nvSpPr>
          <p:spPr bwMode="auto">
            <a:xfrm>
              <a:off x="9012238" y="1816100"/>
              <a:ext cx="144463" cy="25400"/>
            </a:xfrm>
            <a:custGeom>
              <a:avLst/>
              <a:gdLst>
                <a:gd name="T0" fmla="*/ 4 w 6"/>
                <a:gd name="T1" fmla="*/ 0 h 1"/>
                <a:gd name="T2" fmla="*/ 0 w 6"/>
                <a:gd name="T3" fmla="*/ 0 h 1"/>
                <a:gd name="T4" fmla="*/ 4 w 6"/>
                <a:gd name="T5" fmla="*/ 0 h 1"/>
                <a:gd name="T6" fmla="*/ 3 w 6"/>
                <a:gd name="T7" fmla="*/ 1 h 1"/>
                <a:gd name="T8" fmla="*/ 6 w 6"/>
                <a:gd name="T9" fmla="*/ 0 h 1"/>
                <a:gd name="T10" fmla="*/ 5 w 6"/>
                <a:gd name="T11" fmla="*/ 0 h 1"/>
                <a:gd name="T12" fmla="*/ 4 w 6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5" y="1"/>
                    <a:pt x="5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6" name="Freeform 175"/>
            <p:cNvSpPr>
              <a:spLocks/>
            </p:cNvSpPr>
            <p:nvPr/>
          </p:nvSpPr>
          <p:spPr bwMode="auto">
            <a:xfrm>
              <a:off x="9059863" y="164623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7" name="Rectangle 176"/>
            <p:cNvSpPr>
              <a:spLocks noChangeArrowheads="1"/>
            </p:cNvSpPr>
            <p:nvPr/>
          </p:nvSpPr>
          <p:spPr bwMode="auto">
            <a:xfrm>
              <a:off x="9036051" y="5360988"/>
              <a:ext cx="730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8" name="Freeform 177"/>
            <p:cNvSpPr>
              <a:spLocks/>
            </p:cNvSpPr>
            <p:nvPr/>
          </p:nvSpPr>
          <p:spPr bwMode="auto">
            <a:xfrm>
              <a:off x="8915401" y="1792288"/>
              <a:ext cx="144463" cy="23813"/>
            </a:xfrm>
            <a:custGeom>
              <a:avLst/>
              <a:gdLst>
                <a:gd name="T0" fmla="*/ 0 w 6"/>
                <a:gd name="T1" fmla="*/ 1 h 1"/>
                <a:gd name="T2" fmla="*/ 6 w 6"/>
                <a:gd name="T3" fmla="*/ 1 h 1"/>
                <a:gd name="T4" fmla="*/ 3 w 6"/>
                <a:gd name="T5" fmla="*/ 1 h 1"/>
                <a:gd name="T6" fmla="*/ 3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9" name="Freeform 178"/>
            <p:cNvSpPr>
              <a:spLocks/>
            </p:cNvSpPr>
            <p:nvPr/>
          </p:nvSpPr>
          <p:spPr bwMode="auto">
            <a:xfrm>
              <a:off x="8986838" y="2403475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0" name="Rectangle 179"/>
            <p:cNvSpPr>
              <a:spLocks noChangeArrowheads="1"/>
            </p:cNvSpPr>
            <p:nvPr/>
          </p:nvSpPr>
          <p:spPr bwMode="auto">
            <a:xfrm>
              <a:off x="8963026" y="2671763"/>
              <a:ext cx="9683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1" name="Freeform 180"/>
            <p:cNvSpPr>
              <a:spLocks/>
            </p:cNvSpPr>
            <p:nvPr/>
          </p:nvSpPr>
          <p:spPr bwMode="auto">
            <a:xfrm>
              <a:off x="8575676" y="2720975"/>
              <a:ext cx="460375" cy="49213"/>
            </a:xfrm>
            <a:custGeom>
              <a:avLst/>
              <a:gdLst>
                <a:gd name="T0" fmla="*/ 0 w 19"/>
                <a:gd name="T1" fmla="*/ 1 h 2"/>
                <a:gd name="T2" fmla="*/ 5 w 19"/>
                <a:gd name="T3" fmla="*/ 2 h 2"/>
                <a:gd name="T4" fmla="*/ 19 w 19"/>
                <a:gd name="T5" fmla="*/ 1 h 2"/>
                <a:gd name="T6" fmla="*/ 0 w 19"/>
                <a:gd name="T7" fmla="*/ 0 h 2"/>
                <a:gd name="T8" fmla="*/ 0 w 19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">
                  <a:moveTo>
                    <a:pt x="0" y="1"/>
                  </a:moveTo>
                  <a:cubicBezTo>
                    <a:pt x="2" y="0"/>
                    <a:pt x="4" y="1"/>
                    <a:pt x="5" y="2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4" y="0"/>
                    <a:pt x="6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2" name="Rectangle 181"/>
            <p:cNvSpPr>
              <a:spLocks noChangeArrowheads="1"/>
            </p:cNvSpPr>
            <p:nvPr/>
          </p:nvSpPr>
          <p:spPr bwMode="auto">
            <a:xfrm>
              <a:off x="8939213" y="3917950"/>
              <a:ext cx="730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3" name="Freeform 182"/>
            <p:cNvSpPr>
              <a:spLocks/>
            </p:cNvSpPr>
            <p:nvPr/>
          </p:nvSpPr>
          <p:spPr bwMode="auto">
            <a:xfrm>
              <a:off x="8721726" y="3111500"/>
              <a:ext cx="265113" cy="25400"/>
            </a:xfrm>
            <a:custGeom>
              <a:avLst/>
              <a:gdLst>
                <a:gd name="T0" fmla="*/ 152 w 167"/>
                <a:gd name="T1" fmla="*/ 0 h 16"/>
                <a:gd name="T2" fmla="*/ 152 w 167"/>
                <a:gd name="T3" fmla="*/ 16 h 16"/>
                <a:gd name="T4" fmla="*/ 0 w 167"/>
                <a:gd name="T5" fmla="*/ 16 h 16"/>
                <a:gd name="T6" fmla="*/ 167 w 167"/>
                <a:gd name="T7" fmla="*/ 16 h 16"/>
                <a:gd name="T8" fmla="*/ 152 w 16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16">
                  <a:moveTo>
                    <a:pt x="152" y="0"/>
                  </a:moveTo>
                  <a:lnTo>
                    <a:pt x="152" y="16"/>
                  </a:lnTo>
                  <a:lnTo>
                    <a:pt x="0" y="16"/>
                  </a:lnTo>
                  <a:lnTo>
                    <a:pt x="167" y="16"/>
                  </a:lnTo>
                  <a:lnTo>
                    <a:pt x="152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4" name="Freeform 183"/>
            <p:cNvSpPr>
              <a:spLocks/>
            </p:cNvSpPr>
            <p:nvPr/>
          </p:nvSpPr>
          <p:spPr bwMode="auto">
            <a:xfrm>
              <a:off x="8624888" y="3111500"/>
              <a:ext cx="96838" cy="25400"/>
            </a:xfrm>
            <a:custGeom>
              <a:avLst/>
              <a:gdLst>
                <a:gd name="T0" fmla="*/ 0 w 4"/>
                <a:gd name="T1" fmla="*/ 1 h 1"/>
                <a:gd name="T2" fmla="*/ 4 w 4"/>
                <a:gd name="T3" fmla="*/ 1 h 1"/>
                <a:gd name="T4" fmla="*/ 0 w 4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0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5" name="Freeform 184"/>
            <p:cNvSpPr>
              <a:spLocks/>
            </p:cNvSpPr>
            <p:nvPr/>
          </p:nvSpPr>
          <p:spPr bwMode="auto">
            <a:xfrm>
              <a:off x="8818563" y="2671763"/>
              <a:ext cx="120650" cy="0"/>
            </a:xfrm>
            <a:custGeom>
              <a:avLst/>
              <a:gdLst>
                <a:gd name="T0" fmla="*/ 0 w 76"/>
                <a:gd name="T1" fmla="*/ 0 w 76"/>
                <a:gd name="T2" fmla="*/ 76 w 76"/>
                <a:gd name="T3" fmla="*/ 0 w 7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6">
                  <a:moveTo>
                    <a:pt x="0" y="0"/>
                  </a:moveTo>
                  <a:lnTo>
                    <a:pt x="0" y="0"/>
                  </a:lnTo>
                  <a:lnTo>
                    <a:pt x="7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6" name="Freeform 185"/>
            <p:cNvSpPr>
              <a:spLocks/>
            </p:cNvSpPr>
            <p:nvPr/>
          </p:nvSpPr>
          <p:spPr bwMode="auto">
            <a:xfrm>
              <a:off x="8866188" y="2452688"/>
              <a:ext cx="49213" cy="23813"/>
            </a:xfrm>
            <a:custGeom>
              <a:avLst/>
              <a:gdLst>
                <a:gd name="T0" fmla="*/ 0 w 31"/>
                <a:gd name="T1" fmla="*/ 0 h 15"/>
                <a:gd name="T2" fmla="*/ 15 w 31"/>
                <a:gd name="T3" fmla="*/ 15 h 15"/>
                <a:gd name="T4" fmla="*/ 31 w 31"/>
                <a:gd name="T5" fmla="*/ 0 h 15"/>
                <a:gd name="T6" fmla="*/ 0 w 31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0" y="0"/>
                  </a:moveTo>
                  <a:lnTo>
                    <a:pt x="15" y="15"/>
                  </a:ln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7" name="Freeform 186"/>
            <p:cNvSpPr>
              <a:spLocks/>
            </p:cNvSpPr>
            <p:nvPr/>
          </p:nvSpPr>
          <p:spPr bwMode="auto">
            <a:xfrm>
              <a:off x="8793163" y="5481638"/>
              <a:ext cx="122238" cy="0"/>
            </a:xfrm>
            <a:custGeom>
              <a:avLst/>
              <a:gdLst>
                <a:gd name="T0" fmla="*/ 5 w 5"/>
                <a:gd name="T1" fmla="*/ 0 w 5"/>
                <a:gd name="T2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5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8" name="Freeform 187"/>
            <p:cNvSpPr>
              <a:spLocks/>
            </p:cNvSpPr>
            <p:nvPr/>
          </p:nvSpPr>
          <p:spPr bwMode="auto">
            <a:xfrm>
              <a:off x="8745538" y="1792288"/>
              <a:ext cx="144463" cy="49213"/>
            </a:xfrm>
            <a:custGeom>
              <a:avLst/>
              <a:gdLst>
                <a:gd name="T0" fmla="*/ 0 w 6"/>
                <a:gd name="T1" fmla="*/ 1 h 2"/>
                <a:gd name="T2" fmla="*/ 6 w 6"/>
                <a:gd name="T3" fmla="*/ 1 h 2"/>
                <a:gd name="T4" fmla="*/ 2 w 6"/>
                <a:gd name="T5" fmla="*/ 1 h 2"/>
                <a:gd name="T6" fmla="*/ 4 w 6"/>
                <a:gd name="T7" fmla="*/ 0 h 2"/>
                <a:gd name="T8" fmla="*/ 0 w 6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0" y="1"/>
                  </a:moveTo>
                  <a:cubicBezTo>
                    <a:pt x="1" y="2"/>
                    <a:pt x="5" y="2"/>
                    <a:pt x="6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9" name="Freeform 188"/>
            <p:cNvSpPr>
              <a:spLocks/>
            </p:cNvSpPr>
            <p:nvPr/>
          </p:nvSpPr>
          <p:spPr bwMode="auto">
            <a:xfrm>
              <a:off x="8818563" y="3062288"/>
              <a:ext cx="71438" cy="0"/>
            </a:xfrm>
            <a:custGeom>
              <a:avLst/>
              <a:gdLst>
                <a:gd name="T0" fmla="*/ 30 w 45"/>
                <a:gd name="T1" fmla="*/ 45 w 45"/>
                <a:gd name="T2" fmla="*/ 0 w 45"/>
                <a:gd name="T3" fmla="*/ 30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30" y="0"/>
                  </a:moveTo>
                  <a:lnTo>
                    <a:pt x="45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0" name="Freeform 189"/>
            <p:cNvSpPr>
              <a:spLocks/>
            </p:cNvSpPr>
            <p:nvPr/>
          </p:nvSpPr>
          <p:spPr bwMode="auto">
            <a:xfrm>
              <a:off x="8745538" y="2697163"/>
              <a:ext cx="120650" cy="23813"/>
            </a:xfrm>
            <a:custGeom>
              <a:avLst/>
              <a:gdLst>
                <a:gd name="T0" fmla="*/ 0 w 76"/>
                <a:gd name="T1" fmla="*/ 15 h 15"/>
                <a:gd name="T2" fmla="*/ 76 w 76"/>
                <a:gd name="T3" fmla="*/ 0 h 15"/>
                <a:gd name="T4" fmla="*/ 0 w 76"/>
                <a:gd name="T5" fmla="*/ 15 h 15"/>
                <a:gd name="T6" fmla="*/ 0 w 76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5">
                  <a:moveTo>
                    <a:pt x="0" y="15"/>
                  </a:moveTo>
                  <a:lnTo>
                    <a:pt x="76" y="0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1" name="Freeform 190"/>
            <p:cNvSpPr>
              <a:spLocks/>
            </p:cNvSpPr>
            <p:nvPr/>
          </p:nvSpPr>
          <p:spPr bwMode="auto">
            <a:xfrm>
              <a:off x="8624888" y="5360988"/>
              <a:ext cx="265113" cy="23813"/>
            </a:xfrm>
            <a:custGeom>
              <a:avLst/>
              <a:gdLst>
                <a:gd name="T0" fmla="*/ 11 w 11"/>
                <a:gd name="T1" fmla="*/ 0 h 1"/>
                <a:gd name="T2" fmla="*/ 0 w 11"/>
                <a:gd name="T3" fmla="*/ 0 h 1"/>
                <a:gd name="T4" fmla="*/ 0 w 11"/>
                <a:gd name="T5" fmla="*/ 1 h 1"/>
                <a:gd name="T6" fmla="*/ 11 w 1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0"/>
                    <a:pt x="7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2" name="Freeform 191"/>
            <p:cNvSpPr>
              <a:spLocks/>
            </p:cNvSpPr>
            <p:nvPr/>
          </p:nvSpPr>
          <p:spPr bwMode="auto">
            <a:xfrm>
              <a:off x="7994651" y="3087688"/>
              <a:ext cx="871538" cy="23813"/>
            </a:xfrm>
            <a:custGeom>
              <a:avLst/>
              <a:gdLst>
                <a:gd name="T0" fmla="*/ 36 w 36"/>
                <a:gd name="T1" fmla="*/ 0 h 1"/>
                <a:gd name="T2" fmla="*/ 0 w 36"/>
                <a:gd name="T3" fmla="*/ 0 h 1"/>
                <a:gd name="T4" fmla="*/ 0 w 36"/>
                <a:gd name="T5" fmla="*/ 0 h 1"/>
                <a:gd name="T6" fmla="*/ 0 w 36"/>
                <a:gd name="T7" fmla="*/ 0 h 1"/>
                <a:gd name="T8" fmla="*/ 17 w 36"/>
                <a:gd name="T9" fmla="*/ 1 h 1"/>
                <a:gd name="T10" fmla="*/ 17 w 36"/>
                <a:gd name="T11" fmla="*/ 1 h 1"/>
                <a:gd name="T12" fmla="*/ 36 w 36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">
                  <a:moveTo>
                    <a:pt x="36" y="0"/>
                  </a:moveTo>
                  <a:cubicBezTo>
                    <a:pt x="24" y="0"/>
                    <a:pt x="13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1"/>
                    <a:pt x="12" y="0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3" y="0"/>
                    <a:pt x="29" y="1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3" name="Freeform 192"/>
            <p:cNvSpPr>
              <a:spLocks/>
            </p:cNvSpPr>
            <p:nvPr/>
          </p:nvSpPr>
          <p:spPr bwMode="auto">
            <a:xfrm>
              <a:off x="7947026" y="3087688"/>
              <a:ext cx="4762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4" name="Rectangle 193"/>
            <p:cNvSpPr>
              <a:spLocks noChangeArrowheads="1"/>
            </p:cNvSpPr>
            <p:nvPr/>
          </p:nvSpPr>
          <p:spPr bwMode="auto">
            <a:xfrm>
              <a:off x="8721726" y="2452688"/>
              <a:ext cx="1206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5" name="Freeform 194"/>
            <p:cNvSpPr>
              <a:spLocks/>
            </p:cNvSpPr>
            <p:nvPr/>
          </p:nvSpPr>
          <p:spPr bwMode="auto">
            <a:xfrm>
              <a:off x="8769351" y="1352550"/>
              <a:ext cx="49213" cy="0"/>
            </a:xfrm>
            <a:custGeom>
              <a:avLst/>
              <a:gdLst>
                <a:gd name="T0" fmla="*/ 15 w 31"/>
                <a:gd name="T1" fmla="*/ 31 w 31"/>
                <a:gd name="T2" fmla="*/ 0 w 31"/>
                <a:gd name="T3" fmla="*/ 15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15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6" name="Freeform 195"/>
            <p:cNvSpPr>
              <a:spLocks/>
            </p:cNvSpPr>
            <p:nvPr/>
          </p:nvSpPr>
          <p:spPr bwMode="auto">
            <a:xfrm>
              <a:off x="8721726" y="5434013"/>
              <a:ext cx="96838" cy="0"/>
            </a:xfrm>
            <a:custGeom>
              <a:avLst/>
              <a:gdLst>
                <a:gd name="T0" fmla="*/ 15 w 61"/>
                <a:gd name="T1" fmla="*/ 61 w 61"/>
                <a:gd name="T2" fmla="*/ 0 w 61"/>
                <a:gd name="T3" fmla="*/ 15 w 6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1">
                  <a:moveTo>
                    <a:pt x="15" y="0"/>
                  </a:moveTo>
                  <a:lnTo>
                    <a:pt x="61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7" name="Rectangle 196"/>
            <p:cNvSpPr>
              <a:spLocks noChangeArrowheads="1"/>
            </p:cNvSpPr>
            <p:nvPr/>
          </p:nvSpPr>
          <p:spPr bwMode="auto">
            <a:xfrm>
              <a:off x="8721726" y="1425575"/>
              <a:ext cx="476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8" name="Freeform 197"/>
            <p:cNvSpPr>
              <a:spLocks/>
            </p:cNvSpPr>
            <p:nvPr/>
          </p:nvSpPr>
          <p:spPr bwMode="auto">
            <a:xfrm>
              <a:off x="8721726" y="2378075"/>
              <a:ext cx="47625" cy="0"/>
            </a:xfrm>
            <a:custGeom>
              <a:avLst/>
              <a:gdLst>
                <a:gd name="T0" fmla="*/ 15 w 30"/>
                <a:gd name="T1" fmla="*/ 30 w 30"/>
                <a:gd name="T2" fmla="*/ 0 w 30"/>
                <a:gd name="T3" fmla="*/ 15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15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9" name="Freeform 198"/>
            <p:cNvSpPr>
              <a:spLocks/>
            </p:cNvSpPr>
            <p:nvPr/>
          </p:nvSpPr>
          <p:spPr bwMode="auto">
            <a:xfrm>
              <a:off x="8745538" y="2500313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0" name="Freeform 199"/>
            <p:cNvSpPr>
              <a:spLocks/>
            </p:cNvSpPr>
            <p:nvPr/>
          </p:nvSpPr>
          <p:spPr bwMode="auto">
            <a:xfrm>
              <a:off x="8721726" y="2403475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1" name="Rectangle 200"/>
            <p:cNvSpPr>
              <a:spLocks noChangeArrowheads="1"/>
            </p:cNvSpPr>
            <p:nvPr/>
          </p:nvSpPr>
          <p:spPr bwMode="auto">
            <a:xfrm>
              <a:off x="8624888" y="2012950"/>
              <a:ext cx="71438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2" name="Freeform 201"/>
            <p:cNvSpPr>
              <a:spLocks/>
            </p:cNvSpPr>
            <p:nvPr/>
          </p:nvSpPr>
          <p:spPr bwMode="auto">
            <a:xfrm>
              <a:off x="8599488" y="2403475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3" name="Freeform 202"/>
            <p:cNvSpPr>
              <a:spLocks/>
            </p:cNvSpPr>
            <p:nvPr/>
          </p:nvSpPr>
          <p:spPr bwMode="auto">
            <a:xfrm>
              <a:off x="8502651" y="1425575"/>
              <a:ext cx="122238" cy="0"/>
            </a:xfrm>
            <a:custGeom>
              <a:avLst/>
              <a:gdLst>
                <a:gd name="T0" fmla="*/ 0 w 77"/>
                <a:gd name="T1" fmla="*/ 16 w 77"/>
                <a:gd name="T2" fmla="*/ 77 w 77"/>
                <a:gd name="T3" fmla="*/ 0 w 7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7">
                  <a:moveTo>
                    <a:pt x="0" y="0"/>
                  </a:moveTo>
                  <a:lnTo>
                    <a:pt x="16" y="0"/>
                  </a:lnTo>
                  <a:lnTo>
                    <a:pt x="7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4" name="Freeform 203"/>
            <p:cNvSpPr>
              <a:spLocks/>
            </p:cNvSpPr>
            <p:nvPr/>
          </p:nvSpPr>
          <p:spPr bwMode="auto">
            <a:xfrm>
              <a:off x="8455026" y="2500313"/>
              <a:ext cx="169863" cy="25400"/>
            </a:xfrm>
            <a:custGeom>
              <a:avLst/>
              <a:gdLst>
                <a:gd name="T0" fmla="*/ 7 w 7"/>
                <a:gd name="T1" fmla="*/ 1 h 1"/>
                <a:gd name="T2" fmla="*/ 7 w 7"/>
                <a:gd name="T3" fmla="*/ 0 h 1"/>
                <a:gd name="T4" fmla="*/ 0 w 7"/>
                <a:gd name="T5" fmla="*/ 0 h 1"/>
                <a:gd name="T6" fmla="*/ 7 w 7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">
                  <a:moveTo>
                    <a:pt x="7" y="1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4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5" name="Freeform 204"/>
            <p:cNvSpPr>
              <a:spLocks/>
            </p:cNvSpPr>
            <p:nvPr/>
          </p:nvSpPr>
          <p:spPr bwMode="auto">
            <a:xfrm>
              <a:off x="8502651" y="2378075"/>
              <a:ext cx="96838" cy="25400"/>
            </a:xfrm>
            <a:custGeom>
              <a:avLst/>
              <a:gdLst>
                <a:gd name="T0" fmla="*/ 31 w 61"/>
                <a:gd name="T1" fmla="*/ 16 h 16"/>
                <a:gd name="T2" fmla="*/ 61 w 61"/>
                <a:gd name="T3" fmla="*/ 0 h 16"/>
                <a:gd name="T4" fmla="*/ 0 w 61"/>
                <a:gd name="T5" fmla="*/ 16 h 16"/>
                <a:gd name="T6" fmla="*/ 31 w 61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16">
                  <a:moveTo>
                    <a:pt x="31" y="16"/>
                  </a:moveTo>
                  <a:lnTo>
                    <a:pt x="61" y="0"/>
                  </a:lnTo>
                  <a:lnTo>
                    <a:pt x="0" y="16"/>
                  </a:lnTo>
                  <a:lnTo>
                    <a:pt x="31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6" name="Freeform 206"/>
            <p:cNvSpPr>
              <a:spLocks/>
            </p:cNvSpPr>
            <p:nvPr/>
          </p:nvSpPr>
          <p:spPr bwMode="auto">
            <a:xfrm>
              <a:off x="8308976" y="1620838"/>
              <a:ext cx="266700" cy="25400"/>
            </a:xfrm>
            <a:custGeom>
              <a:avLst/>
              <a:gdLst>
                <a:gd name="T0" fmla="*/ 168 w 168"/>
                <a:gd name="T1" fmla="*/ 16 h 16"/>
                <a:gd name="T2" fmla="*/ 0 w 168"/>
                <a:gd name="T3" fmla="*/ 0 h 16"/>
                <a:gd name="T4" fmla="*/ 16 w 168"/>
                <a:gd name="T5" fmla="*/ 16 h 16"/>
                <a:gd name="T6" fmla="*/ 168 w 168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16">
                  <a:moveTo>
                    <a:pt x="168" y="16"/>
                  </a:moveTo>
                  <a:lnTo>
                    <a:pt x="0" y="0"/>
                  </a:lnTo>
                  <a:lnTo>
                    <a:pt x="16" y="16"/>
                  </a:lnTo>
                  <a:lnTo>
                    <a:pt x="168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7" name="Rectangle 207"/>
            <p:cNvSpPr>
              <a:spLocks noChangeArrowheads="1"/>
            </p:cNvSpPr>
            <p:nvPr/>
          </p:nvSpPr>
          <p:spPr bwMode="auto">
            <a:xfrm>
              <a:off x="8478838" y="5580063"/>
              <a:ext cx="73025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8" name="Freeform 208"/>
            <p:cNvSpPr>
              <a:spLocks/>
            </p:cNvSpPr>
            <p:nvPr/>
          </p:nvSpPr>
          <p:spPr bwMode="auto">
            <a:xfrm>
              <a:off x="8431213" y="4040188"/>
              <a:ext cx="71438" cy="0"/>
            </a:xfrm>
            <a:custGeom>
              <a:avLst/>
              <a:gdLst>
                <a:gd name="T0" fmla="*/ 0 w 45"/>
                <a:gd name="T1" fmla="*/ 15 w 45"/>
                <a:gd name="T2" fmla="*/ 45 w 45"/>
                <a:gd name="T3" fmla="*/ 0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0" y="0"/>
                  </a:moveTo>
                  <a:lnTo>
                    <a:pt x="15" y="0"/>
                  </a:lnTo>
                  <a:lnTo>
                    <a:pt x="4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9" name="Rectangle 209"/>
            <p:cNvSpPr>
              <a:spLocks noChangeArrowheads="1"/>
            </p:cNvSpPr>
            <p:nvPr/>
          </p:nvSpPr>
          <p:spPr bwMode="auto">
            <a:xfrm>
              <a:off x="8140701" y="5311775"/>
              <a:ext cx="265113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0" name="Freeform 210"/>
            <p:cNvSpPr>
              <a:spLocks/>
            </p:cNvSpPr>
            <p:nvPr/>
          </p:nvSpPr>
          <p:spPr bwMode="auto">
            <a:xfrm>
              <a:off x="8164513" y="3136900"/>
              <a:ext cx="241300" cy="23813"/>
            </a:xfrm>
            <a:custGeom>
              <a:avLst/>
              <a:gdLst>
                <a:gd name="T0" fmla="*/ 10 w 10"/>
                <a:gd name="T1" fmla="*/ 0 h 1"/>
                <a:gd name="T2" fmla="*/ 0 w 10"/>
                <a:gd name="T3" fmla="*/ 0 h 1"/>
                <a:gd name="T4" fmla="*/ 8 w 10"/>
                <a:gd name="T5" fmla="*/ 1 h 1"/>
                <a:gd name="T6" fmla="*/ 1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6" y="0"/>
                    <a:pt x="8" y="1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1" name="Freeform 211"/>
            <p:cNvSpPr>
              <a:spLocks/>
            </p:cNvSpPr>
            <p:nvPr/>
          </p:nvSpPr>
          <p:spPr bwMode="auto">
            <a:xfrm>
              <a:off x="8308976" y="1963738"/>
              <a:ext cx="49213" cy="0"/>
            </a:xfrm>
            <a:custGeom>
              <a:avLst/>
              <a:gdLst>
                <a:gd name="T0" fmla="*/ 16 w 31"/>
                <a:gd name="T1" fmla="*/ 31 w 31"/>
                <a:gd name="T2" fmla="*/ 0 w 31"/>
                <a:gd name="T3" fmla="*/ 16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16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2" name="Freeform 212"/>
            <p:cNvSpPr>
              <a:spLocks/>
            </p:cNvSpPr>
            <p:nvPr/>
          </p:nvSpPr>
          <p:spPr bwMode="auto">
            <a:xfrm>
              <a:off x="8261351" y="1328738"/>
              <a:ext cx="73025" cy="23813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3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3" name="Rectangle 213"/>
            <p:cNvSpPr>
              <a:spLocks noChangeArrowheads="1"/>
            </p:cNvSpPr>
            <p:nvPr/>
          </p:nvSpPr>
          <p:spPr bwMode="auto">
            <a:xfrm>
              <a:off x="8115301" y="1620838"/>
              <a:ext cx="169863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4" name="Freeform 214"/>
            <p:cNvSpPr>
              <a:spLocks/>
            </p:cNvSpPr>
            <p:nvPr/>
          </p:nvSpPr>
          <p:spPr bwMode="auto">
            <a:xfrm>
              <a:off x="8140701" y="1938338"/>
              <a:ext cx="71438" cy="25400"/>
            </a:xfrm>
            <a:custGeom>
              <a:avLst/>
              <a:gdLst>
                <a:gd name="T0" fmla="*/ 0 w 45"/>
                <a:gd name="T1" fmla="*/ 16 h 16"/>
                <a:gd name="T2" fmla="*/ 30 w 45"/>
                <a:gd name="T3" fmla="*/ 16 h 16"/>
                <a:gd name="T4" fmla="*/ 45 w 45"/>
                <a:gd name="T5" fmla="*/ 0 h 16"/>
                <a:gd name="T6" fmla="*/ 0 w 45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6">
                  <a:moveTo>
                    <a:pt x="0" y="16"/>
                  </a:moveTo>
                  <a:lnTo>
                    <a:pt x="30" y="16"/>
                  </a:lnTo>
                  <a:lnTo>
                    <a:pt x="45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5" name="Rectangle 215"/>
            <p:cNvSpPr>
              <a:spLocks noChangeArrowheads="1"/>
            </p:cNvSpPr>
            <p:nvPr/>
          </p:nvSpPr>
          <p:spPr bwMode="auto">
            <a:xfrm>
              <a:off x="8140701" y="1328738"/>
              <a:ext cx="476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6" name="Rectangle 216"/>
            <p:cNvSpPr>
              <a:spLocks noChangeArrowheads="1"/>
            </p:cNvSpPr>
            <p:nvPr/>
          </p:nvSpPr>
          <p:spPr bwMode="auto">
            <a:xfrm>
              <a:off x="7874001" y="3917950"/>
              <a:ext cx="266700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7" name="Freeform 217"/>
            <p:cNvSpPr>
              <a:spLocks/>
            </p:cNvSpPr>
            <p:nvPr/>
          </p:nvSpPr>
          <p:spPr bwMode="auto">
            <a:xfrm>
              <a:off x="8043863" y="3136900"/>
              <a:ext cx="71438" cy="0"/>
            </a:xfrm>
            <a:custGeom>
              <a:avLst/>
              <a:gdLst>
                <a:gd name="T0" fmla="*/ 45 w 45"/>
                <a:gd name="T1" fmla="*/ 45 w 45"/>
                <a:gd name="T2" fmla="*/ 0 w 45"/>
                <a:gd name="T3" fmla="*/ 45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45" y="0"/>
                  </a:moveTo>
                  <a:lnTo>
                    <a:pt x="45" y="0"/>
                  </a:lnTo>
                  <a:lnTo>
                    <a:pt x="0" y="0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8" name="Freeform 218"/>
            <p:cNvSpPr>
              <a:spLocks/>
            </p:cNvSpPr>
            <p:nvPr/>
          </p:nvSpPr>
          <p:spPr bwMode="auto">
            <a:xfrm>
              <a:off x="8018463" y="3111500"/>
              <a:ext cx="73025" cy="0"/>
            </a:xfrm>
            <a:custGeom>
              <a:avLst/>
              <a:gdLst>
                <a:gd name="T0" fmla="*/ 0 w 46"/>
                <a:gd name="T1" fmla="*/ 31 w 46"/>
                <a:gd name="T2" fmla="*/ 46 w 46"/>
                <a:gd name="T3" fmla="*/ 0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0" y="0"/>
                  </a:moveTo>
                  <a:lnTo>
                    <a:pt x="31" y="0"/>
                  </a:lnTo>
                  <a:lnTo>
                    <a:pt x="4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9" name="Rectangle 219"/>
            <p:cNvSpPr>
              <a:spLocks noChangeArrowheads="1"/>
            </p:cNvSpPr>
            <p:nvPr/>
          </p:nvSpPr>
          <p:spPr bwMode="auto">
            <a:xfrm>
              <a:off x="7947026" y="3136900"/>
              <a:ext cx="71438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0" name="Freeform 220"/>
            <p:cNvSpPr>
              <a:spLocks/>
            </p:cNvSpPr>
            <p:nvPr/>
          </p:nvSpPr>
          <p:spPr bwMode="auto">
            <a:xfrm>
              <a:off x="7897813" y="1303338"/>
              <a:ext cx="73025" cy="49213"/>
            </a:xfrm>
            <a:custGeom>
              <a:avLst/>
              <a:gdLst>
                <a:gd name="T0" fmla="*/ 0 w 3"/>
                <a:gd name="T1" fmla="*/ 1 h 2"/>
                <a:gd name="T2" fmla="*/ 3 w 3"/>
                <a:gd name="T3" fmla="*/ 1 h 2"/>
                <a:gd name="T4" fmla="*/ 0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1"/>
                    <a:pt x="3" y="2"/>
                    <a:pt x="3" y="1"/>
                  </a:cubicBezTo>
                  <a:cubicBezTo>
                    <a:pt x="2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1" name="Rectangle 221"/>
            <p:cNvSpPr>
              <a:spLocks noChangeArrowheads="1"/>
            </p:cNvSpPr>
            <p:nvPr/>
          </p:nvSpPr>
          <p:spPr bwMode="auto">
            <a:xfrm>
              <a:off x="7897813" y="1620838"/>
              <a:ext cx="730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2" name="Freeform 222"/>
            <p:cNvSpPr>
              <a:spLocks/>
            </p:cNvSpPr>
            <p:nvPr/>
          </p:nvSpPr>
          <p:spPr bwMode="auto">
            <a:xfrm>
              <a:off x="7486651" y="1646238"/>
              <a:ext cx="23813" cy="23813"/>
            </a:xfrm>
            <a:custGeom>
              <a:avLst/>
              <a:gdLst>
                <a:gd name="T0" fmla="*/ 0 w 15"/>
                <a:gd name="T1" fmla="*/ 15 h 15"/>
                <a:gd name="T2" fmla="*/ 15 w 15"/>
                <a:gd name="T3" fmla="*/ 15 h 15"/>
                <a:gd name="T4" fmla="*/ 15 w 15"/>
                <a:gd name="T5" fmla="*/ 0 h 15"/>
                <a:gd name="T6" fmla="*/ 0 w 15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5">
                  <a:moveTo>
                    <a:pt x="0" y="15"/>
                  </a:moveTo>
                  <a:lnTo>
                    <a:pt x="15" y="15"/>
                  </a:lnTo>
                  <a:lnTo>
                    <a:pt x="15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3" name="Freeform 223"/>
            <p:cNvSpPr>
              <a:spLocks/>
            </p:cNvSpPr>
            <p:nvPr/>
          </p:nvSpPr>
          <p:spPr bwMode="auto">
            <a:xfrm>
              <a:off x="6543676" y="1670050"/>
              <a:ext cx="192088" cy="49213"/>
            </a:xfrm>
            <a:custGeom>
              <a:avLst/>
              <a:gdLst>
                <a:gd name="T0" fmla="*/ 4 w 8"/>
                <a:gd name="T1" fmla="*/ 1 h 2"/>
                <a:gd name="T2" fmla="*/ 0 w 8"/>
                <a:gd name="T3" fmla="*/ 1 h 2"/>
                <a:gd name="T4" fmla="*/ 8 w 8"/>
                <a:gd name="T5" fmla="*/ 0 h 2"/>
                <a:gd name="T6" fmla="*/ 4 w 8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2">
                  <a:moveTo>
                    <a:pt x="4" y="1"/>
                  </a:moveTo>
                  <a:cubicBezTo>
                    <a:pt x="4" y="1"/>
                    <a:pt x="0" y="1"/>
                    <a:pt x="0" y="1"/>
                  </a:cubicBezTo>
                  <a:cubicBezTo>
                    <a:pt x="2" y="1"/>
                    <a:pt x="7" y="2"/>
                    <a:pt x="8" y="0"/>
                  </a:cubicBezTo>
                  <a:cubicBezTo>
                    <a:pt x="5" y="0"/>
                    <a:pt x="6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4" name="Freeform 224"/>
            <p:cNvSpPr>
              <a:spLocks/>
            </p:cNvSpPr>
            <p:nvPr/>
          </p:nvSpPr>
          <p:spPr bwMode="auto">
            <a:xfrm>
              <a:off x="6470651" y="1547813"/>
              <a:ext cx="217488" cy="23813"/>
            </a:xfrm>
            <a:custGeom>
              <a:avLst/>
              <a:gdLst>
                <a:gd name="T0" fmla="*/ 0 w 9"/>
                <a:gd name="T1" fmla="*/ 1 h 1"/>
                <a:gd name="T2" fmla="*/ 9 w 9"/>
                <a:gd name="T3" fmla="*/ 1 h 1"/>
                <a:gd name="T4" fmla="*/ 0 w 9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">
                  <a:moveTo>
                    <a:pt x="0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6" y="1"/>
                    <a:pt x="2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5" name="Freeform 225"/>
            <p:cNvSpPr>
              <a:spLocks/>
            </p:cNvSpPr>
            <p:nvPr/>
          </p:nvSpPr>
          <p:spPr bwMode="auto">
            <a:xfrm>
              <a:off x="6300788" y="1670050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6" name="Freeform 226"/>
            <p:cNvSpPr>
              <a:spLocks/>
            </p:cNvSpPr>
            <p:nvPr/>
          </p:nvSpPr>
          <p:spPr bwMode="auto">
            <a:xfrm>
              <a:off x="6083301" y="1646238"/>
              <a:ext cx="169863" cy="73025"/>
            </a:xfrm>
            <a:custGeom>
              <a:avLst/>
              <a:gdLst>
                <a:gd name="T0" fmla="*/ 0 w 7"/>
                <a:gd name="T1" fmla="*/ 1 h 3"/>
                <a:gd name="T2" fmla="*/ 1 w 7"/>
                <a:gd name="T3" fmla="*/ 2 h 3"/>
                <a:gd name="T4" fmla="*/ 7 w 7"/>
                <a:gd name="T5" fmla="*/ 1 h 3"/>
                <a:gd name="T6" fmla="*/ 0 w 7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0" y="1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3" y="2"/>
                    <a:pt x="7" y="3"/>
                    <a:pt x="7" y="1"/>
                  </a:cubicBezTo>
                  <a:cubicBezTo>
                    <a:pt x="4" y="0"/>
                    <a:pt x="3" y="3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7" name="Rectangle 227"/>
            <p:cNvSpPr>
              <a:spLocks noChangeArrowheads="1"/>
            </p:cNvSpPr>
            <p:nvPr/>
          </p:nvSpPr>
          <p:spPr bwMode="auto">
            <a:xfrm>
              <a:off x="5429251" y="1254125"/>
              <a:ext cx="1206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8" name="Freeform 228"/>
            <p:cNvSpPr>
              <a:spLocks/>
            </p:cNvSpPr>
            <p:nvPr/>
          </p:nvSpPr>
          <p:spPr bwMode="auto">
            <a:xfrm>
              <a:off x="5067301" y="5507038"/>
              <a:ext cx="71438" cy="0"/>
            </a:xfrm>
            <a:custGeom>
              <a:avLst/>
              <a:gdLst>
                <a:gd name="T0" fmla="*/ 3 w 3"/>
                <a:gd name="T1" fmla="*/ 0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9" name="Freeform 229"/>
            <p:cNvSpPr>
              <a:spLocks/>
            </p:cNvSpPr>
            <p:nvPr/>
          </p:nvSpPr>
          <p:spPr bwMode="auto">
            <a:xfrm>
              <a:off x="4630738" y="1670050"/>
              <a:ext cx="49213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1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0" name="Freeform 230"/>
            <p:cNvSpPr>
              <a:spLocks/>
            </p:cNvSpPr>
            <p:nvPr/>
          </p:nvSpPr>
          <p:spPr bwMode="auto">
            <a:xfrm>
              <a:off x="4437063" y="5653088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1" name="Freeform 231"/>
            <p:cNvSpPr>
              <a:spLocks/>
            </p:cNvSpPr>
            <p:nvPr/>
          </p:nvSpPr>
          <p:spPr bwMode="auto">
            <a:xfrm>
              <a:off x="2792413" y="5213350"/>
              <a:ext cx="47625" cy="0"/>
            </a:xfrm>
            <a:custGeom>
              <a:avLst/>
              <a:gdLst>
                <a:gd name="T0" fmla="*/ 30 w 30"/>
                <a:gd name="T1" fmla="*/ 0 w 30"/>
                <a:gd name="T2" fmla="*/ 3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2" name="Freeform 232"/>
            <p:cNvSpPr>
              <a:spLocks/>
            </p:cNvSpPr>
            <p:nvPr/>
          </p:nvSpPr>
          <p:spPr bwMode="auto">
            <a:xfrm>
              <a:off x="2670176" y="50911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3" name="Freeform 233"/>
            <p:cNvSpPr>
              <a:spLocks/>
            </p:cNvSpPr>
            <p:nvPr/>
          </p:nvSpPr>
          <p:spPr bwMode="auto">
            <a:xfrm>
              <a:off x="2573338" y="4872038"/>
              <a:ext cx="25400" cy="23813"/>
            </a:xfrm>
            <a:custGeom>
              <a:avLst/>
              <a:gdLst>
                <a:gd name="T0" fmla="*/ 16 w 16"/>
                <a:gd name="T1" fmla="*/ 0 h 15"/>
                <a:gd name="T2" fmla="*/ 0 w 16"/>
                <a:gd name="T3" fmla="*/ 15 h 15"/>
                <a:gd name="T4" fmla="*/ 16 w 16"/>
                <a:gd name="T5" fmla="*/ 15 h 15"/>
                <a:gd name="T6" fmla="*/ 16 w 16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5">
                  <a:moveTo>
                    <a:pt x="16" y="0"/>
                  </a:moveTo>
                  <a:lnTo>
                    <a:pt x="0" y="15"/>
                  </a:lnTo>
                  <a:lnTo>
                    <a:pt x="16" y="15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4" name="Freeform 234"/>
            <p:cNvSpPr>
              <a:spLocks/>
            </p:cNvSpPr>
            <p:nvPr/>
          </p:nvSpPr>
          <p:spPr bwMode="auto">
            <a:xfrm>
              <a:off x="2211388" y="5238750"/>
              <a:ext cx="387350" cy="47625"/>
            </a:xfrm>
            <a:custGeom>
              <a:avLst/>
              <a:gdLst>
                <a:gd name="T0" fmla="*/ 16 w 16"/>
                <a:gd name="T1" fmla="*/ 0 h 2"/>
                <a:gd name="T2" fmla="*/ 6 w 16"/>
                <a:gd name="T3" fmla="*/ 1 h 2"/>
                <a:gd name="T4" fmla="*/ 6 w 16"/>
                <a:gd name="T5" fmla="*/ 1 h 2"/>
                <a:gd name="T6" fmla="*/ 0 w 16"/>
                <a:gd name="T7" fmla="*/ 2 h 2"/>
                <a:gd name="T8" fmla="*/ 1 w 16"/>
                <a:gd name="T9" fmla="*/ 2 h 2"/>
                <a:gd name="T10" fmla="*/ 2 w 16"/>
                <a:gd name="T11" fmla="*/ 2 h 2"/>
                <a:gd name="T12" fmla="*/ 16 w 1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">
                  <a:moveTo>
                    <a:pt x="16" y="0"/>
                  </a:moveTo>
                  <a:cubicBezTo>
                    <a:pt x="12" y="0"/>
                    <a:pt x="9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5" name="Freeform 235"/>
            <p:cNvSpPr>
              <a:spLocks/>
            </p:cNvSpPr>
            <p:nvPr/>
          </p:nvSpPr>
          <p:spPr bwMode="auto">
            <a:xfrm>
              <a:off x="2428876" y="5164138"/>
              <a:ext cx="144463" cy="25400"/>
            </a:xfrm>
            <a:custGeom>
              <a:avLst/>
              <a:gdLst>
                <a:gd name="T0" fmla="*/ 91 w 91"/>
                <a:gd name="T1" fmla="*/ 0 h 16"/>
                <a:gd name="T2" fmla="*/ 0 w 91"/>
                <a:gd name="T3" fmla="*/ 16 h 16"/>
                <a:gd name="T4" fmla="*/ 61 w 91"/>
                <a:gd name="T5" fmla="*/ 16 h 16"/>
                <a:gd name="T6" fmla="*/ 91 w 91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16">
                  <a:moveTo>
                    <a:pt x="91" y="0"/>
                  </a:moveTo>
                  <a:lnTo>
                    <a:pt x="0" y="16"/>
                  </a:lnTo>
                  <a:lnTo>
                    <a:pt x="61" y="16"/>
                  </a:lnTo>
                  <a:lnTo>
                    <a:pt x="9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6" name="Rectangle 236"/>
            <p:cNvSpPr>
              <a:spLocks noChangeArrowheads="1"/>
            </p:cNvSpPr>
            <p:nvPr/>
          </p:nvSpPr>
          <p:spPr bwMode="auto">
            <a:xfrm>
              <a:off x="2235201" y="5311775"/>
              <a:ext cx="476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7" name="Freeform 237"/>
            <p:cNvSpPr>
              <a:spLocks/>
            </p:cNvSpPr>
            <p:nvPr/>
          </p:nvSpPr>
          <p:spPr bwMode="auto">
            <a:xfrm>
              <a:off x="2211388" y="5018088"/>
              <a:ext cx="47625" cy="0"/>
            </a:xfrm>
            <a:custGeom>
              <a:avLst/>
              <a:gdLst>
                <a:gd name="T0" fmla="*/ 0 w 30"/>
                <a:gd name="T1" fmla="*/ 15 w 30"/>
                <a:gd name="T2" fmla="*/ 30 w 30"/>
                <a:gd name="T3" fmla="*/ 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0" y="0"/>
                  </a:moveTo>
                  <a:lnTo>
                    <a:pt x="15" y="0"/>
                  </a:lnTo>
                  <a:lnTo>
                    <a:pt x="3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8" name="Rectangle 238"/>
            <p:cNvSpPr>
              <a:spLocks noChangeArrowheads="1"/>
            </p:cNvSpPr>
            <p:nvPr/>
          </p:nvSpPr>
          <p:spPr bwMode="auto">
            <a:xfrm>
              <a:off x="2162176" y="4994275"/>
              <a:ext cx="492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9" name="Freeform 239"/>
            <p:cNvSpPr>
              <a:spLocks/>
            </p:cNvSpPr>
            <p:nvPr/>
          </p:nvSpPr>
          <p:spPr bwMode="auto">
            <a:xfrm>
              <a:off x="2065338" y="4994275"/>
              <a:ext cx="49213" cy="23813"/>
            </a:xfrm>
            <a:custGeom>
              <a:avLst/>
              <a:gdLst>
                <a:gd name="T0" fmla="*/ 0 w 31"/>
                <a:gd name="T1" fmla="*/ 15 h 15"/>
                <a:gd name="T2" fmla="*/ 15 w 31"/>
                <a:gd name="T3" fmla="*/ 15 h 15"/>
                <a:gd name="T4" fmla="*/ 31 w 31"/>
                <a:gd name="T5" fmla="*/ 0 h 15"/>
                <a:gd name="T6" fmla="*/ 0 w 3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0" y="15"/>
                  </a:moveTo>
                  <a:lnTo>
                    <a:pt x="15" y="15"/>
                  </a:lnTo>
                  <a:lnTo>
                    <a:pt x="31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0" name="Freeform 240"/>
            <p:cNvSpPr>
              <a:spLocks/>
            </p:cNvSpPr>
            <p:nvPr/>
          </p:nvSpPr>
          <p:spPr bwMode="auto">
            <a:xfrm>
              <a:off x="1920876" y="5286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1" name="Freeform 241"/>
            <p:cNvSpPr>
              <a:spLocks/>
            </p:cNvSpPr>
            <p:nvPr/>
          </p:nvSpPr>
          <p:spPr bwMode="auto">
            <a:xfrm>
              <a:off x="1847851" y="5286375"/>
              <a:ext cx="23813" cy="2540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2" name="Freeform 242"/>
            <p:cNvSpPr>
              <a:spLocks/>
            </p:cNvSpPr>
            <p:nvPr/>
          </p:nvSpPr>
          <p:spPr bwMode="auto">
            <a:xfrm>
              <a:off x="1871663" y="5286375"/>
              <a:ext cx="49213" cy="25400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1 h 1"/>
                <a:gd name="T4" fmla="*/ 2 w 2"/>
                <a:gd name="T5" fmla="*/ 1 h 1"/>
                <a:gd name="T6" fmla="*/ 2 w 2"/>
                <a:gd name="T7" fmla="*/ 0 h 1"/>
                <a:gd name="T8" fmla="*/ 1 w 2"/>
                <a:gd name="T9" fmla="*/ 1 h 1"/>
                <a:gd name="T10" fmla="*/ 0 w 2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3" name="Freeform 243"/>
            <p:cNvSpPr>
              <a:spLocks/>
            </p:cNvSpPr>
            <p:nvPr/>
          </p:nvSpPr>
          <p:spPr bwMode="auto">
            <a:xfrm>
              <a:off x="1920876" y="5286375"/>
              <a:ext cx="168275" cy="25400"/>
            </a:xfrm>
            <a:custGeom>
              <a:avLst/>
              <a:gdLst>
                <a:gd name="T0" fmla="*/ 7 w 7"/>
                <a:gd name="T1" fmla="*/ 0 h 1"/>
                <a:gd name="T2" fmla="*/ 0 w 7"/>
                <a:gd name="T3" fmla="*/ 0 h 1"/>
                <a:gd name="T4" fmla="*/ 7 w 7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">
                  <a:moveTo>
                    <a:pt x="7" y="0"/>
                  </a:moveTo>
                  <a:cubicBezTo>
                    <a:pt x="5" y="0"/>
                    <a:pt x="2" y="0"/>
                    <a:pt x="0" y="0"/>
                  </a:cubicBezTo>
                  <a:cubicBezTo>
                    <a:pt x="2" y="1"/>
                    <a:pt x="5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4" name="Freeform 244"/>
            <p:cNvSpPr>
              <a:spLocks/>
            </p:cNvSpPr>
            <p:nvPr/>
          </p:nvSpPr>
          <p:spPr bwMode="auto">
            <a:xfrm>
              <a:off x="1944688" y="5311775"/>
              <a:ext cx="120650" cy="23813"/>
            </a:xfrm>
            <a:custGeom>
              <a:avLst/>
              <a:gdLst>
                <a:gd name="T0" fmla="*/ 76 w 76"/>
                <a:gd name="T1" fmla="*/ 0 h 15"/>
                <a:gd name="T2" fmla="*/ 0 w 76"/>
                <a:gd name="T3" fmla="*/ 15 h 15"/>
                <a:gd name="T4" fmla="*/ 61 w 76"/>
                <a:gd name="T5" fmla="*/ 15 h 15"/>
                <a:gd name="T6" fmla="*/ 76 w 76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5">
                  <a:moveTo>
                    <a:pt x="76" y="0"/>
                  </a:moveTo>
                  <a:lnTo>
                    <a:pt x="0" y="15"/>
                  </a:lnTo>
                  <a:lnTo>
                    <a:pt x="61" y="15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5" name="Freeform 245"/>
            <p:cNvSpPr>
              <a:spLocks/>
            </p:cNvSpPr>
            <p:nvPr/>
          </p:nvSpPr>
          <p:spPr bwMode="auto">
            <a:xfrm>
              <a:off x="1920876" y="5018088"/>
              <a:ext cx="71438" cy="0"/>
            </a:xfrm>
            <a:custGeom>
              <a:avLst/>
              <a:gdLst>
                <a:gd name="T0" fmla="*/ 0 w 45"/>
                <a:gd name="T1" fmla="*/ 30 w 45"/>
                <a:gd name="T2" fmla="*/ 45 w 45"/>
                <a:gd name="T3" fmla="*/ 0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0" y="0"/>
                  </a:moveTo>
                  <a:lnTo>
                    <a:pt x="30" y="0"/>
                  </a:lnTo>
                  <a:lnTo>
                    <a:pt x="4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6" name="Freeform 246"/>
            <p:cNvSpPr>
              <a:spLocks/>
            </p:cNvSpPr>
            <p:nvPr/>
          </p:nvSpPr>
          <p:spPr bwMode="auto">
            <a:xfrm>
              <a:off x="1895476" y="5238750"/>
              <a:ext cx="96838" cy="23813"/>
            </a:xfrm>
            <a:custGeom>
              <a:avLst/>
              <a:gdLst>
                <a:gd name="T0" fmla="*/ 31 w 61"/>
                <a:gd name="T1" fmla="*/ 15 h 15"/>
                <a:gd name="T2" fmla="*/ 61 w 61"/>
                <a:gd name="T3" fmla="*/ 0 h 15"/>
                <a:gd name="T4" fmla="*/ 0 w 61"/>
                <a:gd name="T5" fmla="*/ 15 h 15"/>
                <a:gd name="T6" fmla="*/ 31 w 6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15">
                  <a:moveTo>
                    <a:pt x="31" y="15"/>
                  </a:moveTo>
                  <a:lnTo>
                    <a:pt x="61" y="0"/>
                  </a:lnTo>
                  <a:lnTo>
                    <a:pt x="0" y="15"/>
                  </a:lnTo>
                  <a:lnTo>
                    <a:pt x="31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7" name="Rectangle 247"/>
            <p:cNvSpPr>
              <a:spLocks noChangeArrowheads="1"/>
            </p:cNvSpPr>
            <p:nvPr/>
          </p:nvSpPr>
          <p:spPr bwMode="auto">
            <a:xfrm>
              <a:off x="1847851" y="5018088"/>
              <a:ext cx="476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8" name="Rectangle 248"/>
            <p:cNvSpPr>
              <a:spLocks noChangeArrowheads="1"/>
            </p:cNvSpPr>
            <p:nvPr/>
          </p:nvSpPr>
          <p:spPr bwMode="auto">
            <a:xfrm>
              <a:off x="1774826" y="4846638"/>
              <a:ext cx="492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9" name="Freeform 249"/>
            <p:cNvSpPr>
              <a:spLocks/>
            </p:cNvSpPr>
            <p:nvPr/>
          </p:nvSpPr>
          <p:spPr bwMode="auto">
            <a:xfrm>
              <a:off x="1677988" y="5311775"/>
              <a:ext cx="96838" cy="23813"/>
            </a:xfrm>
            <a:custGeom>
              <a:avLst/>
              <a:gdLst>
                <a:gd name="T0" fmla="*/ 4 w 4"/>
                <a:gd name="T1" fmla="*/ 0 h 1"/>
                <a:gd name="T2" fmla="*/ 0 w 4"/>
                <a:gd name="T3" fmla="*/ 0 h 1"/>
                <a:gd name="T4" fmla="*/ 4 w 4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3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0" name="Freeform 250"/>
            <p:cNvSpPr>
              <a:spLocks/>
            </p:cNvSpPr>
            <p:nvPr/>
          </p:nvSpPr>
          <p:spPr bwMode="auto">
            <a:xfrm>
              <a:off x="1701801" y="5018088"/>
              <a:ext cx="49213" cy="23813"/>
            </a:xfrm>
            <a:custGeom>
              <a:avLst/>
              <a:gdLst>
                <a:gd name="T0" fmla="*/ 0 w 31"/>
                <a:gd name="T1" fmla="*/ 15 h 15"/>
                <a:gd name="T2" fmla="*/ 31 w 31"/>
                <a:gd name="T3" fmla="*/ 15 h 15"/>
                <a:gd name="T4" fmla="*/ 31 w 31"/>
                <a:gd name="T5" fmla="*/ 0 h 15"/>
                <a:gd name="T6" fmla="*/ 0 w 3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0" y="15"/>
                  </a:moveTo>
                  <a:lnTo>
                    <a:pt x="31" y="15"/>
                  </a:lnTo>
                  <a:lnTo>
                    <a:pt x="31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1" name="Freeform 251"/>
            <p:cNvSpPr>
              <a:spLocks/>
            </p:cNvSpPr>
            <p:nvPr/>
          </p:nvSpPr>
          <p:spPr bwMode="auto">
            <a:xfrm>
              <a:off x="1581151" y="4846638"/>
              <a:ext cx="120650" cy="0"/>
            </a:xfrm>
            <a:custGeom>
              <a:avLst/>
              <a:gdLst>
                <a:gd name="T0" fmla="*/ 31 w 76"/>
                <a:gd name="T1" fmla="*/ 76 w 76"/>
                <a:gd name="T2" fmla="*/ 0 w 76"/>
                <a:gd name="T3" fmla="*/ 31 w 7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6">
                  <a:moveTo>
                    <a:pt x="31" y="0"/>
                  </a:moveTo>
                  <a:lnTo>
                    <a:pt x="7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2" name="Freeform 252"/>
            <p:cNvSpPr>
              <a:spLocks/>
            </p:cNvSpPr>
            <p:nvPr/>
          </p:nvSpPr>
          <p:spPr bwMode="auto">
            <a:xfrm>
              <a:off x="1557338" y="5067300"/>
              <a:ext cx="73025" cy="0"/>
            </a:xfrm>
            <a:custGeom>
              <a:avLst/>
              <a:gdLst>
                <a:gd name="T0" fmla="*/ 30 w 46"/>
                <a:gd name="T1" fmla="*/ 46 w 46"/>
                <a:gd name="T2" fmla="*/ 0 w 46"/>
                <a:gd name="T3" fmla="*/ 30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0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3" name="Freeform 253"/>
            <p:cNvSpPr>
              <a:spLocks/>
            </p:cNvSpPr>
            <p:nvPr/>
          </p:nvSpPr>
          <p:spPr bwMode="auto">
            <a:xfrm>
              <a:off x="1533526" y="5091113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4" name="Freeform 254"/>
            <p:cNvSpPr>
              <a:spLocks/>
            </p:cNvSpPr>
            <p:nvPr/>
          </p:nvSpPr>
          <p:spPr bwMode="auto">
            <a:xfrm>
              <a:off x="1557338" y="5213350"/>
              <a:ext cx="23813" cy="0"/>
            </a:xfrm>
            <a:custGeom>
              <a:avLst/>
              <a:gdLst>
                <a:gd name="T0" fmla="*/ 15 w 15"/>
                <a:gd name="T1" fmla="*/ 0 w 15"/>
                <a:gd name="T2" fmla="*/ 15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5" name="Freeform 255"/>
            <p:cNvSpPr>
              <a:spLocks/>
            </p:cNvSpPr>
            <p:nvPr/>
          </p:nvSpPr>
          <p:spPr bwMode="auto">
            <a:xfrm>
              <a:off x="1387476" y="5018088"/>
              <a:ext cx="122238" cy="49213"/>
            </a:xfrm>
            <a:custGeom>
              <a:avLst/>
              <a:gdLst>
                <a:gd name="T0" fmla="*/ 1 w 5"/>
                <a:gd name="T1" fmla="*/ 1 h 2"/>
                <a:gd name="T2" fmla="*/ 5 w 5"/>
                <a:gd name="T3" fmla="*/ 1 h 2"/>
                <a:gd name="T4" fmla="*/ 0 w 5"/>
                <a:gd name="T5" fmla="*/ 0 h 2"/>
                <a:gd name="T6" fmla="*/ 1 w 5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1" y="1"/>
                  </a:moveTo>
                  <a:cubicBezTo>
                    <a:pt x="2" y="1"/>
                    <a:pt x="4" y="2"/>
                    <a:pt x="5" y="1"/>
                  </a:cubicBezTo>
                  <a:cubicBezTo>
                    <a:pt x="3" y="1"/>
                    <a:pt x="1" y="1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6" name="Freeform 256"/>
            <p:cNvSpPr>
              <a:spLocks/>
            </p:cNvSpPr>
            <p:nvPr/>
          </p:nvSpPr>
          <p:spPr bwMode="auto">
            <a:xfrm>
              <a:off x="1316038" y="4895850"/>
              <a:ext cx="71438" cy="0"/>
            </a:xfrm>
            <a:custGeom>
              <a:avLst/>
              <a:gdLst>
                <a:gd name="T0" fmla="*/ 45 w 45"/>
                <a:gd name="T1" fmla="*/ 0 w 45"/>
                <a:gd name="T2" fmla="*/ 30 w 45"/>
                <a:gd name="T3" fmla="*/ 45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45" y="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7" name="Freeform 257"/>
            <p:cNvSpPr>
              <a:spLocks/>
            </p:cNvSpPr>
            <p:nvPr/>
          </p:nvSpPr>
          <p:spPr bwMode="auto">
            <a:xfrm>
              <a:off x="612776" y="4357688"/>
              <a:ext cx="49213" cy="0"/>
            </a:xfrm>
            <a:custGeom>
              <a:avLst/>
              <a:gdLst>
                <a:gd name="T0" fmla="*/ 0 w 31"/>
                <a:gd name="T1" fmla="*/ 16 w 31"/>
                <a:gd name="T2" fmla="*/ 31 w 31"/>
                <a:gd name="T3" fmla="*/ 0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0" y="0"/>
                  </a:moveTo>
                  <a:lnTo>
                    <a:pt x="16" y="0"/>
                  </a:ln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8" name="Freeform 258"/>
            <p:cNvSpPr>
              <a:spLocks/>
            </p:cNvSpPr>
            <p:nvPr/>
          </p:nvSpPr>
          <p:spPr bwMode="auto">
            <a:xfrm>
              <a:off x="419101" y="3259138"/>
              <a:ext cx="122238" cy="0"/>
            </a:xfrm>
            <a:custGeom>
              <a:avLst/>
              <a:gdLst>
                <a:gd name="T0" fmla="*/ 0 w 77"/>
                <a:gd name="T1" fmla="*/ 0 w 77"/>
                <a:gd name="T2" fmla="*/ 77 w 77"/>
                <a:gd name="T3" fmla="*/ 0 w 7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7">
                  <a:moveTo>
                    <a:pt x="0" y="0"/>
                  </a:moveTo>
                  <a:lnTo>
                    <a:pt x="0" y="0"/>
                  </a:lnTo>
                  <a:lnTo>
                    <a:pt x="7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9" name="Rectangle 259"/>
            <p:cNvSpPr>
              <a:spLocks noChangeArrowheads="1"/>
            </p:cNvSpPr>
            <p:nvPr/>
          </p:nvSpPr>
          <p:spPr bwMode="auto">
            <a:xfrm>
              <a:off x="395288" y="3233738"/>
              <a:ext cx="492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60" name="Freeform 260"/>
            <p:cNvSpPr>
              <a:spLocks/>
            </p:cNvSpPr>
            <p:nvPr/>
          </p:nvSpPr>
          <p:spPr bwMode="auto">
            <a:xfrm>
              <a:off x="201613" y="2281238"/>
              <a:ext cx="49213" cy="23813"/>
            </a:xfrm>
            <a:custGeom>
              <a:avLst/>
              <a:gdLst>
                <a:gd name="T0" fmla="*/ 0 w 31"/>
                <a:gd name="T1" fmla="*/ 15 h 15"/>
                <a:gd name="T2" fmla="*/ 31 w 31"/>
                <a:gd name="T3" fmla="*/ 15 h 15"/>
                <a:gd name="T4" fmla="*/ 31 w 31"/>
                <a:gd name="T5" fmla="*/ 0 h 15"/>
                <a:gd name="T6" fmla="*/ 0 w 3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0" y="15"/>
                  </a:moveTo>
                  <a:lnTo>
                    <a:pt x="31" y="15"/>
                  </a:lnTo>
                  <a:lnTo>
                    <a:pt x="31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67" name="组合 266"/>
          <p:cNvGrpSpPr/>
          <p:nvPr/>
        </p:nvGrpSpPr>
        <p:grpSpPr>
          <a:xfrm rot="10013049">
            <a:off x="5825528" y="2809402"/>
            <a:ext cx="8046706" cy="2635474"/>
            <a:chOff x="80963" y="1108075"/>
            <a:chExt cx="12004676" cy="4667250"/>
          </a:xfrm>
          <a:gradFill>
            <a:gsLst>
              <a:gs pos="0">
                <a:srgbClr val="730C01"/>
              </a:gs>
              <a:gs pos="62000">
                <a:srgbClr val="C00000"/>
              </a:gs>
              <a:gs pos="100000">
                <a:srgbClr val="FF0000"/>
              </a:gs>
            </a:gsLst>
            <a:lin ang="0" scaled="0"/>
          </a:gradFill>
        </p:grpSpPr>
        <p:sp>
          <p:nvSpPr>
            <p:cNvPr id="268" name="Rectangle 5"/>
            <p:cNvSpPr>
              <a:spLocks noChangeArrowheads="1"/>
            </p:cNvSpPr>
            <p:nvPr/>
          </p:nvSpPr>
          <p:spPr bwMode="auto">
            <a:xfrm>
              <a:off x="11963401" y="1792288"/>
              <a:ext cx="122238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69" name="Freeform 6"/>
            <p:cNvSpPr>
              <a:spLocks/>
            </p:cNvSpPr>
            <p:nvPr/>
          </p:nvSpPr>
          <p:spPr bwMode="auto">
            <a:xfrm>
              <a:off x="11866563" y="1841500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70" name="Freeform 7"/>
            <p:cNvSpPr>
              <a:spLocks/>
            </p:cNvSpPr>
            <p:nvPr/>
          </p:nvSpPr>
          <p:spPr bwMode="auto">
            <a:xfrm>
              <a:off x="11722101" y="1498600"/>
              <a:ext cx="47625" cy="0"/>
            </a:xfrm>
            <a:custGeom>
              <a:avLst/>
              <a:gdLst>
                <a:gd name="T0" fmla="*/ 15 w 30"/>
                <a:gd name="T1" fmla="*/ 30 w 30"/>
                <a:gd name="T2" fmla="*/ 0 w 30"/>
                <a:gd name="T3" fmla="*/ 15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15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71" name="Freeform 8"/>
            <p:cNvSpPr>
              <a:spLocks/>
            </p:cNvSpPr>
            <p:nvPr/>
          </p:nvSpPr>
          <p:spPr bwMode="auto">
            <a:xfrm>
              <a:off x="11649076" y="1841500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72" name="Rectangle 9"/>
            <p:cNvSpPr>
              <a:spLocks noChangeArrowheads="1"/>
            </p:cNvSpPr>
            <p:nvPr/>
          </p:nvSpPr>
          <p:spPr bwMode="auto">
            <a:xfrm>
              <a:off x="11552238" y="2109788"/>
              <a:ext cx="16986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73" name="Freeform 10"/>
            <p:cNvSpPr>
              <a:spLocks/>
            </p:cNvSpPr>
            <p:nvPr/>
          </p:nvSpPr>
          <p:spPr bwMode="auto">
            <a:xfrm>
              <a:off x="661988" y="4333875"/>
              <a:ext cx="23813" cy="2381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74" name="Freeform 11"/>
            <p:cNvSpPr>
              <a:spLocks/>
            </p:cNvSpPr>
            <p:nvPr/>
          </p:nvSpPr>
          <p:spPr bwMode="auto">
            <a:xfrm>
              <a:off x="685801" y="3551238"/>
              <a:ext cx="49213" cy="25400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75" name="Freeform 12"/>
            <p:cNvSpPr>
              <a:spLocks/>
            </p:cNvSpPr>
            <p:nvPr/>
          </p:nvSpPr>
          <p:spPr bwMode="auto">
            <a:xfrm>
              <a:off x="5889626" y="1524000"/>
              <a:ext cx="23813" cy="2381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76" name="Freeform 13"/>
            <p:cNvSpPr>
              <a:spLocks/>
            </p:cNvSpPr>
            <p:nvPr/>
          </p:nvSpPr>
          <p:spPr bwMode="auto">
            <a:xfrm>
              <a:off x="7172326" y="14493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77" name="Freeform 14"/>
            <p:cNvSpPr>
              <a:spLocks/>
            </p:cNvSpPr>
            <p:nvPr/>
          </p:nvSpPr>
          <p:spPr bwMode="auto">
            <a:xfrm>
              <a:off x="5235576" y="1254125"/>
              <a:ext cx="49213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78" name="Freeform 15"/>
            <p:cNvSpPr>
              <a:spLocks/>
            </p:cNvSpPr>
            <p:nvPr/>
          </p:nvSpPr>
          <p:spPr bwMode="auto">
            <a:xfrm>
              <a:off x="5284788" y="1254125"/>
              <a:ext cx="47625" cy="0"/>
            </a:xfrm>
            <a:custGeom>
              <a:avLst/>
              <a:gdLst>
                <a:gd name="T0" fmla="*/ 1 w 2"/>
                <a:gd name="T1" fmla="*/ 0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79" name="Freeform 16"/>
            <p:cNvSpPr>
              <a:spLocks/>
            </p:cNvSpPr>
            <p:nvPr/>
          </p:nvSpPr>
          <p:spPr bwMode="auto">
            <a:xfrm>
              <a:off x="2646363" y="5091113"/>
              <a:ext cx="73025" cy="25400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0 w 3"/>
                <a:gd name="T5" fmla="*/ 1 h 1"/>
                <a:gd name="T6" fmla="*/ 3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0" name="Freeform 17"/>
            <p:cNvSpPr>
              <a:spLocks/>
            </p:cNvSpPr>
            <p:nvPr/>
          </p:nvSpPr>
          <p:spPr bwMode="auto">
            <a:xfrm>
              <a:off x="2646363" y="5140325"/>
              <a:ext cx="146050" cy="49213"/>
            </a:xfrm>
            <a:custGeom>
              <a:avLst/>
              <a:gdLst>
                <a:gd name="T0" fmla="*/ 0 w 6"/>
                <a:gd name="T1" fmla="*/ 1 h 2"/>
                <a:gd name="T2" fmla="*/ 6 w 6"/>
                <a:gd name="T3" fmla="*/ 0 h 2"/>
                <a:gd name="T4" fmla="*/ 4 w 6"/>
                <a:gd name="T5" fmla="*/ 0 h 2"/>
                <a:gd name="T6" fmla="*/ 0 w 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0" y="1"/>
                  </a:moveTo>
                  <a:cubicBezTo>
                    <a:pt x="1" y="1"/>
                    <a:pt x="3" y="1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3" y="2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1" name="Freeform 18"/>
            <p:cNvSpPr>
              <a:spLocks/>
            </p:cNvSpPr>
            <p:nvPr/>
          </p:nvSpPr>
          <p:spPr bwMode="auto">
            <a:xfrm>
              <a:off x="2792413" y="5140325"/>
              <a:ext cx="4762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2" name="Freeform 19"/>
            <p:cNvSpPr>
              <a:spLocks/>
            </p:cNvSpPr>
            <p:nvPr/>
          </p:nvSpPr>
          <p:spPr bwMode="auto">
            <a:xfrm>
              <a:off x="2308226" y="5018088"/>
              <a:ext cx="47625" cy="0"/>
            </a:xfrm>
            <a:custGeom>
              <a:avLst/>
              <a:gdLst>
                <a:gd name="T0" fmla="*/ 0 w 2"/>
                <a:gd name="T1" fmla="*/ 2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3" name="Freeform 20"/>
            <p:cNvSpPr>
              <a:spLocks/>
            </p:cNvSpPr>
            <p:nvPr/>
          </p:nvSpPr>
          <p:spPr bwMode="auto">
            <a:xfrm>
              <a:off x="2355851" y="4822825"/>
              <a:ext cx="23813" cy="2381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4" name="Freeform 21"/>
            <p:cNvSpPr>
              <a:spLocks/>
            </p:cNvSpPr>
            <p:nvPr/>
          </p:nvSpPr>
          <p:spPr bwMode="auto">
            <a:xfrm>
              <a:off x="2355851" y="4822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5" name="Freeform 22"/>
            <p:cNvSpPr>
              <a:spLocks/>
            </p:cNvSpPr>
            <p:nvPr/>
          </p:nvSpPr>
          <p:spPr bwMode="auto">
            <a:xfrm>
              <a:off x="11504613" y="5018088"/>
              <a:ext cx="193675" cy="23813"/>
            </a:xfrm>
            <a:custGeom>
              <a:avLst/>
              <a:gdLst>
                <a:gd name="T0" fmla="*/ 8 w 8"/>
                <a:gd name="T1" fmla="*/ 0 h 1"/>
                <a:gd name="T2" fmla="*/ 0 w 8"/>
                <a:gd name="T3" fmla="*/ 1 h 1"/>
                <a:gd name="T4" fmla="*/ 8 w 8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5" y="1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6" name="Freeform 23"/>
            <p:cNvSpPr>
              <a:spLocks/>
            </p:cNvSpPr>
            <p:nvPr/>
          </p:nvSpPr>
          <p:spPr bwMode="auto">
            <a:xfrm>
              <a:off x="10656888" y="4675188"/>
              <a:ext cx="49213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7" name="Freeform 24"/>
            <p:cNvSpPr>
              <a:spLocks/>
            </p:cNvSpPr>
            <p:nvPr/>
          </p:nvSpPr>
          <p:spPr bwMode="auto">
            <a:xfrm>
              <a:off x="9180513" y="4016375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8" name="Freeform 25"/>
            <p:cNvSpPr>
              <a:spLocks/>
            </p:cNvSpPr>
            <p:nvPr/>
          </p:nvSpPr>
          <p:spPr bwMode="auto">
            <a:xfrm>
              <a:off x="8624888" y="1743075"/>
              <a:ext cx="4762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9" name="Freeform 26"/>
            <p:cNvSpPr>
              <a:spLocks/>
            </p:cNvSpPr>
            <p:nvPr/>
          </p:nvSpPr>
          <p:spPr bwMode="auto">
            <a:xfrm>
              <a:off x="8866188" y="1938338"/>
              <a:ext cx="2381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0" name="Freeform 27"/>
            <p:cNvSpPr>
              <a:spLocks/>
            </p:cNvSpPr>
            <p:nvPr/>
          </p:nvSpPr>
          <p:spPr bwMode="auto">
            <a:xfrm>
              <a:off x="8842376" y="1938338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1" name="Freeform 28"/>
            <p:cNvSpPr>
              <a:spLocks/>
            </p:cNvSpPr>
            <p:nvPr/>
          </p:nvSpPr>
          <p:spPr bwMode="auto">
            <a:xfrm>
              <a:off x="9713913" y="3014663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2" name="Freeform 29"/>
            <p:cNvSpPr>
              <a:spLocks/>
            </p:cNvSpPr>
            <p:nvPr/>
          </p:nvSpPr>
          <p:spPr bwMode="auto">
            <a:xfrm>
              <a:off x="9737726" y="3014663"/>
              <a:ext cx="2381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3" name="Freeform 30"/>
            <p:cNvSpPr>
              <a:spLocks/>
            </p:cNvSpPr>
            <p:nvPr/>
          </p:nvSpPr>
          <p:spPr bwMode="auto">
            <a:xfrm>
              <a:off x="8308976" y="2378075"/>
              <a:ext cx="73025" cy="25400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3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4" name="Freeform 31"/>
            <p:cNvSpPr>
              <a:spLocks/>
            </p:cNvSpPr>
            <p:nvPr/>
          </p:nvSpPr>
          <p:spPr bwMode="auto">
            <a:xfrm>
              <a:off x="10028238" y="2135188"/>
              <a:ext cx="47625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5" name="Freeform 32"/>
            <p:cNvSpPr>
              <a:spLocks/>
            </p:cNvSpPr>
            <p:nvPr/>
          </p:nvSpPr>
          <p:spPr bwMode="auto">
            <a:xfrm>
              <a:off x="10028238" y="21351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6" name="Freeform 33"/>
            <p:cNvSpPr>
              <a:spLocks/>
            </p:cNvSpPr>
            <p:nvPr/>
          </p:nvSpPr>
          <p:spPr bwMode="auto">
            <a:xfrm>
              <a:off x="735013" y="5360988"/>
              <a:ext cx="0" cy="23813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7" name="Freeform 34"/>
            <p:cNvSpPr>
              <a:spLocks/>
            </p:cNvSpPr>
            <p:nvPr/>
          </p:nvSpPr>
          <p:spPr bwMode="auto">
            <a:xfrm>
              <a:off x="735013" y="5384800"/>
              <a:ext cx="23813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8" name="Freeform 35"/>
            <p:cNvSpPr>
              <a:spLocks/>
            </p:cNvSpPr>
            <p:nvPr/>
          </p:nvSpPr>
          <p:spPr bwMode="auto">
            <a:xfrm>
              <a:off x="735013" y="5360988"/>
              <a:ext cx="23813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9" name="Freeform 36"/>
            <p:cNvSpPr>
              <a:spLocks/>
            </p:cNvSpPr>
            <p:nvPr/>
          </p:nvSpPr>
          <p:spPr bwMode="auto">
            <a:xfrm>
              <a:off x="758826" y="5360988"/>
              <a:ext cx="2381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0" name="Freeform 37"/>
            <p:cNvSpPr>
              <a:spLocks/>
            </p:cNvSpPr>
            <p:nvPr/>
          </p:nvSpPr>
          <p:spPr bwMode="auto">
            <a:xfrm>
              <a:off x="2984501" y="5580063"/>
              <a:ext cx="49213" cy="23813"/>
            </a:xfrm>
            <a:custGeom>
              <a:avLst/>
              <a:gdLst>
                <a:gd name="T0" fmla="*/ 1 w 2"/>
                <a:gd name="T1" fmla="*/ 0 h 1"/>
                <a:gd name="T2" fmla="*/ 2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1" name="Freeform 38"/>
            <p:cNvSpPr>
              <a:spLocks/>
            </p:cNvSpPr>
            <p:nvPr/>
          </p:nvSpPr>
          <p:spPr bwMode="auto">
            <a:xfrm>
              <a:off x="782638" y="5140325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2" name="Freeform 39"/>
            <p:cNvSpPr>
              <a:spLocks noEditPoints="1"/>
            </p:cNvSpPr>
            <p:nvPr/>
          </p:nvSpPr>
          <p:spPr bwMode="auto">
            <a:xfrm>
              <a:off x="80963" y="1108075"/>
              <a:ext cx="11423650" cy="4667250"/>
            </a:xfrm>
            <a:custGeom>
              <a:avLst/>
              <a:gdLst>
                <a:gd name="T0" fmla="*/ 217 w 472"/>
                <a:gd name="T1" fmla="*/ 183 h 191"/>
                <a:gd name="T2" fmla="*/ 353 w 472"/>
                <a:gd name="T3" fmla="*/ 181 h 191"/>
                <a:gd name="T4" fmla="*/ 342 w 472"/>
                <a:gd name="T5" fmla="*/ 171 h 191"/>
                <a:gd name="T6" fmla="*/ 443 w 472"/>
                <a:gd name="T7" fmla="*/ 162 h 191"/>
                <a:gd name="T8" fmla="*/ 421 w 472"/>
                <a:gd name="T9" fmla="*/ 152 h 191"/>
                <a:gd name="T10" fmla="*/ 342 w 472"/>
                <a:gd name="T11" fmla="*/ 144 h 191"/>
                <a:gd name="T12" fmla="*/ 405 w 472"/>
                <a:gd name="T13" fmla="*/ 130 h 191"/>
                <a:gd name="T14" fmla="*/ 360 w 472"/>
                <a:gd name="T15" fmla="*/ 119 h 191"/>
                <a:gd name="T16" fmla="*/ 406 w 472"/>
                <a:gd name="T17" fmla="*/ 107 h 191"/>
                <a:gd name="T18" fmla="*/ 371 w 472"/>
                <a:gd name="T19" fmla="*/ 100 h 191"/>
                <a:gd name="T20" fmla="*/ 325 w 472"/>
                <a:gd name="T21" fmla="*/ 85 h 191"/>
                <a:gd name="T22" fmla="*/ 395 w 472"/>
                <a:gd name="T23" fmla="*/ 79 h 191"/>
                <a:gd name="T24" fmla="*/ 412 w 472"/>
                <a:gd name="T25" fmla="*/ 73 h 191"/>
                <a:gd name="T26" fmla="*/ 402 w 472"/>
                <a:gd name="T27" fmla="*/ 62 h 191"/>
                <a:gd name="T28" fmla="*/ 322 w 472"/>
                <a:gd name="T29" fmla="*/ 50 h 191"/>
                <a:gd name="T30" fmla="*/ 385 w 472"/>
                <a:gd name="T31" fmla="*/ 40 h 191"/>
                <a:gd name="T32" fmla="*/ 354 w 472"/>
                <a:gd name="T33" fmla="*/ 30 h 191"/>
                <a:gd name="T34" fmla="*/ 263 w 472"/>
                <a:gd name="T35" fmla="*/ 19 h 191"/>
                <a:gd name="T36" fmla="*/ 320 w 472"/>
                <a:gd name="T37" fmla="*/ 11 h 191"/>
                <a:gd name="T38" fmla="*/ 14 w 472"/>
                <a:gd name="T39" fmla="*/ 17 h 191"/>
                <a:gd name="T40" fmla="*/ 8 w 472"/>
                <a:gd name="T41" fmla="*/ 54 h 191"/>
                <a:gd name="T42" fmla="*/ 29 w 472"/>
                <a:gd name="T43" fmla="*/ 84 h 191"/>
                <a:gd name="T44" fmla="*/ 26 w 472"/>
                <a:gd name="T45" fmla="*/ 110 h 191"/>
                <a:gd name="T46" fmla="*/ 25 w 472"/>
                <a:gd name="T47" fmla="*/ 135 h 191"/>
                <a:gd name="T48" fmla="*/ 34 w 472"/>
                <a:gd name="T49" fmla="*/ 151 h 191"/>
                <a:gd name="T50" fmla="*/ 101 w 472"/>
                <a:gd name="T51" fmla="*/ 158 h 191"/>
                <a:gd name="T52" fmla="*/ 122 w 472"/>
                <a:gd name="T53" fmla="*/ 169 h 191"/>
                <a:gd name="T54" fmla="*/ 53 w 472"/>
                <a:gd name="T55" fmla="*/ 161 h 191"/>
                <a:gd name="T56" fmla="*/ 34 w 472"/>
                <a:gd name="T57" fmla="*/ 171 h 191"/>
                <a:gd name="T58" fmla="*/ 105 w 472"/>
                <a:gd name="T59" fmla="*/ 183 h 191"/>
                <a:gd name="T60" fmla="*/ 283 w 472"/>
                <a:gd name="T61" fmla="*/ 186 h 191"/>
                <a:gd name="T62" fmla="*/ 227 w 472"/>
                <a:gd name="T63" fmla="*/ 179 h 191"/>
                <a:gd name="T64" fmla="*/ 337 w 472"/>
                <a:gd name="T65" fmla="*/ 17 h 191"/>
                <a:gd name="T66" fmla="*/ 246 w 472"/>
                <a:gd name="T67" fmla="*/ 16 h 191"/>
                <a:gd name="T68" fmla="*/ 267 w 472"/>
                <a:gd name="T69" fmla="*/ 22 h 191"/>
                <a:gd name="T70" fmla="*/ 169 w 472"/>
                <a:gd name="T71" fmla="*/ 22 h 191"/>
                <a:gd name="T72" fmla="*/ 188 w 472"/>
                <a:gd name="T73" fmla="*/ 24 h 191"/>
                <a:gd name="T74" fmla="*/ 348 w 472"/>
                <a:gd name="T75" fmla="*/ 30 h 191"/>
                <a:gd name="T76" fmla="*/ 365 w 472"/>
                <a:gd name="T77" fmla="*/ 41 h 191"/>
                <a:gd name="T78" fmla="*/ 308 w 472"/>
                <a:gd name="T79" fmla="*/ 49 h 191"/>
                <a:gd name="T80" fmla="*/ 316 w 472"/>
                <a:gd name="T81" fmla="*/ 66 h 191"/>
                <a:gd name="T82" fmla="*/ 288 w 472"/>
                <a:gd name="T83" fmla="*/ 81 h 191"/>
                <a:gd name="T84" fmla="*/ 396 w 472"/>
                <a:gd name="T85" fmla="*/ 89 h 191"/>
                <a:gd name="T86" fmla="*/ 315 w 472"/>
                <a:gd name="T87" fmla="*/ 103 h 191"/>
                <a:gd name="T88" fmla="*/ 332 w 472"/>
                <a:gd name="T89" fmla="*/ 109 h 191"/>
                <a:gd name="T90" fmla="*/ 337 w 472"/>
                <a:gd name="T91" fmla="*/ 118 h 191"/>
                <a:gd name="T92" fmla="*/ 354 w 472"/>
                <a:gd name="T93" fmla="*/ 122 h 191"/>
                <a:gd name="T94" fmla="*/ 343 w 472"/>
                <a:gd name="T95" fmla="*/ 126 h 191"/>
                <a:gd name="T96" fmla="*/ 352 w 472"/>
                <a:gd name="T97" fmla="*/ 132 h 191"/>
                <a:gd name="T98" fmla="*/ 314 w 472"/>
                <a:gd name="T99" fmla="*/ 134 h 191"/>
                <a:gd name="T100" fmla="*/ 46 w 472"/>
                <a:gd name="T101" fmla="*/ 150 h 191"/>
                <a:gd name="T102" fmla="*/ 284 w 472"/>
                <a:gd name="T103" fmla="*/ 158 h 191"/>
                <a:gd name="T104" fmla="*/ 338 w 472"/>
                <a:gd name="T105" fmla="*/ 157 h 191"/>
                <a:gd name="T106" fmla="*/ 234 w 472"/>
                <a:gd name="T107" fmla="*/ 159 h 191"/>
                <a:gd name="T108" fmla="*/ 411 w 472"/>
                <a:gd name="T109" fmla="*/ 162 h 191"/>
                <a:gd name="T110" fmla="*/ 413 w 472"/>
                <a:gd name="T111" fmla="*/ 167 h 191"/>
                <a:gd name="T112" fmla="*/ 195 w 472"/>
                <a:gd name="T113" fmla="*/ 172 h 191"/>
                <a:gd name="T114" fmla="*/ 66 w 472"/>
                <a:gd name="T115" fmla="*/ 184 h 191"/>
                <a:gd name="T116" fmla="*/ 225 w 472"/>
                <a:gd name="T117" fmla="*/ 177 h 191"/>
                <a:gd name="T118" fmla="*/ 246 w 472"/>
                <a:gd name="T119" fmla="*/ 174 h 191"/>
                <a:gd name="T120" fmla="*/ 100 w 472"/>
                <a:gd name="T121" fmla="*/ 175 h 191"/>
                <a:gd name="T122" fmla="*/ 78 w 472"/>
                <a:gd name="T123" fmla="*/ 18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2" h="191">
                  <a:moveTo>
                    <a:pt x="172" y="186"/>
                  </a:moveTo>
                  <a:cubicBezTo>
                    <a:pt x="172" y="185"/>
                    <a:pt x="172" y="185"/>
                    <a:pt x="172" y="185"/>
                  </a:cubicBezTo>
                  <a:cubicBezTo>
                    <a:pt x="179" y="185"/>
                    <a:pt x="186" y="185"/>
                    <a:pt x="193" y="185"/>
                  </a:cubicBezTo>
                  <a:cubicBezTo>
                    <a:pt x="184" y="185"/>
                    <a:pt x="175" y="185"/>
                    <a:pt x="167" y="184"/>
                  </a:cubicBezTo>
                  <a:cubicBezTo>
                    <a:pt x="171" y="184"/>
                    <a:pt x="172" y="182"/>
                    <a:pt x="176" y="183"/>
                  </a:cubicBezTo>
                  <a:cubicBezTo>
                    <a:pt x="176" y="182"/>
                    <a:pt x="176" y="182"/>
                    <a:pt x="176" y="182"/>
                  </a:cubicBezTo>
                  <a:cubicBezTo>
                    <a:pt x="173" y="183"/>
                    <a:pt x="170" y="183"/>
                    <a:pt x="167" y="182"/>
                  </a:cubicBezTo>
                  <a:cubicBezTo>
                    <a:pt x="169" y="183"/>
                    <a:pt x="170" y="181"/>
                    <a:pt x="171" y="182"/>
                  </a:cubicBezTo>
                  <a:cubicBezTo>
                    <a:pt x="172" y="182"/>
                    <a:pt x="172" y="182"/>
                    <a:pt x="172" y="182"/>
                  </a:cubicBezTo>
                  <a:cubicBezTo>
                    <a:pt x="172" y="181"/>
                    <a:pt x="172" y="181"/>
                    <a:pt x="172" y="181"/>
                  </a:cubicBezTo>
                  <a:cubicBezTo>
                    <a:pt x="171" y="181"/>
                    <a:pt x="171" y="181"/>
                    <a:pt x="171" y="181"/>
                  </a:cubicBezTo>
                  <a:cubicBezTo>
                    <a:pt x="171" y="181"/>
                    <a:pt x="171" y="182"/>
                    <a:pt x="171" y="182"/>
                  </a:cubicBezTo>
                  <a:cubicBezTo>
                    <a:pt x="170" y="181"/>
                    <a:pt x="168" y="181"/>
                    <a:pt x="167" y="181"/>
                  </a:cubicBezTo>
                  <a:cubicBezTo>
                    <a:pt x="168" y="181"/>
                    <a:pt x="168" y="180"/>
                    <a:pt x="168" y="180"/>
                  </a:cubicBezTo>
                  <a:cubicBezTo>
                    <a:pt x="167" y="180"/>
                    <a:pt x="165" y="180"/>
                    <a:pt x="165" y="180"/>
                  </a:cubicBezTo>
                  <a:cubicBezTo>
                    <a:pt x="170" y="180"/>
                    <a:pt x="170" y="180"/>
                    <a:pt x="170" y="180"/>
                  </a:cubicBezTo>
                  <a:cubicBezTo>
                    <a:pt x="170" y="180"/>
                    <a:pt x="170" y="179"/>
                    <a:pt x="170" y="179"/>
                  </a:cubicBezTo>
                  <a:cubicBezTo>
                    <a:pt x="177" y="178"/>
                    <a:pt x="190" y="179"/>
                    <a:pt x="199" y="178"/>
                  </a:cubicBezTo>
                  <a:cubicBezTo>
                    <a:pt x="199" y="179"/>
                    <a:pt x="199" y="179"/>
                    <a:pt x="199" y="179"/>
                  </a:cubicBezTo>
                  <a:cubicBezTo>
                    <a:pt x="200" y="179"/>
                    <a:pt x="200" y="179"/>
                    <a:pt x="200" y="179"/>
                  </a:cubicBezTo>
                  <a:cubicBezTo>
                    <a:pt x="200" y="179"/>
                    <a:pt x="200" y="179"/>
                    <a:pt x="200" y="179"/>
                  </a:cubicBezTo>
                  <a:cubicBezTo>
                    <a:pt x="203" y="178"/>
                    <a:pt x="205" y="177"/>
                    <a:pt x="207" y="179"/>
                  </a:cubicBezTo>
                  <a:cubicBezTo>
                    <a:pt x="208" y="178"/>
                    <a:pt x="208" y="178"/>
                    <a:pt x="208" y="178"/>
                  </a:cubicBezTo>
                  <a:cubicBezTo>
                    <a:pt x="208" y="178"/>
                    <a:pt x="209" y="178"/>
                    <a:pt x="210" y="178"/>
                  </a:cubicBezTo>
                  <a:cubicBezTo>
                    <a:pt x="209" y="178"/>
                    <a:pt x="209" y="179"/>
                    <a:pt x="209" y="179"/>
                  </a:cubicBezTo>
                  <a:cubicBezTo>
                    <a:pt x="215" y="179"/>
                    <a:pt x="219" y="179"/>
                    <a:pt x="224" y="179"/>
                  </a:cubicBezTo>
                  <a:cubicBezTo>
                    <a:pt x="221" y="180"/>
                    <a:pt x="216" y="180"/>
                    <a:pt x="212" y="180"/>
                  </a:cubicBezTo>
                  <a:cubicBezTo>
                    <a:pt x="214" y="180"/>
                    <a:pt x="214" y="180"/>
                    <a:pt x="214" y="180"/>
                  </a:cubicBezTo>
                  <a:cubicBezTo>
                    <a:pt x="221" y="181"/>
                    <a:pt x="229" y="180"/>
                    <a:pt x="236" y="181"/>
                  </a:cubicBezTo>
                  <a:cubicBezTo>
                    <a:pt x="236" y="181"/>
                    <a:pt x="236" y="181"/>
                    <a:pt x="236" y="181"/>
                  </a:cubicBezTo>
                  <a:cubicBezTo>
                    <a:pt x="213" y="181"/>
                    <a:pt x="213" y="181"/>
                    <a:pt x="213" y="181"/>
                  </a:cubicBezTo>
                  <a:cubicBezTo>
                    <a:pt x="212" y="182"/>
                    <a:pt x="212" y="182"/>
                    <a:pt x="212" y="182"/>
                  </a:cubicBezTo>
                  <a:cubicBezTo>
                    <a:pt x="204" y="182"/>
                    <a:pt x="199" y="182"/>
                    <a:pt x="194" y="182"/>
                  </a:cubicBezTo>
                  <a:cubicBezTo>
                    <a:pt x="205" y="182"/>
                    <a:pt x="213" y="182"/>
                    <a:pt x="223" y="183"/>
                  </a:cubicBezTo>
                  <a:cubicBezTo>
                    <a:pt x="220" y="183"/>
                    <a:pt x="214" y="183"/>
                    <a:pt x="211" y="183"/>
                  </a:cubicBezTo>
                  <a:cubicBezTo>
                    <a:pt x="213" y="183"/>
                    <a:pt x="215" y="183"/>
                    <a:pt x="217" y="183"/>
                  </a:cubicBezTo>
                  <a:cubicBezTo>
                    <a:pt x="216" y="184"/>
                    <a:pt x="216" y="184"/>
                    <a:pt x="216" y="184"/>
                  </a:cubicBezTo>
                  <a:cubicBezTo>
                    <a:pt x="214" y="183"/>
                    <a:pt x="210" y="185"/>
                    <a:pt x="209" y="183"/>
                  </a:cubicBezTo>
                  <a:cubicBezTo>
                    <a:pt x="207" y="183"/>
                    <a:pt x="207" y="183"/>
                    <a:pt x="205" y="184"/>
                  </a:cubicBezTo>
                  <a:cubicBezTo>
                    <a:pt x="205" y="183"/>
                    <a:pt x="205" y="183"/>
                    <a:pt x="205" y="183"/>
                  </a:cubicBezTo>
                  <a:cubicBezTo>
                    <a:pt x="201" y="184"/>
                    <a:pt x="201" y="184"/>
                    <a:pt x="201" y="184"/>
                  </a:cubicBezTo>
                  <a:cubicBezTo>
                    <a:pt x="202" y="184"/>
                    <a:pt x="203" y="184"/>
                    <a:pt x="204" y="184"/>
                  </a:cubicBezTo>
                  <a:cubicBezTo>
                    <a:pt x="202" y="186"/>
                    <a:pt x="199" y="184"/>
                    <a:pt x="198" y="185"/>
                  </a:cubicBezTo>
                  <a:cubicBezTo>
                    <a:pt x="211" y="186"/>
                    <a:pt x="226" y="186"/>
                    <a:pt x="241" y="186"/>
                  </a:cubicBezTo>
                  <a:cubicBezTo>
                    <a:pt x="242" y="186"/>
                    <a:pt x="245" y="186"/>
                    <a:pt x="247" y="186"/>
                  </a:cubicBezTo>
                  <a:cubicBezTo>
                    <a:pt x="264" y="186"/>
                    <a:pt x="264" y="186"/>
                    <a:pt x="264" y="186"/>
                  </a:cubicBezTo>
                  <a:cubicBezTo>
                    <a:pt x="264" y="186"/>
                    <a:pt x="264" y="186"/>
                    <a:pt x="264" y="186"/>
                  </a:cubicBezTo>
                  <a:cubicBezTo>
                    <a:pt x="268" y="187"/>
                    <a:pt x="273" y="187"/>
                    <a:pt x="277" y="186"/>
                  </a:cubicBezTo>
                  <a:cubicBezTo>
                    <a:pt x="277" y="186"/>
                    <a:pt x="278" y="186"/>
                    <a:pt x="277" y="187"/>
                  </a:cubicBezTo>
                  <a:cubicBezTo>
                    <a:pt x="282" y="186"/>
                    <a:pt x="288" y="187"/>
                    <a:pt x="292" y="186"/>
                  </a:cubicBezTo>
                  <a:cubicBezTo>
                    <a:pt x="291" y="187"/>
                    <a:pt x="291" y="187"/>
                    <a:pt x="291" y="187"/>
                  </a:cubicBezTo>
                  <a:cubicBezTo>
                    <a:pt x="293" y="187"/>
                    <a:pt x="293" y="187"/>
                    <a:pt x="293" y="187"/>
                  </a:cubicBezTo>
                  <a:cubicBezTo>
                    <a:pt x="293" y="187"/>
                    <a:pt x="293" y="187"/>
                    <a:pt x="293" y="187"/>
                  </a:cubicBezTo>
                  <a:cubicBezTo>
                    <a:pt x="305" y="187"/>
                    <a:pt x="305" y="187"/>
                    <a:pt x="305" y="187"/>
                  </a:cubicBezTo>
                  <a:cubicBezTo>
                    <a:pt x="304" y="187"/>
                    <a:pt x="304" y="187"/>
                    <a:pt x="304" y="187"/>
                  </a:cubicBezTo>
                  <a:cubicBezTo>
                    <a:pt x="306" y="187"/>
                    <a:pt x="306" y="187"/>
                    <a:pt x="306" y="187"/>
                  </a:cubicBezTo>
                  <a:cubicBezTo>
                    <a:pt x="309" y="186"/>
                    <a:pt x="305" y="185"/>
                    <a:pt x="308" y="185"/>
                  </a:cubicBezTo>
                  <a:cubicBezTo>
                    <a:pt x="308" y="185"/>
                    <a:pt x="308" y="186"/>
                    <a:pt x="308" y="186"/>
                  </a:cubicBezTo>
                  <a:cubicBezTo>
                    <a:pt x="348" y="186"/>
                    <a:pt x="348" y="186"/>
                    <a:pt x="348" y="186"/>
                  </a:cubicBezTo>
                  <a:cubicBezTo>
                    <a:pt x="328" y="185"/>
                    <a:pt x="328" y="185"/>
                    <a:pt x="328" y="185"/>
                  </a:cubicBezTo>
                  <a:cubicBezTo>
                    <a:pt x="336" y="185"/>
                    <a:pt x="346" y="185"/>
                    <a:pt x="353" y="185"/>
                  </a:cubicBezTo>
                  <a:cubicBezTo>
                    <a:pt x="351" y="184"/>
                    <a:pt x="347" y="185"/>
                    <a:pt x="346" y="184"/>
                  </a:cubicBezTo>
                  <a:cubicBezTo>
                    <a:pt x="346" y="184"/>
                    <a:pt x="346" y="184"/>
                    <a:pt x="345" y="185"/>
                  </a:cubicBezTo>
                  <a:cubicBezTo>
                    <a:pt x="345" y="184"/>
                    <a:pt x="345" y="184"/>
                    <a:pt x="345" y="184"/>
                  </a:cubicBezTo>
                  <a:cubicBezTo>
                    <a:pt x="344" y="184"/>
                    <a:pt x="343" y="184"/>
                    <a:pt x="342" y="184"/>
                  </a:cubicBezTo>
                  <a:cubicBezTo>
                    <a:pt x="343" y="183"/>
                    <a:pt x="343" y="183"/>
                    <a:pt x="344" y="183"/>
                  </a:cubicBezTo>
                  <a:cubicBezTo>
                    <a:pt x="342" y="183"/>
                    <a:pt x="341" y="184"/>
                    <a:pt x="339" y="183"/>
                  </a:cubicBezTo>
                  <a:cubicBezTo>
                    <a:pt x="340" y="182"/>
                    <a:pt x="342" y="183"/>
                    <a:pt x="343" y="182"/>
                  </a:cubicBezTo>
                  <a:cubicBezTo>
                    <a:pt x="345" y="181"/>
                    <a:pt x="348" y="183"/>
                    <a:pt x="348" y="181"/>
                  </a:cubicBezTo>
                  <a:cubicBezTo>
                    <a:pt x="348" y="183"/>
                    <a:pt x="352" y="182"/>
                    <a:pt x="353" y="182"/>
                  </a:cubicBezTo>
                  <a:cubicBezTo>
                    <a:pt x="353" y="182"/>
                    <a:pt x="352" y="182"/>
                    <a:pt x="352" y="181"/>
                  </a:cubicBezTo>
                  <a:cubicBezTo>
                    <a:pt x="353" y="181"/>
                    <a:pt x="353" y="181"/>
                    <a:pt x="353" y="181"/>
                  </a:cubicBezTo>
                  <a:cubicBezTo>
                    <a:pt x="355" y="181"/>
                    <a:pt x="357" y="180"/>
                    <a:pt x="359" y="181"/>
                  </a:cubicBezTo>
                  <a:cubicBezTo>
                    <a:pt x="355" y="182"/>
                    <a:pt x="355" y="182"/>
                    <a:pt x="355" y="182"/>
                  </a:cubicBezTo>
                  <a:cubicBezTo>
                    <a:pt x="357" y="182"/>
                    <a:pt x="359" y="182"/>
                    <a:pt x="359" y="181"/>
                  </a:cubicBezTo>
                  <a:cubicBezTo>
                    <a:pt x="359" y="183"/>
                    <a:pt x="363" y="181"/>
                    <a:pt x="365" y="181"/>
                  </a:cubicBezTo>
                  <a:cubicBezTo>
                    <a:pt x="368" y="182"/>
                    <a:pt x="368" y="180"/>
                    <a:pt x="372" y="181"/>
                  </a:cubicBezTo>
                  <a:cubicBezTo>
                    <a:pt x="371" y="179"/>
                    <a:pt x="366" y="182"/>
                    <a:pt x="364" y="180"/>
                  </a:cubicBezTo>
                  <a:cubicBezTo>
                    <a:pt x="364" y="180"/>
                    <a:pt x="364" y="180"/>
                    <a:pt x="364" y="180"/>
                  </a:cubicBezTo>
                  <a:cubicBezTo>
                    <a:pt x="354" y="181"/>
                    <a:pt x="343" y="180"/>
                    <a:pt x="333" y="181"/>
                  </a:cubicBezTo>
                  <a:cubicBezTo>
                    <a:pt x="331" y="179"/>
                    <a:pt x="326" y="181"/>
                    <a:pt x="323" y="180"/>
                  </a:cubicBezTo>
                  <a:cubicBezTo>
                    <a:pt x="358" y="179"/>
                    <a:pt x="358" y="179"/>
                    <a:pt x="358" y="179"/>
                  </a:cubicBezTo>
                  <a:cubicBezTo>
                    <a:pt x="300" y="178"/>
                    <a:pt x="300" y="178"/>
                    <a:pt x="300" y="178"/>
                  </a:cubicBezTo>
                  <a:cubicBezTo>
                    <a:pt x="304" y="178"/>
                    <a:pt x="309" y="179"/>
                    <a:pt x="313" y="177"/>
                  </a:cubicBezTo>
                  <a:cubicBezTo>
                    <a:pt x="315" y="179"/>
                    <a:pt x="317" y="177"/>
                    <a:pt x="319" y="178"/>
                  </a:cubicBezTo>
                  <a:cubicBezTo>
                    <a:pt x="321" y="178"/>
                    <a:pt x="324" y="177"/>
                    <a:pt x="327" y="177"/>
                  </a:cubicBezTo>
                  <a:cubicBezTo>
                    <a:pt x="328" y="176"/>
                    <a:pt x="331" y="178"/>
                    <a:pt x="332" y="177"/>
                  </a:cubicBezTo>
                  <a:cubicBezTo>
                    <a:pt x="336" y="178"/>
                    <a:pt x="339" y="176"/>
                    <a:pt x="343" y="177"/>
                  </a:cubicBezTo>
                  <a:cubicBezTo>
                    <a:pt x="345" y="177"/>
                    <a:pt x="345" y="177"/>
                    <a:pt x="345" y="177"/>
                  </a:cubicBezTo>
                  <a:cubicBezTo>
                    <a:pt x="347" y="178"/>
                    <a:pt x="347" y="178"/>
                    <a:pt x="347" y="178"/>
                  </a:cubicBezTo>
                  <a:cubicBezTo>
                    <a:pt x="348" y="176"/>
                    <a:pt x="353" y="178"/>
                    <a:pt x="353" y="176"/>
                  </a:cubicBezTo>
                  <a:cubicBezTo>
                    <a:pt x="355" y="177"/>
                    <a:pt x="355" y="177"/>
                    <a:pt x="355" y="177"/>
                  </a:cubicBezTo>
                  <a:cubicBezTo>
                    <a:pt x="355" y="177"/>
                    <a:pt x="355" y="177"/>
                    <a:pt x="355" y="177"/>
                  </a:cubicBezTo>
                  <a:cubicBezTo>
                    <a:pt x="354" y="177"/>
                    <a:pt x="354" y="177"/>
                    <a:pt x="354" y="176"/>
                  </a:cubicBezTo>
                  <a:cubicBezTo>
                    <a:pt x="358" y="176"/>
                    <a:pt x="358" y="176"/>
                    <a:pt x="358" y="176"/>
                  </a:cubicBezTo>
                  <a:cubicBezTo>
                    <a:pt x="337" y="175"/>
                    <a:pt x="317" y="177"/>
                    <a:pt x="296" y="176"/>
                  </a:cubicBezTo>
                  <a:cubicBezTo>
                    <a:pt x="317" y="175"/>
                    <a:pt x="331" y="175"/>
                    <a:pt x="352" y="175"/>
                  </a:cubicBezTo>
                  <a:cubicBezTo>
                    <a:pt x="352" y="174"/>
                    <a:pt x="352" y="174"/>
                    <a:pt x="352" y="174"/>
                  </a:cubicBezTo>
                  <a:cubicBezTo>
                    <a:pt x="349" y="174"/>
                    <a:pt x="347" y="174"/>
                    <a:pt x="345" y="174"/>
                  </a:cubicBezTo>
                  <a:cubicBezTo>
                    <a:pt x="341" y="174"/>
                    <a:pt x="336" y="173"/>
                    <a:pt x="332" y="175"/>
                  </a:cubicBezTo>
                  <a:cubicBezTo>
                    <a:pt x="329" y="174"/>
                    <a:pt x="324" y="174"/>
                    <a:pt x="320" y="175"/>
                  </a:cubicBezTo>
                  <a:cubicBezTo>
                    <a:pt x="315" y="173"/>
                    <a:pt x="308" y="175"/>
                    <a:pt x="303" y="174"/>
                  </a:cubicBezTo>
                  <a:cubicBezTo>
                    <a:pt x="306" y="173"/>
                    <a:pt x="312" y="174"/>
                    <a:pt x="315" y="173"/>
                  </a:cubicBezTo>
                  <a:cubicBezTo>
                    <a:pt x="281" y="173"/>
                    <a:pt x="281" y="173"/>
                    <a:pt x="281" y="173"/>
                  </a:cubicBezTo>
                  <a:cubicBezTo>
                    <a:pt x="302" y="172"/>
                    <a:pt x="321" y="172"/>
                    <a:pt x="339" y="171"/>
                  </a:cubicBezTo>
                  <a:cubicBezTo>
                    <a:pt x="338" y="171"/>
                    <a:pt x="338" y="171"/>
                    <a:pt x="338" y="171"/>
                  </a:cubicBezTo>
                  <a:cubicBezTo>
                    <a:pt x="337" y="171"/>
                    <a:pt x="337" y="171"/>
                    <a:pt x="337" y="171"/>
                  </a:cubicBezTo>
                  <a:cubicBezTo>
                    <a:pt x="339" y="171"/>
                    <a:pt x="340" y="170"/>
                    <a:pt x="342" y="171"/>
                  </a:cubicBezTo>
                  <a:cubicBezTo>
                    <a:pt x="341" y="172"/>
                    <a:pt x="341" y="172"/>
                    <a:pt x="341" y="172"/>
                  </a:cubicBezTo>
                  <a:cubicBezTo>
                    <a:pt x="347" y="171"/>
                    <a:pt x="358" y="172"/>
                    <a:pt x="364" y="171"/>
                  </a:cubicBezTo>
                  <a:cubicBezTo>
                    <a:pt x="363" y="171"/>
                    <a:pt x="363" y="171"/>
                    <a:pt x="363" y="171"/>
                  </a:cubicBezTo>
                  <a:cubicBezTo>
                    <a:pt x="364" y="170"/>
                    <a:pt x="367" y="169"/>
                    <a:pt x="369" y="170"/>
                  </a:cubicBezTo>
                  <a:cubicBezTo>
                    <a:pt x="368" y="170"/>
                    <a:pt x="368" y="170"/>
                    <a:pt x="368" y="171"/>
                  </a:cubicBezTo>
                  <a:cubicBezTo>
                    <a:pt x="371" y="171"/>
                    <a:pt x="374" y="170"/>
                    <a:pt x="377" y="171"/>
                  </a:cubicBezTo>
                  <a:cubicBezTo>
                    <a:pt x="377" y="171"/>
                    <a:pt x="377" y="171"/>
                    <a:pt x="377" y="171"/>
                  </a:cubicBezTo>
                  <a:cubicBezTo>
                    <a:pt x="400" y="171"/>
                    <a:pt x="400" y="171"/>
                    <a:pt x="400" y="171"/>
                  </a:cubicBezTo>
                  <a:cubicBezTo>
                    <a:pt x="402" y="171"/>
                    <a:pt x="402" y="171"/>
                    <a:pt x="402" y="171"/>
                  </a:cubicBezTo>
                  <a:cubicBezTo>
                    <a:pt x="402" y="171"/>
                    <a:pt x="403" y="171"/>
                    <a:pt x="403" y="171"/>
                  </a:cubicBezTo>
                  <a:cubicBezTo>
                    <a:pt x="416" y="170"/>
                    <a:pt x="426" y="171"/>
                    <a:pt x="439" y="171"/>
                  </a:cubicBezTo>
                  <a:cubicBezTo>
                    <a:pt x="441" y="170"/>
                    <a:pt x="441" y="170"/>
                    <a:pt x="441" y="170"/>
                  </a:cubicBezTo>
                  <a:cubicBezTo>
                    <a:pt x="444" y="172"/>
                    <a:pt x="447" y="169"/>
                    <a:pt x="450" y="170"/>
                  </a:cubicBezTo>
                  <a:cubicBezTo>
                    <a:pt x="450" y="170"/>
                    <a:pt x="450" y="170"/>
                    <a:pt x="450" y="170"/>
                  </a:cubicBezTo>
                  <a:cubicBezTo>
                    <a:pt x="429" y="170"/>
                    <a:pt x="409" y="169"/>
                    <a:pt x="388" y="169"/>
                  </a:cubicBezTo>
                  <a:cubicBezTo>
                    <a:pt x="388" y="169"/>
                    <a:pt x="388" y="169"/>
                    <a:pt x="388" y="169"/>
                  </a:cubicBezTo>
                  <a:cubicBezTo>
                    <a:pt x="405" y="169"/>
                    <a:pt x="418" y="168"/>
                    <a:pt x="433" y="168"/>
                  </a:cubicBezTo>
                  <a:cubicBezTo>
                    <a:pt x="428" y="168"/>
                    <a:pt x="420" y="168"/>
                    <a:pt x="415" y="168"/>
                  </a:cubicBezTo>
                  <a:cubicBezTo>
                    <a:pt x="421" y="167"/>
                    <a:pt x="430" y="168"/>
                    <a:pt x="436" y="167"/>
                  </a:cubicBezTo>
                  <a:cubicBezTo>
                    <a:pt x="434" y="167"/>
                    <a:pt x="432" y="167"/>
                    <a:pt x="431" y="167"/>
                  </a:cubicBezTo>
                  <a:cubicBezTo>
                    <a:pt x="431" y="166"/>
                    <a:pt x="431" y="166"/>
                    <a:pt x="431" y="166"/>
                  </a:cubicBezTo>
                  <a:cubicBezTo>
                    <a:pt x="439" y="166"/>
                    <a:pt x="446" y="166"/>
                    <a:pt x="454" y="166"/>
                  </a:cubicBezTo>
                  <a:cubicBezTo>
                    <a:pt x="448" y="165"/>
                    <a:pt x="440" y="166"/>
                    <a:pt x="433" y="166"/>
                  </a:cubicBezTo>
                  <a:cubicBezTo>
                    <a:pt x="432" y="166"/>
                    <a:pt x="430" y="164"/>
                    <a:pt x="429" y="166"/>
                  </a:cubicBezTo>
                  <a:cubicBezTo>
                    <a:pt x="417" y="165"/>
                    <a:pt x="405" y="165"/>
                    <a:pt x="392" y="165"/>
                  </a:cubicBezTo>
                  <a:cubicBezTo>
                    <a:pt x="398" y="164"/>
                    <a:pt x="406" y="165"/>
                    <a:pt x="412" y="164"/>
                  </a:cubicBezTo>
                  <a:cubicBezTo>
                    <a:pt x="414" y="163"/>
                    <a:pt x="419" y="164"/>
                    <a:pt x="421" y="163"/>
                  </a:cubicBezTo>
                  <a:cubicBezTo>
                    <a:pt x="420" y="165"/>
                    <a:pt x="416" y="164"/>
                    <a:pt x="415" y="164"/>
                  </a:cubicBezTo>
                  <a:cubicBezTo>
                    <a:pt x="416" y="165"/>
                    <a:pt x="420" y="165"/>
                    <a:pt x="421" y="164"/>
                  </a:cubicBezTo>
                  <a:cubicBezTo>
                    <a:pt x="421" y="164"/>
                    <a:pt x="421" y="164"/>
                    <a:pt x="421" y="165"/>
                  </a:cubicBezTo>
                  <a:cubicBezTo>
                    <a:pt x="424" y="165"/>
                    <a:pt x="426" y="164"/>
                    <a:pt x="427" y="164"/>
                  </a:cubicBezTo>
                  <a:cubicBezTo>
                    <a:pt x="422" y="164"/>
                    <a:pt x="422" y="164"/>
                    <a:pt x="422" y="164"/>
                  </a:cubicBezTo>
                  <a:cubicBezTo>
                    <a:pt x="422" y="163"/>
                    <a:pt x="422" y="163"/>
                    <a:pt x="422" y="163"/>
                  </a:cubicBezTo>
                  <a:cubicBezTo>
                    <a:pt x="433" y="163"/>
                    <a:pt x="441" y="163"/>
                    <a:pt x="450" y="163"/>
                  </a:cubicBezTo>
                  <a:cubicBezTo>
                    <a:pt x="447" y="163"/>
                    <a:pt x="444" y="163"/>
                    <a:pt x="442" y="162"/>
                  </a:cubicBezTo>
                  <a:cubicBezTo>
                    <a:pt x="443" y="162"/>
                    <a:pt x="443" y="162"/>
                    <a:pt x="443" y="162"/>
                  </a:cubicBezTo>
                  <a:cubicBezTo>
                    <a:pt x="466" y="162"/>
                    <a:pt x="466" y="162"/>
                    <a:pt x="466" y="162"/>
                  </a:cubicBezTo>
                  <a:cubicBezTo>
                    <a:pt x="442" y="161"/>
                    <a:pt x="442" y="161"/>
                    <a:pt x="442" y="161"/>
                  </a:cubicBezTo>
                  <a:cubicBezTo>
                    <a:pt x="442" y="161"/>
                    <a:pt x="442" y="161"/>
                    <a:pt x="442" y="161"/>
                  </a:cubicBezTo>
                  <a:cubicBezTo>
                    <a:pt x="472" y="161"/>
                    <a:pt x="472" y="161"/>
                    <a:pt x="472" y="161"/>
                  </a:cubicBezTo>
                  <a:cubicBezTo>
                    <a:pt x="465" y="160"/>
                    <a:pt x="458" y="160"/>
                    <a:pt x="450" y="160"/>
                  </a:cubicBezTo>
                  <a:cubicBezTo>
                    <a:pt x="451" y="158"/>
                    <a:pt x="451" y="158"/>
                    <a:pt x="451" y="158"/>
                  </a:cubicBezTo>
                  <a:cubicBezTo>
                    <a:pt x="449" y="158"/>
                    <a:pt x="449" y="158"/>
                    <a:pt x="449" y="158"/>
                  </a:cubicBezTo>
                  <a:cubicBezTo>
                    <a:pt x="450" y="158"/>
                    <a:pt x="450" y="158"/>
                    <a:pt x="450" y="159"/>
                  </a:cubicBezTo>
                  <a:cubicBezTo>
                    <a:pt x="446" y="160"/>
                    <a:pt x="438" y="158"/>
                    <a:pt x="434" y="160"/>
                  </a:cubicBezTo>
                  <a:cubicBezTo>
                    <a:pt x="434" y="160"/>
                    <a:pt x="433" y="160"/>
                    <a:pt x="433" y="159"/>
                  </a:cubicBezTo>
                  <a:cubicBezTo>
                    <a:pt x="423" y="159"/>
                    <a:pt x="410" y="160"/>
                    <a:pt x="401" y="159"/>
                  </a:cubicBezTo>
                  <a:cubicBezTo>
                    <a:pt x="401" y="159"/>
                    <a:pt x="401" y="159"/>
                    <a:pt x="401" y="159"/>
                  </a:cubicBezTo>
                  <a:cubicBezTo>
                    <a:pt x="395" y="160"/>
                    <a:pt x="385" y="160"/>
                    <a:pt x="378" y="159"/>
                  </a:cubicBezTo>
                  <a:cubicBezTo>
                    <a:pt x="387" y="157"/>
                    <a:pt x="397" y="160"/>
                    <a:pt x="405" y="158"/>
                  </a:cubicBezTo>
                  <a:cubicBezTo>
                    <a:pt x="400" y="158"/>
                    <a:pt x="392" y="158"/>
                    <a:pt x="386" y="158"/>
                  </a:cubicBezTo>
                  <a:cubicBezTo>
                    <a:pt x="393" y="157"/>
                    <a:pt x="403" y="157"/>
                    <a:pt x="410" y="157"/>
                  </a:cubicBezTo>
                  <a:cubicBezTo>
                    <a:pt x="399" y="157"/>
                    <a:pt x="392" y="156"/>
                    <a:pt x="382" y="156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90" y="155"/>
                    <a:pt x="397" y="155"/>
                    <a:pt x="403" y="155"/>
                  </a:cubicBezTo>
                  <a:cubicBezTo>
                    <a:pt x="403" y="156"/>
                    <a:pt x="403" y="156"/>
                    <a:pt x="403" y="156"/>
                  </a:cubicBezTo>
                  <a:cubicBezTo>
                    <a:pt x="406" y="156"/>
                    <a:pt x="409" y="155"/>
                    <a:pt x="412" y="155"/>
                  </a:cubicBezTo>
                  <a:cubicBezTo>
                    <a:pt x="412" y="155"/>
                    <a:pt x="412" y="155"/>
                    <a:pt x="412" y="155"/>
                  </a:cubicBezTo>
                  <a:cubicBezTo>
                    <a:pt x="413" y="154"/>
                    <a:pt x="415" y="156"/>
                    <a:pt x="415" y="155"/>
                  </a:cubicBezTo>
                  <a:cubicBezTo>
                    <a:pt x="417" y="154"/>
                    <a:pt x="417" y="155"/>
                    <a:pt x="417" y="155"/>
                  </a:cubicBezTo>
                  <a:cubicBezTo>
                    <a:pt x="417" y="155"/>
                    <a:pt x="417" y="155"/>
                    <a:pt x="417" y="155"/>
                  </a:cubicBezTo>
                  <a:cubicBezTo>
                    <a:pt x="426" y="155"/>
                    <a:pt x="426" y="155"/>
                    <a:pt x="426" y="155"/>
                  </a:cubicBezTo>
                  <a:cubicBezTo>
                    <a:pt x="403" y="154"/>
                    <a:pt x="403" y="154"/>
                    <a:pt x="403" y="154"/>
                  </a:cubicBezTo>
                  <a:cubicBezTo>
                    <a:pt x="414" y="153"/>
                    <a:pt x="427" y="154"/>
                    <a:pt x="439" y="154"/>
                  </a:cubicBezTo>
                  <a:cubicBezTo>
                    <a:pt x="439" y="153"/>
                    <a:pt x="439" y="153"/>
                    <a:pt x="439" y="153"/>
                  </a:cubicBezTo>
                  <a:cubicBezTo>
                    <a:pt x="437" y="153"/>
                    <a:pt x="437" y="153"/>
                    <a:pt x="437" y="153"/>
                  </a:cubicBezTo>
                  <a:cubicBezTo>
                    <a:pt x="436" y="153"/>
                    <a:pt x="433" y="153"/>
                    <a:pt x="431" y="153"/>
                  </a:cubicBezTo>
                  <a:cubicBezTo>
                    <a:pt x="431" y="152"/>
                    <a:pt x="431" y="152"/>
                    <a:pt x="431" y="152"/>
                  </a:cubicBezTo>
                  <a:cubicBezTo>
                    <a:pt x="429" y="152"/>
                    <a:pt x="429" y="152"/>
                    <a:pt x="429" y="152"/>
                  </a:cubicBezTo>
                  <a:cubicBezTo>
                    <a:pt x="428" y="152"/>
                    <a:pt x="428" y="153"/>
                    <a:pt x="427" y="153"/>
                  </a:cubicBezTo>
                  <a:cubicBezTo>
                    <a:pt x="423" y="154"/>
                    <a:pt x="425" y="152"/>
                    <a:pt x="422" y="153"/>
                  </a:cubicBezTo>
                  <a:cubicBezTo>
                    <a:pt x="421" y="153"/>
                    <a:pt x="421" y="153"/>
                    <a:pt x="421" y="152"/>
                  </a:cubicBezTo>
                  <a:cubicBezTo>
                    <a:pt x="417" y="153"/>
                    <a:pt x="412" y="152"/>
                    <a:pt x="411" y="153"/>
                  </a:cubicBezTo>
                  <a:cubicBezTo>
                    <a:pt x="409" y="152"/>
                    <a:pt x="406" y="153"/>
                    <a:pt x="405" y="152"/>
                  </a:cubicBezTo>
                  <a:cubicBezTo>
                    <a:pt x="411" y="151"/>
                    <a:pt x="419" y="152"/>
                    <a:pt x="425" y="152"/>
                  </a:cubicBezTo>
                  <a:cubicBezTo>
                    <a:pt x="431" y="150"/>
                    <a:pt x="435" y="152"/>
                    <a:pt x="440" y="151"/>
                  </a:cubicBezTo>
                  <a:cubicBezTo>
                    <a:pt x="433" y="151"/>
                    <a:pt x="433" y="151"/>
                    <a:pt x="433" y="151"/>
                  </a:cubicBezTo>
                  <a:cubicBezTo>
                    <a:pt x="439" y="149"/>
                    <a:pt x="448" y="150"/>
                    <a:pt x="454" y="150"/>
                  </a:cubicBezTo>
                  <a:cubicBezTo>
                    <a:pt x="448" y="150"/>
                    <a:pt x="442" y="147"/>
                    <a:pt x="440" y="147"/>
                  </a:cubicBezTo>
                  <a:cubicBezTo>
                    <a:pt x="440" y="148"/>
                    <a:pt x="440" y="148"/>
                    <a:pt x="440" y="148"/>
                  </a:cubicBezTo>
                  <a:cubicBezTo>
                    <a:pt x="440" y="148"/>
                    <a:pt x="438" y="148"/>
                    <a:pt x="437" y="148"/>
                  </a:cubicBezTo>
                  <a:cubicBezTo>
                    <a:pt x="437" y="148"/>
                    <a:pt x="436" y="148"/>
                    <a:pt x="436" y="147"/>
                  </a:cubicBezTo>
                  <a:cubicBezTo>
                    <a:pt x="436" y="148"/>
                    <a:pt x="437" y="148"/>
                    <a:pt x="436" y="148"/>
                  </a:cubicBezTo>
                  <a:cubicBezTo>
                    <a:pt x="434" y="147"/>
                    <a:pt x="434" y="147"/>
                    <a:pt x="434" y="147"/>
                  </a:cubicBezTo>
                  <a:cubicBezTo>
                    <a:pt x="434" y="147"/>
                    <a:pt x="434" y="147"/>
                    <a:pt x="434" y="147"/>
                  </a:cubicBezTo>
                  <a:cubicBezTo>
                    <a:pt x="422" y="148"/>
                    <a:pt x="411" y="148"/>
                    <a:pt x="398" y="147"/>
                  </a:cubicBezTo>
                  <a:cubicBezTo>
                    <a:pt x="399" y="147"/>
                    <a:pt x="399" y="147"/>
                    <a:pt x="399" y="147"/>
                  </a:cubicBezTo>
                  <a:cubicBezTo>
                    <a:pt x="405" y="147"/>
                    <a:pt x="410" y="148"/>
                    <a:pt x="415" y="146"/>
                  </a:cubicBezTo>
                  <a:cubicBezTo>
                    <a:pt x="415" y="146"/>
                    <a:pt x="416" y="147"/>
                    <a:pt x="416" y="147"/>
                  </a:cubicBezTo>
                  <a:cubicBezTo>
                    <a:pt x="417" y="147"/>
                    <a:pt x="417" y="147"/>
                    <a:pt x="417" y="147"/>
                  </a:cubicBezTo>
                  <a:cubicBezTo>
                    <a:pt x="417" y="147"/>
                    <a:pt x="417" y="147"/>
                    <a:pt x="417" y="147"/>
                  </a:cubicBezTo>
                  <a:cubicBezTo>
                    <a:pt x="419" y="146"/>
                    <a:pt x="422" y="146"/>
                    <a:pt x="423" y="147"/>
                  </a:cubicBezTo>
                  <a:cubicBezTo>
                    <a:pt x="423" y="147"/>
                    <a:pt x="423" y="147"/>
                    <a:pt x="423" y="147"/>
                  </a:cubicBezTo>
                  <a:cubicBezTo>
                    <a:pt x="424" y="147"/>
                    <a:pt x="424" y="146"/>
                    <a:pt x="425" y="147"/>
                  </a:cubicBezTo>
                  <a:cubicBezTo>
                    <a:pt x="425" y="147"/>
                    <a:pt x="425" y="147"/>
                    <a:pt x="425" y="147"/>
                  </a:cubicBezTo>
                  <a:cubicBezTo>
                    <a:pt x="426" y="147"/>
                    <a:pt x="427" y="147"/>
                    <a:pt x="427" y="147"/>
                  </a:cubicBezTo>
                  <a:cubicBezTo>
                    <a:pt x="427" y="147"/>
                    <a:pt x="427" y="147"/>
                    <a:pt x="427" y="147"/>
                  </a:cubicBezTo>
                  <a:cubicBezTo>
                    <a:pt x="437" y="146"/>
                    <a:pt x="437" y="146"/>
                    <a:pt x="437" y="146"/>
                  </a:cubicBezTo>
                  <a:cubicBezTo>
                    <a:pt x="436" y="146"/>
                    <a:pt x="436" y="146"/>
                    <a:pt x="435" y="146"/>
                  </a:cubicBezTo>
                  <a:cubicBezTo>
                    <a:pt x="436" y="145"/>
                    <a:pt x="436" y="145"/>
                    <a:pt x="436" y="145"/>
                  </a:cubicBezTo>
                  <a:cubicBezTo>
                    <a:pt x="427" y="146"/>
                    <a:pt x="419" y="146"/>
                    <a:pt x="411" y="145"/>
                  </a:cubicBezTo>
                  <a:cubicBezTo>
                    <a:pt x="411" y="145"/>
                    <a:pt x="411" y="145"/>
                    <a:pt x="411" y="145"/>
                  </a:cubicBezTo>
                  <a:cubicBezTo>
                    <a:pt x="409" y="146"/>
                    <a:pt x="409" y="146"/>
                    <a:pt x="409" y="146"/>
                  </a:cubicBezTo>
                  <a:cubicBezTo>
                    <a:pt x="409" y="145"/>
                    <a:pt x="408" y="145"/>
                    <a:pt x="409" y="145"/>
                  </a:cubicBezTo>
                  <a:cubicBezTo>
                    <a:pt x="408" y="145"/>
                    <a:pt x="407" y="145"/>
                    <a:pt x="406" y="145"/>
                  </a:cubicBezTo>
                  <a:cubicBezTo>
                    <a:pt x="386" y="143"/>
                    <a:pt x="361" y="145"/>
                    <a:pt x="337" y="144"/>
                  </a:cubicBezTo>
                  <a:cubicBezTo>
                    <a:pt x="338" y="143"/>
                    <a:pt x="340" y="144"/>
                    <a:pt x="342" y="143"/>
                  </a:cubicBezTo>
                  <a:cubicBezTo>
                    <a:pt x="342" y="143"/>
                    <a:pt x="342" y="143"/>
                    <a:pt x="342" y="144"/>
                  </a:cubicBezTo>
                  <a:cubicBezTo>
                    <a:pt x="345" y="143"/>
                    <a:pt x="351" y="143"/>
                    <a:pt x="354" y="143"/>
                  </a:cubicBezTo>
                  <a:cubicBezTo>
                    <a:pt x="365" y="143"/>
                    <a:pt x="376" y="143"/>
                    <a:pt x="390" y="143"/>
                  </a:cubicBezTo>
                  <a:cubicBezTo>
                    <a:pt x="390" y="143"/>
                    <a:pt x="390" y="143"/>
                    <a:pt x="390" y="143"/>
                  </a:cubicBezTo>
                  <a:cubicBezTo>
                    <a:pt x="394" y="142"/>
                    <a:pt x="397" y="143"/>
                    <a:pt x="399" y="143"/>
                  </a:cubicBezTo>
                  <a:cubicBezTo>
                    <a:pt x="411" y="142"/>
                    <a:pt x="426" y="142"/>
                    <a:pt x="439" y="143"/>
                  </a:cubicBezTo>
                  <a:cubicBezTo>
                    <a:pt x="442" y="142"/>
                    <a:pt x="442" y="142"/>
                    <a:pt x="442" y="142"/>
                  </a:cubicBezTo>
                  <a:cubicBezTo>
                    <a:pt x="426" y="142"/>
                    <a:pt x="411" y="141"/>
                    <a:pt x="400" y="140"/>
                  </a:cubicBezTo>
                  <a:cubicBezTo>
                    <a:pt x="409" y="140"/>
                    <a:pt x="409" y="140"/>
                    <a:pt x="409" y="140"/>
                  </a:cubicBezTo>
                  <a:cubicBezTo>
                    <a:pt x="394" y="138"/>
                    <a:pt x="378" y="139"/>
                    <a:pt x="363" y="139"/>
                  </a:cubicBezTo>
                  <a:cubicBezTo>
                    <a:pt x="361" y="141"/>
                    <a:pt x="360" y="138"/>
                    <a:pt x="359" y="138"/>
                  </a:cubicBezTo>
                  <a:cubicBezTo>
                    <a:pt x="377" y="138"/>
                    <a:pt x="397" y="138"/>
                    <a:pt x="416" y="138"/>
                  </a:cubicBezTo>
                  <a:cubicBezTo>
                    <a:pt x="415" y="137"/>
                    <a:pt x="415" y="137"/>
                    <a:pt x="415" y="137"/>
                  </a:cubicBezTo>
                  <a:cubicBezTo>
                    <a:pt x="417" y="136"/>
                    <a:pt x="420" y="137"/>
                    <a:pt x="423" y="136"/>
                  </a:cubicBezTo>
                  <a:cubicBezTo>
                    <a:pt x="415" y="135"/>
                    <a:pt x="406" y="136"/>
                    <a:pt x="398" y="135"/>
                  </a:cubicBezTo>
                  <a:cubicBezTo>
                    <a:pt x="399" y="134"/>
                    <a:pt x="402" y="135"/>
                    <a:pt x="401" y="134"/>
                  </a:cubicBezTo>
                  <a:cubicBezTo>
                    <a:pt x="403" y="134"/>
                    <a:pt x="404" y="134"/>
                    <a:pt x="405" y="134"/>
                  </a:cubicBezTo>
                  <a:cubicBezTo>
                    <a:pt x="410" y="134"/>
                    <a:pt x="410" y="134"/>
                    <a:pt x="410" y="134"/>
                  </a:cubicBezTo>
                  <a:cubicBezTo>
                    <a:pt x="398" y="134"/>
                    <a:pt x="398" y="134"/>
                    <a:pt x="398" y="134"/>
                  </a:cubicBezTo>
                  <a:cubicBezTo>
                    <a:pt x="398" y="134"/>
                    <a:pt x="398" y="134"/>
                    <a:pt x="398" y="134"/>
                  </a:cubicBezTo>
                  <a:cubicBezTo>
                    <a:pt x="398" y="134"/>
                    <a:pt x="398" y="134"/>
                    <a:pt x="398" y="134"/>
                  </a:cubicBezTo>
                  <a:cubicBezTo>
                    <a:pt x="397" y="134"/>
                    <a:pt x="395" y="135"/>
                    <a:pt x="394" y="134"/>
                  </a:cubicBezTo>
                  <a:cubicBezTo>
                    <a:pt x="394" y="134"/>
                    <a:pt x="395" y="134"/>
                    <a:pt x="395" y="134"/>
                  </a:cubicBezTo>
                  <a:cubicBezTo>
                    <a:pt x="394" y="134"/>
                    <a:pt x="393" y="134"/>
                    <a:pt x="393" y="134"/>
                  </a:cubicBezTo>
                  <a:cubicBezTo>
                    <a:pt x="393" y="135"/>
                    <a:pt x="392" y="134"/>
                    <a:pt x="391" y="135"/>
                  </a:cubicBezTo>
                  <a:cubicBezTo>
                    <a:pt x="391" y="134"/>
                    <a:pt x="390" y="134"/>
                    <a:pt x="390" y="134"/>
                  </a:cubicBezTo>
                  <a:cubicBezTo>
                    <a:pt x="348" y="134"/>
                    <a:pt x="348" y="134"/>
                    <a:pt x="348" y="134"/>
                  </a:cubicBezTo>
                  <a:cubicBezTo>
                    <a:pt x="362" y="135"/>
                    <a:pt x="362" y="135"/>
                    <a:pt x="362" y="135"/>
                  </a:cubicBezTo>
                  <a:cubicBezTo>
                    <a:pt x="356" y="135"/>
                    <a:pt x="349" y="135"/>
                    <a:pt x="343" y="135"/>
                  </a:cubicBezTo>
                  <a:cubicBezTo>
                    <a:pt x="346" y="134"/>
                    <a:pt x="347" y="134"/>
                    <a:pt x="349" y="133"/>
                  </a:cubicBezTo>
                  <a:cubicBezTo>
                    <a:pt x="398" y="133"/>
                    <a:pt x="398" y="133"/>
                    <a:pt x="398" y="133"/>
                  </a:cubicBezTo>
                  <a:cubicBezTo>
                    <a:pt x="392" y="132"/>
                    <a:pt x="392" y="132"/>
                    <a:pt x="392" y="132"/>
                  </a:cubicBezTo>
                  <a:cubicBezTo>
                    <a:pt x="392" y="132"/>
                    <a:pt x="392" y="132"/>
                    <a:pt x="392" y="132"/>
                  </a:cubicBezTo>
                  <a:cubicBezTo>
                    <a:pt x="371" y="132"/>
                    <a:pt x="371" y="132"/>
                    <a:pt x="371" y="132"/>
                  </a:cubicBezTo>
                  <a:cubicBezTo>
                    <a:pt x="375" y="131"/>
                    <a:pt x="383" y="133"/>
                    <a:pt x="384" y="131"/>
                  </a:cubicBezTo>
                  <a:cubicBezTo>
                    <a:pt x="405" y="130"/>
                    <a:pt x="405" y="130"/>
                    <a:pt x="405" y="130"/>
                  </a:cubicBezTo>
                  <a:cubicBezTo>
                    <a:pt x="405" y="130"/>
                    <a:pt x="405" y="130"/>
                    <a:pt x="405" y="130"/>
                  </a:cubicBezTo>
                  <a:cubicBezTo>
                    <a:pt x="395" y="130"/>
                    <a:pt x="386" y="130"/>
                    <a:pt x="377" y="130"/>
                  </a:cubicBezTo>
                  <a:cubicBezTo>
                    <a:pt x="385" y="129"/>
                    <a:pt x="395" y="130"/>
                    <a:pt x="404" y="130"/>
                  </a:cubicBezTo>
                  <a:cubicBezTo>
                    <a:pt x="406" y="129"/>
                    <a:pt x="406" y="129"/>
                    <a:pt x="406" y="129"/>
                  </a:cubicBezTo>
                  <a:cubicBezTo>
                    <a:pt x="382" y="129"/>
                    <a:pt x="382" y="129"/>
                    <a:pt x="382" y="129"/>
                  </a:cubicBezTo>
                  <a:cubicBezTo>
                    <a:pt x="381" y="128"/>
                    <a:pt x="381" y="128"/>
                    <a:pt x="381" y="128"/>
                  </a:cubicBezTo>
                  <a:cubicBezTo>
                    <a:pt x="336" y="128"/>
                    <a:pt x="336" y="128"/>
                    <a:pt x="336" y="128"/>
                  </a:cubicBezTo>
                  <a:cubicBezTo>
                    <a:pt x="341" y="126"/>
                    <a:pt x="347" y="127"/>
                    <a:pt x="354" y="127"/>
                  </a:cubicBezTo>
                  <a:cubicBezTo>
                    <a:pt x="354" y="128"/>
                    <a:pt x="354" y="128"/>
                    <a:pt x="354" y="128"/>
                  </a:cubicBezTo>
                  <a:cubicBezTo>
                    <a:pt x="355" y="128"/>
                    <a:pt x="356" y="128"/>
                    <a:pt x="356" y="127"/>
                  </a:cubicBezTo>
                  <a:cubicBezTo>
                    <a:pt x="357" y="128"/>
                    <a:pt x="357" y="128"/>
                    <a:pt x="357" y="128"/>
                  </a:cubicBezTo>
                  <a:cubicBezTo>
                    <a:pt x="357" y="127"/>
                    <a:pt x="357" y="127"/>
                    <a:pt x="357" y="127"/>
                  </a:cubicBezTo>
                  <a:cubicBezTo>
                    <a:pt x="378" y="128"/>
                    <a:pt x="403" y="127"/>
                    <a:pt x="421" y="127"/>
                  </a:cubicBezTo>
                  <a:cubicBezTo>
                    <a:pt x="415" y="127"/>
                    <a:pt x="411" y="126"/>
                    <a:pt x="406" y="127"/>
                  </a:cubicBezTo>
                  <a:cubicBezTo>
                    <a:pt x="405" y="126"/>
                    <a:pt x="405" y="126"/>
                    <a:pt x="405" y="126"/>
                  </a:cubicBezTo>
                  <a:cubicBezTo>
                    <a:pt x="404" y="126"/>
                    <a:pt x="403" y="126"/>
                    <a:pt x="403" y="126"/>
                  </a:cubicBezTo>
                  <a:cubicBezTo>
                    <a:pt x="402" y="126"/>
                    <a:pt x="402" y="126"/>
                    <a:pt x="402" y="126"/>
                  </a:cubicBezTo>
                  <a:cubicBezTo>
                    <a:pt x="400" y="126"/>
                    <a:pt x="400" y="126"/>
                    <a:pt x="400" y="126"/>
                  </a:cubicBezTo>
                  <a:cubicBezTo>
                    <a:pt x="399" y="126"/>
                    <a:pt x="396" y="124"/>
                    <a:pt x="398" y="126"/>
                  </a:cubicBezTo>
                  <a:cubicBezTo>
                    <a:pt x="396" y="126"/>
                    <a:pt x="397" y="125"/>
                    <a:pt x="396" y="125"/>
                  </a:cubicBezTo>
                  <a:cubicBezTo>
                    <a:pt x="404" y="124"/>
                    <a:pt x="404" y="124"/>
                    <a:pt x="404" y="124"/>
                  </a:cubicBezTo>
                  <a:cubicBezTo>
                    <a:pt x="396" y="124"/>
                    <a:pt x="389" y="124"/>
                    <a:pt x="382" y="124"/>
                  </a:cubicBezTo>
                  <a:cubicBezTo>
                    <a:pt x="389" y="123"/>
                    <a:pt x="397" y="124"/>
                    <a:pt x="402" y="123"/>
                  </a:cubicBezTo>
                  <a:cubicBezTo>
                    <a:pt x="401" y="122"/>
                    <a:pt x="398" y="123"/>
                    <a:pt x="398" y="121"/>
                  </a:cubicBezTo>
                  <a:cubicBezTo>
                    <a:pt x="398" y="121"/>
                    <a:pt x="400" y="121"/>
                    <a:pt x="400" y="121"/>
                  </a:cubicBezTo>
                  <a:cubicBezTo>
                    <a:pt x="398" y="120"/>
                    <a:pt x="393" y="122"/>
                    <a:pt x="391" y="120"/>
                  </a:cubicBezTo>
                  <a:cubicBezTo>
                    <a:pt x="389" y="120"/>
                    <a:pt x="389" y="121"/>
                    <a:pt x="387" y="121"/>
                  </a:cubicBezTo>
                  <a:cubicBezTo>
                    <a:pt x="386" y="120"/>
                    <a:pt x="386" y="120"/>
                    <a:pt x="386" y="120"/>
                  </a:cubicBezTo>
                  <a:cubicBezTo>
                    <a:pt x="384" y="121"/>
                    <a:pt x="384" y="121"/>
                    <a:pt x="384" y="121"/>
                  </a:cubicBezTo>
                  <a:cubicBezTo>
                    <a:pt x="384" y="120"/>
                    <a:pt x="384" y="120"/>
                    <a:pt x="384" y="120"/>
                  </a:cubicBezTo>
                  <a:cubicBezTo>
                    <a:pt x="382" y="120"/>
                    <a:pt x="381" y="120"/>
                    <a:pt x="380" y="121"/>
                  </a:cubicBezTo>
                  <a:cubicBezTo>
                    <a:pt x="380" y="120"/>
                    <a:pt x="379" y="120"/>
                    <a:pt x="379" y="120"/>
                  </a:cubicBezTo>
                  <a:cubicBezTo>
                    <a:pt x="377" y="120"/>
                    <a:pt x="374" y="119"/>
                    <a:pt x="373" y="121"/>
                  </a:cubicBezTo>
                  <a:cubicBezTo>
                    <a:pt x="373" y="120"/>
                    <a:pt x="373" y="120"/>
                    <a:pt x="373" y="120"/>
                  </a:cubicBezTo>
                  <a:cubicBezTo>
                    <a:pt x="371" y="121"/>
                    <a:pt x="368" y="119"/>
                    <a:pt x="367" y="121"/>
                  </a:cubicBezTo>
                  <a:cubicBezTo>
                    <a:pt x="365" y="119"/>
                    <a:pt x="361" y="120"/>
                    <a:pt x="359" y="120"/>
                  </a:cubicBezTo>
                  <a:cubicBezTo>
                    <a:pt x="358" y="119"/>
                    <a:pt x="360" y="119"/>
                    <a:pt x="360" y="119"/>
                  </a:cubicBezTo>
                  <a:cubicBezTo>
                    <a:pt x="365" y="119"/>
                    <a:pt x="370" y="119"/>
                    <a:pt x="376" y="119"/>
                  </a:cubicBezTo>
                  <a:cubicBezTo>
                    <a:pt x="375" y="119"/>
                    <a:pt x="375" y="118"/>
                    <a:pt x="374" y="118"/>
                  </a:cubicBezTo>
                  <a:cubicBezTo>
                    <a:pt x="376" y="117"/>
                    <a:pt x="376" y="117"/>
                    <a:pt x="376" y="117"/>
                  </a:cubicBezTo>
                  <a:cubicBezTo>
                    <a:pt x="411" y="117"/>
                    <a:pt x="411" y="117"/>
                    <a:pt x="411" y="117"/>
                  </a:cubicBezTo>
                  <a:cubicBezTo>
                    <a:pt x="331" y="117"/>
                    <a:pt x="331" y="117"/>
                    <a:pt x="331" y="117"/>
                  </a:cubicBezTo>
                  <a:cubicBezTo>
                    <a:pt x="312" y="116"/>
                    <a:pt x="312" y="116"/>
                    <a:pt x="312" y="116"/>
                  </a:cubicBezTo>
                  <a:cubicBezTo>
                    <a:pt x="314" y="115"/>
                    <a:pt x="318" y="116"/>
                    <a:pt x="320" y="115"/>
                  </a:cubicBezTo>
                  <a:cubicBezTo>
                    <a:pt x="316" y="115"/>
                    <a:pt x="313" y="116"/>
                    <a:pt x="309" y="114"/>
                  </a:cubicBezTo>
                  <a:cubicBezTo>
                    <a:pt x="318" y="113"/>
                    <a:pt x="331" y="114"/>
                    <a:pt x="341" y="113"/>
                  </a:cubicBezTo>
                  <a:cubicBezTo>
                    <a:pt x="340" y="113"/>
                    <a:pt x="340" y="113"/>
                    <a:pt x="339" y="113"/>
                  </a:cubicBezTo>
                  <a:cubicBezTo>
                    <a:pt x="341" y="111"/>
                    <a:pt x="343" y="114"/>
                    <a:pt x="345" y="112"/>
                  </a:cubicBezTo>
                  <a:cubicBezTo>
                    <a:pt x="345" y="112"/>
                    <a:pt x="345" y="112"/>
                    <a:pt x="345" y="113"/>
                  </a:cubicBezTo>
                  <a:cubicBezTo>
                    <a:pt x="346" y="113"/>
                    <a:pt x="348" y="113"/>
                    <a:pt x="348" y="113"/>
                  </a:cubicBezTo>
                  <a:cubicBezTo>
                    <a:pt x="348" y="113"/>
                    <a:pt x="348" y="113"/>
                    <a:pt x="348" y="113"/>
                  </a:cubicBezTo>
                  <a:cubicBezTo>
                    <a:pt x="349" y="114"/>
                    <a:pt x="352" y="113"/>
                    <a:pt x="353" y="114"/>
                  </a:cubicBezTo>
                  <a:cubicBezTo>
                    <a:pt x="353" y="114"/>
                    <a:pt x="353" y="114"/>
                    <a:pt x="353" y="114"/>
                  </a:cubicBezTo>
                  <a:cubicBezTo>
                    <a:pt x="359" y="113"/>
                    <a:pt x="365" y="114"/>
                    <a:pt x="371" y="113"/>
                  </a:cubicBezTo>
                  <a:cubicBezTo>
                    <a:pt x="372" y="113"/>
                    <a:pt x="372" y="113"/>
                    <a:pt x="372" y="113"/>
                  </a:cubicBezTo>
                  <a:cubicBezTo>
                    <a:pt x="373" y="113"/>
                    <a:pt x="373" y="113"/>
                    <a:pt x="373" y="113"/>
                  </a:cubicBezTo>
                  <a:cubicBezTo>
                    <a:pt x="375" y="113"/>
                    <a:pt x="379" y="113"/>
                    <a:pt x="382" y="112"/>
                  </a:cubicBezTo>
                  <a:cubicBezTo>
                    <a:pt x="382" y="112"/>
                    <a:pt x="383" y="113"/>
                    <a:pt x="383" y="113"/>
                  </a:cubicBezTo>
                  <a:cubicBezTo>
                    <a:pt x="391" y="113"/>
                    <a:pt x="391" y="113"/>
                    <a:pt x="391" y="113"/>
                  </a:cubicBezTo>
                  <a:cubicBezTo>
                    <a:pt x="390" y="113"/>
                    <a:pt x="389" y="113"/>
                    <a:pt x="388" y="112"/>
                  </a:cubicBezTo>
                  <a:cubicBezTo>
                    <a:pt x="396" y="112"/>
                    <a:pt x="404" y="112"/>
                    <a:pt x="411" y="112"/>
                  </a:cubicBezTo>
                  <a:cubicBezTo>
                    <a:pt x="413" y="112"/>
                    <a:pt x="414" y="111"/>
                    <a:pt x="416" y="111"/>
                  </a:cubicBezTo>
                  <a:cubicBezTo>
                    <a:pt x="416" y="111"/>
                    <a:pt x="414" y="110"/>
                    <a:pt x="416" y="110"/>
                  </a:cubicBezTo>
                  <a:cubicBezTo>
                    <a:pt x="418" y="110"/>
                    <a:pt x="418" y="111"/>
                    <a:pt x="418" y="111"/>
                  </a:cubicBezTo>
                  <a:cubicBezTo>
                    <a:pt x="419" y="110"/>
                    <a:pt x="419" y="110"/>
                    <a:pt x="419" y="110"/>
                  </a:cubicBezTo>
                  <a:cubicBezTo>
                    <a:pt x="445" y="110"/>
                    <a:pt x="445" y="110"/>
                    <a:pt x="445" y="110"/>
                  </a:cubicBezTo>
                  <a:cubicBezTo>
                    <a:pt x="400" y="110"/>
                    <a:pt x="400" y="110"/>
                    <a:pt x="400" y="110"/>
                  </a:cubicBezTo>
                  <a:cubicBezTo>
                    <a:pt x="399" y="109"/>
                    <a:pt x="399" y="109"/>
                    <a:pt x="399" y="109"/>
                  </a:cubicBezTo>
                  <a:cubicBezTo>
                    <a:pt x="379" y="109"/>
                    <a:pt x="379" y="109"/>
                    <a:pt x="379" y="109"/>
                  </a:cubicBezTo>
                  <a:cubicBezTo>
                    <a:pt x="377" y="108"/>
                    <a:pt x="377" y="108"/>
                    <a:pt x="377" y="108"/>
                  </a:cubicBezTo>
                  <a:cubicBezTo>
                    <a:pt x="386" y="108"/>
                    <a:pt x="396" y="108"/>
                    <a:pt x="404" y="108"/>
                  </a:cubicBezTo>
                  <a:cubicBezTo>
                    <a:pt x="403" y="108"/>
                    <a:pt x="402" y="108"/>
                    <a:pt x="401" y="107"/>
                  </a:cubicBezTo>
                  <a:cubicBezTo>
                    <a:pt x="406" y="107"/>
                    <a:pt x="406" y="107"/>
                    <a:pt x="406" y="107"/>
                  </a:cubicBezTo>
                  <a:cubicBezTo>
                    <a:pt x="405" y="107"/>
                    <a:pt x="405" y="107"/>
                    <a:pt x="405" y="107"/>
                  </a:cubicBezTo>
                  <a:cubicBezTo>
                    <a:pt x="403" y="107"/>
                    <a:pt x="398" y="106"/>
                    <a:pt x="399" y="107"/>
                  </a:cubicBezTo>
                  <a:cubicBezTo>
                    <a:pt x="399" y="107"/>
                    <a:pt x="399" y="107"/>
                    <a:pt x="400" y="107"/>
                  </a:cubicBezTo>
                  <a:cubicBezTo>
                    <a:pt x="396" y="109"/>
                    <a:pt x="395" y="105"/>
                    <a:pt x="392" y="106"/>
                  </a:cubicBezTo>
                  <a:cubicBezTo>
                    <a:pt x="389" y="106"/>
                    <a:pt x="385" y="106"/>
                    <a:pt x="382" y="106"/>
                  </a:cubicBezTo>
                  <a:cubicBezTo>
                    <a:pt x="381" y="106"/>
                    <a:pt x="380" y="106"/>
                    <a:pt x="379" y="106"/>
                  </a:cubicBezTo>
                  <a:cubicBezTo>
                    <a:pt x="379" y="106"/>
                    <a:pt x="378" y="106"/>
                    <a:pt x="378" y="106"/>
                  </a:cubicBezTo>
                  <a:cubicBezTo>
                    <a:pt x="368" y="106"/>
                    <a:pt x="368" y="106"/>
                    <a:pt x="368" y="106"/>
                  </a:cubicBezTo>
                  <a:cubicBezTo>
                    <a:pt x="366" y="105"/>
                    <a:pt x="366" y="105"/>
                    <a:pt x="366" y="105"/>
                  </a:cubicBezTo>
                  <a:cubicBezTo>
                    <a:pt x="378" y="104"/>
                    <a:pt x="378" y="104"/>
                    <a:pt x="378" y="104"/>
                  </a:cubicBezTo>
                  <a:cubicBezTo>
                    <a:pt x="367" y="104"/>
                    <a:pt x="367" y="104"/>
                    <a:pt x="367" y="104"/>
                  </a:cubicBezTo>
                  <a:cubicBezTo>
                    <a:pt x="374" y="103"/>
                    <a:pt x="382" y="103"/>
                    <a:pt x="389" y="104"/>
                  </a:cubicBezTo>
                  <a:cubicBezTo>
                    <a:pt x="388" y="104"/>
                    <a:pt x="388" y="104"/>
                    <a:pt x="388" y="104"/>
                  </a:cubicBezTo>
                  <a:cubicBezTo>
                    <a:pt x="389" y="104"/>
                    <a:pt x="389" y="104"/>
                    <a:pt x="389" y="104"/>
                  </a:cubicBezTo>
                  <a:cubicBezTo>
                    <a:pt x="389" y="104"/>
                    <a:pt x="389" y="104"/>
                    <a:pt x="389" y="104"/>
                  </a:cubicBezTo>
                  <a:cubicBezTo>
                    <a:pt x="390" y="104"/>
                    <a:pt x="391" y="103"/>
                    <a:pt x="393" y="104"/>
                  </a:cubicBezTo>
                  <a:cubicBezTo>
                    <a:pt x="393" y="104"/>
                    <a:pt x="393" y="104"/>
                    <a:pt x="393" y="104"/>
                  </a:cubicBezTo>
                  <a:cubicBezTo>
                    <a:pt x="397" y="103"/>
                    <a:pt x="404" y="104"/>
                    <a:pt x="408" y="103"/>
                  </a:cubicBezTo>
                  <a:cubicBezTo>
                    <a:pt x="405" y="103"/>
                    <a:pt x="402" y="103"/>
                    <a:pt x="399" y="103"/>
                  </a:cubicBezTo>
                  <a:cubicBezTo>
                    <a:pt x="398" y="103"/>
                    <a:pt x="395" y="103"/>
                    <a:pt x="395" y="102"/>
                  </a:cubicBezTo>
                  <a:cubicBezTo>
                    <a:pt x="394" y="102"/>
                    <a:pt x="394" y="102"/>
                    <a:pt x="393" y="103"/>
                  </a:cubicBezTo>
                  <a:cubicBezTo>
                    <a:pt x="379" y="103"/>
                    <a:pt x="362" y="101"/>
                    <a:pt x="348" y="103"/>
                  </a:cubicBezTo>
                  <a:cubicBezTo>
                    <a:pt x="350" y="103"/>
                    <a:pt x="352" y="103"/>
                    <a:pt x="353" y="103"/>
                  </a:cubicBezTo>
                  <a:cubicBezTo>
                    <a:pt x="351" y="104"/>
                    <a:pt x="351" y="104"/>
                    <a:pt x="351" y="104"/>
                  </a:cubicBezTo>
                  <a:cubicBezTo>
                    <a:pt x="349" y="105"/>
                    <a:pt x="345" y="103"/>
                    <a:pt x="344" y="103"/>
                  </a:cubicBezTo>
                  <a:cubicBezTo>
                    <a:pt x="345" y="103"/>
                    <a:pt x="345" y="103"/>
                    <a:pt x="345" y="103"/>
                  </a:cubicBezTo>
                  <a:cubicBezTo>
                    <a:pt x="334" y="102"/>
                    <a:pt x="334" y="102"/>
                    <a:pt x="334" y="102"/>
                  </a:cubicBezTo>
                  <a:cubicBezTo>
                    <a:pt x="337" y="101"/>
                    <a:pt x="341" y="101"/>
                    <a:pt x="344" y="101"/>
                  </a:cubicBezTo>
                  <a:cubicBezTo>
                    <a:pt x="343" y="101"/>
                    <a:pt x="343" y="101"/>
                    <a:pt x="343" y="101"/>
                  </a:cubicBezTo>
                  <a:cubicBezTo>
                    <a:pt x="353" y="100"/>
                    <a:pt x="363" y="101"/>
                    <a:pt x="373" y="101"/>
                  </a:cubicBezTo>
                  <a:cubicBezTo>
                    <a:pt x="375" y="100"/>
                    <a:pt x="377" y="100"/>
                    <a:pt x="379" y="101"/>
                  </a:cubicBezTo>
                  <a:cubicBezTo>
                    <a:pt x="379" y="101"/>
                    <a:pt x="379" y="101"/>
                    <a:pt x="379" y="101"/>
                  </a:cubicBezTo>
                  <a:cubicBezTo>
                    <a:pt x="380" y="100"/>
                    <a:pt x="381" y="101"/>
                    <a:pt x="382" y="101"/>
                  </a:cubicBezTo>
                  <a:cubicBezTo>
                    <a:pt x="382" y="101"/>
                    <a:pt x="382" y="101"/>
                    <a:pt x="382" y="101"/>
                  </a:cubicBezTo>
                  <a:cubicBezTo>
                    <a:pt x="383" y="100"/>
                    <a:pt x="383" y="100"/>
                    <a:pt x="384" y="100"/>
                  </a:cubicBezTo>
                  <a:cubicBezTo>
                    <a:pt x="380" y="99"/>
                    <a:pt x="376" y="100"/>
                    <a:pt x="371" y="100"/>
                  </a:cubicBezTo>
                  <a:cubicBezTo>
                    <a:pt x="369" y="101"/>
                    <a:pt x="365" y="101"/>
                    <a:pt x="362" y="100"/>
                  </a:cubicBezTo>
                  <a:cubicBezTo>
                    <a:pt x="362" y="100"/>
                    <a:pt x="362" y="100"/>
                    <a:pt x="363" y="100"/>
                  </a:cubicBezTo>
                  <a:cubicBezTo>
                    <a:pt x="348" y="100"/>
                    <a:pt x="336" y="99"/>
                    <a:pt x="323" y="100"/>
                  </a:cubicBezTo>
                  <a:cubicBezTo>
                    <a:pt x="321" y="99"/>
                    <a:pt x="318" y="99"/>
                    <a:pt x="316" y="99"/>
                  </a:cubicBezTo>
                  <a:cubicBezTo>
                    <a:pt x="349" y="98"/>
                    <a:pt x="376" y="98"/>
                    <a:pt x="408" y="97"/>
                  </a:cubicBezTo>
                  <a:cubicBezTo>
                    <a:pt x="411" y="97"/>
                    <a:pt x="411" y="97"/>
                    <a:pt x="411" y="97"/>
                  </a:cubicBezTo>
                  <a:cubicBezTo>
                    <a:pt x="408" y="96"/>
                    <a:pt x="403" y="98"/>
                    <a:pt x="402" y="96"/>
                  </a:cubicBezTo>
                  <a:cubicBezTo>
                    <a:pt x="401" y="97"/>
                    <a:pt x="401" y="97"/>
                    <a:pt x="401" y="97"/>
                  </a:cubicBezTo>
                  <a:cubicBezTo>
                    <a:pt x="397" y="96"/>
                    <a:pt x="392" y="97"/>
                    <a:pt x="390" y="95"/>
                  </a:cubicBezTo>
                  <a:cubicBezTo>
                    <a:pt x="389" y="96"/>
                    <a:pt x="389" y="96"/>
                    <a:pt x="389" y="96"/>
                  </a:cubicBezTo>
                  <a:cubicBezTo>
                    <a:pt x="386" y="96"/>
                    <a:pt x="388" y="95"/>
                    <a:pt x="388" y="95"/>
                  </a:cubicBezTo>
                  <a:cubicBezTo>
                    <a:pt x="386" y="96"/>
                    <a:pt x="386" y="96"/>
                    <a:pt x="386" y="96"/>
                  </a:cubicBezTo>
                  <a:cubicBezTo>
                    <a:pt x="373" y="95"/>
                    <a:pt x="353" y="96"/>
                    <a:pt x="339" y="94"/>
                  </a:cubicBezTo>
                  <a:cubicBezTo>
                    <a:pt x="361" y="94"/>
                    <a:pt x="385" y="94"/>
                    <a:pt x="406" y="94"/>
                  </a:cubicBezTo>
                  <a:cubicBezTo>
                    <a:pt x="378" y="93"/>
                    <a:pt x="378" y="93"/>
                    <a:pt x="378" y="93"/>
                  </a:cubicBezTo>
                  <a:cubicBezTo>
                    <a:pt x="389" y="93"/>
                    <a:pt x="401" y="94"/>
                    <a:pt x="411" y="93"/>
                  </a:cubicBezTo>
                  <a:cubicBezTo>
                    <a:pt x="410" y="93"/>
                    <a:pt x="409" y="93"/>
                    <a:pt x="408" y="93"/>
                  </a:cubicBezTo>
                  <a:cubicBezTo>
                    <a:pt x="410" y="92"/>
                    <a:pt x="413" y="92"/>
                    <a:pt x="415" y="93"/>
                  </a:cubicBezTo>
                  <a:cubicBezTo>
                    <a:pt x="413" y="93"/>
                    <a:pt x="413" y="93"/>
                    <a:pt x="413" y="93"/>
                  </a:cubicBezTo>
                  <a:cubicBezTo>
                    <a:pt x="417" y="93"/>
                    <a:pt x="417" y="93"/>
                    <a:pt x="417" y="93"/>
                  </a:cubicBezTo>
                  <a:cubicBezTo>
                    <a:pt x="416" y="93"/>
                    <a:pt x="416" y="93"/>
                    <a:pt x="415" y="93"/>
                  </a:cubicBezTo>
                  <a:cubicBezTo>
                    <a:pt x="415" y="93"/>
                    <a:pt x="415" y="93"/>
                    <a:pt x="415" y="93"/>
                  </a:cubicBezTo>
                  <a:cubicBezTo>
                    <a:pt x="424" y="92"/>
                    <a:pt x="424" y="92"/>
                    <a:pt x="424" y="92"/>
                  </a:cubicBezTo>
                  <a:cubicBezTo>
                    <a:pt x="417" y="91"/>
                    <a:pt x="410" y="91"/>
                    <a:pt x="401" y="91"/>
                  </a:cubicBezTo>
                  <a:cubicBezTo>
                    <a:pt x="400" y="91"/>
                    <a:pt x="400" y="91"/>
                    <a:pt x="400" y="91"/>
                  </a:cubicBezTo>
                  <a:cubicBezTo>
                    <a:pt x="406" y="90"/>
                    <a:pt x="413" y="91"/>
                    <a:pt x="419" y="90"/>
                  </a:cubicBezTo>
                  <a:cubicBezTo>
                    <a:pt x="415" y="90"/>
                    <a:pt x="411" y="89"/>
                    <a:pt x="406" y="89"/>
                  </a:cubicBezTo>
                  <a:cubicBezTo>
                    <a:pt x="406" y="89"/>
                    <a:pt x="406" y="89"/>
                    <a:pt x="406" y="89"/>
                  </a:cubicBezTo>
                  <a:cubicBezTo>
                    <a:pt x="413" y="88"/>
                    <a:pt x="413" y="88"/>
                    <a:pt x="413" y="88"/>
                  </a:cubicBezTo>
                  <a:cubicBezTo>
                    <a:pt x="387" y="88"/>
                    <a:pt x="387" y="88"/>
                    <a:pt x="387" y="88"/>
                  </a:cubicBezTo>
                  <a:cubicBezTo>
                    <a:pt x="394" y="87"/>
                    <a:pt x="401" y="88"/>
                    <a:pt x="408" y="88"/>
                  </a:cubicBezTo>
                  <a:cubicBezTo>
                    <a:pt x="412" y="85"/>
                    <a:pt x="417" y="87"/>
                    <a:pt x="422" y="86"/>
                  </a:cubicBezTo>
                  <a:cubicBezTo>
                    <a:pt x="402" y="85"/>
                    <a:pt x="402" y="85"/>
                    <a:pt x="402" y="85"/>
                  </a:cubicBezTo>
                  <a:cubicBezTo>
                    <a:pt x="403" y="85"/>
                    <a:pt x="403" y="85"/>
                    <a:pt x="403" y="85"/>
                  </a:cubicBezTo>
                  <a:cubicBezTo>
                    <a:pt x="400" y="86"/>
                    <a:pt x="398" y="84"/>
                    <a:pt x="395" y="85"/>
                  </a:cubicBezTo>
                  <a:cubicBezTo>
                    <a:pt x="325" y="85"/>
                    <a:pt x="325" y="85"/>
                    <a:pt x="325" y="85"/>
                  </a:cubicBezTo>
                  <a:cubicBezTo>
                    <a:pt x="325" y="84"/>
                    <a:pt x="325" y="84"/>
                    <a:pt x="325" y="84"/>
                  </a:cubicBezTo>
                  <a:cubicBezTo>
                    <a:pt x="323" y="84"/>
                    <a:pt x="322" y="84"/>
                    <a:pt x="321" y="84"/>
                  </a:cubicBezTo>
                  <a:cubicBezTo>
                    <a:pt x="321" y="83"/>
                    <a:pt x="323" y="84"/>
                    <a:pt x="324" y="84"/>
                  </a:cubicBezTo>
                  <a:cubicBezTo>
                    <a:pt x="320" y="83"/>
                    <a:pt x="316" y="84"/>
                    <a:pt x="312" y="83"/>
                  </a:cubicBezTo>
                  <a:cubicBezTo>
                    <a:pt x="311" y="84"/>
                    <a:pt x="311" y="84"/>
                    <a:pt x="311" y="84"/>
                  </a:cubicBezTo>
                  <a:cubicBezTo>
                    <a:pt x="312" y="84"/>
                    <a:pt x="312" y="84"/>
                    <a:pt x="312" y="84"/>
                  </a:cubicBezTo>
                  <a:cubicBezTo>
                    <a:pt x="309" y="85"/>
                    <a:pt x="305" y="85"/>
                    <a:pt x="302" y="84"/>
                  </a:cubicBezTo>
                  <a:cubicBezTo>
                    <a:pt x="304" y="82"/>
                    <a:pt x="310" y="86"/>
                    <a:pt x="309" y="83"/>
                  </a:cubicBezTo>
                  <a:cubicBezTo>
                    <a:pt x="306" y="82"/>
                    <a:pt x="302" y="84"/>
                    <a:pt x="299" y="84"/>
                  </a:cubicBezTo>
                  <a:cubicBezTo>
                    <a:pt x="299" y="84"/>
                    <a:pt x="299" y="84"/>
                    <a:pt x="299" y="84"/>
                  </a:cubicBezTo>
                  <a:cubicBezTo>
                    <a:pt x="298" y="85"/>
                    <a:pt x="298" y="85"/>
                    <a:pt x="298" y="85"/>
                  </a:cubicBezTo>
                  <a:cubicBezTo>
                    <a:pt x="298" y="84"/>
                    <a:pt x="297" y="84"/>
                    <a:pt x="297" y="84"/>
                  </a:cubicBezTo>
                  <a:cubicBezTo>
                    <a:pt x="277" y="84"/>
                    <a:pt x="277" y="84"/>
                    <a:pt x="277" y="84"/>
                  </a:cubicBezTo>
                  <a:cubicBezTo>
                    <a:pt x="275" y="84"/>
                    <a:pt x="277" y="85"/>
                    <a:pt x="275" y="85"/>
                  </a:cubicBezTo>
                  <a:cubicBezTo>
                    <a:pt x="275" y="84"/>
                    <a:pt x="275" y="84"/>
                    <a:pt x="275" y="84"/>
                  </a:cubicBezTo>
                  <a:cubicBezTo>
                    <a:pt x="273" y="84"/>
                    <a:pt x="271" y="84"/>
                    <a:pt x="270" y="83"/>
                  </a:cubicBezTo>
                  <a:cubicBezTo>
                    <a:pt x="272" y="81"/>
                    <a:pt x="278" y="83"/>
                    <a:pt x="280" y="81"/>
                  </a:cubicBezTo>
                  <a:cubicBezTo>
                    <a:pt x="290" y="82"/>
                    <a:pt x="306" y="81"/>
                    <a:pt x="318" y="82"/>
                  </a:cubicBezTo>
                  <a:cubicBezTo>
                    <a:pt x="323" y="81"/>
                    <a:pt x="323" y="81"/>
                    <a:pt x="323" y="81"/>
                  </a:cubicBezTo>
                  <a:cubicBezTo>
                    <a:pt x="322" y="81"/>
                    <a:pt x="321" y="81"/>
                    <a:pt x="322" y="81"/>
                  </a:cubicBezTo>
                  <a:cubicBezTo>
                    <a:pt x="322" y="80"/>
                    <a:pt x="323" y="80"/>
                    <a:pt x="324" y="80"/>
                  </a:cubicBezTo>
                  <a:cubicBezTo>
                    <a:pt x="300" y="80"/>
                    <a:pt x="300" y="80"/>
                    <a:pt x="300" y="80"/>
                  </a:cubicBezTo>
                  <a:cubicBezTo>
                    <a:pt x="305" y="79"/>
                    <a:pt x="307" y="78"/>
                    <a:pt x="312" y="79"/>
                  </a:cubicBezTo>
                  <a:cubicBezTo>
                    <a:pt x="313" y="79"/>
                    <a:pt x="316" y="78"/>
                    <a:pt x="317" y="79"/>
                  </a:cubicBezTo>
                  <a:cubicBezTo>
                    <a:pt x="320" y="79"/>
                    <a:pt x="326" y="79"/>
                    <a:pt x="329" y="79"/>
                  </a:cubicBezTo>
                  <a:cubicBezTo>
                    <a:pt x="332" y="78"/>
                    <a:pt x="341" y="80"/>
                    <a:pt x="341" y="77"/>
                  </a:cubicBezTo>
                  <a:cubicBezTo>
                    <a:pt x="343" y="78"/>
                    <a:pt x="344" y="77"/>
                    <a:pt x="345" y="78"/>
                  </a:cubicBezTo>
                  <a:cubicBezTo>
                    <a:pt x="345" y="78"/>
                    <a:pt x="344" y="78"/>
                    <a:pt x="342" y="78"/>
                  </a:cubicBezTo>
                  <a:cubicBezTo>
                    <a:pt x="346" y="79"/>
                    <a:pt x="346" y="79"/>
                    <a:pt x="346" y="79"/>
                  </a:cubicBezTo>
                  <a:cubicBezTo>
                    <a:pt x="355" y="78"/>
                    <a:pt x="362" y="78"/>
                    <a:pt x="369" y="79"/>
                  </a:cubicBezTo>
                  <a:cubicBezTo>
                    <a:pt x="372" y="78"/>
                    <a:pt x="378" y="78"/>
                    <a:pt x="382" y="79"/>
                  </a:cubicBezTo>
                  <a:cubicBezTo>
                    <a:pt x="382" y="79"/>
                    <a:pt x="382" y="79"/>
                    <a:pt x="382" y="79"/>
                  </a:cubicBezTo>
                  <a:cubicBezTo>
                    <a:pt x="367" y="80"/>
                    <a:pt x="367" y="80"/>
                    <a:pt x="367" y="80"/>
                  </a:cubicBezTo>
                  <a:cubicBezTo>
                    <a:pt x="413" y="80"/>
                    <a:pt x="413" y="80"/>
                    <a:pt x="413" y="80"/>
                  </a:cubicBezTo>
                  <a:cubicBezTo>
                    <a:pt x="409" y="79"/>
                    <a:pt x="401" y="80"/>
                    <a:pt x="395" y="79"/>
                  </a:cubicBezTo>
                  <a:cubicBezTo>
                    <a:pt x="395" y="79"/>
                    <a:pt x="395" y="79"/>
                    <a:pt x="395" y="79"/>
                  </a:cubicBezTo>
                  <a:cubicBezTo>
                    <a:pt x="392" y="79"/>
                    <a:pt x="389" y="80"/>
                    <a:pt x="385" y="79"/>
                  </a:cubicBezTo>
                  <a:cubicBezTo>
                    <a:pt x="386" y="78"/>
                    <a:pt x="389" y="79"/>
                    <a:pt x="390" y="78"/>
                  </a:cubicBezTo>
                  <a:cubicBezTo>
                    <a:pt x="392" y="79"/>
                    <a:pt x="395" y="78"/>
                    <a:pt x="398" y="78"/>
                  </a:cubicBezTo>
                  <a:cubicBezTo>
                    <a:pt x="397" y="78"/>
                    <a:pt x="394" y="79"/>
                    <a:pt x="394" y="77"/>
                  </a:cubicBezTo>
                  <a:cubicBezTo>
                    <a:pt x="401" y="77"/>
                    <a:pt x="409" y="77"/>
                    <a:pt x="418" y="77"/>
                  </a:cubicBezTo>
                  <a:cubicBezTo>
                    <a:pt x="419" y="76"/>
                    <a:pt x="419" y="76"/>
                    <a:pt x="419" y="76"/>
                  </a:cubicBezTo>
                  <a:cubicBezTo>
                    <a:pt x="420" y="76"/>
                    <a:pt x="420" y="76"/>
                    <a:pt x="420" y="77"/>
                  </a:cubicBezTo>
                  <a:cubicBezTo>
                    <a:pt x="420" y="76"/>
                    <a:pt x="422" y="76"/>
                    <a:pt x="423" y="76"/>
                  </a:cubicBezTo>
                  <a:cubicBezTo>
                    <a:pt x="422" y="77"/>
                    <a:pt x="422" y="77"/>
                    <a:pt x="422" y="77"/>
                  </a:cubicBezTo>
                  <a:cubicBezTo>
                    <a:pt x="424" y="77"/>
                    <a:pt x="424" y="77"/>
                    <a:pt x="424" y="77"/>
                  </a:cubicBezTo>
                  <a:cubicBezTo>
                    <a:pt x="424" y="76"/>
                    <a:pt x="424" y="76"/>
                    <a:pt x="424" y="76"/>
                  </a:cubicBezTo>
                  <a:cubicBezTo>
                    <a:pt x="425" y="76"/>
                    <a:pt x="425" y="76"/>
                    <a:pt x="425" y="76"/>
                  </a:cubicBezTo>
                  <a:cubicBezTo>
                    <a:pt x="394" y="75"/>
                    <a:pt x="394" y="75"/>
                    <a:pt x="394" y="75"/>
                  </a:cubicBezTo>
                  <a:cubicBezTo>
                    <a:pt x="394" y="75"/>
                    <a:pt x="394" y="75"/>
                    <a:pt x="394" y="75"/>
                  </a:cubicBezTo>
                  <a:cubicBezTo>
                    <a:pt x="367" y="75"/>
                    <a:pt x="367" y="75"/>
                    <a:pt x="367" y="75"/>
                  </a:cubicBezTo>
                  <a:cubicBezTo>
                    <a:pt x="364" y="75"/>
                    <a:pt x="364" y="75"/>
                    <a:pt x="364" y="75"/>
                  </a:cubicBezTo>
                  <a:cubicBezTo>
                    <a:pt x="363" y="74"/>
                    <a:pt x="360" y="75"/>
                    <a:pt x="360" y="74"/>
                  </a:cubicBezTo>
                  <a:cubicBezTo>
                    <a:pt x="358" y="75"/>
                    <a:pt x="358" y="75"/>
                    <a:pt x="358" y="75"/>
                  </a:cubicBezTo>
                  <a:cubicBezTo>
                    <a:pt x="359" y="75"/>
                    <a:pt x="361" y="75"/>
                    <a:pt x="362" y="75"/>
                  </a:cubicBezTo>
                  <a:cubicBezTo>
                    <a:pt x="359" y="77"/>
                    <a:pt x="354" y="76"/>
                    <a:pt x="350" y="76"/>
                  </a:cubicBezTo>
                  <a:cubicBezTo>
                    <a:pt x="351" y="75"/>
                    <a:pt x="354" y="76"/>
                    <a:pt x="355" y="75"/>
                  </a:cubicBezTo>
                  <a:cubicBezTo>
                    <a:pt x="349" y="75"/>
                    <a:pt x="342" y="75"/>
                    <a:pt x="335" y="75"/>
                  </a:cubicBezTo>
                  <a:cubicBezTo>
                    <a:pt x="340" y="74"/>
                    <a:pt x="344" y="73"/>
                    <a:pt x="349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410" y="74"/>
                    <a:pt x="410" y="74"/>
                    <a:pt x="410" y="74"/>
                  </a:cubicBezTo>
                  <a:cubicBezTo>
                    <a:pt x="413" y="74"/>
                    <a:pt x="424" y="74"/>
                    <a:pt x="428" y="74"/>
                  </a:cubicBezTo>
                  <a:cubicBezTo>
                    <a:pt x="425" y="74"/>
                    <a:pt x="422" y="73"/>
                    <a:pt x="419" y="73"/>
                  </a:cubicBezTo>
                  <a:cubicBezTo>
                    <a:pt x="420" y="73"/>
                    <a:pt x="420" y="73"/>
                    <a:pt x="420" y="73"/>
                  </a:cubicBezTo>
                  <a:cubicBezTo>
                    <a:pt x="419" y="73"/>
                    <a:pt x="419" y="73"/>
                    <a:pt x="419" y="73"/>
                  </a:cubicBezTo>
                  <a:cubicBezTo>
                    <a:pt x="419" y="73"/>
                    <a:pt x="419" y="73"/>
                    <a:pt x="419" y="73"/>
                  </a:cubicBezTo>
                  <a:cubicBezTo>
                    <a:pt x="418" y="74"/>
                    <a:pt x="417" y="73"/>
                    <a:pt x="417" y="73"/>
                  </a:cubicBezTo>
                  <a:cubicBezTo>
                    <a:pt x="416" y="73"/>
                    <a:pt x="416" y="73"/>
                    <a:pt x="416" y="73"/>
                  </a:cubicBezTo>
                  <a:cubicBezTo>
                    <a:pt x="415" y="74"/>
                    <a:pt x="414" y="73"/>
                    <a:pt x="414" y="73"/>
                  </a:cubicBezTo>
                  <a:cubicBezTo>
                    <a:pt x="414" y="73"/>
                    <a:pt x="414" y="73"/>
                    <a:pt x="413" y="73"/>
                  </a:cubicBezTo>
                  <a:cubicBezTo>
                    <a:pt x="413" y="73"/>
                    <a:pt x="412" y="74"/>
                    <a:pt x="411" y="73"/>
                  </a:cubicBezTo>
                  <a:cubicBezTo>
                    <a:pt x="412" y="73"/>
                    <a:pt x="412" y="73"/>
                    <a:pt x="412" y="73"/>
                  </a:cubicBezTo>
                  <a:cubicBezTo>
                    <a:pt x="356" y="73"/>
                    <a:pt x="356" y="73"/>
                    <a:pt x="356" y="73"/>
                  </a:cubicBezTo>
                  <a:cubicBezTo>
                    <a:pt x="351" y="73"/>
                    <a:pt x="346" y="72"/>
                    <a:pt x="340" y="72"/>
                  </a:cubicBezTo>
                  <a:cubicBezTo>
                    <a:pt x="349" y="71"/>
                    <a:pt x="349" y="71"/>
                    <a:pt x="349" y="71"/>
                  </a:cubicBezTo>
                  <a:cubicBezTo>
                    <a:pt x="347" y="71"/>
                    <a:pt x="347" y="71"/>
                    <a:pt x="347" y="71"/>
                  </a:cubicBezTo>
                  <a:cubicBezTo>
                    <a:pt x="346" y="72"/>
                    <a:pt x="344" y="71"/>
                    <a:pt x="345" y="71"/>
                  </a:cubicBezTo>
                  <a:cubicBezTo>
                    <a:pt x="343" y="71"/>
                    <a:pt x="343" y="71"/>
                    <a:pt x="343" y="71"/>
                  </a:cubicBezTo>
                  <a:cubicBezTo>
                    <a:pt x="345" y="71"/>
                    <a:pt x="345" y="71"/>
                    <a:pt x="345" y="71"/>
                  </a:cubicBezTo>
                  <a:cubicBezTo>
                    <a:pt x="343" y="72"/>
                    <a:pt x="340" y="72"/>
                    <a:pt x="338" y="71"/>
                  </a:cubicBezTo>
                  <a:cubicBezTo>
                    <a:pt x="339" y="71"/>
                    <a:pt x="342" y="71"/>
                    <a:pt x="342" y="70"/>
                  </a:cubicBezTo>
                  <a:cubicBezTo>
                    <a:pt x="344" y="70"/>
                    <a:pt x="347" y="70"/>
                    <a:pt x="349" y="71"/>
                  </a:cubicBezTo>
                  <a:cubicBezTo>
                    <a:pt x="349" y="71"/>
                    <a:pt x="349" y="71"/>
                    <a:pt x="349" y="71"/>
                  </a:cubicBezTo>
                  <a:cubicBezTo>
                    <a:pt x="349" y="70"/>
                    <a:pt x="348" y="70"/>
                    <a:pt x="348" y="70"/>
                  </a:cubicBezTo>
                  <a:cubicBezTo>
                    <a:pt x="347" y="70"/>
                    <a:pt x="345" y="70"/>
                    <a:pt x="345" y="69"/>
                  </a:cubicBezTo>
                  <a:cubicBezTo>
                    <a:pt x="350" y="69"/>
                    <a:pt x="350" y="69"/>
                    <a:pt x="350" y="69"/>
                  </a:cubicBezTo>
                  <a:cubicBezTo>
                    <a:pt x="345" y="68"/>
                    <a:pt x="340" y="69"/>
                    <a:pt x="336" y="68"/>
                  </a:cubicBezTo>
                  <a:cubicBezTo>
                    <a:pt x="345" y="67"/>
                    <a:pt x="345" y="67"/>
                    <a:pt x="345" y="67"/>
                  </a:cubicBezTo>
                  <a:cubicBezTo>
                    <a:pt x="342" y="67"/>
                    <a:pt x="340" y="68"/>
                    <a:pt x="337" y="67"/>
                  </a:cubicBezTo>
                  <a:cubicBezTo>
                    <a:pt x="341" y="66"/>
                    <a:pt x="341" y="66"/>
                    <a:pt x="341" y="66"/>
                  </a:cubicBezTo>
                  <a:cubicBezTo>
                    <a:pt x="336" y="65"/>
                    <a:pt x="329" y="66"/>
                    <a:pt x="323" y="65"/>
                  </a:cubicBezTo>
                  <a:cubicBezTo>
                    <a:pt x="336" y="64"/>
                    <a:pt x="348" y="64"/>
                    <a:pt x="359" y="64"/>
                  </a:cubicBezTo>
                  <a:cubicBezTo>
                    <a:pt x="359" y="64"/>
                    <a:pt x="359" y="64"/>
                    <a:pt x="359" y="64"/>
                  </a:cubicBezTo>
                  <a:cubicBezTo>
                    <a:pt x="358" y="64"/>
                    <a:pt x="355" y="64"/>
                    <a:pt x="354" y="64"/>
                  </a:cubicBezTo>
                  <a:cubicBezTo>
                    <a:pt x="363" y="61"/>
                    <a:pt x="370" y="65"/>
                    <a:pt x="379" y="63"/>
                  </a:cubicBezTo>
                  <a:cubicBezTo>
                    <a:pt x="379" y="65"/>
                    <a:pt x="386" y="64"/>
                    <a:pt x="389" y="64"/>
                  </a:cubicBezTo>
                  <a:cubicBezTo>
                    <a:pt x="388" y="64"/>
                    <a:pt x="387" y="64"/>
                    <a:pt x="386" y="63"/>
                  </a:cubicBezTo>
                  <a:cubicBezTo>
                    <a:pt x="387" y="63"/>
                    <a:pt x="387" y="63"/>
                    <a:pt x="387" y="63"/>
                  </a:cubicBezTo>
                  <a:cubicBezTo>
                    <a:pt x="389" y="63"/>
                    <a:pt x="392" y="62"/>
                    <a:pt x="392" y="64"/>
                  </a:cubicBezTo>
                  <a:cubicBezTo>
                    <a:pt x="394" y="64"/>
                    <a:pt x="394" y="64"/>
                    <a:pt x="394" y="64"/>
                  </a:cubicBezTo>
                  <a:cubicBezTo>
                    <a:pt x="394" y="64"/>
                    <a:pt x="394" y="64"/>
                    <a:pt x="394" y="64"/>
                  </a:cubicBezTo>
                  <a:cubicBezTo>
                    <a:pt x="397" y="63"/>
                    <a:pt x="402" y="63"/>
                    <a:pt x="406" y="64"/>
                  </a:cubicBezTo>
                  <a:cubicBezTo>
                    <a:pt x="407" y="64"/>
                    <a:pt x="407" y="64"/>
                    <a:pt x="407" y="64"/>
                  </a:cubicBezTo>
                  <a:cubicBezTo>
                    <a:pt x="418" y="64"/>
                    <a:pt x="418" y="64"/>
                    <a:pt x="418" y="64"/>
                  </a:cubicBezTo>
                  <a:cubicBezTo>
                    <a:pt x="417" y="64"/>
                    <a:pt x="415" y="64"/>
                    <a:pt x="414" y="63"/>
                  </a:cubicBezTo>
                  <a:cubicBezTo>
                    <a:pt x="418" y="62"/>
                    <a:pt x="425" y="63"/>
                    <a:pt x="429" y="62"/>
                  </a:cubicBezTo>
                  <a:cubicBezTo>
                    <a:pt x="405" y="62"/>
                    <a:pt x="405" y="62"/>
                    <a:pt x="405" y="62"/>
                  </a:cubicBezTo>
                  <a:cubicBezTo>
                    <a:pt x="403" y="62"/>
                    <a:pt x="403" y="61"/>
                    <a:pt x="402" y="62"/>
                  </a:cubicBezTo>
                  <a:cubicBezTo>
                    <a:pt x="398" y="61"/>
                    <a:pt x="394" y="62"/>
                    <a:pt x="390" y="61"/>
                  </a:cubicBezTo>
                  <a:cubicBezTo>
                    <a:pt x="389" y="61"/>
                    <a:pt x="387" y="61"/>
                    <a:pt x="386" y="62"/>
                  </a:cubicBezTo>
                  <a:cubicBezTo>
                    <a:pt x="384" y="61"/>
                    <a:pt x="381" y="62"/>
                    <a:pt x="380" y="61"/>
                  </a:cubicBezTo>
                  <a:cubicBezTo>
                    <a:pt x="380" y="61"/>
                    <a:pt x="380" y="61"/>
                    <a:pt x="380" y="61"/>
                  </a:cubicBezTo>
                  <a:cubicBezTo>
                    <a:pt x="380" y="62"/>
                    <a:pt x="376" y="61"/>
                    <a:pt x="375" y="62"/>
                  </a:cubicBezTo>
                  <a:cubicBezTo>
                    <a:pt x="375" y="61"/>
                    <a:pt x="371" y="62"/>
                    <a:pt x="372" y="61"/>
                  </a:cubicBezTo>
                  <a:cubicBezTo>
                    <a:pt x="363" y="61"/>
                    <a:pt x="363" y="61"/>
                    <a:pt x="363" y="61"/>
                  </a:cubicBezTo>
                  <a:cubicBezTo>
                    <a:pt x="363" y="61"/>
                    <a:pt x="363" y="61"/>
                    <a:pt x="363" y="61"/>
                  </a:cubicBezTo>
                  <a:cubicBezTo>
                    <a:pt x="362" y="62"/>
                    <a:pt x="362" y="62"/>
                    <a:pt x="362" y="62"/>
                  </a:cubicBezTo>
                  <a:cubicBezTo>
                    <a:pt x="360" y="61"/>
                    <a:pt x="357" y="61"/>
                    <a:pt x="355" y="60"/>
                  </a:cubicBezTo>
                  <a:cubicBezTo>
                    <a:pt x="360" y="59"/>
                    <a:pt x="369" y="60"/>
                    <a:pt x="375" y="59"/>
                  </a:cubicBezTo>
                  <a:cubicBezTo>
                    <a:pt x="375" y="60"/>
                    <a:pt x="375" y="60"/>
                    <a:pt x="375" y="60"/>
                  </a:cubicBezTo>
                  <a:cubicBezTo>
                    <a:pt x="389" y="59"/>
                    <a:pt x="408" y="60"/>
                    <a:pt x="423" y="59"/>
                  </a:cubicBezTo>
                  <a:cubicBezTo>
                    <a:pt x="396" y="58"/>
                    <a:pt x="367" y="59"/>
                    <a:pt x="340" y="58"/>
                  </a:cubicBezTo>
                  <a:cubicBezTo>
                    <a:pt x="337" y="58"/>
                    <a:pt x="337" y="58"/>
                    <a:pt x="337" y="58"/>
                  </a:cubicBezTo>
                  <a:cubicBezTo>
                    <a:pt x="339" y="57"/>
                    <a:pt x="341" y="57"/>
                    <a:pt x="342" y="57"/>
                  </a:cubicBezTo>
                  <a:cubicBezTo>
                    <a:pt x="342" y="57"/>
                    <a:pt x="342" y="57"/>
                    <a:pt x="342" y="56"/>
                  </a:cubicBezTo>
                  <a:cubicBezTo>
                    <a:pt x="341" y="56"/>
                    <a:pt x="341" y="56"/>
                    <a:pt x="341" y="56"/>
                  </a:cubicBezTo>
                  <a:cubicBezTo>
                    <a:pt x="341" y="57"/>
                    <a:pt x="341" y="57"/>
                    <a:pt x="341" y="57"/>
                  </a:cubicBezTo>
                  <a:cubicBezTo>
                    <a:pt x="341" y="56"/>
                    <a:pt x="342" y="57"/>
                    <a:pt x="342" y="57"/>
                  </a:cubicBezTo>
                  <a:cubicBezTo>
                    <a:pt x="339" y="57"/>
                    <a:pt x="334" y="57"/>
                    <a:pt x="331" y="57"/>
                  </a:cubicBezTo>
                  <a:cubicBezTo>
                    <a:pt x="330" y="57"/>
                    <a:pt x="330" y="56"/>
                    <a:pt x="330" y="55"/>
                  </a:cubicBezTo>
                  <a:cubicBezTo>
                    <a:pt x="336" y="55"/>
                    <a:pt x="344" y="55"/>
                    <a:pt x="350" y="56"/>
                  </a:cubicBezTo>
                  <a:cubicBezTo>
                    <a:pt x="349" y="55"/>
                    <a:pt x="350" y="55"/>
                    <a:pt x="351" y="55"/>
                  </a:cubicBezTo>
                  <a:cubicBezTo>
                    <a:pt x="351" y="55"/>
                    <a:pt x="352" y="54"/>
                    <a:pt x="353" y="55"/>
                  </a:cubicBezTo>
                  <a:cubicBezTo>
                    <a:pt x="352" y="55"/>
                    <a:pt x="351" y="56"/>
                    <a:pt x="352" y="55"/>
                  </a:cubicBezTo>
                  <a:cubicBezTo>
                    <a:pt x="356" y="55"/>
                    <a:pt x="356" y="55"/>
                    <a:pt x="356" y="55"/>
                  </a:cubicBezTo>
                  <a:cubicBezTo>
                    <a:pt x="312" y="54"/>
                    <a:pt x="312" y="54"/>
                    <a:pt x="312" y="54"/>
                  </a:cubicBezTo>
                  <a:cubicBezTo>
                    <a:pt x="324" y="53"/>
                    <a:pt x="337" y="54"/>
                    <a:pt x="347" y="53"/>
                  </a:cubicBezTo>
                  <a:cubicBezTo>
                    <a:pt x="341" y="53"/>
                    <a:pt x="336" y="54"/>
                    <a:pt x="330" y="53"/>
                  </a:cubicBezTo>
                  <a:cubicBezTo>
                    <a:pt x="333" y="52"/>
                    <a:pt x="337" y="53"/>
                    <a:pt x="340" y="52"/>
                  </a:cubicBezTo>
                  <a:cubicBezTo>
                    <a:pt x="338" y="52"/>
                    <a:pt x="337" y="52"/>
                    <a:pt x="335" y="52"/>
                  </a:cubicBezTo>
                  <a:cubicBezTo>
                    <a:pt x="341" y="51"/>
                    <a:pt x="348" y="52"/>
                    <a:pt x="353" y="51"/>
                  </a:cubicBezTo>
                  <a:cubicBezTo>
                    <a:pt x="348" y="51"/>
                    <a:pt x="343" y="51"/>
                    <a:pt x="338" y="51"/>
                  </a:cubicBezTo>
                  <a:cubicBezTo>
                    <a:pt x="341" y="50"/>
                    <a:pt x="341" y="50"/>
                    <a:pt x="341" y="50"/>
                  </a:cubicBezTo>
                  <a:cubicBezTo>
                    <a:pt x="335" y="50"/>
                    <a:pt x="327" y="50"/>
                    <a:pt x="322" y="50"/>
                  </a:cubicBezTo>
                  <a:cubicBezTo>
                    <a:pt x="323" y="49"/>
                    <a:pt x="323" y="49"/>
                    <a:pt x="323" y="49"/>
                  </a:cubicBezTo>
                  <a:cubicBezTo>
                    <a:pt x="322" y="49"/>
                    <a:pt x="321" y="50"/>
                    <a:pt x="321" y="49"/>
                  </a:cubicBezTo>
                  <a:cubicBezTo>
                    <a:pt x="323" y="48"/>
                    <a:pt x="325" y="49"/>
                    <a:pt x="326" y="48"/>
                  </a:cubicBezTo>
                  <a:cubicBezTo>
                    <a:pt x="327" y="48"/>
                    <a:pt x="328" y="48"/>
                    <a:pt x="328" y="49"/>
                  </a:cubicBezTo>
                  <a:cubicBezTo>
                    <a:pt x="328" y="49"/>
                    <a:pt x="328" y="49"/>
                    <a:pt x="328" y="49"/>
                  </a:cubicBezTo>
                  <a:cubicBezTo>
                    <a:pt x="346" y="49"/>
                    <a:pt x="346" y="49"/>
                    <a:pt x="346" y="49"/>
                  </a:cubicBezTo>
                  <a:cubicBezTo>
                    <a:pt x="345" y="49"/>
                    <a:pt x="345" y="49"/>
                    <a:pt x="345" y="49"/>
                  </a:cubicBezTo>
                  <a:cubicBezTo>
                    <a:pt x="359" y="48"/>
                    <a:pt x="359" y="48"/>
                    <a:pt x="359" y="48"/>
                  </a:cubicBezTo>
                  <a:cubicBezTo>
                    <a:pt x="362" y="49"/>
                    <a:pt x="367" y="49"/>
                    <a:pt x="370" y="49"/>
                  </a:cubicBezTo>
                  <a:cubicBezTo>
                    <a:pt x="358" y="48"/>
                    <a:pt x="358" y="48"/>
                    <a:pt x="358" y="48"/>
                  </a:cubicBezTo>
                  <a:cubicBezTo>
                    <a:pt x="359" y="48"/>
                    <a:pt x="361" y="48"/>
                    <a:pt x="362" y="48"/>
                  </a:cubicBezTo>
                  <a:cubicBezTo>
                    <a:pt x="355" y="48"/>
                    <a:pt x="355" y="48"/>
                    <a:pt x="355" y="48"/>
                  </a:cubicBezTo>
                  <a:cubicBezTo>
                    <a:pt x="356" y="47"/>
                    <a:pt x="356" y="47"/>
                    <a:pt x="356" y="47"/>
                  </a:cubicBezTo>
                  <a:cubicBezTo>
                    <a:pt x="386" y="48"/>
                    <a:pt x="414" y="45"/>
                    <a:pt x="445" y="46"/>
                  </a:cubicBezTo>
                  <a:cubicBezTo>
                    <a:pt x="435" y="45"/>
                    <a:pt x="435" y="45"/>
                    <a:pt x="435" y="45"/>
                  </a:cubicBezTo>
                  <a:cubicBezTo>
                    <a:pt x="421" y="45"/>
                    <a:pt x="407" y="44"/>
                    <a:pt x="392" y="44"/>
                  </a:cubicBezTo>
                  <a:cubicBezTo>
                    <a:pt x="399" y="43"/>
                    <a:pt x="405" y="44"/>
                    <a:pt x="413" y="43"/>
                  </a:cubicBezTo>
                  <a:cubicBezTo>
                    <a:pt x="412" y="42"/>
                    <a:pt x="410" y="44"/>
                    <a:pt x="410" y="43"/>
                  </a:cubicBezTo>
                  <a:cubicBezTo>
                    <a:pt x="408" y="45"/>
                    <a:pt x="406" y="42"/>
                    <a:pt x="404" y="42"/>
                  </a:cubicBezTo>
                  <a:cubicBezTo>
                    <a:pt x="405" y="42"/>
                    <a:pt x="407" y="42"/>
                    <a:pt x="409" y="42"/>
                  </a:cubicBezTo>
                  <a:cubicBezTo>
                    <a:pt x="409" y="42"/>
                    <a:pt x="408" y="41"/>
                    <a:pt x="409" y="41"/>
                  </a:cubicBezTo>
                  <a:cubicBezTo>
                    <a:pt x="410" y="41"/>
                    <a:pt x="410" y="41"/>
                    <a:pt x="411" y="42"/>
                  </a:cubicBezTo>
                  <a:cubicBezTo>
                    <a:pt x="412" y="41"/>
                    <a:pt x="412" y="41"/>
                    <a:pt x="412" y="41"/>
                  </a:cubicBezTo>
                  <a:cubicBezTo>
                    <a:pt x="406" y="41"/>
                    <a:pt x="406" y="41"/>
                    <a:pt x="406" y="41"/>
                  </a:cubicBezTo>
                  <a:cubicBezTo>
                    <a:pt x="406" y="42"/>
                    <a:pt x="406" y="42"/>
                    <a:pt x="406" y="42"/>
                  </a:cubicBezTo>
                  <a:cubicBezTo>
                    <a:pt x="405" y="42"/>
                    <a:pt x="405" y="42"/>
                    <a:pt x="404" y="42"/>
                  </a:cubicBezTo>
                  <a:cubicBezTo>
                    <a:pt x="403" y="42"/>
                    <a:pt x="404" y="41"/>
                    <a:pt x="404" y="41"/>
                  </a:cubicBezTo>
                  <a:cubicBezTo>
                    <a:pt x="402" y="40"/>
                    <a:pt x="395" y="40"/>
                    <a:pt x="395" y="41"/>
                  </a:cubicBezTo>
                  <a:cubicBezTo>
                    <a:pt x="393" y="42"/>
                    <a:pt x="394" y="40"/>
                    <a:pt x="394" y="40"/>
                  </a:cubicBezTo>
                  <a:cubicBezTo>
                    <a:pt x="388" y="40"/>
                    <a:pt x="388" y="40"/>
                    <a:pt x="388" y="40"/>
                  </a:cubicBezTo>
                  <a:cubicBezTo>
                    <a:pt x="388" y="41"/>
                    <a:pt x="388" y="41"/>
                    <a:pt x="388" y="41"/>
                  </a:cubicBezTo>
                  <a:cubicBezTo>
                    <a:pt x="389" y="41"/>
                    <a:pt x="391" y="40"/>
                    <a:pt x="392" y="41"/>
                  </a:cubicBezTo>
                  <a:cubicBezTo>
                    <a:pt x="387" y="42"/>
                    <a:pt x="387" y="42"/>
                    <a:pt x="387" y="42"/>
                  </a:cubicBezTo>
                  <a:cubicBezTo>
                    <a:pt x="387" y="42"/>
                    <a:pt x="385" y="42"/>
                    <a:pt x="385" y="42"/>
                  </a:cubicBezTo>
                  <a:cubicBezTo>
                    <a:pt x="383" y="42"/>
                    <a:pt x="383" y="41"/>
                    <a:pt x="382" y="41"/>
                  </a:cubicBezTo>
                  <a:cubicBezTo>
                    <a:pt x="385" y="40"/>
                    <a:pt x="385" y="40"/>
                    <a:pt x="385" y="40"/>
                  </a:cubicBezTo>
                  <a:cubicBezTo>
                    <a:pt x="377" y="40"/>
                    <a:pt x="377" y="40"/>
                    <a:pt x="377" y="40"/>
                  </a:cubicBezTo>
                  <a:cubicBezTo>
                    <a:pt x="375" y="40"/>
                    <a:pt x="373" y="42"/>
                    <a:pt x="372" y="40"/>
                  </a:cubicBezTo>
                  <a:cubicBezTo>
                    <a:pt x="371" y="41"/>
                    <a:pt x="371" y="41"/>
                    <a:pt x="371" y="41"/>
                  </a:cubicBezTo>
                  <a:cubicBezTo>
                    <a:pt x="360" y="39"/>
                    <a:pt x="345" y="41"/>
                    <a:pt x="335" y="39"/>
                  </a:cubicBezTo>
                  <a:cubicBezTo>
                    <a:pt x="339" y="39"/>
                    <a:pt x="339" y="39"/>
                    <a:pt x="339" y="39"/>
                  </a:cubicBezTo>
                  <a:cubicBezTo>
                    <a:pt x="337" y="39"/>
                    <a:pt x="335" y="39"/>
                    <a:pt x="334" y="39"/>
                  </a:cubicBezTo>
                  <a:cubicBezTo>
                    <a:pt x="335" y="38"/>
                    <a:pt x="335" y="38"/>
                    <a:pt x="335" y="38"/>
                  </a:cubicBezTo>
                  <a:cubicBezTo>
                    <a:pt x="361" y="39"/>
                    <a:pt x="361" y="39"/>
                    <a:pt x="361" y="39"/>
                  </a:cubicBezTo>
                  <a:cubicBezTo>
                    <a:pt x="358" y="38"/>
                    <a:pt x="354" y="38"/>
                    <a:pt x="351" y="38"/>
                  </a:cubicBezTo>
                  <a:cubicBezTo>
                    <a:pt x="351" y="38"/>
                    <a:pt x="351" y="37"/>
                    <a:pt x="351" y="37"/>
                  </a:cubicBezTo>
                  <a:cubicBezTo>
                    <a:pt x="346" y="37"/>
                    <a:pt x="341" y="35"/>
                    <a:pt x="336" y="37"/>
                  </a:cubicBezTo>
                  <a:cubicBezTo>
                    <a:pt x="333" y="36"/>
                    <a:pt x="327" y="36"/>
                    <a:pt x="324" y="37"/>
                  </a:cubicBezTo>
                  <a:cubicBezTo>
                    <a:pt x="322" y="36"/>
                    <a:pt x="316" y="37"/>
                    <a:pt x="313" y="36"/>
                  </a:cubicBezTo>
                  <a:cubicBezTo>
                    <a:pt x="313" y="36"/>
                    <a:pt x="314" y="36"/>
                    <a:pt x="315" y="36"/>
                  </a:cubicBezTo>
                  <a:cubicBezTo>
                    <a:pt x="310" y="35"/>
                    <a:pt x="300" y="36"/>
                    <a:pt x="293" y="35"/>
                  </a:cubicBezTo>
                  <a:cubicBezTo>
                    <a:pt x="299" y="34"/>
                    <a:pt x="299" y="34"/>
                    <a:pt x="299" y="34"/>
                  </a:cubicBezTo>
                  <a:cubicBezTo>
                    <a:pt x="297" y="34"/>
                    <a:pt x="295" y="35"/>
                    <a:pt x="294" y="34"/>
                  </a:cubicBezTo>
                  <a:cubicBezTo>
                    <a:pt x="297" y="33"/>
                    <a:pt x="300" y="34"/>
                    <a:pt x="303" y="34"/>
                  </a:cubicBezTo>
                  <a:cubicBezTo>
                    <a:pt x="303" y="35"/>
                    <a:pt x="303" y="35"/>
                    <a:pt x="303" y="35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7" y="35"/>
                    <a:pt x="307" y="35"/>
                    <a:pt x="307" y="35"/>
                  </a:cubicBezTo>
                  <a:cubicBezTo>
                    <a:pt x="307" y="32"/>
                    <a:pt x="315" y="33"/>
                    <a:pt x="319" y="34"/>
                  </a:cubicBezTo>
                  <a:cubicBezTo>
                    <a:pt x="318" y="34"/>
                    <a:pt x="318" y="34"/>
                    <a:pt x="318" y="34"/>
                  </a:cubicBezTo>
                  <a:cubicBezTo>
                    <a:pt x="319" y="34"/>
                    <a:pt x="319" y="34"/>
                    <a:pt x="319" y="34"/>
                  </a:cubicBezTo>
                  <a:cubicBezTo>
                    <a:pt x="319" y="34"/>
                    <a:pt x="319" y="34"/>
                    <a:pt x="320" y="33"/>
                  </a:cubicBezTo>
                  <a:cubicBezTo>
                    <a:pt x="328" y="33"/>
                    <a:pt x="340" y="34"/>
                    <a:pt x="345" y="34"/>
                  </a:cubicBezTo>
                  <a:cubicBezTo>
                    <a:pt x="345" y="33"/>
                    <a:pt x="345" y="33"/>
                    <a:pt x="345" y="33"/>
                  </a:cubicBezTo>
                  <a:cubicBezTo>
                    <a:pt x="347" y="33"/>
                    <a:pt x="351" y="33"/>
                    <a:pt x="353" y="33"/>
                  </a:cubicBezTo>
                  <a:cubicBezTo>
                    <a:pt x="353" y="34"/>
                    <a:pt x="353" y="34"/>
                    <a:pt x="353" y="34"/>
                  </a:cubicBezTo>
                  <a:cubicBezTo>
                    <a:pt x="355" y="33"/>
                    <a:pt x="358" y="34"/>
                    <a:pt x="362" y="34"/>
                  </a:cubicBezTo>
                  <a:cubicBezTo>
                    <a:pt x="362" y="34"/>
                    <a:pt x="362" y="34"/>
                    <a:pt x="362" y="34"/>
                  </a:cubicBezTo>
                  <a:cubicBezTo>
                    <a:pt x="354" y="33"/>
                    <a:pt x="354" y="33"/>
                    <a:pt x="354" y="33"/>
                  </a:cubicBezTo>
                  <a:cubicBezTo>
                    <a:pt x="355" y="32"/>
                    <a:pt x="358" y="32"/>
                    <a:pt x="360" y="31"/>
                  </a:cubicBezTo>
                  <a:cubicBezTo>
                    <a:pt x="359" y="31"/>
                    <a:pt x="357" y="32"/>
                    <a:pt x="357" y="31"/>
                  </a:cubicBezTo>
                  <a:cubicBezTo>
                    <a:pt x="357" y="31"/>
                    <a:pt x="358" y="31"/>
                    <a:pt x="358" y="31"/>
                  </a:cubicBezTo>
                  <a:cubicBezTo>
                    <a:pt x="354" y="30"/>
                    <a:pt x="354" y="30"/>
                    <a:pt x="354" y="30"/>
                  </a:cubicBezTo>
                  <a:cubicBezTo>
                    <a:pt x="358" y="29"/>
                    <a:pt x="358" y="29"/>
                    <a:pt x="358" y="29"/>
                  </a:cubicBezTo>
                  <a:cubicBezTo>
                    <a:pt x="357" y="29"/>
                    <a:pt x="357" y="29"/>
                    <a:pt x="357" y="29"/>
                  </a:cubicBezTo>
                  <a:cubicBezTo>
                    <a:pt x="357" y="29"/>
                    <a:pt x="357" y="29"/>
                    <a:pt x="357" y="29"/>
                  </a:cubicBezTo>
                  <a:cubicBezTo>
                    <a:pt x="356" y="28"/>
                    <a:pt x="356" y="28"/>
                    <a:pt x="356" y="28"/>
                  </a:cubicBezTo>
                  <a:cubicBezTo>
                    <a:pt x="363" y="27"/>
                    <a:pt x="371" y="29"/>
                    <a:pt x="378" y="28"/>
                  </a:cubicBezTo>
                  <a:cubicBezTo>
                    <a:pt x="366" y="27"/>
                    <a:pt x="358" y="28"/>
                    <a:pt x="347" y="27"/>
                  </a:cubicBezTo>
                  <a:cubicBezTo>
                    <a:pt x="348" y="26"/>
                    <a:pt x="349" y="26"/>
                    <a:pt x="350" y="26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5" y="26"/>
                    <a:pt x="345" y="26"/>
                    <a:pt x="346" y="26"/>
                  </a:cubicBezTo>
                  <a:cubicBezTo>
                    <a:pt x="345" y="27"/>
                    <a:pt x="344" y="27"/>
                    <a:pt x="343" y="27"/>
                  </a:cubicBezTo>
                  <a:cubicBezTo>
                    <a:pt x="342" y="27"/>
                    <a:pt x="341" y="26"/>
                    <a:pt x="342" y="26"/>
                  </a:cubicBezTo>
                  <a:cubicBezTo>
                    <a:pt x="341" y="26"/>
                    <a:pt x="340" y="27"/>
                    <a:pt x="339" y="27"/>
                  </a:cubicBezTo>
                  <a:cubicBezTo>
                    <a:pt x="325" y="26"/>
                    <a:pt x="308" y="26"/>
                    <a:pt x="294" y="26"/>
                  </a:cubicBezTo>
                  <a:cubicBezTo>
                    <a:pt x="224" y="24"/>
                    <a:pt x="224" y="24"/>
                    <a:pt x="224" y="24"/>
                  </a:cubicBezTo>
                  <a:cubicBezTo>
                    <a:pt x="210" y="24"/>
                    <a:pt x="210" y="24"/>
                    <a:pt x="210" y="24"/>
                  </a:cubicBezTo>
                  <a:cubicBezTo>
                    <a:pt x="214" y="23"/>
                    <a:pt x="221" y="24"/>
                    <a:pt x="225" y="23"/>
                  </a:cubicBezTo>
                  <a:cubicBezTo>
                    <a:pt x="225" y="23"/>
                    <a:pt x="225" y="23"/>
                    <a:pt x="225" y="24"/>
                  </a:cubicBezTo>
                  <a:cubicBezTo>
                    <a:pt x="231" y="23"/>
                    <a:pt x="231" y="23"/>
                    <a:pt x="231" y="23"/>
                  </a:cubicBezTo>
                  <a:cubicBezTo>
                    <a:pt x="232" y="23"/>
                    <a:pt x="233" y="23"/>
                    <a:pt x="234" y="23"/>
                  </a:cubicBezTo>
                  <a:cubicBezTo>
                    <a:pt x="236" y="23"/>
                    <a:pt x="238" y="23"/>
                    <a:pt x="240" y="23"/>
                  </a:cubicBezTo>
                  <a:cubicBezTo>
                    <a:pt x="238" y="24"/>
                    <a:pt x="237" y="24"/>
                    <a:pt x="235" y="24"/>
                  </a:cubicBezTo>
                  <a:cubicBezTo>
                    <a:pt x="237" y="24"/>
                    <a:pt x="240" y="24"/>
                    <a:pt x="241" y="23"/>
                  </a:cubicBezTo>
                  <a:cubicBezTo>
                    <a:pt x="231" y="23"/>
                    <a:pt x="231" y="23"/>
                    <a:pt x="231" y="23"/>
                  </a:cubicBezTo>
                  <a:cubicBezTo>
                    <a:pt x="230" y="21"/>
                    <a:pt x="230" y="23"/>
                    <a:pt x="228" y="23"/>
                  </a:cubicBezTo>
                  <a:cubicBezTo>
                    <a:pt x="228" y="23"/>
                    <a:pt x="227" y="23"/>
                    <a:pt x="227" y="22"/>
                  </a:cubicBezTo>
                  <a:cubicBezTo>
                    <a:pt x="245" y="21"/>
                    <a:pt x="265" y="22"/>
                    <a:pt x="284" y="22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307" y="21"/>
                    <a:pt x="307" y="21"/>
                    <a:pt x="307" y="21"/>
                  </a:cubicBezTo>
                  <a:cubicBezTo>
                    <a:pt x="307" y="21"/>
                    <a:pt x="306" y="21"/>
                    <a:pt x="306" y="21"/>
                  </a:cubicBezTo>
                  <a:cubicBezTo>
                    <a:pt x="311" y="20"/>
                    <a:pt x="315" y="22"/>
                    <a:pt x="319" y="21"/>
                  </a:cubicBezTo>
                  <a:cubicBezTo>
                    <a:pt x="314" y="20"/>
                    <a:pt x="308" y="21"/>
                    <a:pt x="303" y="20"/>
                  </a:cubicBezTo>
                  <a:cubicBezTo>
                    <a:pt x="304" y="20"/>
                    <a:pt x="304" y="20"/>
                    <a:pt x="304" y="20"/>
                  </a:cubicBezTo>
                  <a:cubicBezTo>
                    <a:pt x="301" y="20"/>
                    <a:pt x="301" y="20"/>
                    <a:pt x="301" y="20"/>
                  </a:cubicBezTo>
                  <a:cubicBezTo>
                    <a:pt x="298" y="20"/>
                    <a:pt x="293" y="21"/>
                    <a:pt x="291" y="19"/>
                  </a:cubicBezTo>
                  <a:cubicBezTo>
                    <a:pt x="285" y="21"/>
                    <a:pt x="272" y="19"/>
                    <a:pt x="263" y="19"/>
                  </a:cubicBezTo>
                  <a:cubicBezTo>
                    <a:pt x="263" y="19"/>
                    <a:pt x="263" y="19"/>
                    <a:pt x="263" y="19"/>
                  </a:cubicBezTo>
                  <a:cubicBezTo>
                    <a:pt x="263" y="19"/>
                    <a:pt x="262" y="18"/>
                    <a:pt x="262" y="18"/>
                  </a:cubicBezTo>
                  <a:cubicBezTo>
                    <a:pt x="243" y="18"/>
                    <a:pt x="243" y="18"/>
                    <a:pt x="243" y="18"/>
                  </a:cubicBezTo>
                  <a:cubicBezTo>
                    <a:pt x="242" y="19"/>
                    <a:pt x="242" y="19"/>
                    <a:pt x="242" y="19"/>
                  </a:cubicBezTo>
                  <a:cubicBezTo>
                    <a:pt x="240" y="18"/>
                    <a:pt x="240" y="18"/>
                    <a:pt x="240" y="18"/>
                  </a:cubicBezTo>
                  <a:cubicBezTo>
                    <a:pt x="240" y="18"/>
                    <a:pt x="240" y="18"/>
                    <a:pt x="240" y="18"/>
                  </a:cubicBezTo>
                  <a:cubicBezTo>
                    <a:pt x="240" y="18"/>
                    <a:pt x="238" y="18"/>
                    <a:pt x="238" y="17"/>
                  </a:cubicBezTo>
                  <a:cubicBezTo>
                    <a:pt x="237" y="17"/>
                    <a:pt x="237" y="17"/>
                    <a:pt x="237" y="17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8" y="18"/>
                    <a:pt x="237" y="18"/>
                    <a:pt x="237" y="18"/>
                  </a:cubicBezTo>
                  <a:cubicBezTo>
                    <a:pt x="236" y="18"/>
                    <a:pt x="235" y="18"/>
                    <a:pt x="235" y="18"/>
                  </a:cubicBezTo>
                  <a:cubicBezTo>
                    <a:pt x="234" y="18"/>
                    <a:pt x="235" y="17"/>
                    <a:pt x="235" y="17"/>
                  </a:cubicBezTo>
                  <a:cubicBezTo>
                    <a:pt x="235" y="17"/>
                    <a:pt x="234" y="17"/>
                    <a:pt x="234" y="17"/>
                  </a:cubicBezTo>
                  <a:cubicBezTo>
                    <a:pt x="235" y="16"/>
                    <a:pt x="235" y="16"/>
                    <a:pt x="235" y="16"/>
                  </a:cubicBezTo>
                  <a:cubicBezTo>
                    <a:pt x="244" y="17"/>
                    <a:pt x="255" y="16"/>
                    <a:pt x="265" y="17"/>
                  </a:cubicBezTo>
                  <a:cubicBezTo>
                    <a:pt x="284" y="16"/>
                    <a:pt x="305" y="18"/>
                    <a:pt x="321" y="17"/>
                  </a:cubicBezTo>
                  <a:cubicBezTo>
                    <a:pt x="316" y="17"/>
                    <a:pt x="314" y="17"/>
                    <a:pt x="310" y="16"/>
                  </a:cubicBezTo>
                  <a:cubicBezTo>
                    <a:pt x="316" y="15"/>
                    <a:pt x="321" y="17"/>
                    <a:pt x="326" y="16"/>
                  </a:cubicBezTo>
                  <a:cubicBezTo>
                    <a:pt x="330" y="18"/>
                    <a:pt x="337" y="18"/>
                    <a:pt x="341" y="18"/>
                  </a:cubicBezTo>
                  <a:cubicBezTo>
                    <a:pt x="342" y="17"/>
                    <a:pt x="342" y="17"/>
                    <a:pt x="342" y="17"/>
                  </a:cubicBezTo>
                  <a:cubicBezTo>
                    <a:pt x="357" y="17"/>
                    <a:pt x="373" y="18"/>
                    <a:pt x="387" y="17"/>
                  </a:cubicBezTo>
                  <a:cubicBezTo>
                    <a:pt x="354" y="17"/>
                    <a:pt x="326" y="16"/>
                    <a:pt x="293" y="15"/>
                  </a:cubicBezTo>
                  <a:cubicBezTo>
                    <a:pt x="293" y="14"/>
                    <a:pt x="293" y="14"/>
                    <a:pt x="293" y="14"/>
                  </a:cubicBezTo>
                  <a:cubicBezTo>
                    <a:pt x="292" y="15"/>
                    <a:pt x="290" y="15"/>
                    <a:pt x="291" y="14"/>
                  </a:cubicBezTo>
                  <a:cubicBezTo>
                    <a:pt x="289" y="14"/>
                    <a:pt x="289" y="14"/>
                    <a:pt x="289" y="14"/>
                  </a:cubicBezTo>
                  <a:cubicBezTo>
                    <a:pt x="287" y="15"/>
                    <a:pt x="283" y="14"/>
                    <a:pt x="280" y="14"/>
                  </a:cubicBezTo>
                  <a:cubicBezTo>
                    <a:pt x="281" y="14"/>
                    <a:pt x="281" y="14"/>
                    <a:pt x="281" y="14"/>
                  </a:cubicBezTo>
                  <a:cubicBezTo>
                    <a:pt x="274" y="13"/>
                    <a:pt x="264" y="14"/>
                    <a:pt x="255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301" y="13"/>
                    <a:pt x="345" y="15"/>
                    <a:pt x="386" y="15"/>
                  </a:cubicBezTo>
                  <a:cubicBezTo>
                    <a:pt x="334" y="13"/>
                    <a:pt x="282" y="12"/>
                    <a:pt x="229" y="11"/>
                  </a:cubicBezTo>
                  <a:cubicBezTo>
                    <a:pt x="248" y="11"/>
                    <a:pt x="269" y="11"/>
                    <a:pt x="288" y="11"/>
                  </a:cubicBezTo>
                  <a:cubicBezTo>
                    <a:pt x="287" y="11"/>
                    <a:pt x="286" y="11"/>
                    <a:pt x="286" y="11"/>
                  </a:cubicBezTo>
                  <a:cubicBezTo>
                    <a:pt x="289" y="10"/>
                    <a:pt x="293" y="10"/>
                    <a:pt x="296" y="11"/>
                  </a:cubicBezTo>
                  <a:cubicBezTo>
                    <a:pt x="297" y="10"/>
                    <a:pt x="297" y="10"/>
                    <a:pt x="297" y="10"/>
                  </a:cubicBezTo>
                  <a:cubicBezTo>
                    <a:pt x="298" y="11"/>
                    <a:pt x="298" y="11"/>
                    <a:pt x="298" y="11"/>
                  </a:cubicBezTo>
                  <a:cubicBezTo>
                    <a:pt x="320" y="11"/>
                    <a:pt x="320" y="11"/>
                    <a:pt x="320" y="11"/>
                  </a:cubicBezTo>
                  <a:cubicBezTo>
                    <a:pt x="322" y="12"/>
                    <a:pt x="321" y="11"/>
                    <a:pt x="324" y="11"/>
                  </a:cubicBezTo>
                  <a:cubicBezTo>
                    <a:pt x="344" y="11"/>
                    <a:pt x="366" y="12"/>
                    <a:pt x="386" y="12"/>
                  </a:cubicBezTo>
                  <a:cubicBezTo>
                    <a:pt x="363" y="11"/>
                    <a:pt x="338" y="11"/>
                    <a:pt x="315" y="10"/>
                  </a:cubicBezTo>
                  <a:cubicBezTo>
                    <a:pt x="315" y="9"/>
                    <a:pt x="315" y="9"/>
                    <a:pt x="315" y="9"/>
                  </a:cubicBezTo>
                  <a:cubicBezTo>
                    <a:pt x="322" y="9"/>
                    <a:pt x="322" y="9"/>
                    <a:pt x="322" y="9"/>
                  </a:cubicBezTo>
                  <a:cubicBezTo>
                    <a:pt x="316" y="9"/>
                    <a:pt x="307" y="8"/>
                    <a:pt x="301" y="8"/>
                  </a:cubicBezTo>
                  <a:cubicBezTo>
                    <a:pt x="297" y="8"/>
                    <a:pt x="297" y="8"/>
                    <a:pt x="297" y="8"/>
                  </a:cubicBezTo>
                  <a:cubicBezTo>
                    <a:pt x="262" y="7"/>
                    <a:pt x="262" y="7"/>
                    <a:pt x="262" y="7"/>
                  </a:cubicBezTo>
                  <a:cubicBezTo>
                    <a:pt x="262" y="7"/>
                    <a:pt x="262" y="7"/>
                    <a:pt x="262" y="7"/>
                  </a:cubicBezTo>
                  <a:cubicBezTo>
                    <a:pt x="253" y="7"/>
                    <a:pt x="245" y="7"/>
                    <a:pt x="238" y="7"/>
                  </a:cubicBezTo>
                  <a:cubicBezTo>
                    <a:pt x="240" y="6"/>
                    <a:pt x="240" y="6"/>
                    <a:pt x="240" y="6"/>
                  </a:cubicBezTo>
                  <a:cubicBezTo>
                    <a:pt x="238" y="6"/>
                    <a:pt x="238" y="6"/>
                    <a:pt x="238" y="6"/>
                  </a:cubicBezTo>
                  <a:cubicBezTo>
                    <a:pt x="238" y="6"/>
                    <a:pt x="238" y="6"/>
                    <a:pt x="238" y="6"/>
                  </a:cubicBezTo>
                  <a:cubicBezTo>
                    <a:pt x="233" y="7"/>
                    <a:pt x="226" y="7"/>
                    <a:pt x="220" y="7"/>
                  </a:cubicBezTo>
                  <a:cubicBezTo>
                    <a:pt x="219" y="6"/>
                    <a:pt x="218" y="7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3" y="6"/>
                    <a:pt x="208" y="7"/>
                    <a:pt x="204" y="6"/>
                  </a:cubicBezTo>
                  <a:cubicBezTo>
                    <a:pt x="208" y="5"/>
                    <a:pt x="208" y="5"/>
                    <a:pt x="208" y="5"/>
                  </a:cubicBezTo>
                  <a:cubicBezTo>
                    <a:pt x="199" y="5"/>
                    <a:pt x="199" y="5"/>
                    <a:pt x="199" y="5"/>
                  </a:cubicBezTo>
                  <a:cubicBezTo>
                    <a:pt x="199" y="6"/>
                    <a:pt x="202" y="5"/>
                    <a:pt x="203" y="6"/>
                  </a:cubicBezTo>
                  <a:cubicBezTo>
                    <a:pt x="202" y="7"/>
                    <a:pt x="199" y="7"/>
                    <a:pt x="197" y="6"/>
                  </a:cubicBezTo>
                  <a:cubicBezTo>
                    <a:pt x="197" y="6"/>
                    <a:pt x="197" y="6"/>
                    <a:pt x="198" y="5"/>
                  </a:cubicBezTo>
                  <a:cubicBezTo>
                    <a:pt x="196" y="5"/>
                    <a:pt x="191" y="4"/>
                    <a:pt x="192" y="6"/>
                  </a:cubicBezTo>
                  <a:cubicBezTo>
                    <a:pt x="191" y="6"/>
                    <a:pt x="190" y="5"/>
                    <a:pt x="190" y="5"/>
                  </a:cubicBezTo>
                  <a:cubicBezTo>
                    <a:pt x="189" y="6"/>
                    <a:pt x="188" y="7"/>
                    <a:pt x="187" y="6"/>
                  </a:cubicBezTo>
                  <a:cubicBezTo>
                    <a:pt x="188" y="6"/>
                    <a:pt x="188" y="5"/>
                    <a:pt x="188" y="5"/>
                  </a:cubicBezTo>
                  <a:cubicBezTo>
                    <a:pt x="147" y="4"/>
                    <a:pt x="103" y="1"/>
                    <a:pt x="60" y="1"/>
                  </a:cubicBezTo>
                  <a:cubicBezTo>
                    <a:pt x="51" y="1"/>
                    <a:pt x="42" y="0"/>
                    <a:pt x="34" y="2"/>
                  </a:cubicBezTo>
                  <a:cubicBezTo>
                    <a:pt x="24" y="2"/>
                    <a:pt x="16" y="5"/>
                    <a:pt x="8" y="8"/>
                  </a:cubicBezTo>
                  <a:cubicBezTo>
                    <a:pt x="10" y="8"/>
                    <a:pt x="12" y="8"/>
                    <a:pt x="12" y="9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2"/>
                    <a:pt x="20" y="12"/>
                    <a:pt x="21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9" y="14"/>
                    <a:pt x="21" y="15"/>
                    <a:pt x="24" y="15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8"/>
                    <a:pt x="17" y="18"/>
                    <a:pt x="16" y="19"/>
                  </a:cubicBezTo>
                  <a:cubicBezTo>
                    <a:pt x="18" y="19"/>
                    <a:pt x="20" y="19"/>
                    <a:pt x="20" y="20"/>
                  </a:cubicBezTo>
                  <a:cubicBezTo>
                    <a:pt x="19" y="20"/>
                    <a:pt x="18" y="22"/>
                    <a:pt x="16" y="21"/>
                  </a:cubicBezTo>
                  <a:cubicBezTo>
                    <a:pt x="16" y="22"/>
                    <a:pt x="14" y="22"/>
                    <a:pt x="13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5"/>
                    <a:pt x="15" y="26"/>
                    <a:pt x="15" y="27"/>
                  </a:cubicBezTo>
                  <a:cubicBezTo>
                    <a:pt x="18" y="28"/>
                    <a:pt x="22" y="28"/>
                    <a:pt x="24" y="29"/>
                  </a:cubicBezTo>
                  <a:cubicBezTo>
                    <a:pt x="20" y="29"/>
                    <a:pt x="17" y="29"/>
                    <a:pt x="14" y="31"/>
                  </a:cubicBezTo>
                  <a:cubicBezTo>
                    <a:pt x="13" y="31"/>
                    <a:pt x="13" y="32"/>
                    <a:pt x="14" y="32"/>
                  </a:cubicBezTo>
                  <a:cubicBezTo>
                    <a:pt x="14" y="32"/>
                    <a:pt x="14" y="32"/>
                    <a:pt x="13" y="32"/>
                  </a:cubicBezTo>
                  <a:cubicBezTo>
                    <a:pt x="13" y="34"/>
                    <a:pt x="17" y="33"/>
                    <a:pt x="19" y="34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9"/>
                    <a:pt x="18" y="39"/>
                    <a:pt x="16" y="39"/>
                  </a:cubicBezTo>
                  <a:cubicBezTo>
                    <a:pt x="17" y="40"/>
                    <a:pt x="20" y="39"/>
                    <a:pt x="20" y="41"/>
                  </a:cubicBezTo>
                  <a:cubicBezTo>
                    <a:pt x="20" y="42"/>
                    <a:pt x="1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3" y="43"/>
                    <a:pt x="6" y="44"/>
                    <a:pt x="0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6"/>
                    <a:pt x="1" y="46"/>
                    <a:pt x="0" y="46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9" y="48"/>
                    <a:pt x="10" y="48"/>
                    <a:pt x="10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2" y="49"/>
                    <a:pt x="20" y="50"/>
                    <a:pt x="18" y="50"/>
                  </a:cubicBezTo>
                  <a:cubicBezTo>
                    <a:pt x="19" y="51"/>
                    <a:pt x="20" y="50"/>
                    <a:pt x="20" y="51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3"/>
                    <a:pt x="18" y="52"/>
                    <a:pt x="19" y="53"/>
                  </a:cubicBezTo>
                  <a:cubicBezTo>
                    <a:pt x="16" y="54"/>
                    <a:pt x="12" y="53"/>
                    <a:pt x="10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10" y="54"/>
                    <a:pt x="10" y="56"/>
                    <a:pt x="13" y="55"/>
                  </a:cubicBezTo>
                  <a:cubicBezTo>
                    <a:pt x="14" y="55"/>
                    <a:pt x="15" y="56"/>
                    <a:pt x="14" y="56"/>
                  </a:cubicBezTo>
                  <a:cubicBezTo>
                    <a:pt x="14" y="55"/>
                    <a:pt x="18" y="55"/>
                    <a:pt x="20" y="55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7"/>
                    <a:pt x="12" y="57"/>
                    <a:pt x="9" y="57"/>
                  </a:cubicBezTo>
                  <a:cubicBezTo>
                    <a:pt x="15" y="58"/>
                    <a:pt x="20" y="56"/>
                    <a:pt x="25" y="58"/>
                  </a:cubicBezTo>
                  <a:cubicBezTo>
                    <a:pt x="21" y="58"/>
                    <a:pt x="16" y="58"/>
                    <a:pt x="12" y="59"/>
                  </a:cubicBezTo>
                  <a:cubicBezTo>
                    <a:pt x="16" y="59"/>
                    <a:pt x="20" y="59"/>
                    <a:pt x="24" y="59"/>
                  </a:cubicBezTo>
                  <a:cubicBezTo>
                    <a:pt x="20" y="61"/>
                    <a:pt x="13" y="60"/>
                    <a:pt x="8" y="61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3" y="63"/>
                    <a:pt x="18" y="62"/>
                    <a:pt x="16" y="63"/>
                  </a:cubicBezTo>
                  <a:cubicBezTo>
                    <a:pt x="16" y="64"/>
                    <a:pt x="10" y="64"/>
                    <a:pt x="7" y="64"/>
                  </a:cubicBezTo>
                  <a:cubicBezTo>
                    <a:pt x="10" y="65"/>
                    <a:pt x="18" y="64"/>
                    <a:pt x="23" y="65"/>
                  </a:cubicBezTo>
                  <a:cubicBezTo>
                    <a:pt x="23" y="67"/>
                    <a:pt x="17" y="65"/>
                    <a:pt x="18" y="6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1" y="67"/>
                    <a:pt x="15" y="68"/>
                    <a:pt x="9" y="68"/>
                  </a:cubicBezTo>
                  <a:cubicBezTo>
                    <a:pt x="10" y="69"/>
                    <a:pt x="12" y="68"/>
                    <a:pt x="13" y="69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0" y="70"/>
                    <a:pt x="19" y="71"/>
                    <a:pt x="18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2"/>
                    <a:pt x="28" y="71"/>
                    <a:pt x="30" y="72"/>
                  </a:cubicBezTo>
                  <a:cubicBezTo>
                    <a:pt x="24" y="72"/>
                    <a:pt x="17" y="72"/>
                    <a:pt x="12" y="73"/>
                  </a:cubicBezTo>
                  <a:cubicBezTo>
                    <a:pt x="16" y="73"/>
                    <a:pt x="21" y="73"/>
                    <a:pt x="25" y="73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74"/>
                    <a:pt x="15" y="74"/>
                    <a:pt x="15" y="7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8" y="76"/>
                    <a:pt x="25" y="75"/>
                    <a:pt x="29" y="76"/>
                  </a:cubicBezTo>
                  <a:cubicBezTo>
                    <a:pt x="24" y="77"/>
                    <a:pt x="18" y="77"/>
                    <a:pt x="13" y="77"/>
                  </a:cubicBezTo>
                  <a:cubicBezTo>
                    <a:pt x="19" y="77"/>
                    <a:pt x="19" y="77"/>
                    <a:pt x="19" y="77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17" y="79"/>
                    <a:pt x="16" y="79"/>
                    <a:pt x="15" y="79"/>
                  </a:cubicBezTo>
                  <a:cubicBezTo>
                    <a:pt x="21" y="79"/>
                    <a:pt x="27" y="79"/>
                    <a:pt x="33" y="80"/>
                  </a:cubicBezTo>
                  <a:cubicBezTo>
                    <a:pt x="30" y="82"/>
                    <a:pt x="26" y="81"/>
                    <a:pt x="23" y="82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4"/>
                    <a:pt x="29" y="84"/>
                    <a:pt x="29" y="84"/>
                  </a:cubicBezTo>
                  <a:cubicBezTo>
                    <a:pt x="30" y="84"/>
                    <a:pt x="30" y="85"/>
                    <a:pt x="32" y="85"/>
                  </a:cubicBezTo>
                  <a:cubicBezTo>
                    <a:pt x="27" y="86"/>
                    <a:pt x="22" y="87"/>
                    <a:pt x="17" y="87"/>
                  </a:cubicBezTo>
                  <a:cubicBezTo>
                    <a:pt x="17" y="87"/>
                    <a:pt x="17" y="87"/>
                    <a:pt x="17" y="87"/>
                  </a:cubicBezTo>
                  <a:cubicBezTo>
                    <a:pt x="20" y="87"/>
                    <a:pt x="24" y="87"/>
                    <a:pt x="26" y="87"/>
                  </a:cubicBezTo>
                  <a:cubicBezTo>
                    <a:pt x="25" y="88"/>
                    <a:pt x="21" y="87"/>
                    <a:pt x="21" y="88"/>
                  </a:cubicBezTo>
                  <a:cubicBezTo>
                    <a:pt x="22" y="88"/>
                    <a:pt x="22" y="88"/>
                    <a:pt x="22" y="88"/>
                  </a:cubicBezTo>
                  <a:cubicBezTo>
                    <a:pt x="20" y="89"/>
                    <a:pt x="16" y="89"/>
                    <a:pt x="14" y="90"/>
                  </a:cubicBezTo>
                  <a:cubicBezTo>
                    <a:pt x="15" y="90"/>
                    <a:pt x="16" y="89"/>
                    <a:pt x="17" y="90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14" y="90"/>
                    <a:pt x="18" y="91"/>
                    <a:pt x="20" y="91"/>
                  </a:cubicBezTo>
                  <a:cubicBezTo>
                    <a:pt x="21" y="92"/>
                    <a:pt x="22" y="91"/>
                    <a:pt x="22" y="92"/>
                  </a:cubicBezTo>
                  <a:cubicBezTo>
                    <a:pt x="12" y="93"/>
                    <a:pt x="12" y="93"/>
                    <a:pt x="12" y="93"/>
                  </a:cubicBezTo>
                  <a:cubicBezTo>
                    <a:pt x="13" y="93"/>
                    <a:pt x="14" y="93"/>
                    <a:pt x="14" y="93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26" y="95"/>
                    <a:pt x="20" y="95"/>
                    <a:pt x="16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4" y="97"/>
                    <a:pt x="20" y="96"/>
                    <a:pt x="18" y="97"/>
                  </a:cubicBezTo>
                  <a:cubicBezTo>
                    <a:pt x="19" y="97"/>
                    <a:pt x="20" y="96"/>
                    <a:pt x="21" y="97"/>
                  </a:cubicBezTo>
                  <a:cubicBezTo>
                    <a:pt x="20" y="97"/>
                    <a:pt x="19" y="98"/>
                    <a:pt x="17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28" y="99"/>
                    <a:pt x="21" y="99"/>
                    <a:pt x="16" y="100"/>
                  </a:cubicBezTo>
                  <a:cubicBezTo>
                    <a:pt x="29" y="100"/>
                    <a:pt x="29" y="100"/>
                    <a:pt x="29" y="100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8" y="100"/>
                    <a:pt x="29" y="101"/>
                    <a:pt x="30" y="101"/>
                  </a:cubicBezTo>
                  <a:cubicBezTo>
                    <a:pt x="27" y="103"/>
                    <a:pt x="22" y="101"/>
                    <a:pt x="19" y="102"/>
                  </a:cubicBezTo>
                  <a:cubicBezTo>
                    <a:pt x="22" y="102"/>
                    <a:pt x="24" y="102"/>
                    <a:pt x="26" y="103"/>
                  </a:cubicBezTo>
                  <a:cubicBezTo>
                    <a:pt x="25" y="104"/>
                    <a:pt x="21" y="103"/>
                    <a:pt x="19" y="104"/>
                  </a:cubicBezTo>
                  <a:cubicBezTo>
                    <a:pt x="22" y="104"/>
                    <a:pt x="25" y="104"/>
                    <a:pt x="27" y="105"/>
                  </a:cubicBezTo>
                  <a:cubicBezTo>
                    <a:pt x="24" y="106"/>
                    <a:pt x="24" y="106"/>
                    <a:pt x="24" y="106"/>
                  </a:cubicBezTo>
                  <a:cubicBezTo>
                    <a:pt x="24" y="106"/>
                    <a:pt x="25" y="106"/>
                    <a:pt x="25" y="106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3" y="107"/>
                    <a:pt x="24" y="107"/>
                    <a:pt x="24" y="107"/>
                  </a:cubicBezTo>
                  <a:cubicBezTo>
                    <a:pt x="24" y="107"/>
                    <a:pt x="24" y="108"/>
                    <a:pt x="23" y="108"/>
                  </a:cubicBezTo>
                  <a:cubicBezTo>
                    <a:pt x="22" y="109"/>
                    <a:pt x="26" y="108"/>
                    <a:pt x="27" y="109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27" y="110"/>
                    <a:pt x="29" y="110"/>
                    <a:pt x="29" y="111"/>
                  </a:cubicBezTo>
                  <a:cubicBezTo>
                    <a:pt x="24" y="113"/>
                    <a:pt x="24" y="113"/>
                    <a:pt x="24" y="113"/>
                  </a:cubicBezTo>
                  <a:cubicBezTo>
                    <a:pt x="24" y="113"/>
                    <a:pt x="24" y="113"/>
                    <a:pt x="24" y="113"/>
                  </a:cubicBezTo>
                  <a:cubicBezTo>
                    <a:pt x="22" y="115"/>
                    <a:pt x="18" y="114"/>
                    <a:pt x="14" y="115"/>
                  </a:cubicBezTo>
                  <a:cubicBezTo>
                    <a:pt x="27" y="114"/>
                    <a:pt x="27" y="114"/>
                    <a:pt x="27" y="114"/>
                  </a:cubicBezTo>
                  <a:cubicBezTo>
                    <a:pt x="30" y="115"/>
                    <a:pt x="27" y="116"/>
                    <a:pt x="27" y="117"/>
                  </a:cubicBezTo>
                  <a:cubicBezTo>
                    <a:pt x="28" y="117"/>
                    <a:pt x="28" y="117"/>
                    <a:pt x="29" y="117"/>
                  </a:cubicBezTo>
                  <a:cubicBezTo>
                    <a:pt x="28" y="117"/>
                    <a:pt x="26" y="117"/>
                    <a:pt x="24" y="117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27" y="119"/>
                    <a:pt x="27" y="119"/>
                    <a:pt x="27" y="119"/>
                  </a:cubicBezTo>
                  <a:cubicBezTo>
                    <a:pt x="27" y="119"/>
                    <a:pt x="28" y="119"/>
                    <a:pt x="29" y="119"/>
                  </a:cubicBezTo>
                  <a:cubicBezTo>
                    <a:pt x="27" y="120"/>
                    <a:pt x="26" y="122"/>
                    <a:pt x="23" y="122"/>
                  </a:cubicBezTo>
                  <a:cubicBezTo>
                    <a:pt x="25" y="122"/>
                    <a:pt x="27" y="122"/>
                    <a:pt x="28" y="123"/>
                  </a:cubicBezTo>
                  <a:cubicBezTo>
                    <a:pt x="27" y="124"/>
                    <a:pt x="25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5" y="124"/>
                    <a:pt x="25" y="124"/>
                    <a:pt x="25" y="124"/>
                  </a:cubicBezTo>
                  <a:cubicBezTo>
                    <a:pt x="26" y="124"/>
                    <a:pt x="26" y="124"/>
                    <a:pt x="27" y="124"/>
                  </a:cubicBezTo>
                  <a:cubicBezTo>
                    <a:pt x="26" y="125"/>
                    <a:pt x="26" y="125"/>
                    <a:pt x="26" y="125"/>
                  </a:cubicBezTo>
                  <a:cubicBezTo>
                    <a:pt x="27" y="125"/>
                    <a:pt x="28" y="125"/>
                    <a:pt x="29" y="125"/>
                  </a:cubicBezTo>
                  <a:cubicBezTo>
                    <a:pt x="29" y="126"/>
                    <a:pt x="28" y="126"/>
                    <a:pt x="27" y="126"/>
                  </a:cubicBezTo>
                  <a:cubicBezTo>
                    <a:pt x="28" y="128"/>
                    <a:pt x="23" y="127"/>
                    <a:pt x="22" y="128"/>
                  </a:cubicBezTo>
                  <a:cubicBezTo>
                    <a:pt x="22" y="128"/>
                    <a:pt x="23" y="127"/>
                    <a:pt x="23" y="128"/>
                  </a:cubicBezTo>
                  <a:cubicBezTo>
                    <a:pt x="21" y="128"/>
                    <a:pt x="21" y="128"/>
                    <a:pt x="21" y="128"/>
                  </a:cubicBezTo>
                  <a:cubicBezTo>
                    <a:pt x="23" y="129"/>
                    <a:pt x="24" y="128"/>
                    <a:pt x="26" y="129"/>
                  </a:cubicBezTo>
                  <a:cubicBezTo>
                    <a:pt x="26" y="129"/>
                    <a:pt x="25" y="129"/>
                    <a:pt x="25" y="129"/>
                  </a:cubicBezTo>
                  <a:cubicBezTo>
                    <a:pt x="29" y="130"/>
                    <a:pt x="29" y="130"/>
                    <a:pt x="29" y="130"/>
                  </a:cubicBezTo>
                  <a:cubicBezTo>
                    <a:pt x="27" y="131"/>
                    <a:pt x="27" y="131"/>
                    <a:pt x="27" y="131"/>
                  </a:cubicBezTo>
                  <a:cubicBezTo>
                    <a:pt x="28" y="131"/>
                    <a:pt x="29" y="131"/>
                    <a:pt x="29" y="132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28" y="132"/>
                    <a:pt x="28" y="132"/>
                    <a:pt x="28" y="132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27" y="133"/>
                    <a:pt x="26" y="133"/>
                    <a:pt x="25" y="133"/>
                  </a:cubicBezTo>
                  <a:cubicBezTo>
                    <a:pt x="25" y="133"/>
                    <a:pt x="26" y="133"/>
                    <a:pt x="27" y="133"/>
                  </a:cubicBezTo>
                  <a:cubicBezTo>
                    <a:pt x="26" y="134"/>
                    <a:pt x="26" y="134"/>
                    <a:pt x="26" y="134"/>
                  </a:cubicBezTo>
                  <a:cubicBezTo>
                    <a:pt x="30" y="134"/>
                    <a:pt x="30" y="134"/>
                    <a:pt x="30" y="134"/>
                  </a:cubicBezTo>
                  <a:cubicBezTo>
                    <a:pt x="25" y="135"/>
                    <a:pt x="25" y="135"/>
                    <a:pt x="25" y="135"/>
                  </a:cubicBezTo>
                  <a:cubicBezTo>
                    <a:pt x="27" y="135"/>
                    <a:pt x="29" y="135"/>
                    <a:pt x="30" y="136"/>
                  </a:cubicBezTo>
                  <a:cubicBezTo>
                    <a:pt x="30" y="136"/>
                    <a:pt x="29" y="136"/>
                    <a:pt x="29" y="136"/>
                  </a:cubicBezTo>
                  <a:cubicBezTo>
                    <a:pt x="30" y="136"/>
                    <a:pt x="31" y="136"/>
                    <a:pt x="32" y="136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9" y="138"/>
                    <a:pt x="29" y="138"/>
                    <a:pt x="29" y="138"/>
                  </a:cubicBezTo>
                  <a:cubicBezTo>
                    <a:pt x="29" y="138"/>
                    <a:pt x="29" y="138"/>
                    <a:pt x="29" y="138"/>
                  </a:cubicBezTo>
                  <a:cubicBezTo>
                    <a:pt x="31" y="139"/>
                    <a:pt x="31" y="139"/>
                    <a:pt x="31" y="139"/>
                  </a:cubicBezTo>
                  <a:cubicBezTo>
                    <a:pt x="31" y="139"/>
                    <a:pt x="31" y="140"/>
                    <a:pt x="30" y="140"/>
                  </a:cubicBezTo>
                  <a:cubicBezTo>
                    <a:pt x="31" y="140"/>
                    <a:pt x="32" y="140"/>
                    <a:pt x="32" y="140"/>
                  </a:cubicBezTo>
                  <a:cubicBezTo>
                    <a:pt x="30" y="141"/>
                    <a:pt x="28" y="141"/>
                    <a:pt x="26" y="141"/>
                  </a:cubicBezTo>
                  <a:cubicBezTo>
                    <a:pt x="32" y="141"/>
                    <a:pt x="32" y="141"/>
                    <a:pt x="32" y="141"/>
                  </a:cubicBezTo>
                  <a:cubicBezTo>
                    <a:pt x="28" y="142"/>
                    <a:pt x="25" y="143"/>
                    <a:pt x="22" y="143"/>
                  </a:cubicBezTo>
                  <a:cubicBezTo>
                    <a:pt x="25" y="143"/>
                    <a:pt x="25" y="143"/>
                    <a:pt x="25" y="143"/>
                  </a:cubicBezTo>
                  <a:cubicBezTo>
                    <a:pt x="25" y="143"/>
                    <a:pt x="24" y="144"/>
                    <a:pt x="24" y="144"/>
                  </a:cubicBezTo>
                  <a:cubicBezTo>
                    <a:pt x="28" y="143"/>
                    <a:pt x="31" y="144"/>
                    <a:pt x="34" y="144"/>
                  </a:cubicBezTo>
                  <a:cubicBezTo>
                    <a:pt x="29" y="145"/>
                    <a:pt x="29" y="145"/>
                    <a:pt x="29" y="145"/>
                  </a:cubicBezTo>
                  <a:cubicBezTo>
                    <a:pt x="33" y="145"/>
                    <a:pt x="33" y="145"/>
                    <a:pt x="33" y="145"/>
                  </a:cubicBezTo>
                  <a:cubicBezTo>
                    <a:pt x="32" y="146"/>
                    <a:pt x="31" y="146"/>
                    <a:pt x="30" y="146"/>
                  </a:cubicBezTo>
                  <a:cubicBezTo>
                    <a:pt x="37" y="146"/>
                    <a:pt x="37" y="146"/>
                    <a:pt x="37" y="146"/>
                  </a:cubicBezTo>
                  <a:cubicBezTo>
                    <a:pt x="34" y="147"/>
                    <a:pt x="31" y="147"/>
                    <a:pt x="28" y="148"/>
                  </a:cubicBezTo>
                  <a:cubicBezTo>
                    <a:pt x="36" y="148"/>
                    <a:pt x="36" y="148"/>
                    <a:pt x="36" y="148"/>
                  </a:cubicBezTo>
                  <a:cubicBezTo>
                    <a:pt x="36" y="148"/>
                    <a:pt x="36" y="148"/>
                    <a:pt x="36" y="148"/>
                  </a:cubicBezTo>
                  <a:cubicBezTo>
                    <a:pt x="40" y="148"/>
                    <a:pt x="40" y="148"/>
                    <a:pt x="40" y="148"/>
                  </a:cubicBezTo>
                  <a:cubicBezTo>
                    <a:pt x="40" y="148"/>
                    <a:pt x="40" y="148"/>
                    <a:pt x="40" y="148"/>
                  </a:cubicBezTo>
                  <a:cubicBezTo>
                    <a:pt x="36" y="148"/>
                    <a:pt x="36" y="148"/>
                    <a:pt x="36" y="148"/>
                  </a:cubicBezTo>
                  <a:cubicBezTo>
                    <a:pt x="34" y="149"/>
                    <a:pt x="31" y="148"/>
                    <a:pt x="29" y="149"/>
                  </a:cubicBezTo>
                  <a:cubicBezTo>
                    <a:pt x="30" y="149"/>
                    <a:pt x="31" y="149"/>
                    <a:pt x="31" y="149"/>
                  </a:cubicBezTo>
                  <a:cubicBezTo>
                    <a:pt x="32" y="149"/>
                    <a:pt x="32" y="149"/>
                    <a:pt x="32" y="149"/>
                  </a:cubicBezTo>
                  <a:cubicBezTo>
                    <a:pt x="32" y="150"/>
                    <a:pt x="32" y="150"/>
                    <a:pt x="32" y="150"/>
                  </a:cubicBezTo>
                  <a:cubicBezTo>
                    <a:pt x="33" y="150"/>
                    <a:pt x="36" y="149"/>
                    <a:pt x="36" y="150"/>
                  </a:cubicBezTo>
                  <a:cubicBezTo>
                    <a:pt x="38" y="150"/>
                    <a:pt x="38" y="150"/>
                    <a:pt x="38" y="150"/>
                  </a:cubicBezTo>
                  <a:cubicBezTo>
                    <a:pt x="38" y="150"/>
                    <a:pt x="39" y="151"/>
                    <a:pt x="39" y="151"/>
                  </a:cubicBezTo>
                  <a:cubicBezTo>
                    <a:pt x="40" y="151"/>
                    <a:pt x="41" y="151"/>
                    <a:pt x="42" y="151"/>
                  </a:cubicBezTo>
                  <a:cubicBezTo>
                    <a:pt x="41" y="152"/>
                    <a:pt x="40" y="152"/>
                    <a:pt x="39" y="152"/>
                  </a:cubicBezTo>
                  <a:cubicBezTo>
                    <a:pt x="37" y="152"/>
                    <a:pt x="35" y="151"/>
                    <a:pt x="34" y="150"/>
                  </a:cubicBezTo>
                  <a:cubicBezTo>
                    <a:pt x="34" y="151"/>
                    <a:pt x="34" y="151"/>
                    <a:pt x="34" y="151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3" y="152"/>
                    <a:pt x="32" y="152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36" y="153"/>
                    <a:pt x="36" y="153"/>
                    <a:pt x="36" y="153"/>
                  </a:cubicBezTo>
                  <a:cubicBezTo>
                    <a:pt x="38" y="153"/>
                    <a:pt x="38" y="153"/>
                    <a:pt x="38" y="153"/>
                  </a:cubicBezTo>
                  <a:cubicBezTo>
                    <a:pt x="38" y="153"/>
                    <a:pt x="39" y="153"/>
                    <a:pt x="39" y="154"/>
                  </a:cubicBezTo>
                  <a:cubicBezTo>
                    <a:pt x="35" y="154"/>
                    <a:pt x="31" y="154"/>
                    <a:pt x="28" y="155"/>
                  </a:cubicBezTo>
                  <a:cubicBezTo>
                    <a:pt x="39" y="154"/>
                    <a:pt x="50" y="154"/>
                    <a:pt x="61" y="153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2" y="152"/>
                    <a:pt x="45" y="153"/>
                    <a:pt x="46" y="152"/>
                  </a:cubicBezTo>
                  <a:cubicBezTo>
                    <a:pt x="45" y="152"/>
                    <a:pt x="44" y="153"/>
                    <a:pt x="43" y="152"/>
                  </a:cubicBezTo>
                  <a:cubicBezTo>
                    <a:pt x="50" y="151"/>
                    <a:pt x="50" y="151"/>
                    <a:pt x="50" y="151"/>
                  </a:cubicBezTo>
                  <a:cubicBezTo>
                    <a:pt x="48" y="151"/>
                    <a:pt x="46" y="152"/>
                    <a:pt x="45" y="151"/>
                  </a:cubicBezTo>
                  <a:cubicBezTo>
                    <a:pt x="47" y="151"/>
                    <a:pt x="48" y="149"/>
                    <a:pt x="49" y="151"/>
                  </a:cubicBezTo>
                  <a:cubicBezTo>
                    <a:pt x="51" y="151"/>
                    <a:pt x="54" y="151"/>
                    <a:pt x="55" y="150"/>
                  </a:cubicBezTo>
                  <a:cubicBezTo>
                    <a:pt x="62" y="152"/>
                    <a:pt x="71" y="150"/>
                    <a:pt x="78" y="151"/>
                  </a:cubicBezTo>
                  <a:cubicBezTo>
                    <a:pt x="79" y="152"/>
                    <a:pt x="79" y="152"/>
                    <a:pt x="79" y="152"/>
                  </a:cubicBezTo>
                  <a:cubicBezTo>
                    <a:pt x="81" y="150"/>
                    <a:pt x="88" y="152"/>
                    <a:pt x="93" y="152"/>
                  </a:cubicBezTo>
                  <a:cubicBezTo>
                    <a:pt x="93" y="152"/>
                    <a:pt x="94" y="152"/>
                    <a:pt x="94" y="152"/>
                  </a:cubicBezTo>
                  <a:cubicBezTo>
                    <a:pt x="94" y="152"/>
                    <a:pt x="94" y="152"/>
                    <a:pt x="94" y="152"/>
                  </a:cubicBezTo>
                  <a:cubicBezTo>
                    <a:pt x="100" y="153"/>
                    <a:pt x="110" y="152"/>
                    <a:pt x="115" y="153"/>
                  </a:cubicBezTo>
                  <a:cubicBezTo>
                    <a:pt x="113" y="153"/>
                    <a:pt x="111" y="154"/>
                    <a:pt x="109" y="154"/>
                  </a:cubicBezTo>
                  <a:cubicBezTo>
                    <a:pt x="116" y="154"/>
                    <a:pt x="116" y="154"/>
                    <a:pt x="116" y="154"/>
                  </a:cubicBezTo>
                  <a:cubicBezTo>
                    <a:pt x="116" y="154"/>
                    <a:pt x="116" y="154"/>
                    <a:pt x="116" y="154"/>
                  </a:cubicBezTo>
                  <a:cubicBezTo>
                    <a:pt x="120" y="155"/>
                    <a:pt x="123" y="153"/>
                    <a:pt x="127" y="154"/>
                  </a:cubicBezTo>
                  <a:cubicBezTo>
                    <a:pt x="124" y="155"/>
                    <a:pt x="121" y="156"/>
                    <a:pt x="118" y="156"/>
                  </a:cubicBezTo>
                  <a:cubicBezTo>
                    <a:pt x="118" y="156"/>
                    <a:pt x="118" y="156"/>
                    <a:pt x="118" y="156"/>
                  </a:cubicBezTo>
                  <a:cubicBezTo>
                    <a:pt x="118" y="157"/>
                    <a:pt x="117" y="156"/>
                    <a:pt x="116" y="157"/>
                  </a:cubicBezTo>
                  <a:cubicBezTo>
                    <a:pt x="116" y="156"/>
                    <a:pt x="116" y="156"/>
                    <a:pt x="116" y="156"/>
                  </a:cubicBezTo>
                  <a:cubicBezTo>
                    <a:pt x="114" y="156"/>
                    <a:pt x="112" y="156"/>
                    <a:pt x="111" y="157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3" y="159"/>
                    <a:pt x="97" y="158"/>
                    <a:pt x="101" y="159"/>
                  </a:cubicBezTo>
                  <a:cubicBezTo>
                    <a:pt x="99" y="159"/>
                    <a:pt x="96" y="160"/>
                    <a:pt x="94" y="160"/>
                  </a:cubicBezTo>
                  <a:cubicBezTo>
                    <a:pt x="97" y="161"/>
                    <a:pt x="99" y="159"/>
                    <a:pt x="101" y="160"/>
                  </a:cubicBezTo>
                  <a:cubicBezTo>
                    <a:pt x="102" y="159"/>
                    <a:pt x="103" y="159"/>
                    <a:pt x="103" y="159"/>
                  </a:cubicBezTo>
                  <a:cubicBezTo>
                    <a:pt x="102" y="159"/>
                    <a:pt x="101" y="159"/>
                    <a:pt x="101" y="158"/>
                  </a:cubicBezTo>
                  <a:cubicBezTo>
                    <a:pt x="101" y="158"/>
                    <a:pt x="103" y="158"/>
                    <a:pt x="104" y="158"/>
                  </a:cubicBezTo>
                  <a:cubicBezTo>
                    <a:pt x="108" y="159"/>
                    <a:pt x="101" y="159"/>
                    <a:pt x="103" y="161"/>
                  </a:cubicBezTo>
                  <a:cubicBezTo>
                    <a:pt x="101" y="161"/>
                    <a:pt x="96" y="160"/>
                    <a:pt x="93" y="161"/>
                  </a:cubicBezTo>
                  <a:cubicBezTo>
                    <a:pt x="96" y="161"/>
                    <a:pt x="98" y="160"/>
                    <a:pt x="100" y="161"/>
                  </a:cubicBezTo>
                  <a:cubicBezTo>
                    <a:pt x="98" y="162"/>
                    <a:pt x="98" y="162"/>
                    <a:pt x="98" y="162"/>
                  </a:cubicBezTo>
                  <a:cubicBezTo>
                    <a:pt x="101" y="162"/>
                    <a:pt x="105" y="161"/>
                    <a:pt x="108" y="162"/>
                  </a:cubicBezTo>
                  <a:cubicBezTo>
                    <a:pt x="104" y="163"/>
                    <a:pt x="98" y="162"/>
                    <a:pt x="94" y="163"/>
                  </a:cubicBezTo>
                  <a:cubicBezTo>
                    <a:pt x="98" y="163"/>
                    <a:pt x="101" y="162"/>
                    <a:pt x="105" y="163"/>
                  </a:cubicBezTo>
                  <a:cubicBezTo>
                    <a:pt x="100" y="163"/>
                    <a:pt x="100" y="163"/>
                    <a:pt x="100" y="163"/>
                  </a:cubicBezTo>
                  <a:cubicBezTo>
                    <a:pt x="103" y="163"/>
                    <a:pt x="103" y="163"/>
                    <a:pt x="103" y="163"/>
                  </a:cubicBezTo>
                  <a:cubicBezTo>
                    <a:pt x="103" y="163"/>
                    <a:pt x="104" y="164"/>
                    <a:pt x="104" y="164"/>
                  </a:cubicBezTo>
                  <a:cubicBezTo>
                    <a:pt x="104" y="163"/>
                    <a:pt x="104" y="163"/>
                    <a:pt x="104" y="163"/>
                  </a:cubicBezTo>
                  <a:cubicBezTo>
                    <a:pt x="104" y="163"/>
                    <a:pt x="105" y="163"/>
                    <a:pt x="106" y="163"/>
                  </a:cubicBezTo>
                  <a:cubicBezTo>
                    <a:pt x="106" y="163"/>
                    <a:pt x="106" y="163"/>
                    <a:pt x="107" y="163"/>
                  </a:cubicBezTo>
                  <a:cubicBezTo>
                    <a:pt x="105" y="163"/>
                    <a:pt x="105" y="163"/>
                    <a:pt x="105" y="163"/>
                  </a:cubicBezTo>
                  <a:cubicBezTo>
                    <a:pt x="105" y="163"/>
                    <a:pt x="105" y="163"/>
                    <a:pt x="105" y="163"/>
                  </a:cubicBezTo>
                  <a:cubicBezTo>
                    <a:pt x="107" y="162"/>
                    <a:pt x="107" y="162"/>
                    <a:pt x="107" y="162"/>
                  </a:cubicBezTo>
                  <a:cubicBezTo>
                    <a:pt x="107" y="163"/>
                    <a:pt x="107" y="163"/>
                    <a:pt x="107" y="163"/>
                  </a:cubicBezTo>
                  <a:cubicBezTo>
                    <a:pt x="109" y="163"/>
                    <a:pt x="110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0" y="163"/>
                    <a:pt x="110" y="163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2" y="162"/>
                    <a:pt x="112" y="162"/>
                    <a:pt x="112" y="162"/>
                  </a:cubicBezTo>
                  <a:cubicBezTo>
                    <a:pt x="112" y="162"/>
                    <a:pt x="112" y="162"/>
                    <a:pt x="112" y="162"/>
                  </a:cubicBezTo>
                  <a:cubicBezTo>
                    <a:pt x="113" y="162"/>
                    <a:pt x="115" y="161"/>
                    <a:pt x="115" y="162"/>
                  </a:cubicBezTo>
                  <a:cubicBezTo>
                    <a:pt x="115" y="162"/>
                    <a:pt x="115" y="162"/>
                    <a:pt x="114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6" y="163"/>
                    <a:pt x="116" y="163"/>
                    <a:pt x="116" y="163"/>
                  </a:cubicBezTo>
                  <a:cubicBezTo>
                    <a:pt x="118" y="163"/>
                    <a:pt x="119" y="163"/>
                    <a:pt x="120" y="163"/>
                  </a:cubicBezTo>
                  <a:cubicBezTo>
                    <a:pt x="119" y="164"/>
                    <a:pt x="119" y="164"/>
                    <a:pt x="119" y="164"/>
                  </a:cubicBezTo>
                  <a:cubicBezTo>
                    <a:pt x="117" y="164"/>
                    <a:pt x="115" y="165"/>
                    <a:pt x="114" y="165"/>
                  </a:cubicBezTo>
                  <a:cubicBezTo>
                    <a:pt x="115" y="165"/>
                    <a:pt x="117" y="165"/>
                    <a:pt x="118" y="165"/>
                  </a:cubicBezTo>
                  <a:cubicBezTo>
                    <a:pt x="111" y="168"/>
                    <a:pt x="104" y="166"/>
                    <a:pt x="96" y="168"/>
                  </a:cubicBezTo>
                  <a:cubicBezTo>
                    <a:pt x="105" y="169"/>
                    <a:pt x="114" y="166"/>
                    <a:pt x="124" y="167"/>
                  </a:cubicBezTo>
                  <a:cubicBezTo>
                    <a:pt x="116" y="168"/>
                    <a:pt x="116" y="168"/>
                    <a:pt x="116" y="168"/>
                  </a:cubicBezTo>
                  <a:cubicBezTo>
                    <a:pt x="122" y="169"/>
                    <a:pt x="122" y="169"/>
                    <a:pt x="122" y="169"/>
                  </a:cubicBezTo>
                  <a:cubicBezTo>
                    <a:pt x="114" y="170"/>
                    <a:pt x="105" y="171"/>
                    <a:pt x="98" y="172"/>
                  </a:cubicBezTo>
                  <a:cubicBezTo>
                    <a:pt x="104" y="172"/>
                    <a:pt x="110" y="170"/>
                    <a:pt x="116" y="171"/>
                  </a:cubicBezTo>
                  <a:cubicBezTo>
                    <a:pt x="104" y="172"/>
                    <a:pt x="92" y="173"/>
                    <a:pt x="78" y="174"/>
                  </a:cubicBezTo>
                  <a:cubicBezTo>
                    <a:pt x="78" y="174"/>
                    <a:pt x="78" y="174"/>
                    <a:pt x="78" y="174"/>
                  </a:cubicBezTo>
                  <a:cubicBezTo>
                    <a:pt x="81" y="174"/>
                    <a:pt x="85" y="174"/>
                    <a:pt x="88" y="173"/>
                  </a:cubicBezTo>
                  <a:cubicBezTo>
                    <a:pt x="89" y="174"/>
                    <a:pt x="90" y="174"/>
                    <a:pt x="90" y="175"/>
                  </a:cubicBezTo>
                  <a:cubicBezTo>
                    <a:pt x="82" y="175"/>
                    <a:pt x="75" y="176"/>
                    <a:pt x="67" y="176"/>
                  </a:cubicBezTo>
                  <a:cubicBezTo>
                    <a:pt x="70" y="175"/>
                    <a:pt x="74" y="176"/>
                    <a:pt x="77" y="174"/>
                  </a:cubicBezTo>
                  <a:cubicBezTo>
                    <a:pt x="62" y="174"/>
                    <a:pt x="62" y="174"/>
                    <a:pt x="62" y="174"/>
                  </a:cubicBezTo>
                  <a:cubicBezTo>
                    <a:pt x="72" y="173"/>
                    <a:pt x="72" y="173"/>
                    <a:pt x="72" y="173"/>
                  </a:cubicBezTo>
                  <a:cubicBezTo>
                    <a:pt x="67" y="174"/>
                    <a:pt x="62" y="175"/>
                    <a:pt x="57" y="174"/>
                  </a:cubicBezTo>
                  <a:cubicBezTo>
                    <a:pt x="65" y="172"/>
                    <a:pt x="65" y="172"/>
                    <a:pt x="65" y="172"/>
                  </a:cubicBezTo>
                  <a:cubicBezTo>
                    <a:pt x="58" y="172"/>
                    <a:pt x="52" y="173"/>
                    <a:pt x="44" y="172"/>
                  </a:cubicBezTo>
                  <a:cubicBezTo>
                    <a:pt x="48" y="172"/>
                    <a:pt x="53" y="172"/>
                    <a:pt x="56" y="171"/>
                  </a:cubicBezTo>
                  <a:cubicBezTo>
                    <a:pt x="56" y="171"/>
                    <a:pt x="56" y="171"/>
                    <a:pt x="55" y="171"/>
                  </a:cubicBezTo>
                  <a:cubicBezTo>
                    <a:pt x="56" y="170"/>
                    <a:pt x="57" y="171"/>
                    <a:pt x="59" y="171"/>
                  </a:cubicBezTo>
                  <a:cubicBezTo>
                    <a:pt x="50" y="170"/>
                    <a:pt x="50" y="170"/>
                    <a:pt x="50" y="170"/>
                  </a:cubicBezTo>
                  <a:cubicBezTo>
                    <a:pt x="50" y="170"/>
                    <a:pt x="50" y="170"/>
                    <a:pt x="50" y="170"/>
                  </a:cubicBezTo>
                  <a:cubicBezTo>
                    <a:pt x="48" y="170"/>
                    <a:pt x="46" y="170"/>
                    <a:pt x="45" y="170"/>
                  </a:cubicBezTo>
                  <a:cubicBezTo>
                    <a:pt x="50" y="170"/>
                    <a:pt x="54" y="169"/>
                    <a:pt x="58" y="169"/>
                  </a:cubicBezTo>
                  <a:cubicBezTo>
                    <a:pt x="57" y="169"/>
                    <a:pt x="57" y="167"/>
                    <a:pt x="55" y="168"/>
                  </a:cubicBezTo>
                  <a:cubicBezTo>
                    <a:pt x="54" y="168"/>
                    <a:pt x="54" y="168"/>
                    <a:pt x="54" y="167"/>
                  </a:cubicBezTo>
                  <a:cubicBezTo>
                    <a:pt x="53" y="167"/>
                    <a:pt x="51" y="167"/>
                    <a:pt x="50" y="167"/>
                  </a:cubicBezTo>
                  <a:cubicBezTo>
                    <a:pt x="54" y="165"/>
                    <a:pt x="59" y="166"/>
                    <a:pt x="63" y="165"/>
                  </a:cubicBezTo>
                  <a:cubicBezTo>
                    <a:pt x="57" y="165"/>
                    <a:pt x="51" y="166"/>
                    <a:pt x="45" y="165"/>
                  </a:cubicBezTo>
                  <a:cubicBezTo>
                    <a:pt x="52" y="165"/>
                    <a:pt x="52" y="165"/>
                    <a:pt x="52" y="165"/>
                  </a:cubicBezTo>
                  <a:cubicBezTo>
                    <a:pt x="51" y="165"/>
                    <a:pt x="51" y="165"/>
                    <a:pt x="50" y="164"/>
                  </a:cubicBezTo>
                  <a:cubicBezTo>
                    <a:pt x="51" y="164"/>
                    <a:pt x="51" y="164"/>
                    <a:pt x="51" y="164"/>
                  </a:cubicBezTo>
                  <a:cubicBezTo>
                    <a:pt x="53" y="164"/>
                    <a:pt x="55" y="164"/>
                    <a:pt x="56" y="165"/>
                  </a:cubicBezTo>
                  <a:cubicBezTo>
                    <a:pt x="57" y="165"/>
                    <a:pt x="58" y="165"/>
                    <a:pt x="58" y="164"/>
                  </a:cubicBezTo>
                  <a:cubicBezTo>
                    <a:pt x="57" y="164"/>
                    <a:pt x="57" y="165"/>
                    <a:pt x="56" y="164"/>
                  </a:cubicBezTo>
                  <a:cubicBezTo>
                    <a:pt x="59" y="163"/>
                    <a:pt x="59" y="163"/>
                    <a:pt x="59" y="163"/>
                  </a:cubicBezTo>
                  <a:cubicBezTo>
                    <a:pt x="56" y="163"/>
                    <a:pt x="50" y="164"/>
                    <a:pt x="46" y="163"/>
                  </a:cubicBezTo>
                  <a:cubicBezTo>
                    <a:pt x="60" y="162"/>
                    <a:pt x="60" y="162"/>
                    <a:pt x="60" y="162"/>
                  </a:cubicBezTo>
                  <a:cubicBezTo>
                    <a:pt x="53" y="162"/>
                    <a:pt x="53" y="162"/>
                    <a:pt x="53" y="162"/>
                  </a:cubicBezTo>
                  <a:cubicBezTo>
                    <a:pt x="53" y="161"/>
                    <a:pt x="53" y="161"/>
                    <a:pt x="53" y="161"/>
                  </a:cubicBezTo>
                  <a:cubicBezTo>
                    <a:pt x="51" y="161"/>
                    <a:pt x="51" y="161"/>
                    <a:pt x="51" y="161"/>
                  </a:cubicBezTo>
                  <a:cubicBezTo>
                    <a:pt x="50" y="161"/>
                    <a:pt x="50" y="161"/>
                    <a:pt x="50" y="161"/>
                  </a:cubicBezTo>
                  <a:cubicBezTo>
                    <a:pt x="37" y="160"/>
                    <a:pt x="37" y="160"/>
                    <a:pt x="37" y="160"/>
                  </a:cubicBezTo>
                  <a:cubicBezTo>
                    <a:pt x="46" y="160"/>
                    <a:pt x="46" y="160"/>
                    <a:pt x="46" y="160"/>
                  </a:cubicBezTo>
                  <a:cubicBezTo>
                    <a:pt x="45" y="160"/>
                    <a:pt x="43" y="160"/>
                    <a:pt x="43" y="159"/>
                  </a:cubicBezTo>
                  <a:cubicBezTo>
                    <a:pt x="43" y="159"/>
                    <a:pt x="43" y="159"/>
                    <a:pt x="43" y="159"/>
                  </a:cubicBezTo>
                  <a:cubicBezTo>
                    <a:pt x="42" y="159"/>
                    <a:pt x="42" y="159"/>
                    <a:pt x="42" y="159"/>
                  </a:cubicBezTo>
                  <a:cubicBezTo>
                    <a:pt x="44" y="158"/>
                    <a:pt x="48" y="159"/>
                    <a:pt x="50" y="158"/>
                  </a:cubicBezTo>
                  <a:cubicBezTo>
                    <a:pt x="49" y="158"/>
                    <a:pt x="47" y="158"/>
                    <a:pt x="46" y="158"/>
                  </a:cubicBezTo>
                  <a:cubicBezTo>
                    <a:pt x="51" y="156"/>
                    <a:pt x="57" y="157"/>
                    <a:pt x="62" y="157"/>
                  </a:cubicBezTo>
                  <a:cubicBezTo>
                    <a:pt x="57" y="157"/>
                    <a:pt x="46" y="157"/>
                    <a:pt x="40" y="157"/>
                  </a:cubicBezTo>
                  <a:cubicBezTo>
                    <a:pt x="42" y="156"/>
                    <a:pt x="47" y="156"/>
                    <a:pt x="49" y="155"/>
                  </a:cubicBezTo>
                  <a:cubicBezTo>
                    <a:pt x="45" y="156"/>
                    <a:pt x="41" y="154"/>
                    <a:pt x="37" y="155"/>
                  </a:cubicBezTo>
                  <a:cubicBezTo>
                    <a:pt x="35" y="156"/>
                    <a:pt x="36" y="157"/>
                    <a:pt x="38" y="157"/>
                  </a:cubicBezTo>
                  <a:cubicBezTo>
                    <a:pt x="33" y="157"/>
                    <a:pt x="27" y="157"/>
                    <a:pt x="23" y="158"/>
                  </a:cubicBezTo>
                  <a:cubicBezTo>
                    <a:pt x="28" y="158"/>
                    <a:pt x="31" y="159"/>
                    <a:pt x="35" y="158"/>
                  </a:cubicBezTo>
                  <a:cubicBezTo>
                    <a:pt x="37" y="158"/>
                    <a:pt x="37" y="159"/>
                    <a:pt x="36" y="159"/>
                  </a:cubicBezTo>
                  <a:cubicBezTo>
                    <a:pt x="37" y="159"/>
                    <a:pt x="38" y="160"/>
                    <a:pt x="39" y="160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5" y="161"/>
                    <a:pt x="36" y="160"/>
                    <a:pt x="37" y="161"/>
                  </a:cubicBezTo>
                  <a:cubicBezTo>
                    <a:pt x="30" y="162"/>
                    <a:pt x="30" y="162"/>
                    <a:pt x="30" y="162"/>
                  </a:cubicBezTo>
                  <a:cubicBezTo>
                    <a:pt x="31" y="162"/>
                    <a:pt x="31" y="162"/>
                    <a:pt x="32" y="162"/>
                  </a:cubicBezTo>
                  <a:cubicBezTo>
                    <a:pt x="31" y="162"/>
                    <a:pt x="30" y="164"/>
                    <a:pt x="28" y="164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31" y="164"/>
                    <a:pt x="31" y="165"/>
                    <a:pt x="30" y="165"/>
                  </a:cubicBezTo>
                  <a:cubicBezTo>
                    <a:pt x="31" y="165"/>
                    <a:pt x="32" y="165"/>
                    <a:pt x="32" y="165"/>
                  </a:cubicBezTo>
                  <a:cubicBezTo>
                    <a:pt x="32" y="165"/>
                    <a:pt x="32" y="165"/>
                    <a:pt x="32" y="165"/>
                  </a:cubicBezTo>
                  <a:cubicBezTo>
                    <a:pt x="37" y="166"/>
                    <a:pt x="37" y="166"/>
                    <a:pt x="37" y="166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3" y="167"/>
                    <a:pt x="33" y="167"/>
                    <a:pt x="33" y="167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3" y="167"/>
                    <a:pt x="34" y="168"/>
                    <a:pt x="36" y="168"/>
                  </a:cubicBezTo>
                  <a:cubicBezTo>
                    <a:pt x="34" y="169"/>
                    <a:pt x="32" y="169"/>
                    <a:pt x="31" y="169"/>
                  </a:cubicBezTo>
                  <a:cubicBezTo>
                    <a:pt x="31" y="170"/>
                    <a:pt x="28" y="169"/>
                    <a:pt x="28" y="170"/>
                  </a:cubicBezTo>
                  <a:cubicBezTo>
                    <a:pt x="30" y="171"/>
                    <a:pt x="33" y="169"/>
                    <a:pt x="34" y="171"/>
                  </a:cubicBezTo>
                  <a:cubicBezTo>
                    <a:pt x="33" y="171"/>
                    <a:pt x="32" y="172"/>
                    <a:pt x="31" y="172"/>
                  </a:cubicBezTo>
                  <a:cubicBezTo>
                    <a:pt x="37" y="173"/>
                    <a:pt x="37" y="173"/>
                    <a:pt x="37" y="173"/>
                  </a:cubicBezTo>
                  <a:cubicBezTo>
                    <a:pt x="34" y="173"/>
                    <a:pt x="32" y="173"/>
                    <a:pt x="29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0" y="174"/>
                    <a:pt x="30" y="174"/>
                    <a:pt x="29" y="174"/>
                  </a:cubicBezTo>
                  <a:cubicBezTo>
                    <a:pt x="33" y="175"/>
                    <a:pt x="33" y="175"/>
                    <a:pt x="33" y="175"/>
                  </a:cubicBezTo>
                  <a:cubicBezTo>
                    <a:pt x="33" y="176"/>
                    <a:pt x="30" y="175"/>
                    <a:pt x="29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4" y="178"/>
                    <a:pt x="25" y="178"/>
                    <a:pt x="26" y="178"/>
                  </a:cubicBezTo>
                  <a:cubicBezTo>
                    <a:pt x="26" y="179"/>
                    <a:pt x="25" y="179"/>
                    <a:pt x="24" y="179"/>
                  </a:cubicBezTo>
                  <a:cubicBezTo>
                    <a:pt x="27" y="179"/>
                    <a:pt x="27" y="179"/>
                    <a:pt x="27" y="179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6" y="180"/>
                    <a:pt x="26" y="180"/>
                    <a:pt x="27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8" y="181"/>
                    <a:pt x="28" y="181"/>
                    <a:pt x="28" y="182"/>
                  </a:cubicBezTo>
                  <a:cubicBezTo>
                    <a:pt x="27" y="182"/>
                    <a:pt x="27" y="182"/>
                    <a:pt x="27" y="182"/>
                  </a:cubicBezTo>
                  <a:cubicBezTo>
                    <a:pt x="29" y="182"/>
                    <a:pt x="31" y="182"/>
                    <a:pt x="32" y="182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1" y="184"/>
                    <a:pt x="26" y="184"/>
                    <a:pt x="25" y="185"/>
                  </a:cubicBezTo>
                  <a:cubicBezTo>
                    <a:pt x="26" y="185"/>
                    <a:pt x="28" y="185"/>
                    <a:pt x="29" y="186"/>
                  </a:cubicBezTo>
                  <a:cubicBezTo>
                    <a:pt x="33" y="186"/>
                    <a:pt x="38" y="185"/>
                    <a:pt x="41" y="187"/>
                  </a:cubicBezTo>
                  <a:cubicBezTo>
                    <a:pt x="52" y="187"/>
                    <a:pt x="63" y="187"/>
                    <a:pt x="72" y="185"/>
                  </a:cubicBezTo>
                  <a:cubicBezTo>
                    <a:pt x="71" y="185"/>
                    <a:pt x="70" y="185"/>
                    <a:pt x="69" y="185"/>
                  </a:cubicBezTo>
                  <a:cubicBezTo>
                    <a:pt x="71" y="185"/>
                    <a:pt x="74" y="184"/>
                    <a:pt x="77" y="184"/>
                  </a:cubicBezTo>
                  <a:cubicBezTo>
                    <a:pt x="80" y="183"/>
                    <a:pt x="87" y="184"/>
                    <a:pt x="90" y="183"/>
                  </a:cubicBezTo>
                  <a:cubicBezTo>
                    <a:pt x="95" y="184"/>
                    <a:pt x="102" y="182"/>
                    <a:pt x="106" y="183"/>
                  </a:cubicBezTo>
                  <a:cubicBezTo>
                    <a:pt x="106" y="183"/>
                    <a:pt x="106" y="183"/>
                    <a:pt x="106" y="183"/>
                  </a:cubicBezTo>
                  <a:cubicBezTo>
                    <a:pt x="106" y="183"/>
                    <a:pt x="106" y="183"/>
                    <a:pt x="105" y="183"/>
                  </a:cubicBezTo>
                  <a:cubicBezTo>
                    <a:pt x="106" y="182"/>
                    <a:pt x="106" y="182"/>
                    <a:pt x="106" y="182"/>
                  </a:cubicBezTo>
                  <a:cubicBezTo>
                    <a:pt x="108" y="183"/>
                    <a:pt x="111" y="182"/>
                    <a:pt x="111" y="183"/>
                  </a:cubicBezTo>
                  <a:cubicBezTo>
                    <a:pt x="112" y="183"/>
                    <a:pt x="111" y="182"/>
                    <a:pt x="114" y="182"/>
                  </a:cubicBezTo>
                  <a:cubicBezTo>
                    <a:pt x="114" y="182"/>
                    <a:pt x="114" y="182"/>
                    <a:pt x="114" y="183"/>
                  </a:cubicBezTo>
                  <a:cubicBezTo>
                    <a:pt x="116" y="183"/>
                    <a:pt x="116" y="182"/>
                    <a:pt x="116" y="182"/>
                  </a:cubicBezTo>
                  <a:cubicBezTo>
                    <a:pt x="118" y="181"/>
                    <a:pt x="117" y="182"/>
                    <a:pt x="118" y="183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20" y="182"/>
                    <a:pt x="122" y="182"/>
                    <a:pt x="123" y="183"/>
                  </a:cubicBezTo>
                  <a:cubicBezTo>
                    <a:pt x="123" y="184"/>
                    <a:pt x="122" y="184"/>
                    <a:pt x="122" y="184"/>
                  </a:cubicBezTo>
                  <a:cubicBezTo>
                    <a:pt x="121" y="184"/>
                    <a:pt x="119" y="184"/>
                    <a:pt x="118" y="184"/>
                  </a:cubicBezTo>
                  <a:cubicBezTo>
                    <a:pt x="122" y="185"/>
                    <a:pt x="122" y="185"/>
                    <a:pt x="122" y="185"/>
                  </a:cubicBezTo>
                  <a:cubicBezTo>
                    <a:pt x="116" y="186"/>
                    <a:pt x="116" y="186"/>
                    <a:pt x="116" y="186"/>
                  </a:cubicBezTo>
                  <a:cubicBezTo>
                    <a:pt x="117" y="187"/>
                    <a:pt x="118" y="186"/>
                    <a:pt x="119" y="187"/>
                  </a:cubicBezTo>
                  <a:cubicBezTo>
                    <a:pt x="118" y="187"/>
                    <a:pt x="118" y="187"/>
                    <a:pt x="117" y="187"/>
                  </a:cubicBezTo>
                  <a:cubicBezTo>
                    <a:pt x="135" y="191"/>
                    <a:pt x="154" y="185"/>
                    <a:pt x="172" y="186"/>
                  </a:cubicBezTo>
                  <a:close/>
                  <a:moveTo>
                    <a:pt x="327" y="185"/>
                  </a:moveTo>
                  <a:cubicBezTo>
                    <a:pt x="327" y="186"/>
                    <a:pt x="327" y="186"/>
                    <a:pt x="327" y="186"/>
                  </a:cubicBezTo>
                  <a:cubicBezTo>
                    <a:pt x="317" y="186"/>
                    <a:pt x="317" y="186"/>
                    <a:pt x="317" y="186"/>
                  </a:cubicBezTo>
                  <a:cubicBezTo>
                    <a:pt x="317" y="185"/>
                    <a:pt x="317" y="185"/>
                    <a:pt x="317" y="185"/>
                  </a:cubicBezTo>
                  <a:lnTo>
                    <a:pt x="327" y="185"/>
                  </a:lnTo>
                  <a:close/>
                  <a:moveTo>
                    <a:pt x="316" y="185"/>
                  </a:moveTo>
                  <a:cubicBezTo>
                    <a:pt x="316" y="186"/>
                    <a:pt x="316" y="186"/>
                    <a:pt x="316" y="186"/>
                  </a:cubicBezTo>
                  <a:cubicBezTo>
                    <a:pt x="314" y="186"/>
                    <a:pt x="314" y="186"/>
                    <a:pt x="314" y="186"/>
                  </a:cubicBezTo>
                  <a:cubicBezTo>
                    <a:pt x="314" y="185"/>
                    <a:pt x="314" y="185"/>
                    <a:pt x="314" y="185"/>
                  </a:cubicBezTo>
                  <a:lnTo>
                    <a:pt x="316" y="185"/>
                  </a:lnTo>
                  <a:close/>
                  <a:moveTo>
                    <a:pt x="236" y="185"/>
                  </a:moveTo>
                  <a:cubicBezTo>
                    <a:pt x="236" y="185"/>
                    <a:pt x="236" y="185"/>
                    <a:pt x="236" y="185"/>
                  </a:cubicBezTo>
                  <a:cubicBezTo>
                    <a:pt x="241" y="185"/>
                    <a:pt x="241" y="185"/>
                    <a:pt x="241" y="185"/>
                  </a:cubicBezTo>
                  <a:cubicBezTo>
                    <a:pt x="241" y="185"/>
                    <a:pt x="241" y="185"/>
                    <a:pt x="241" y="185"/>
                  </a:cubicBezTo>
                  <a:lnTo>
                    <a:pt x="236" y="185"/>
                  </a:lnTo>
                  <a:close/>
                  <a:moveTo>
                    <a:pt x="303" y="186"/>
                  </a:moveTo>
                  <a:cubicBezTo>
                    <a:pt x="303" y="186"/>
                    <a:pt x="303" y="186"/>
                    <a:pt x="303" y="186"/>
                  </a:cubicBezTo>
                  <a:cubicBezTo>
                    <a:pt x="299" y="186"/>
                    <a:pt x="299" y="186"/>
                    <a:pt x="299" y="186"/>
                  </a:cubicBezTo>
                  <a:cubicBezTo>
                    <a:pt x="299" y="186"/>
                    <a:pt x="299" y="186"/>
                    <a:pt x="299" y="186"/>
                  </a:cubicBezTo>
                  <a:lnTo>
                    <a:pt x="303" y="186"/>
                  </a:lnTo>
                  <a:close/>
                  <a:moveTo>
                    <a:pt x="283" y="186"/>
                  </a:moveTo>
                  <a:cubicBezTo>
                    <a:pt x="259" y="186"/>
                    <a:pt x="259" y="186"/>
                    <a:pt x="259" y="186"/>
                  </a:cubicBezTo>
                  <a:cubicBezTo>
                    <a:pt x="259" y="185"/>
                    <a:pt x="259" y="185"/>
                    <a:pt x="259" y="185"/>
                  </a:cubicBezTo>
                  <a:cubicBezTo>
                    <a:pt x="283" y="185"/>
                    <a:pt x="283" y="185"/>
                    <a:pt x="283" y="185"/>
                  </a:cubicBezTo>
                  <a:lnTo>
                    <a:pt x="283" y="186"/>
                  </a:lnTo>
                  <a:close/>
                  <a:moveTo>
                    <a:pt x="293" y="185"/>
                  </a:moveTo>
                  <a:cubicBezTo>
                    <a:pt x="293" y="185"/>
                    <a:pt x="293" y="185"/>
                    <a:pt x="293" y="185"/>
                  </a:cubicBezTo>
                  <a:cubicBezTo>
                    <a:pt x="298" y="185"/>
                    <a:pt x="298" y="185"/>
                    <a:pt x="298" y="185"/>
                  </a:cubicBezTo>
                  <a:cubicBezTo>
                    <a:pt x="298" y="185"/>
                    <a:pt x="298" y="185"/>
                    <a:pt x="298" y="185"/>
                  </a:cubicBezTo>
                  <a:lnTo>
                    <a:pt x="293" y="185"/>
                  </a:lnTo>
                  <a:close/>
                  <a:moveTo>
                    <a:pt x="314" y="185"/>
                  </a:moveTo>
                  <a:cubicBezTo>
                    <a:pt x="314" y="185"/>
                    <a:pt x="314" y="185"/>
                    <a:pt x="314" y="185"/>
                  </a:cubicBezTo>
                  <a:cubicBezTo>
                    <a:pt x="304" y="185"/>
                    <a:pt x="304" y="185"/>
                    <a:pt x="304" y="185"/>
                  </a:cubicBezTo>
                  <a:cubicBezTo>
                    <a:pt x="304" y="185"/>
                    <a:pt x="304" y="185"/>
                    <a:pt x="304" y="185"/>
                  </a:cubicBezTo>
                  <a:lnTo>
                    <a:pt x="314" y="185"/>
                  </a:lnTo>
                  <a:close/>
                  <a:moveTo>
                    <a:pt x="234" y="185"/>
                  </a:moveTo>
                  <a:cubicBezTo>
                    <a:pt x="231" y="184"/>
                    <a:pt x="228" y="186"/>
                    <a:pt x="225" y="185"/>
                  </a:cubicBezTo>
                  <a:cubicBezTo>
                    <a:pt x="229" y="185"/>
                    <a:pt x="231" y="184"/>
                    <a:pt x="234" y="185"/>
                  </a:cubicBezTo>
                  <a:close/>
                  <a:moveTo>
                    <a:pt x="215" y="185"/>
                  </a:moveTo>
                  <a:cubicBezTo>
                    <a:pt x="220" y="185"/>
                    <a:pt x="220" y="185"/>
                    <a:pt x="220" y="185"/>
                  </a:cubicBezTo>
                  <a:cubicBezTo>
                    <a:pt x="218" y="185"/>
                    <a:pt x="217" y="185"/>
                    <a:pt x="215" y="18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7" y="184"/>
                    <a:pt x="211" y="185"/>
                    <a:pt x="215" y="185"/>
                  </a:cubicBezTo>
                  <a:close/>
                  <a:moveTo>
                    <a:pt x="314" y="184"/>
                  </a:moveTo>
                  <a:cubicBezTo>
                    <a:pt x="314" y="184"/>
                    <a:pt x="314" y="184"/>
                    <a:pt x="314" y="184"/>
                  </a:cubicBezTo>
                  <a:cubicBezTo>
                    <a:pt x="311" y="184"/>
                    <a:pt x="311" y="184"/>
                    <a:pt x="311" y="184"/>
                  </a:cubicBezTo>
                  <a:cubicBezTo>
                    <a:pt x="311" y="184"/>
                    <a:pt x="311" y="184"/>
                    <a:pt x="311" y="184"/>
                  </a:cubicBezTo>
                  <a:lnTo>
                    <a:pt x="314" y="184"/>
                  </a:lnTo>
                  <a:close/>
                  <a:moveTo>
                    <a:pt x="251" y="183"/>
                  </a:moveTo>
                  <a:cubicBezTo>
                    <a:pt x="251" y="184"/>
                    <a:pt x="251" y="184"/>
                    <a:pt x="251" y="184"/>
                  </a:cubicBezTo>
                  <a:cubicBezTo>
                    <a:pt x="247" y="184"/>
                    <a:pt x="247" y="184"/>
                    <a:pt x="247" y="184"/>
                  </a:cubicBezTo>
                  <a:cubicBezTo>
                    <a:pt x="247" y="183"/>
                    <a:pt x="247" y="183"/>
                    <a:pt x="247" y="183"/>
                  </a:cubicBezTo>
                  <a:lnTo>
                    <a:pt x="251" y="183"/>
                  </a:lnTo>
                  <a:close/>
                  <a:moveTo>
                    <a:pt x="230" y="179"/>
                  </a:moveTo>
                  <a:cubicBezTo>
                    <a:pt x="230" y="180"/>
                    <a:pt x="230" y="180"/>
                    <a:pt x="230" y="180"/>
                  </a:cubicBezTo>
                  <a:cubicBezTo>
                    <a:pt x="227" y="180"/>
                    <a:pt x="227" y="180"/>
                    <a:pt x="227" y="180"/>
                  </a:cubicBezTo>
                  <a:cubicBezTo>
                    <a:pt x="227" y="179"/>
                    <a:pt x="227" y="179"/>
                    <a:pt x="227" y="179"/>
                  </a:cubicBezTo>
                  <a:lnTo>
                    <a:pt x="230" y="179"/>
                  </a:lnTo>
                  <a:close/>
                  <a:moveTo>
                    <a:pt x="294" y="179"/>
                  </a:moveTo>
                  <a:cubicBezTo>
                    <a:pt x="294" y="179"/>
                    <a:pt x="294" y="179"/>
                    <a:pt x="294" y="179"/>
                  </a:cubicBezTo>
                  <a:cubicBezTo>
                    <a:pt x="291" y="179"/>
                    <a:pt x="291" y="179"/>
                    <a:pt x="291" y="179"/>
                  </a:cubicBezTo>
                  <a:cubicBezTo>
                    <a:pt x="291" y="179"/>
                    <a:pt x="291" y="179"/>
                    <a:pt x="291" y="179"/>
                  </a:cubicBezTo>
                  <a:lnTo>
                    <a:pt x="294" y="179"/>
                  </a:lnTo>
                  <a:close/>
                  <a:moveTo>
                    <a:pt x="343" y="171"/>
                  </a:moveTo>
                  <a:cubicBezTo>
                    <a:pt x="351" y="171"/>
                    <a:pt x="351" y="171"/>
                    <a:pt x="351" y="171"/>
                  </a:cubicBezTo>
                  <a:cubicBezTo>
                    <a:pt x="348" y="171"/>
                    <a:pt x="346" y="171"/>
                    <a:pt x="343" y="171"/>
                  </a:cubicBezTo>
                  <a:close/>
                  <a:moveTo>
                    <a:pt x="389" y="171"/>
                  </a:moveTo>
                  <a:cubicBezTo>
                    <a:pt x="389" y="171"/>
                    <a:pt x="389" y="171"/>
                    <a:pt x="389" y="171"/>
                  </a:cubicBezTo>
                  <a:cubicBezTo>
                    <a:pt x="387" y="171"/>
                    <a:pt x="387" y="171"/>
                    <a:pt x="387" y="171"/>
                  </a:cubicBezTo>
                  <a:cubicBezTo>
                    <a:pt x="387" y="171"/>
                    <a:pt x="387" y="171"/>
                    <a:pt x="387" y="171"/>
                  </a:cubicBezTo>
                  <a:lnTo>
                    <a:pt x="389" y="171"/>
                  </a:lnTo>
                  <a:close/>
                  <a:moveTo>
                    <a:pt x="380" y="171"/>
                  </a:moveTo>
                  <a:cubicBezTo>
                    <a:pt x="380" y="171"/>
                    <a:pt x="380" y="171"/>
                    <a:pt x="380" y="171"/>
                  </a:cubicBezTo>
                  <a:cubicBezTo>
                    <a:pt x="378" y="171"/>
                    <a:pt x="378" y="171"/>
                    <a:pt x="378" y="171"/>
                  </a:cubicBezTo>
                  <a:cubicBezTo>
                    <a:pt x="378" y="171"/>
                    <a:pt x="378" y="171"/>
                    <a:pt x="378" y="171"/>
                  </a:cubicBezTo>
                  <a:lnTo>
                    <a:pt x="380" y="171"/>
                  </a:lnTo>
                  <a:close/>
                  <a:moveTo>
                    <a:pt x="413" y="170"/>
                  </a:moveTo>
                  <a:cubicBezTo>
                    <a:pt x="413" y="171"/>
                    <a:pt x="413" y="171"/>
                    <a:pt x="413" y="171"/>
                  </a:cubicBezTo>
                  <a:cubicBezTo>
                    <a:pt x="409" y="171"/>
                    <a:pt x="409" y="171"/>
                    <a:pt x="409" y="171"/>
                  </a:cubicBezTo>
                  <a:cubicBezTo>
                    <a:pt x="409" y="170"/>
                    <a:pt x="409" y="170"/>
                    <a:pt x="409" y="170"/>
                  </a:cubicBezTo>
                  <a:lnTo>
                    <a:pt x="413" y="170"/>
                  </a:lnTo>
                  <a:close/>
                  <a:moveTo>
                    <a:pt x="383" y="135"/>
                  </a:moveTo>
                  <a:cubicBezTo>
                    <a:pt x="383" y="134"/>
                    <a:pt x="383" y="134"/>
                    <a:pt x="383" y="134"/>
                  </a:cubicBezTo>
                  <a:cubicBezTo>
                    <a:pt x="385" y="134"/>
                    <a:pt x="385" y="134"/>
                    <a:pt x="385" y="134"/>
                  </a:cubicBezTo>
                  <a:cubicBezTo>
                    <a:pt x="385" y="135"/>
                    <a:pt x="385" y="135"/>
                    <a:pt x="385" y="135"/>
                  </a:cubicBezTo>
                  <a:lnTo>
                    <a:pt x="383" y="135"/>
                  </a:lnTo>
                  <a:close/>
                  <a:moveTo>
                    <a:pt x="384" y="63"/>
                  </a:moveTo>
                  <a:cubicBezTo>
                    <a:pt x="384" y="64"/>
                    <a:pt x="384" y="64"/>
                    <a:pt x="384" y="64"/>
                  </a:cubicBezTo>
                  <a:cubicBezTo>
                    <a:pt x="381" y="64"/>
                    <a:pt x="381" y="64"/>
                    <a:pt x="381" y="64"/>
                  </a:cubicBezTo>
                  <a:cubicBezTo>
                    <a:pt x="381" y="63"/>
                    <a:pt x="381" y="63"/>
                    <a:pt x="381" y="63"/>
                  </a:cubicBezTo>
                  <a:lnTo>
                    <a:pt x="384" y="63"/>
                  </a:lnTo>
                  <a:close/>
                  <a:moveTo>
                    <a:pt x="337" y="17"/>
                  </a:moveTo>
                  <a:cubicBezTo>
                    <a:pt x="337" y="17"/>
                    <a:pt x="337" y="17"/>
                    <a:pt x="337" y="17"/>
                  </a:cubicBezTo>
                  <a:cubicBezTo>
                    <a:pt x="331" y="17"/>
                    <a:pt x="331" y="17"/>
                    <a:pt x="331" y="17"/>
                  </a:cubicBezTo>
                  <a:cubicBezTo>
                    <a:pt x="331" y="17"/>
                    <a:pt x="331" y="17"/>
                    <a:pt x="331" y="17"/>
                  </a:cubicBezTo>
                  <a:lnTo>
                    <a:pt x="337" y="17"/>
                  </a:lnTo>
                  <a:close/>
                  <a:moveTo>
                    <a:pt x="171" y="5"/>
                  </a:moveTo>
                  <a:cubicBezTo>
                    <a:pt x="171" y="5"/>
                    <a:pt x="171" y="5"/>
                    <a:pt x="171" y="5"/>
                  </a:cubicBezTo>
                  <a:cubicBezTo>
                    <a:pt x="174" y="5"/>
                    <a:pt x="174" y="5"/>
                    <a:pt x="174" y="5"/>
                  </a:cubicBezTo>
                  <a:cubicBezTo>
                    <a:pt x="174" y="5"/>
                    <a:pt x="174" y="5"/>
                    <a:pt x="174" y="5"/>
                  </a:cubicBezTo>
                  <a:lnTo>
                    <a:pt x="171" y="5"/>
                  </a:lnTo>
                  <a:close/>
                  <a:moveTo>
                    <a:pt x="291" y="9"/>
                  </a:moveTo>
                  <a:cubicBezTo>
                    <a:pt x="291" y="9"/>
                    <a:pt x="291" y="9"/>
                    <a:pt x="291" y="9"/>
                  </a:cubicBezTo>
                  <a:cubicBezTo>
                    <a:pt x="296" y="9"/>
                    <a:pt x="296" y="9"/>
                    <a:pt x="296" y="9"/>
                  </a:cubicBezTo>
                  <a:cubicBezTo>
                    <a:pt x="296" y="9"/>
                    <a:pt x="296" y="9"/>
                    <a:pt x="296" y="9"/>
                  </a:cubicBezTo>
                  <a:lnTo>
                    <a:pt x="291" y="9"/>
                  </a:lnTo>
                  <a:close/>
                  <a:moveTo>
                    <a:pt x="305" y="9"/>
                  </a:moveTo>
                  <a:cubicBezTo>
                    <a:pt x="304" y="9"/>
                    <a:pt x="304" y="9"/>
                    <a:pt x="304" y="9"/>
                  </a:cubicBezTo>
                  <a:cubicBezTo>
                    <a:pt x="314" y="9"/>
                    <a:pt x="314" y="9"/>
                    <a:pt x="314" y="9"/>
                  </a:cubicBezTo>
                  <a:lnTo>
                    <a:pt x="305" y="9"/>
                  </a:lnTo>
                  <a:close/>
                  <a:moveTo>
                    <a:pt x="212" y="11"/>
                  </a:moveTo>
                  <a:cubicBezTo>
                    <a:pt x="212" y="11"/>
                    <a:pt x="212" y="11"/>
                    <a:pt x="212" y="11"/>
                  </a:cubicBezTo>
                  <a:cubicBezTo>
                    <a:pt x="220" y="11"/>
                    <a:pt x="220" y="11"/>
                    <a:pt x="220" y="11"/>
                  </a:cubicBezTo>
                  <a:cubicBezTo>
                    <a:pt x="220" y="11"/>
                    <a:pt x="220" y="11"/>
                    <a:pt x="220" y="11"/>
                  </a:cubicBezTo>
                  <a:lnTo>
                    <a:pt x="212" y="11"/>
                  </a:lnTo>
                  <a:close/>
                  <a:moveTo>
                    <a:pt x="237" y="13"/>
                  </a:moveTo>
                  <a:cubicBezTo>
                    <a:pt x="237" y="13"/>
                    <a:pt x="237" y="13"/>
                    <a:pt x="237" y="13"/>
                  </a:cubicBezTo>
                  <a:cubicBezTo>
                    <a:pt x="253" y="13"/>
                    <a:pt x="253" y="13"/>
                    <a:pt x="253" y="13"/>
                  </a:cubicBezTo>
                  <a:cubicBezTo>
                    <a:pt x="253" y="13"/>
                    <a:pt x="253" y="13"/>
                    <a:pt x="253" y="13"/>
                  </a:cubicBezTo>
                  <a:lnTo>
                    <a:pt x="237" y="13"/>
                  </a:lnTo>
                  <a:close/>
                  <a:moveTo>
                    <a:pt x="308" y="16"/>
                  </a:moveTo>
                  <a:cubicBezTo>
                    <a:pt x="308" y="17"/>
                    <a:pt x="308" y="17"/>
                    <a:pt x="308" y="17"/>
                  </a:cubicBezTo>
                  <a:cubicBezTo>
                    <a:pt x="301" y="17"/>
                    <a:pt x="301" y="17"/>
                    <a:pt x="301" y="17"/>
                  </a:cubicBezTo>
                  <a:cubicBezTo>
                    <a:pt x="301" y="16"/>
                    <a:pt x="301" y="16"/>
                    <a:pt x="301" y="16"/>
                  </a:cubicBezTo>
                  <a:lnTo>
                    <a:pt x="308" y="16"/>
                  </a:lnTo>
                  <a:close/>
                  <a:moveTo>
                    <a:pt x="241" y="16"/>
                  </a:moveTo>
                  <a:cubicBezTo>
                    <a:pt x="241" y="15"/>
                    <a:pt x="241" y="15"/>
                    <a:pt x="241" y="15"/>
                  </a:cubicBezTo>
                  <a:cubicBezTo>
                    <a:pt x="246" y="15"/>
                    <a:pt x="246" y="15"/>
                    <a:pt x="246" y="15"/>
                  </a:cubicBezTo>
                  <a:cubicBezTo>
                    <a:pt x="246" y="16"/>
                    <a:pt x="246" y="16"/>
                    <a:pt x="246" y="16"/>
                  </a:cubicBezTo>
                  <a:lnTo>
                    <a:pt x="241" y="16"/>
                  </a:lnTo>
                  <a:close/>
                  <a:moveTo>
                    <a:pt x="262" y="16"/>
                  </a:moveTo>
                  <a:cubicBezTo>
                    <a:pt x="262" y="15"/>
                    <a:pt x="262" y="15"/>
                    <a:pt x="262" y="15"/>
                  </a:cubicBezTo>
                  <a:cubicBezTo>
                    <a:pt x="266" y="15"/>
                    <a:pt x="266" y="15"/>
                    <a:pt x="266" y="15"/>
                  </a:cubicBezTo>
                  <a:cubicBezTo>
                    <a:pt x="266" y="16"/>
                    <a:pt x="266" y="16"/>
                    <a:pt x="266" y="16"/>
                  </a:cubicBezTo>
                  <a:lnTo>
                    <a:pt x="262" y="16"/>
                  </a:lnTo>
                  <a:close/>
                  <a:moveTo>
                    <a:pt x="273" y="16"/>
                  </a:moveTo>
                  <a:cubicBezTo>
                    <a:pt x="273" y="16"/>
                    <a:pt x="273" y="16"/>
                    <a:pt x="273" y="16"/>
                  </a:cubicBezTo>
                  <a:cubicBezTo>
                    <a:pt x="281" y="16"/>
                    <a:pt x="281" y="16"/>
                    <a:pt x="281" y="16"/>
                  </a:cubicBezTo>
                  <a:cubicBezTo>
                    <a:pt x="281" y="16"/>
                    <a:pt x="281" y="16"/>
                    <a:pt x="281" y="16"/>
                  </a:cubicBezTo>
                  <a:lnTo>
                    <a:pt x="273" y="16"/>
                  </a:lnTo>
                  <a:close/>
                  <a:moveTo>
                    <a:pt x="291" y="16"/>
                  </a:moveTo>
                  <a:cubicBezTo>
                    <a:pt x="293" y="16"/>
                    <a:pt x="293" y="16"/>
                    <a:pt x="293" y="16"/>
                  </a:cubicBezTo>
                  <a:cubicBezTo>
                    <a:pt x="293" y="16"/>
                    <a:pt x="293" y="16"/>
                    <a:pt x="293" y="16"/>
                  </a:cubicBezTo>
                  <a:cubicBezTo>
                    <a:pt x="291" y="16"/>
                    <a:pt x="291" y="16"/>
                    <a:pt x="291" y="16"/>
                  </a:cubicBezTo>
                  <a:close/>
                  <a:moveTo>
                    <a:pt x="196" y="17"/>
                  </a:moveTo>
                  <a:cubicBezTo>
                    <a:pt x="195" y="16"/>
                    <a:pt x="195" y="16"/>
                    <a:pt x="195" y="16"/>
                  </a:cubicBezTo>
                  <a:cubicBezTo>
                    <a:pt x="216" y="17"/>
                    <a:pt x="216" y="17"/>
                    <a:pt x="216" y="17"/>
                  </a:cubicBezTo>
                  <a:lnTo>
                    <a:pt x="196" y="17"/>
                  </a:lnTo>
                  <a:close/>
                  <a:moveTo>
                    <a:pt x="228" y="17"/>
                  </a:moveTo>
                  <a:cubicBezTo>
                    <a:pt x="228" y="17"/>
                    <a:pt x="228" y="17"/>
                    <a:pt x="228" y="17"/>
                  </a:cubicBezTo>
                  <a:cubicBezTo>
                    <a:pt x="230" y="17"/>
                    <a:pt x="230" y="17"/>
                    <a:pt x="230" y="17"/>
                  </a:cubicBezTo>
                  <a:cubicBezTo>
                    <a:pt x="230" y="17"/>
                    <a:pt x="230" y="17"/>
                    <a:pt x="230" y="17"/>
                  </a:cubicBezTo>
                  <a:lnTo>
                    <a:pt x="228" y="17"/>
                  </a:lnTo>
                  <a:close/>
                  <a:moveTo>
                    <a:pt x="242" y="19"/>
                  </a:moveTo>
                  <a:cubicBezTo>
                    <a:pt x="242" y="19"/>
                    <a:pt x="242" y="19"/>
                    <a:pt x="242" y="19"/>
                  </a:cubicBezTo>
                  <a:cubicBezTo>
                    <a:pt x="254" y="19"/>
                    <a:pt x="254" y="19"/>
                    <a:pt x="254" y="19"/>
                  </a:cubicBezTo>
                  <a:cubicBezTo>
                    <a:pt x="254" y="19"/>
                    <a:pt x="254" y="19"/>
                    <a:pt x="254" y="19"/>
                  </a:cubicBezTo>
                  <a:lnTo>
                    <a:pt x="242" y="19"/>
                  </a:lnTo>
                  <a:close/>
                  <a:moveTo>
                    <a:pt x="281" y="22"/>
                  </a:moveTo>
                  <a:cubicBezTo>
                    <a:pt x="281" y="22"/>
                    <a:pt x="281" y="22"/>
                    <a:pt x="281" y="22"/>
                  </a:cubicBezTo>
                  <a:cubicBezTo>
                    <a:pt x="277" y="22"/>
                    <a:pt x="277" y="22"/>
                    <a:pt x="277" y="22"/>
                  </a:cubicBezTo>
                  <a:cubicBezTo>
                    <a:pt x="277" y="22"/>
                    <a:pt x="277" y="22"/>
                    <a:pt x="277" y="22"/>
                  </a:cubicBezTo>
                  <a:lnTo>
                    <a:pt x="281" y="22"/>
                  </a:lnTo>
                  <a:close/>
                  <a:moveTo>
                    <a:pt x="269" y="22"/>
                  </a:moveTo>
                  <a:cubicBezTo>
                    <a:pt x="267" y="22"/>
                    <a:pt x="267" y="22"/>
                    <a:pt x="267" y="22"/>
                  </a:cubicBezTo>
                  <a:cubicBezTo>
                    <a:pt x="267" y="21"/>
                    <a:pt x="267" y="21"/>
                    <a:pt x="267" y="21"/>
                  </a:cubicBezTo>
                  <a:cubicBezTo>
                    <a:pt x="269" y="21"/>
                    <a:pt x="269" y="21"/>
                    <a:pt x="269" y="21"/>
                  </a:cubicBezTo>
                  <a:lnTo>
                    <a:pt x="269" y="22"/>
                  </a:lnTo>
                  <a:close/>
                  <a:moveTo>
                    <a:pt x="264" y="22"/>
                  </a:moveTo>
                  <a:cubicBezTo>
                    <a:pt x="260" y="22"/>
                    <a:pt x="260" y="22"/>
                    <a:pt x="260" y="22"/>
                  </a:cubicBezTo>
                  <a:cubicBezTo>
                    <a:pt x="260" y="21"/>
                    <a:pt x="260" y="21"/>
                    <a:pt x="260" y="21"/>
                  </a:cubicBezTo>
                  <a:cubicBezTo>
                    <a:pt x="264" y="21"/>
                    <a:pt x="264" y="21"/>
                    <a:pt x="264" y="21"/>
                  </a:cubicBezTo>
                  <a:lnTo>
                    <a:pt x="264" y="22"/>
                  </a:lnTo>
                  <a:close/>
                  <a:moveTo>
                    <a:pt x="302" y="21"/>
                  </a:moveTo>
                  <a:cubicBezTo>
                    <a:pt x="304" y="21"/>
                    <a:pt x="304" y="21"/>
                    <a:pt x="304" y="21"/>
                  </a:cubicBezTo>
                  <a:cubicBezTo>
                    <a:pt x="301" y="21"/>
                    <a:pt x="301" y="21"/>
                    <a:pt x="301" y="21"/>
                  </a:cubicBezTo>
                  <a:lnTo>
                    <a:pt x="302" y="21"/>
                  </a:lnTo>
                  <a:close/>
                  <a:moveTo>
                    <a:pt x="289" y="21"/>
                  </a:moveTo>
                  <a:cubicBezTo>
                    <a:pt x="287" y="21"/>
                    <a:pt x="287" y="21"/>
                    <a:pt x="287" y="21"/>
                  </a:cubicBezTo>
                  <a:cubicBezTo>
                    <a:pt x="289" y="21"/>
                    <a:pt x="289" y="21"/>
                    <a:pt x="289" y="21"/>
                  </a:cubicBezTo>
                  <a:close/>
                  <a:moveTo>
                    <a:pt x="285" y="21"/>
                  </a:moveTo>
                  <a:cubicBezTo>
                    <a:pt x="285" y="21"/>
                    <a:pt x="285" y="21"/>
                    <a:pt x="285" y="21"/>
                  </a:cubicBezTo>
                  <a:cubicBezTo>
                    <a:pt x="282" y="21"/>
                    <a:pt x="282" y="21"/>
                    <a:pt x="282" y="21"/>
                  </a:cubicBezTo>
                  <a:cubicBezTo>
                    <a:pt x="282" y="21"/>
                    <a:pt x="282" y="21"/>
                    <a:pt x="282" y="21"/>
                  </a:cubicBezTo>
                  <a:lnTo>
                    <a:pt x="285" y="21"/>
                  </a:lnTo>
                  <a:close/>
                  <a:moveTo>
                    <a:pt x="145" y="21"/>
                  </a:moveTo>
                  <a:cubicBezTo>
                    <a:pt x="141" y="21"/>
                    <a:pt x="137" y="21"/>
                    <a:pt x="132" y="20"/>
                  </a:cubicBezTo>
                  <a:cubicBezTo>
                    <a:pt x="137" y="19"/>
                    <a:pt x="141" y="20"/>
                    <a:pt x="145" y="21"/>
                  </a:cubicBezTo>
                  <a:cubicBezTo>
                    <a:pt x="147" y="21"/>
                    <a:pt x="149" y="21"/>
                    <a:pt x="151" y="21"/>
                  </a:cubicBezTo>
                  <a:cubicBezTo>
                    <a:pt x="149" y="22"/>
                    <a:pt x="147" y="21"/>
                    <a:pt x="145" y="21"/>
                  </a:cubicBezTo>
                  <a:close/>
                  <a:moveTo>
                    <a:pt x="165" y="22"/>
                  </a:moveTo>
                  <a:cubicBezTo>
                    <a:pt x="165" y="22"/>
                    <a:pt x="165" y="22"/>
                    <a:pt x="165" y="22"/>
                  </a:cubicBezTo>
                  <a:cubicBezTo>
                    <a:pt x="162" y="22"/>
                    <a:pt x="162" y="22"/>
                    <a:pt x="162" y="22"/>
                  </a:cubicBezTo>
                  <a:cubicBezTo>
                    <a:pt x="162" y="22"/>
                    <a:pt x="162" y="22"/>
                    <a:pt x="162" y="22"/>
                  </a:cubicBezTo>
                  <a:lnTo>
                    <a:pt x="165" y="22"/>
                  </a:lnTo>
                  <a:close/>
                  <a:moveTo>
                    <a:pt x="131" y="22"/>
                  </a:moveTo>
                  <a:cubicBezTo>
                    <a:pt x="131" y="22"/>
                    <a:pt x="131" y="22"/>
                    <a:pt x="131" y="22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4" y="22"/>
                    <a:pt x="134" y="22"/>
                    <a:pt x="134" y="22"/>
                  </a:cubicBezTo>
                  <a:lnTo>
                    <a:pt x="131" y="22"/>
                  </a:lnTo>
                  <a:close/>
                  <a:moveTo>
                    <a:pt x="169" y="22"/>
                  </a:moveTo>
                  <a:cubicBezTo>
                    <a:pt x="169" y="22"/>
                    <a:pt x="169" y="22"/>
                    <a:pt x="169" y="22"/>
                  </a:cubicBezTo>
                  <a:cubicBezTo>
                    <a:pt x="175" y="22"/>
                    <a:pt x="175" y="22"/>
                    <a:pt x="175" y="22"/>
                  </a:cubicBezTo>
                  <a:cubicBezTo>
                    <a:pt x="175" y="22"/>
                    <a:pt x="175" y="22"/>
                    <a:pt x="175" y="22"/>
                  </a:cubicBezTo>
                  <a:lnTo>
                    <a:pt x="169" y="22"/>
                  </a:lnTo>
                  <a:close/>
                  <a:moveTo>
                    <a:pt x="179" y="22"/>
                  </a:moveTo>
                  <a:cubicBezTo>
                    <a:pt x="179" y="22"/>
                    <a:pt x="179" y="22"/>
                    <a:pt x="179" y="22"/>
                  </a:cubicBezTo>
                  <a:cubicBezTo>
                    <a:pt x="182" y="22"/>
                    <a:pt x="182" y="22"/>
                    <a:pt x="182" y="22"/>
                  </a:cubicBezTo>
                  <a:cubicBezTo>
                    <a:pt x="182" y="22"/>
                    <a:pt x="182" y="22"/>
                    <a:pt x="182" y="22"/>
                  </a:cubicBezTo>
                  <a:lnTo>
                    <a:pt x="179" y="22"/>
                  </a:lnTo>
                  <a:close/>
                  <a:moveTo>
                    <a:pt x="186" y="22"/>
                  </a:moveTo>
                  <a:cubicBezTo>
                    <a:pt x="186" y="22"/>
                    <a:pt x="185" y="22"/>
                    <a:pt x="185" y="22"/>
                  </a:cubicBezTo>
                  <a:cubicBezTo>
                    <a:pt x="224" y="22"/>
                    <a:pt x="224" y="22"/>
                    <a:pt x="224" y="22"/>
                  </a:cubicBezTo>
                  <a:cubicBezTo>
                    <a:pt x="223" y="23"/>
                    <a:pt x="223" y="23"/>
                    <a:pt x="223" y="23"/>
                  </a:cubicBezTo>
                  <a:cubicBezTo>
                    <a:pt x="223" y="23"/>
                    <a:pt x="223" y="23"/>
                    <a:pt x="223" y="23"/>
                  </a:cubicBezTo>
                  <a:cubicBezTo>
                    <a:pt x="221" y="23"/>
                    <a:pt x="221" y="23"/>
                    <a:pt x="221" y="23"/>
                  </a:cubicBezTo>
                  <a:cubicBezTo>
                    <a:pt x="221" y="23"/>
                    <a:pt x="221" y="23"/>
                    <a:pt x="220" y="23"/>
                  </a:cubicBezTo>
                  <a:cubicBezTo>
                    <a:pt x="217" y="23"/>
                    <a:pt x="210" y="24"/>
                    <a:pt x="207" y="22"/>
                  </a:cubicBezTo>
                  <a:cubicBezTo>
                    <a:pt x="205" y="22"/>
                    <a:pt x="204" y="23"/>
                    <a:pt x="204" y="23"/>
                  </a:cubicBezTo>
                  <a:cubicBezTo>
                    <a:pt x="201" y="22"/>
                    <a:pt x="197" y="22"/>
                    <a:pt x="194" y="23"/>
                  </a:cubicBezTo>
                  <a:cubicBezTo>
                    <a:pt x="194" y="23"/>
                    <a:pt x="194" y="23"/>
                    <a:pt x="194" y="23"/>
                  </a:cubicBezTo>
                  <a:cubicBezTo>
                    <a:pt x="193" y="23"/>
                    <a:pt x="193" y="23"/>
                    <a:pt x="193" y="23"/>
                  </a:cubicBezTo>
                  <a:cubicBezTo>
                    <a:pt x="193" y="23"/>
                    <a:pt x="193" y="22"/>
                    <a:pt x="192" y="22"/>
                  </a:cubicBezTo>
                  <a:cubicBezTo>
                    <a:pt x="192" y="23"/>
                    <a:pt x="190" y="23"/>
                    <a:pt x="189" y="23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7" y="23"/>
                    <a:pt x="186" y="23"/>
                    <a:pt x="186" y="23"/>
                  </a:cubicBezTo>
                  <a:cubicBezTo>
                    <a:pt x="184" y="23"/>
                    <a:pt x="184" y="23"/>
                    <a:pt x="184" y="23"/>
                  </a:cubicBezTo>
                  <a:lnTo>
                    <a:pt x="186" y="22"/>
                  </a:lnTo>
                  <a:close/>
                  <a:moveTo>
                    <a:pt x="173" y="23"/>
                  </a:moveTo>
                  <a:cubicBezTo>
                    <a:pt x="175" y="23"/>
                    <a:pt x="177" y="23"/>
                    <a:pt x="179" y="24"/>
                  </a:cubicBezTo>
                  <a:cubicBezTo>
                    <a:pt x="176" y="23"/>
                    <a:pt x="174" y="23"/>
                    <a:pt x="173" y="23"/>
                  </a:cubicBezTo>
                  <a:close/>
                  <a:moveTo>
                    <a:pt x="188" y="24"/>
                  </a:moveTo>
                  <a:cubicBezTo>
                    <a:pt x="188" y="24"/>
                    <a:pt x="188" y="24"/>
                    <a:pt x="188" y="24"/>
                  </a:cubicBezTo>
                  <a:cubicBezTo>
                    <a:pt x="202" y="24"/>
                    <a:pt x="202" y="24"/>
                    <a:pt x="202" y="24"/>
                  </a:cubicBezTo>
                  <a:cubicBezTo>
                    <a:pt x="202" y="24"/>
                    <a:pt x="202" y="24"/>
                    <a:pt x="202" y="24"/>
                  </a:cubicBezTo>
                  <a:lnTo>
                    <a:pt x="188" y="24"/>
                  </a:lnTo>
                  <a:close/>
                  <a:moveTo>
                    <a:pt x="203" y="24"/>
                  </a:moveTo>
                  <a:cubicBezTo>
                    <a:pt x="203" y="24"/>
                    <a:pt x="203" y="24"/>
                    <a:pt x="203" y="24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206" y="24"/>
                    <a:pt x="206" y="24"/>
                    <a:pt x="206" y="24"/>
                  </a:cubicBezTo>
                  <a:lnTo>
                    <a:pt x="203" y="24"/>
                  </a:lnTo>
                  <a:close/>
                  <a:moveTo>
                    <a:pt x="265" y="26"/>
                  </a:moveTo>
                  <a:cubicBezTo>
                    <a:pt x="265" y="26"/>
                    <a:pt x="265" y="26"/>
                    <a:pt x="265" y="26"/>
                  </a:cubicBezTo>
                  <a:cubicBezTo>
                    <a:pt x="270" y="26"/>
                    <a:pt x="270" y="26"/>
                    <a:pt x="270" y="26"/>
                  </a:cubicBezTo>
                  <a:cubicBezTo>
                    <a:pt x="270" y="26"/>
                    <a:pt x="270" y="26"/>
                    <a:pt x="270" y="26"/>
                  </a:cubicBezTo>
                  <a:lnTo>
                    <a:pt x="265" y="26"/>
                  </a:lnTo>
                  <a:close/>
                  <a:moveTo>
                    <a:pt x="339" y="29"/>
                  </a:moveTo>
                  <a:cubicBezTo>
                    <a:pt x="336" y="29"/>
                    <a:pt x="332" y="29"/>
                    <a:pt x="329" y="29"/>
                  </a:cubicBezTo>
                  <a:cubicBezTo>
                    <a:pt x="327" y="29"/>
                    <a:pt x="325" y="29"/>
                    <a:pt x="324" y="29"/>
                  </a:cubicBezTo>
                  <a:cubicBezTo>
                    <a:pt x="325" y="29"/>
                    <a:pt x="327" y="29"/>
                    <a:pt x="329" y="29"/>
                  </a:cubicBezTo>
                  <a:cubicBezTo>
                    <a:pt x="332" y="29"/>
                    <a:pt x="335" y="28"/>
                    <a:pt x="339" y="29"/>
                  </a:cubicBezTo>
                  <a:close/>
                  <a:moveTo>
                    <a:pt x="312" y="29"/>
                  </a:moveTo>
                  <a:cubicBezTo>
                    <a:pt x="312" y="29"/>
                    <a:pt x="312" y="29"/>
                    <a:pt x="312" y="29"/>
                  </a:cubicBezTo>
                  <a:cubicBezTo>
                    <a:pt x="314" y="29"/>
                    <a:pt x="316" y="29"/>
                    <a:pt x="317" y="28"/>
                  </a:cubicBezTo>
                  <a:cubicBezTo>
                    <a:pt x="318" y="28"/>
                    <a:pt x="318" y="28"/>
                    <a:pt x="318" y="28"/>
                  </a:cubicBezTo>
                  <a:cubicBezTo>
                    <a:pt x="318" y="28"/>
                    <a:pt x="318" y="28"/>
                    <a:pt x="317" y="28"/>
                  </a:cubicBezTo>
                  <a:cubicBezTo>
                    <a:pt x="317" y="29"/>
                    <a:pt x="317" y="29"/>
                    <a:pt x="317" y="29"/>
                  </a:cubicBezTo>
                  <a:cubicBezTo>
                    <a:pt x="318" y="29"/>
                    <a:pt x="318" y="29"/>
                    <a:pt x="318" y="29"/>
                  </a:cubicBezTo>
                  <a:cubicBezTo>
                    <a:pt x="318" y="29"/>
                    <a:pt x="318" y="29"/>
                    <a:pt x="318" y="29"/>
                  </a:cubicBezTo>
                  <a:lnTo>
                    <a:pt x="312" y="29"/>
                  </a:lnTo>
                  <a:close/>
                  <a:moveTo>
                    <a:pt x="340" y="29"/>
                  </a:moveTo>
                  <a:cubicBezTo>
                    <a:pt x="340" y="29"/>
                    <a:pt x="340" y="29"/>
                    <a:pt x="340" y="29"/>
                  </a:cubicBezTo>
                  <a:cubicBezTo>
                    <a:pt x="342" y="29"/>
                    <a:pt x="342" y="29"/>
                    <a:pt x="342" y="29"/>
                  </a:cubicBezTo>
                  <a:cubicBezTo>
                    <a:pt x="342" y="29"/>
                    <a:pt x="342" y="29"/>
                    <a:pt x="342" y="29"/>
                  </a:cubicBezTo>
                  <a:lnTo>
                    <a:pt x="340" y="29"/>
                  </a:lnTo>
                  <a:close/>
                  <a:moveTo>
                    <a:pt x="335" y="31"/>
                  </a:moveTo>
                  <a:cubicBezTo>
                    <a:pt x="335" y="30"/>
                    <a:pt x="335" y="30"/>
                    <a:pt x="335" y="30"/>
                  </a:cubicBezTo>
                  <a:cubicBezTo>
                    <a:pt x="337" y="30"/>
                    <a:pt x="337" y="30"/>
                    <a:pt x="337" y="30"/>
                  </a:cubicBezTo>
                  <a:cubicBezTo>
                    <a:pt x="337" y="31"/>
                    <a:pt x="337" y="31"/>
                    <a:pt x="337" y="31"/>
                  </a:cubicBezTo>
                  <a:lnTo>
                    <a:pt x="335" y="31"/>
                  </a:lnTo>
                  <a:close/>
                  <a:moveTo>
                    <a:pt x="348" y="31"/>
                  </a:moveTo>
                  <a:cubicBezTo>
                    <a:pt x="348" y="30"/>
                    <a:pt x="348" y="30"/>
                    <a:pt x="348" y="30"/>
                  </a:cubicBezTo>
                  <a:cubicBezTo>
                    <a:pt x="351" y="30"/>
                    <a:pt x="351" y="30"/>
                    <a:pt x="351" y="30"/>
                  </a:cubicBezTo>
                  <a:cubicBezTo>
                    <a:pt x="351" y="31"/>
                    <a:pt x="351" y="31"/>
                    <a:pt x="351" y="31"/>
                  </a:cubicBezTo>
                  <a:lnTo>
                    <a:pt x="348" y="31"/>
                  </a:lnTo>
                  <a:close/>
                  <a:moveTo>
                    <a:pt x="329" y="32"/>
                  </a:moveTo>
                  <a:cubicBezTo>
                    <a:pt x="329" y="31"/>
                    <a:pt x="329" y="31"/>
                    <a:pt x="329" y="31"/>
                  </a:cubicBezTo>
                  <a:cubicBezTo>
                    <a:pt x="332" y="31"/>
                    <a:pt x="332" y="31"/>
                    <a:pt x="332" y="31"/>
                  </a:cubicBezTo>
                  <a:cubicBezTo>
                    <a:pt x="332" y="32"/>
                    <a:pt x="332" y="32"/>
                    <a:pt x="332" y="32"/>
                  </a:cubicBezTo>
                  <a:lnTo>
                    <a:pt x="329" y="32"/>
                  </a:lnTo>
                  <a:close/>
                  <a:moveTo>
                    <a:pt x="344" y="32"/>
                  </a:moveTo>
                  <a:cubicBezTo>
                    <a:pt x="344" y="32"/>
                    <a:pt x="344" y="32"/>
                    <a:pt x="344" y="32"/>
                  </a:cubicBezTo>
                  <a:cubicBezTo>
                    <a:pt x="351" y="32"/>
                    <a:pt x="351" y="32"/>
                    <a:pt x="351" y="32"/>
                  </a:cubicBezTo>
                  <a:cubicBezTo>
                    <a:pt x="351" y="32"/>
                    <a:pt x="351" y="32"/>
                    <a:pt x="351" y="32"/>
                  </a:cubicBezTo>
                  <a:lnTo>
                    <a:pt x="344" y="32"/>
                  </a:lnTo>
                  <a:close/>
                  <a:moveTo>
                    <a:pt x="321" y="38"/>
                  </a:moveTo>
                  <a:cubicBezTo>
                    <a:pt x="321" y="38"/>
                    <a:pt x="321" y="38"/>
                    <a:pt x="321" y="38"/>
                  </a:cubicBezTo>
                  <a:cubicBezTo>
                    <a:pt x="325" y="38"/>
                    <a:pt x="325" y="38"/>
                    <a:pt x="325" y="38"/>
                  </a:cubicBezTo>
                  <a:cubicBezTo>
                    <a:pt x="325" y="38"/>
                    <a:pt x="325" y="38"/>
                    <a:pt x="325" y="38"/>
                  </a:cubicBezTo>
                  <a:lnTo>
                    <a:pt x="321" y="38"/>
                  </a:lnTo>
                  <a:close/>
                  <a:moveTo>
                    <a:pt x="329" y="39"/>
                  </a:moveTo>
                  <a:cubicBezTo>
                    <a:pt x="329" y="38"/>
                    <a:pt x="329" y="38"/>
                    <a:pt x="329" y="38"/>
                  </a:cubicBezTo>
                  <a:cubicBezTo>
                    <a:pt x="331" y="38"/>
                    <a:pt x="331" y="38"/>
                    <a:pt x="331" y="38"/>
                  </a:cubicBezTo>
                  <a:cubicBezTo>
                    <a:pt x="331" y="39"/>
                    <a:pt x="331" y="39"/>
                    <a:pt x="331" y="39"/>
                  </a:cubicBezTo>
                  <a:lnTo>
                    <a:pt x="329" y="39"/>
                  </a:lnTo>
                  <a:close/>
                  <a:moveTo>
                    <a:pt x="301" y="39"/>
                  </a:moveTo>
                  <a:cubicBezTo>
                    <a:pt x="301" y="39"/>
                    <a:pt x="301" y="39"/>
                    <a:pt x="301" y="39"/>
                  </a:cubicBezTo>
                  <a:cubicBezTo>
                    <a:pt x="313" y="39"/>
                    <a:pt x="313" y="39"/>
                    <a:pt x="313" y="39"/>
                  </a:cubicBezTo>
                  <a:cubicBezTo>
                    <a:pt x="313" y="39"/>
                    <a:pt x="313" y="39"/>
                    <a:pt x="313" y="39"/>
                  </a:cubicBezTo>
                  <a:lnTo>
                    <a:pt x="301" y="39"/>
                  </a:lnTo>
                  <a:close/>
                  <a:moveTo>
                    <a:pt x="314" y="39"/>
                  </a:moveTo>
                  <a:cubicBezTo>
                    <a:pt x="314" y="39"/>
                    <a:pt x="314" y="39"/>
                    <a:pt x="314" y="39"/>
                  </a:cubicBezTo>
                  <a:cubicBezTo>
                    <a:pt x="319" y="39"/>
                    <a:pt x="319" y="39"/>
                    <a:pt x="319" y="39"/>
                  </a:cubicBezTo>
                  <a:cubicBezTo>
                    <a:pt x="319" y="39"/>
                    <a:pt x="319" y="39"/>
                    <a:pt x="319" y="39"/>
                  </a:cubicBezTo>
                  <a:lnTo>
                    <a:pt x="314" y="39"/>
                  </a:lnTo>
                  <a:close/>
                  <a:moveTo>
                    <a:pt x="362" y="41"/>
                  </a:moveTo>
                  <a:cubicBezTo>
                    <a:pt x="362" y="41"/>
                    <a:pt x="362" y="41"/>
                    <a:pt x="362" y="41"/>
                  </a:cubicBezTo>
                  <a:cubicBezTo>
                    <a:pt x="365" y="41"/>
                    <a:pt x="365" y="41"/>
                    <a:pt x="365" y="41"/>
                  </a:cubicBezTo>
                  <a:cubicBezTo>
                    <a:pt x="365" y="41"/>
                    <a:pt x="365" y="41"/>
                    <a:pt x="365" y="41"/>
                  </a:cubicBezTo>
                  <a:lnTo>
                    <a:pt x="362" y="41"/>
                  </a:lnTo>
                  <a:close/>
                  <a:moveTo>
                    <a:pt x="370" y="42"/>
                  </a:moveTo>
                  <a:cubicBezTo>
                    <a:pt x="370" y="41"/>
                    <a:pt x="370" y="41"/>
                    <a:pt x="370" y="41"/>
                  </a:cubicBezTo>
                  <a:cubicBezTo>
                    <a:pt x="373" y="41"/>
                    <a:pt x="373" y="41"/>
                    <a:pt x="373" y="41"/>
                  </a:cubicBezTo>
                  <a:cubicBezTo>
                    <a:pt x="373" y="42"/>
                    <a:pt x="373" y="42"/>
                    <a:pt x="373" y="42"/>
                  </a:cubicBezTo>
                  <a:lnTo>
                    <a:pt x="370" y="42"/>
                  </a:lnTo>
                  <a:close/>
                  <a:moveTo>
                    <a:pt x="369" y="43"/>
                  </a:moveTo>
                  <a:cubicBezTo>
                    <a:pt x="369" y="43"/>
                    <a:pt x="369" y="43"/>
                    <a:pt x="369" y="43"/>
                  </a:cubicBezTo>
                  <a:cubicBezTo>
                    <a:pt x="374" y="43"/>
                    <a:pt x="374" y="43"/>
                    <a:pt x="374" y="43"/>
                  </a:cubicBezTo>
                  <a:cubicBezTo>
                    <a:pt x="374" y="43"/>
                    <a:pt x="374" y="43"/>
                    <a:pt x="374" y="43"/>
                  </a:cubicBezTo>
                  <a:lnTo>
                    <a:pt x="369" y="43"/>
                  </a:lnTo>
                  <a:close/>
                  <a:moveTo>
                    <a:pt x="379" y="43"/>
                  </a:moveTo>
                  <a:cubicBezTo>
                    <a:pt x="389" y="43"/>
                    <a:pt x="389" y="43"/>
                    <a:pt x="389" y="43"/>
                  </a:cubicBezTo>
                  <a:cubicBezTo>
                    <a:pt x="389" y="43"/>
                    <a:pt x="389" y="43"/>
                    <a:pt x="389" y="43"/>
                  </a:cubicBezTo>
                  <a:cubicBezTo>
                    <a:pt x="386" y="43"/>
                    <a:pt x="382" y="43"/>
                    <a:pt x="379" y="43"/>
                  </a:cubicBezTo>
                  <a:close/>
                  <a:moveTo>
                    <a:pt x="392" y="43"/>
                  </a:moveTo>
                  <a:cubicBezTo>
                    <a:pt x="395" y="43"/>
                    <a:pt x="394" y="43"/>
                    <a:pt x="396" y="43"/>
                  </a:cubicBezTo>
                  <a:lnTo>
                    <a:pt x="392" y="43"/>
                  </a:lnTo>
                  <a:close/>
                  <a:moveTo>
                    <a:pt x="381" y="44"/>
                  </a:moveTo>
                  <a:cubicBezTo>
                    <a:pt x="381" y="44"/>
                    <a:pt x="381" y="44"/>
                    <a:pt x="381" y="44"/>
                  </a:cubicBezTo>
                  <a:cubicBezTo>
                    <a:pt x="387" y="44"/>
                    <a:pt x="387" y="44"/>
                    <a:pt x="387" y="44"/>
                  </a:cubicBezTo>
                  <a:cubicBezTo>
                    <a:pt x="387" y="44"/>
                    <a:pt x="387" y="44"/>
                    <a:pt x="387" y="44"/>
                  </a:cubicBezTo>
                  <a:lnTo>
                    <a:pt x="381" y="44"/>
                  </a:lnTo>
                  <a:close/>
                  <a:moveTo>
                    <a:pt x="351" y="48"/>
                  </a:moveTo>
                  <a:cubicBezTo>
                    <a:pt x="351" y="47"/>
                    <a:pt x="351" y="47"/>
                    <a:pt x="351" y="47"/>
                  </a:cubicBezTo>
                  <a:cubicBezTo>
                    <a:pt x="354" y="47"/>
                    <a:pt x="354" y="47"/>
                    <a:pt x="354" y="47"/>
                  </a:cubicBezTo>
                  <a:cubicBezTo>
                    <a:pt x="354" y="48"/>
                    <a:pt x="354" y="48"/>
                    <a:pt x="354" y="48"/>
                  </a:cubicBezTo>
                  <a:lnTo>
                    <a:pt x="351" y="48"/>
                  </a:lnTo>
                  <a:close/>
                  <a:moveTo>
                    <a:pt x="278" y="49"/>
                  </a:moveTo>
                  <a:cubicBezTo>
                    <a:pt x="278" y="49"/>
                    <a:pt x="278" y="49"/>
                    <a:pt x="278" y="49"/>
                  </a:cubicBezTo>
                  <a:cubicBezTo>
                    <a:pt x="285" y="49"/>
                    <a:pt x="285" y="49"/>
                    <a:pt x="285" y="49"/>
                  </a:cubicBezTo>
                  <a:cubicBezTo>
                    <a:pt x="285" y="49"/>
                    <a:pt x="285" y="49"/>
                    <a:pt x="285" y="49"/>
                  </a:cubicBezTo>
                  <a:lnTo>
                    <a:pt x="278" y="49"/>
                  </a:lnTo>
                  <a:close/>
                  <a:moveTo>
                    <a:pt x="308" y="49"/>
                  </a:moveTo>
                  <a:cubicBezTo>
                    <a:pt x="308" y="49"/>
                    <a:pt x="308" y="49"/>
                    <a:pt x="308" y="49"/>
                  </a:cubicBezTo>
                  <a:cubicBezTo>
                    <a:pt x="314" y="49"/>
                    <a:pt x="314" y="49"/>
                    <a:pt x="314" y="49"/>
                  </a:cubicBezTo>
                  <a:cubicBezTo>
                    <a:pt x="314" y="49"/>
                    <a:pt x="314" y="49"/>
                    <a:pt x="314" y="49"/>
                  </a:cubicBezTo>
                  <a:lnTo>
                    <a:pt x="308" y="49"/>
                  </a:lnTo>
                  <a:close/>
                  <a:moveTo>
                    <a:pt x="307" y="50"/>
                  </a:moveTo>
                  <a:cubicBezTo>
                    <a:pt x="307" y="50"/>
                    <a:pt x="307" y="50"/>
                    <a:pt x="307" y="50"/>
                  </a:cubicBezTo>
                  <a:cubicBezTo>
                    <a:pt x="312" y="50"/>
                    <a:pt x="312" y="50"/>
                    <a:pt x="312" y="50"/>
                  </a:cubicBezTo>
                  <a:cubicBezTo>
                    <a:pt x="312" y="50"/>
                    <a:pt x="312" y="50"/>
                    <a:pt x="312" y="50"/>
                  </a:cubicBezTo>
                  <a:lnTo>
                    <a:pt x="307" y="50"/>
                  </a:lnTo>
                  <a:close/>
                  <a:moveTo>
                    <a:pt x="319" y="50"/>
                  </a:moveTo>
                  <a:cubicBezTo>
                    <a:pt x="319" y="50"/>
                    <a:pt x="319" y="50"/>
                    <a:pt x="319" y="50"/>
                  </a:cubicBezTo>
                  <a:cubicBezTo>
                    <a:pt x="322" y="50"/>
                    <a:pt x="322" y="50"/>
                    <a:pt x="322" y="50"/>
                  </a:cubicBezTo>
                  <a:cubicBezTo>
                    <a:pt x="322" y="50"/>
                    <a:pt x="322" y="50"/>
                    <a:pt x="322" y="50"/>
                  </a:cubicBezTo>
                  <a:lnTo>
                    <a:pt x="319" y="50"/>
                  </a:lnTo>
                  <a:close/>
                  <a:moveTo>
                    <a:pt x="321" y="52"/>
                  </a:moveTo>
                  <a:cubicBezTo>
                    <a:pt x="323" y="52"/>
                    <a:pt x="323" y="52"/>
                    <a:pt x="323" y="52"/>
                  </a:cubicBezTo>
                  <a:cubicBezTo>
                    <a:pt x="326" y="52"/>
                    <a:pt x="326" y="52"/>
                    <a:pt x="326" y="52"/>
                  </a:cubicBezTo>
                  <a:lnTo>
                    <a:pt x="321" y="52"/>
                  </a:lnTo>
                  <a:close/>
                  <a:moveTo>
                    <a:pt x="329" y="52"/>
                  </a:moveTo>
                  <a:cubicBezTo>
                    <a:pt x="329" y="52"/>
                    <a:pt x="329" y="52"/>
                    <a:pt x="329" y="52"/>
                  </a:cubicBezTo>
                  <a:cubicBezTo>
                    <a:pt x="332" y="52"/>
                    <a:pt x="332" y="52"/>
                    <a:pt x="332" y="52"/>
                  </a:cubicBezTo>
                  <a:cubicBezTo>
                    <a:pt x="332" y="52"/>
                    <a:pt x="332" y="52"/>
                    <a:pt x="332" y="52"/>
                  </a:cubicBezTo>
                  <a:lnTo>
                    <a:pt x="329" y="52"/>
                  </a:lnTo>
                  <a:close/>
                  <a:moveTo>
                    <a:pt x="24" y="54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1" y="54"/>
                    <a:pt x="21" y="54"/>
                    <a:pt x="21" y="54"/>
                  </a:cubicBezTo>
                  <a:lnTo>
                    <a:pt x="24" y="54"/>
                  </a:lnTo>
                  <a:close/>
                  <a:moveTo>
                    <a:pt x="13" y="55"/>
                  </a:moveTo>
                  <a:cubicBezTo>
                    <a:pt x="13" y="55"/>
                    <a:pt x="13" y="55"/>
                    <a:pt x="13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lnTo>
                    <a:pt x="13" y="55"/>
                  </a:lnTo>
                  <a:close/>
                  <a:moveTo>
                    <a:pt x="336" y="64"/>
                  </a:moveTo>
                  <a:cubicBezTo>
                    <a:pt x="341" y="63"/>
                    <a:pt x="348" y="63"/>
                    <a:pt x="352" y="63"/>
                  </a:cubicBezTo>
                  <a:cubicBezTo>
                    <a:pt x="347" y="64"/>
                    <a:pt x="341" y="64"/>
                    <a:pt x="336" y="64"/>
                  </a:cubicBezTo>
                  <a:close/>
                  <a:moveTo>
                    <a:pt x="316" y="66"/>
                  </a:moveTo>
                  <a:cubicBezTo>
                    <a:pt x="316" y="65"/>
                    <a:pt x="316" y="65"/>
                    <a:pt x="316" y="65"/>
                  </a:cubicBezTo>
                  <a:cubicBezTo>
                    <a:pt x="323" y="65"/>
                    <a:pt x="323" y="65"/>
                    <a:pt x="323" y="65"/>
                  </a:cubicBezTo>
                  <a:cubicBezTo>
                    <a:pt x="323" y="66"/>
                    <a:pt x="323" y="66"/>
                    <a:pt x="323" y="66"/>
                  </a:cubicBezTo>
                  <a:lnTo>
                    <a:pt x="316" y="66"/>
                  </a:lnTo>
                  <a:close/>
                  <a:moveTo>
                    <a:pt x="19" y="68"/>
                  </a:moveTo>
                  <a:cubicBezTo>
                    <a:pt x="23" y="68"/>
                    <a:pt x="23" y="68"/>
                    <a:pt x="23" y="68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19" y="68"/>
                    <a:pt x="19" y="68"/>
                    <a:pt x="19" y="68"/>
                  </a:cubicBezTo>
                  <a:close/>
                  <a:moveTo>
                    <a:pt x="14" y="69"/>
                  </a:moveTo>
                  <a:cubicBezTo>
                    <a:pt x="14" y="68"/>
                    <a:pt x="14" y="68"/>
                    <a:pt x="14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7" y="69"/>
                    <a:pt x="17" y="69"/>
                    <a:pt x="17" y="69"/>
                  </a:cubicBezTo>
                  <a:lnTo>
                    <a:pt x="14" y="69"/>
                  </a:lnTo>
                  <a:close/>
                  <a:moveTo>
                    <a:pt x="331" y="72"/>
                  </a:moveTo>
                  <a:cubicBezTo>
                    <a:pt x="331" y="72"/>
                    <a:pt x="331" y="72"/>
                    <a:pt x="331" y="72"/>
                  </a:cubicBezTo>
                  <a:cubicBezTo>
                    <a:pt x="336" y="72"/>
                    <a:pt x="336" y="72"/>
                    <a:pt x="336" y="72"/>
                  </a:cubicBezTo>
                  <a:cubicBezTo>
                    <a:pt x="336" y="72"/>
                    <a:pt x="336" y="72"/>
                    <a:pt x="336" y="72"/>
                  </a:cubicBezTo>
                  <a:lnTo>
                    <a:pt x="331" y="72"/>
                  </a:lnTo>
                  <a:close/>
                  <a:moveTo>
                    <a:pt x="393" y="78"/>
                  </a:moveTo>
                  <a:cubicBezTo>
                    <a:pt x="392" y="78"/>
                    <a:pt x="392" y="78"/>
                    <a:pt x="392" y="78"/>
                  </a:cubicBezTo>
                  <a:cubicBezTo>
                    <a:pt x="394" y="77"/>
                    <a:pt x="394" y="77"/>
                    <a:pt x="394" y="77"/>
                  </a:cubicBezTo>
                  <a:cubicBezTo>
                    <a:pt x="393" y="77"/>
                    <a:pt x="393" y="77"/>
                    <a:pt x="393" y="78"/>
                  </a:cubicBezTo>
                  <a:close/>
                  <a:moveTo>
                    <a:pt x="360" y="77"/>
                  </a:moveTo>
                  <a:cubicBezTo>
                    <a:pt x="358" y="78"/>
                    <a:pt x="355" y="77"/>
                    <a:pt x="352" y="78"/>
                  </a:cubicBezTo>
                  <a:cubicBezTo>
                    <a:pt x="352" y="77"/>
                    <a:pt x="352" y="77"/>
                    <a:pt x="352" y="77"/>
                  </a:cubicBezTo>
                  <a:lnTo>
                    <a:pt x="360" y="77"/>
                  </a:lnTo>
                  <a:close/>
                  <a:moveTo>
                    <a:pt x="296" y="80"/>
                  </a:moveTo>
                  <a:cubicBezTo>
                    <a:pt x="294" y="80"/>
                    <a:pt x="294" y="80"/>
                    <a:pt x="294" y="80"/>
                  </a:cubicBezTo>
                  <a:cubicBezTo>
                    <a:pt x="294" y="80"/>
                    <a:pt x="295" y="79"/>
                    <a:pt x="296" y="80"/>
                  </a:cubicBezTo>
                  <a:close/>
                  <a:moveTo>
                    <a:pt x="317" y="81"/>
                  </a:moveTo>
                  <a:cubicBezTo>
                    <a:pt x="317" y="81"/>
                    <a:pt x="318" y="81"/>
                    <a:pt x="318" y="81"/>
                  </a:cubicBezTo>
                  <a:cubicBezTo>
                    <a:pt x="315" y="81"/>
                    <a:pt x="315" y="81"/>
                    <a:pt x="315" y="81"/>
                  </a:cubicBezTo>
                  <a:cubicBezTo>
                    <a:pt x="315" y="81"/>
                    <a:pt x="316" y="81"/>
                    <a:pt x="316" y="81"/>
                  </a:cubicBezTo>
                  <a:lnTo>
                    <a:pt x="317" y="81"/>
                  </a:lnTo>
                  <a:close/>
                  <a:moveTo>
                    <a:pt x="297" y="81"/>
                  </a:moveTo>
                  <a:cubicBezTo>
                    <a:pt x="294" y="81"/>
                    <a:pt x="290" y="81"/>
                    <a:pt x="288" y="81"/>
                  </a:cubicBezTo>
                  <a:cubicBezTo>
                    <a:pt x="291" y="81"/>
                    <a:pt x="294" y="81"/>
                    <a:pt x="297" y="81"/>
                  </a:cubicBezTo>
                  <a:cubicBezTo>
                    <a:pt x="303" y="81"/>
                    <a:pt x="309" y="81"/>
                    <a:pt x="314" y="81"/>
                  </a:cubicBezTo>
                  <a:cubicBezTo>
                    <a:pt x="309" y="82"/>
                    <a:pt x="303" y="81"/>
                    <a:pt x="297" y="81"/>
                  </a:cubicBezTo>
                  <a:close/>
                  <a:moveTo>
                    <a:pt x="255" y="83"/>
                  </a:moveTo>
                  <a:cubicBezTo>
                    <a:pt x="255" y="83"/>
                    <a:pt x="255" y="83"/>
                    <a:pt x="255" y="83"/>
                  </a:cubicBezTo>
                  <a:cubicBezTo>
                    <a:pt x="260" y="83"/>
                    <a:pt x="260" y="83"/>
                    <a:pt x="260" y="83"/>
                  </a:cubicBezTo>
                  <a:cubicBezTo>
                    <a:pt x="260" y="83"/>
                    <a:pt x="260" y="83"/>
                    <a:pt x="260" y="83"/>
                  </a:cubicBezTo>
                  <a:lnTo>
                    <a:pt x="255" y="83"/>
                  </a:lnTo>
                  <a:close/>
                  <a:moveTo>
                    <a:pt x="353" y="87"/>
                  </a:moveTo>
                  <a:cubicBezTo>
                    <a:pt x="353" y="86"/>
                    <a:pt x="353" y="86"/>
                    <a:pt x="353" y="86"/>
                  </a:cubicBezTo>
                  <a:cubicBezTo>
                    <a:pt x="357" y="86"/>
                    <a:pt x="357" y="86"/>
                    <a:pt x="357" y="86"/>
                  </a:cubicBezTo>
                  <a:cubicBezTo>
                    <a:pt x="357" y="87"/>
                    <a:pt x="357" y="87"/>
                    <a:pt x="357" y="87"/>
                  </a:cubicBezTo>
                  <a:lnTo>
                    <a:pt x="353" y="87"/>
                  </a:lnTo>
                  <a:close/>
                  <a:moveTo>
                    <a:pt x="378" y="88"/>
                  </a:moveTo>
                  <a:cubicBezTo>
                    <a:pt x="378" y="88"/>
                    <a:pt x="378" y="88"/>
                    <a:pt x="378" y="88"/>
                  </a:cubicBezTo>
                  <a:cubicBezTo>
                    <a:pt x="373" y="88"/>
                    <a:pt x="373" y="88"/>
                    <a:pt x="373" y="88"/>
                  </a:cubicBezTo>
                  <a:cubicBezTo>
                    <a:pt x="373" y="88"/>
                    <a:pt x="373" y="88"/>
                    <a:pt x="373" y="88"/>
                  </a:cubicBezTo>
                  <a:lnTo>
                    <a:pt x="378" y="88"/>
                  </a:lnTo>
                  <a:close/>
                  <a:moveTo>
                    <a:pt x="372" y="88"/>
                  </a:moveTo>
                  <a:cubicBezTo>
                    <a:pt x="372" y="88"/>
                    <a:pt x="372" y="88"/>
                    <a:pt x="372" y="88"/>
                  </a:cubicBezTo>
                  <a:cubicBezTo>
                    <a:pt x="367" y="88"/>
                    <a:pt x="367" y="88"/>
                    <a:pt x="367" y="88"/>
                  </a:cubicBezTo>
                  <a:cubicBezTo>
                    <a:pt x="367" y="88"/>
                    <a:pt x="367" y="88"/>
                    <a:pt x="367" y="88"/>
                  </a:cubicBezTo>
                  <a:lnTo>
                    <a:pt x="372" y="88"/>
                  </a:lnTo>
                  <a:close/>
                  <a:moveTo>
                    <a:pt x="22" y="89"/>
                  </a:moveTo>
                  <a:cubicBezTo>
                    <a:pt x="22" y="88"/>
                    <a:pt x="22" y="88"/>
                    <a:pt x="22" y="88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5" y="89"/>
                    <a:pt x="25" y="89"/>
                    <a:pt x="25" y="89"/>
                  </a:cubicBezTo>
                  <a:lnTo>
                    <a:pt x="22" y="89"/>
                  </a:lnTo>
                  <a:close/>
                  <a:moveTo>
                    <a:pt x="348" y="89"/>
                  </a:moveTo>
                  <a:cubicBezTo>
                    <a:pt x="351" y="88"/>
                    <a:pt x="354" y="88"/>
                    <a:pt x="357" y="88"/>
                  </a:cubicBezTo>
                  <a:cubicBezTo>
                    <a:pt x="357" y="88"/>
                    <a:pt x="357" y="88"/>
                    <a:pt x="357" y="89"/>
                  </a:cubicBezTo>
                  <a:lnTo>
                    <a:pt x="348" y="89"/>
                  </a:lnTo>
                  <a:close/>
                  <a:moveTo>
                    <a:pt x="393" y="89"/>
                  </a:moveTo>
                  <a:cubicBezTo>
                    <a:pt x="393" y="89"/>
                    <a:pt x="393" y="89"/>
                    <a:pt x="393" y="89"/>
                  </a:cubicBezTo>
                  <a:cubicBezTo>
                    <a:pt x="396" y="89"/>
                    <a:pt x="396" y="89"/>
                    <a:pt x="396" y="89"/>
                  </a:cubicBezTo>
                  <a:cubicBezTo>
                    <a:pt x="396" y="89"/>
                    <a:pt x="396" y="89"/>
                    <a:pt x="396" y="89"/>
                  </a:cubicBezTo>
                  <a:lnTo>
                    <a:pt x="393" y="89"/>
                  </a:lnTo>
                  <a:close/>
                  <a:moveTo>
                    <a:pt x="22" y="91"/>
                  </a:moveTo>
                  <a:cubicBezTo>
                    <a:pt x="22" y="91"/>
                    <a:pt x="22" y="91"/>
                    <a:pt x="22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91"/>
                    <a:pt x="24" y="91"/>
                    <a:pt x="25" y="91"/>
                  </a:cubicBezTo>
                  <a:lnTo>
                    <a:pt x="22" y="91"/>
                  </a:lnTo>
                  <a:close/>
                  <a:moveTo>
                    <a:pt x="362" y="93"/>
                  </a:moveTo>
                  <a:cubicBezTo>
                    <a:pt x="362" y="92"/>
                    <a:pt x="362" y="92"/>
                    <a:pt x="362" y="92"/>
                  </a:cubicBezTo>
                  <a:cubicBezTo>
                    <a:pt x="364" y="92"/>
                    <a:pt x="364" y="92"/>
                    <a:pt x="364" y="92"/>
                  </a:cubicBezTo>
                  <a:cubicBezTo>
                    <a:pt x="364" y="93"/>
                    <a:pt x="364" y="93"/>
                    <a:pt x="364" y="93"/>
                  </a:cubicBezTo>
                  <a:lnTo>
                    <a:pt x="362" y="93"/>
                  </a:lnTo>
                  <a:close/>
                  <a:moveTo>
                    <a:pt x="347" y="94"/>
                  </a:moveTo>
                  <a:cubicBezTo>
                    <a:pt x="347" y="94"/>
                    <a:pt x="347" y="94"/>
                    <a:pt x="347" y="94"/>
                  </a:cubicBezTo>
                  <a:cubicBezTo>
                    <a:pt x="354" y="94"/>
                    <a:pt x="354" y="94"/>
                    <a:pt x="354" y="94"/>
                  </a:cubicBezTo>
                  <a:cubicBezTo>
                    <a:pt x="354" y="94"/>
                    <a:pt x="354" y="94"/>
                    <a:pt x="354" y="94"/>
                  </a:cubicBezTo>
                  <a:lnTo>
                    <a:pt x="347" y="94"/>
                  </a:ln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65" y="94"/>
                    <a:pt x="365" y="94"/>
                    <a:pt x="365" y="94"/>
                  </a:cubicBezTo>
                  <a:cubicBezTo>
                    <a:pt x="365" y="94"/>
                    <a:pt x="365" y="94"/>
                    <a:pt x="365" y="94"/>
                  </a:cubicBezTo>
                  <a:lnTo>
                    <a:pt x="357" y="94"/>
                  </a:lnTo>
                  <a:close/>
                  <a:moveTo>
                    <a:pt x="367" y="94"/>
                  </a:moveTo>
                  <a:cubicBezTo>
                    <a:pt x="367" y="94"/>
                    <a:pt x="367" y="94"/>
                    <a:pt x="367" y="94"/>
                  </a:cubicBezTo>
                  <a:cubicBezTo>
                    <a:pt x="377" y="93"/>
                    <a:pt x="377" y="93"/>
                    <a:pt x="377" y="93"/>
                  </a:cubicBezTo>
                  <a:cubicBezTo>
                    <a:pt x="377" y="94"/>
                    <a:pt x="377" y="94"/>
                    <a:pt x="377" y="94"/>
                  </a:cubicBezTo>
                  <a:lnTo>
                    <a:pt x="367" y="94"/>
                  </a:lnTo>
                  <a:close/>
                  <a:moveTo>
                    <a:pt x="349" y="97"/>
                  </a:moveTo>
                  <a:cubicBezTo>
                    <a:pt x="349" y="96"/>
                    <a:pt x="349" y="96"/>
                    <a:pt x="349" y="96"/>
                  </a:cubicBezTo>
                  <a:cubicBezTo>
                    <a:pt x="363" y="96"/>
                    <a:pt x="363" y="96"/>
                    <a:pt x="363" y="96"/>
                  </a:cubicBezTo>
                  <a:cubicBezTo>
                    <a:pt x="363" y="97"/>
                    <a:pt x="363" y="97"/>
                    <a:pt x="363" y="97"/>
                  </a:cubicBezTo>
                  <a:lnTo>
                    <a:pt x="349" y="97"/>
                  </a:lnTo>
                  <a:close/>
                  <a:moveTo>
                    <a:pt x="313" y="102"/>
                  </a:moveTo>
                  <a:cubicBezTo>
                    <a:pt x="304" y="102"/>
                    <a:pt x="304" y="102"/>
                    <a:pt x="304" y="102"/>
                  </a:cubicBezTo>
                  <a:cubicBezTo>
                    <a:pt x="304" y="102"/>
                    <a:pt x="304" y="102"/>
                    <a:pt x="304" y="102"/>
                  </a:cubicBezTo>
                  <a:cubicBezTo>
                    <a:pt x="315" y="102"/>
                    <a:pt x="323" y="102"/>
                    <a:pt x="333" y="102"/>
                  </a:cubicBezTo>
                  <a:cubicBezTo>
                    <a:pt x="327" y="103"/>
                    <a:pt x="321" y="102"/>
                    <a:pt x="315" y="103"/>
                  </a:cubicBezTo>
                  <a:cubicBezTo>
                    <a:pt x="313" y="102"/>
                    <a:pt x="313" y="102"/>
                    <a:pt x="313" y="102"/>
                  </a:cubicBezTo>
                  <a:close/>
                  <a:moveTo>
                    <a:pt x="323" y="104"/>
                  </a:moveTo>
                  <a:cubicBezTo>
                    <a:pt x="328" y="104"/>
                    <a:pt x="328" y="104"/>
                    <a:pt x="328" y="104"/>
                  </a:cubicBezTo>
                  <a:cubicBezTo>
                    <a:pt x="327" y="105"/>
                    <a:pt x="325" y="104"/>
                    <a:pt x="323" y="104"/>
                  </a:cubicBezTo>
                  <a:close/>
                  <a:moveTo>
                    <a:pt x="329" y="104"/>
                  </a:moveTo>
                  <a:cubicBezTo>
                    <a:pt x="329" y="104"/>
                    <a:pt x="329" y="104"/>
                    <a:pt x="329" y="104"/>
                  </a:cubicBezTo>
                  <a:cubicBezTo>
                    <a:pt x="333" y="104"/>
                    <a:pt x="333" y="104"/>
                    <a:pt x="333" y="104"/>
                  </a:cubicBezTo>
                  <a:cubicBezTo>
                    <a:pt x="333" y="104"/>
                    <a:pt x="333" y="104"/>
                    <a:pt x="333" y="104"/>
                  </a:cubicBezTo>
                  <a:lnTo>
                    <a:pt x="329" y="104"/>
                  </a:lnTo>
                  <a:close/>
                  <a:moveTo>
                    <a:pt x="373" y="106"/>
                  </a:moveTo>
                  <a:cubicBezTo>
                    <a:pt x="373" y="106"/>
                    <a:pt x="373" y="106"/>
                    <a:pt x="373" y="106"/>
                  </a:cubicBezTo>
                  <a:cubicBezTo>
                    <a:pt x="370" y="106"/>
                    <a:pt x="370" y="106"/>
                    <a:pt x="370" y="106"/>
                  </a:cubicBezTo>
                  <a:cubicBezTo>
                    <a:pt x="370" y="106"/>
                    <a:pt x="370" y="106"/>
                    <a:pt x="370" y="106"/>
                  </a:cubicBezTo>
                  <a:lnTo>
                    <a:pt x="373" y="106"/>
                  </a:lnTo>
                  <a:close/>
                  <a:moveTo>
                    <a:pt x="341" y="105"/>
                  </a:moveTo>
                  <a:cubicBezTo>
                    <a:pt x="341" y="105"/>
                    <a:pt x="341" y="105"/>
                    <a:pt x="341" y="105"/>
                  </a:cubicBezTo>
                  <a:cubicBezTo>
                    <a:pt x="344" y="105"/>
                    <a:pt x="344" y="105"/>
                    <a:pt x="344" y="105"/>
                  </a:cubicBezTo>
                  <a:cubicBezTo>
                    <a:pt x="344" y="105"/>
                    <a:pt x="344" y="105"/>
                    <a:pt x="344" y="105"/>
                  </a:cubicBezTo>
                  <a:lnTo>
                    <a:pt x="341" y="105"/>
                  </a:lnTo>
                  <a:close/>
                  <a:moveTo>
                    <a:pt x="348" y="107"/>
                  </a:moveTo>
                  <a:cubicBezTo>
                    <a:pt x="348" y="107"/>
                    <a:pt x="349" y="106"/>
                    <a:pt x="349" y="106"/>
                  </a:cubicBezTo>
                  <a:cubicBezTo>
                    <a:pt x="346" y="105"/>
                    <a:pt x="346" y="105"/>
                    <a:pt x="346" y="105"/>
                  </a:cubicBezTo>
                  <a:cubicBezTo>
                    <a:pt x="346" y="105"/>
                    <a:pt x="346" y="105"/>
                    <a:pt x="346" y="105"/>
                  </a:cubicBezTo>
                  <a:cubicBezTo>
                    <a:pt x="354" y="105"/>
                    <a:pt x="354" y="105"/>
                    <a:pt x="354" y="105"/>
                  </a:cubicBezTo>
                  <a:cubicBezTo>
                    <a:pt x="354" y="105"/>
                    <a:pt x="354" y="105"/>
                    <a:pt x="354" y="105"/>
                  </a:cubicBezTo>
                  <a:cubicBezTo>
                    <a:pt x="349" y="105"/>
                    <a:pt x="351" y="107"/>
                    <a:pt x="348" y="107"/>
                  </a:cubicBezTo>
                  <a:close/>
                  <a:moveTo>
                    <a:pt x="375" y="108"/>
                  </a:moveTo>
                  <a:cubicBezTo>
                    <a:pt x="377" y="108"/>
                    <a:pt x="377" y="108"/>
                    <a:pt x="377" y="108"/>
                  </a:cubicBezTo>
                  <a:cubicBezTo>
                    <a:pt x="377" y="109"/>
                    <a:pt x="377" y="109"/>
                    <a:pt x="377" y="109"/>
                  </a:cubicBezTo>
                  <a:cubicBezTo>
                    <a:pt x="375" y="109"/>
                    <a:pt x="375" y="109"/>
                    <a:pt x="375" y="109"/>
                  </a:cubicBezTo>
                  <a:lnTo>
                    <a:pt x="375" y="108"/>
                  </a:lnTo>
                  <a:close/>
                  <a:moveTo>
                    <a:pt x="332" y="109"/>
                  </a:moveTo>
                  <a:cubicBezTo>
                    <a:pt x="332" y="109"/>
                    <a:pt x="332" y="109"/>
                    <a:pt x="332" y="109"/>
                  </a:cubicBezTo>
                  <a:cubicBezTo>
                    <a:pt x="351" y="109"/>
                    <a:pt x="351" y="109"/>
                    <a:pt x="351" y="109"/>
                  </a:cubicBezTo>
                  <a:cubicBezTo>
                    <a:pt x="351" y="109"/>
                    <a:pt x="351" y="109"/>
                    <a:pt x="351" y="109"/>
                  </a:cubicBezTo>
                  <a:lnTo>
                    <a:pt x="332" y="109"/>
                  </a:lnTo>
                  <a:close/>
                  <a:moveTo>
                    <a:pt x="262" y="115"/>
                  </a:moveTo>
                  <a:cubicBezTo>
                    <a:pt x="262" y="115"/>
                    <a:pt x="262" y="115"/>
                    <a:pt x="262" y="115"/>
                  </a:cubicBezTo>
                  <a:cubicBezTo>
                    <a:pt x="265" y="115"/>
                    <a:pt x="265" y="115"/>
                    <a:pt x="265" y="115"/>
                  </a:cubicBezTo>
                  <a:cubicBezTo>
                    <a:pt x="265" y="115"/>
                    <a:pt x="265" y="115"/>
                    <a:pt x="265" y="115"/>
                  </a:cubicBezTo>
                  <a:lnTo>
                    <a:pt x="262" y="115"/>
                  </a:lnTo>
                  <a:close/>
                  <a:moveTo>
                    <a:pt x="266" y="115"/>
                  </a:moveTo>
                  <a:cubicBezTo>
                    <a:pt x="266" y="115"/>
                    <a:pt x="266" y="115"/>
                    <a:pt x="266" y="115"/>
                  </a:cubicBezTo>
                  <a:cubicBezTo>
                    <a:pt x="269" y="115"/>
                    <a:pt x="269" y="115"/>
                    <a:pt x="269" y="115"/>
                  </a:cubicBezTo>
                  <a:cubicBezTo>
                    <a:pt x="269" y="115"/>
                    <a:pt x="269" y="115"/>
                    <a:pt x="269" y="115"/>
                  </a:cubicBezTo>
                  <a:lnTo>
                    <a:pt x="266" y="115"/>
                  </a:lnTo>
                  <a:close/>
                  <a:moveTo>
                    <a:pt x="285" y="115"/>
                  </a:moveTo>
                  <a:cubicBezTo>
                    <a:pt x="285" y="115"/>
                    <a:pt x="285" y="115"/>
                    <a:pt x="285" y="115"/>
                  </a:cubicBezTo>
                  <a:cubicBezTo>
                    <a:pt x="293" y="115"/>
                    <a:pt x="293" y="115"/>
                    <a:pt x="293" y="115"/>
                  </a:cubicBezTo>
                  <a:cubicBezTo>
                    <a:pt x="293" y="115"/>
                    <a:pt x="293" y="115"/>
                    <a:pt x="293" y="115"/>
                  </a:cubicBezTo>
                  <a:lnTo>
                    <a:pt x="285" y="115"/>
                  </a:lnTo>
                  <a:close/>
                  <a:moveTo>
                    <a:pt x="296" y="116"/>
                  </a:moveTo>
                  <a:cubicBezTo>
                    <a:pt x="296" y="115"/>
                    <a:pt x="296" y="115"/>
                    <a:pt x="296" y="115"/>
                  </a:cubicBezTo>
                  <a:cubicBezTo>
                    <a:pt x="303" y="115"/>
                    <a:pt x="303" y="115"/>
                    <a:pt x="303" y="115"/>
                  </a:cubicBezTo>
                  <a:cubicBezTo>
                    <a:pt x="303" y="116"/>
                    <a:pt x="303" y="116"/>
                    <a:pt x="303" y="116"/>
                  </a:cubicBezTo>
                  <a:lnTo>
                    <a:pt x="296" y="116"/>
                  </a:lnTo>
                  <a:close/>
                  <a:moveTo>
                    <a:pt x="305" y="116"/>
                  </a:moveTo>
                  <a:cubicBezTo>
                    <a:pt x="305" y="115"/>
                    <a:pt x="305" y="115"/>
                    <a:pt x="305" y="115"/>
                  </a:cubicBezTo>
                  <a:cubicBezTo>
                    <a:pt x="309" y="115"/>
                    <a:pt x="309" y="115"/>
                    <a:pt x="309" y="115"/>
                  </a:cubicBezTo>
                  <a:cubicBezTo>
                    <a:pt x="309" y="116"/>
                    <a:pt x="309" y="116"/>
                    <a:pt x="309" y="116"/>
                  </a:cubicBezTo>
                  <a:lnTo>
                    <a:pt x="305" y="116"/>
                  </a:lnTo>
                  <a:close/>
                  <a:moveTo>
                    <a:pt x="367" y="118"/>
                  </a:moveTo>
                  <a:cubicBezTo>
                    <a:pt x="365" y="118"/>
                    <a:pt x="365" y="118"/>
                    <a:pt x="365" y="118"/>
                  </a:cubicBezTo>
                  <a:cubicBezTo>
                    <a:pt x="365" y="118"/>
                    <a:pt x="365" y="118"/>
                    <a:pt x="365" y="118"/>
                  </a:cubicBezTo>
                  <a:cubicBezTo>
                    <a:pt x="367" y="118"/>
                    <a:pt x="367" y="118"/>
                    <a:pt x="367" y="118"/>
                  </a:cubicBezTo>
                  <a:close/>
                  <a:moveTo>
                    <a:pt x="372" y="118"/>
                  </a:moveTo>
                  <a:cubicBezTo>
                    <a:pt x="370" y="118"/>
                    <a:pt x="370" y="118"/>
                    <a:pt x="370" y="118"/>
                  </a:cubicBezTo>
                  <a:cubicBezTo>
                    <a:pt x="373" y="117"/>
                    <a:pt x="373" y="117"/>
                    <a:pt x="373" y="117"/>
                  </a:cubicBezTo>
                  <a:lnTo>
                    <a:pt x="372" y="118"/>
                  </a:lnTo>
                  <a:close/>
                  <a:moveTo>
                    <a:pt x="316" y="118"/>
                  </a:moveTo>
                  <a:cubicBezTo>
                    <a:pt x="316" y="118"/>
                    <a:pt x="316" y="118"/>
                    <a:pt x="316" y="118"/>
                  </a:cubicBezTo>
                  <a:cubicBezTo>
                    <a:pt x="337" y="118"/>
                    <a:pt x="337" y="118"/>
                    <a:pt x="337" y="118"/>
                  </a:cubicBezTo>
                  <a:cubicBezTo>
                    <a:pt x="337" y="118"/>
                    <a:pt x="337" y="118"/>
                    <a:pt x="337" y="118"/>
                  </a:cubicBezTo>
                  <a:lnTo>
                    <a:pt x="316" y="118"/>
                  </a:lnTo>
                  <a:close/>
                  <a:moveTo>
                    <a:pt x="321" y="120"/>
                  </a:moveTo>
                  <a:cubicBezTo>
                    <a:pt x="321" y="120"/>
                    <a:pt x="321" y="120"/>
                    <a:pt x="321" y="120"/>
                  </a:cubicBezTo>
                  <a:cubicBezTo>
                    <a:pt x="329" y="120"/>
                    <a:pt x="329" y="120"/>
                    <a:pt x="329" y="120"/>
                  </a:cubicBezTo>
                  <a:cubicBezTo>
                    <a:pt x="329" y="120"/>
                    <a:pt x="329" y="120"/>
                    <a:pt x="329" y="120"/>
                  </a:cubicBezTo>
                  <a:lnTo>
                    <a:pt x="321" y="120"/>
                  </a:lnTo>
                  <a:close/>
                  <a:moveTo>
                    <a:pt x="341" y="121"/>
                  </a:moveTo>
                  <a:cubicBezTo>
                    <a:pt x="337" y="121"/>
                    <a:pt x="337" y="121"/>
                    <a:pt x="337" y="121"/>
                  </a:cubicBezTo>
                  <a:cubicBezTo>
                    <a:pt x="337" y="120"/>
                    <a:pt x="337" y="120"/>
                    <a:pt x="337" y="120"/>
                  </a:cubicBezTo>
                  <a:cubicBezTo>
                    <a:pt x="336" y="120"/>
                    <a:pt x="334" y="120"/>
                    <a:pt x="332" y="120"/>
                  </a:cubicBezTo>
                  <a:cubicBezTo>
                    <a:pt x="332" y="120"/>
                    <a:pt x="332" y="120"/>
                    <a:pt x="333" y="120"/>
                  </a:cubicBezTo>
                  <a:cubicBezTo>
                    <a:pt x="333" y="119"/>
                    <a:pt x="333" y="119"/>
                    <a:pt x="333" y="119"/>
                  </a:cubicBezTo>
                  <a:cubicBezTo>
                    <a:pt x="334" y="119"/>
                    <a:pt x="334" y="119"/>
                    <a:pt x="334" y="119"/>
                  </a:cubicBezTo>
                  <a:cubicBezTo>
                    <a:pt x="333" y="120"/>
                    <a:pt x="333" y="120"/>
                    <a:pt x="333" y="120"/>
                  </a:cubicBezTo>
                  <a:cubicBezTo>
                    <a:pt x="336" y="119"/>
                    <a:pt x="338" y="120"/>
                    <a:pt x="341" y="121"/>
                  </a:cubicBezTo>
                  <a:cubicBezTo>
                    <a:pt x="343" y="121"/>
                    <a:pt x="343" y="121"/>
                    <a:pt x="343" y="121"/>
                  </a:cubicBezTo>
                  <a:cubicBezTo>
                    <a:pt x="343" y="120"/>
                    <a:pt x="344" y="120"/>
                    <a:pt x="344" y="120"/>
                  </a:cubicBezTo>
                  <a:cubicBezTo>
                    <a:pt x="344" y="119"/>
                    <a:pt x="342" y="120"/>
                    <a:pt x="341" y="120"/>
                  </a:cubicBezTo>
                  <a:cubicBezTo>
                    <a:pt x="341" y="119"/>
                    <a:pt x="341" y="119"/>
                    <a:pt x="340" y="119"/>
                  </a:cubicBezTo>
                  <a:cubicBezTo>
                    <a:pt x="342" y="119"/>
                    <a:pt x="347" y="119"/>
                    <a:pt x="349" y="118"/>
                  </a:cubicBezTo>
                  <a:cubicBezTo>
                    <a:pt x="341" y="118"/>
                    <a:pt x="341" y="118"/>
                    <a:pt x="341" y="118"/>
                  </a:cubicBezTo>
                  <a:cubicBezTo>
                    <a:pt x="352" y="118"/>
                    <a:pt x="352" y="118"/>
                    <a:pt x="352" y="118"/>
                  </a:cubicBezTo>
                  <a:cubicBezTo>
                    <a:pt x="351" y="118"/>
                    <a:pt x="351" y="118"/>
                    <a:pt x="350" y="118"/>
                  </a:cubicBezTo>
                  <a:cubicBezTo>
                    <a:pt x="351" y="119"/>
                    <a:pt x="353" y="119"/>
                    <a:pt x="355" y="119"/>
                  </a:cubicBezTo>
                  <a:cubicBezTo>
                    <a:pt x="356" y="119"/>
                    <a:pt x="357" y="119"/>
                    <a:pt x="358" y="120"/>
                  </a:cubicBezTo>
                  <a:cubicBezTo>
                    <a:pt x="357" y="119"/>
                    <a:pt x="356" y="119"/>
                    <a:pt x="355" y="119"/>
                  </a:cubicBezTo>
                  <a:cubicBezTo>
                    <a:pt x="354" y="119"/>
                    <a:pt x="353" y="119"/>
                    <a:pt x="351" y="119"/>
                  </a:cubicBezTo>
                  <a:cubicBezTo>
                    <a:pt x="353" y="120"/>
                    <a:pt x="348" y="119"/>
                    <a:pt x="349" y="120"/>
                  </a:cubicBezTo>
                  <a:cubicBezTo>
                    <a:pt x="349" y="120"/>
                    <a:pt x="350" y="121"/>
                    <a:pt x="350" y="121"/>
                  </a:cubicBezTo>
                  <a:cubicBezTo>
                    <a:pt x="343" y="121"/>
                    <a:pt x="343" y="121"/>
                    <a:pt x="343" y="121"/>
                  </a:cubicBezTo>
                  <a:cubicBezTo>
                    <a:pt x="342" y="121"/>
                    <a:pt x="341" y="121"/>
                    <a:pt x="341" y="121"/>
                  </a:cubicBezTo>
                  <a:close/>
                  <a:moveTo>
                    <a:pt x="350" y="122"/>
                  </a:moveTo>
                  <a:cubicBezTo>
                    <a:pt x="350" y="122"/>
                    <a:pt x="350" y="122"/>
                    <a:pt x="350" y="122"/>
                  </a:cubicBezTo>
                  <a:cubicBezTo>
                    <a:pt x="354" y="122"/>
                    <a:pt x="354" y="122"/>
                    <a:pt x="354" y="122"/>
                  </a:cubicBezTo>
                  <a:cubicBezTo>
                    <a:pt x="354" y="122"/>
                    <a:pt x="354" y="122"/>
                    <a:pt x="354" y="122"/>
                  </a:cubicBezTo>
                  <a:lnTo>
                    <a:pt x="350" y="122"/>
                  </a:lnTo>
                  <a:close/>
                  <a:moveTo>
                    <a:pt x="376" y="124"/>
                  </a:moveTo>
                  <a:cubicBezTo>
                    <a:pt x="376" y="124"/>
                    <a:pt x="376" y="124"/>
                    <a:pt x="376" y="124"/>
                  </a:cubicBezTo>
                  <a:cubicBezTo>
                    <a:pt x="372" y="124"/>
                    <a:pt x="372" y="124"/>
                    <a:pt x="372" y="124"/>
                  </a:cubicBezTo>
                  <a:cubicBezTo>
                    <a:pt x="372" y="124"/>
                    <a:pt x="372" y="124"/>
                    <a:pt x="372" y="124"/>
                  </a:cubicBezTo>
                  <a:lnTo>
                    <a:pt x="376" y="124"/>
                  </a:lnTo>
                  <a:close/>
                  <a:moveTo>
                    <a:pt x="370" y="124"/>
                  </a:moveTo>
                  <a:cubicBezTo>
                    <a:pt x="370" y="124"/>
                    <a:pt x="370" y="124"/>
                    <a:pt x="370" y="124"/>
                  </a:cubicBezTo>
                  <a:cubicBezTo>
                    <a:pt x="349" y="124"/>
                    <a:pt x="349" y="124"/>
                    <a:pt x="349" y="124"/>
                  </a:cubicBezTo>
                  <a:cubicBezTo>
                    <a:pt x="349" y="124"/>
                    <a:pt x="349" y="124"/>
                    <a:pt x="349" y="124"/>
                  </a:cubicBezTo>
                  <a:lnTo>
                    <a:pt x="370" y="124"/>
                  </a:lnTo>
                  <a:close/>
                  <a:moveTo>
                    <a:pt x="344" y="124"/>
                  </a:moveTo>
                  <a:cubicBezTo>
                    <a:pt x="348" y="124"/>
                    <a:pt x="348" y="124"/>
                    <a:pt x="348" y="124"/>
                  </a:cubicBezTo>
                  <a:cubicBezTo>
                    <a:pt x="348" y="124"/>
                    <a:pt x="348" y="124"/>
                    <a:pt x="348" y="124"/>
                  </a:cubicBezTo>
                  <a:cubicBezTo>
                    <a:pt x="344" y="124"/>
                    <a:pt x="344" y="124"/>
                    <a:pt x="344" y="124"/>
                  </a:cubicBezTo>
                  <a:close/>
                  <a:moveTo>
                    <a:pt x="327" y="124"/>
                  </a:moveTo>
                  <a:cubicBezTo>
                    <a:pt x="327" y="124"/>
                    <a:pt x="327" y="124"/>
                    <a:pt x="327" y="124"/>
                  </a:cubicBezTo>
                  <a:cubicBezTo>
                    <a:pt x="331" y="124"/>
                    <a:pt x="331" y="124"/>
                    <a:pt x="331" y="124"/>
                  </a:cubicBezTo>
                  <a:cubicBezTo>
                    <a:pt x="331" y="124"/>
                    <a:pt x="331" y="124"/>
                    <a:pt x="331" y="124"/>
                  </a:cubicBezTo>
                  <a:lnTo>
                    <a:pt x="327" y="124"/>
                  </a:lnTo>
                  <a:close/>
                  <a:moveTo>
                    <a:pt x="392" y="125"/>
                  </a:moveTo>
                  <a:cubicBezTo>
                    <a:pt x="395" y="125"/>
                    <a:pt x="395" y="125"/>
                    <a:pt x="395" y="125"/>
                  </a:cubicBezTo>
                  <a:cubicBezTo>
                    <a:pt x="395" y="125"/>
                    <a:pt x="395" y="125"/>
                    <a:pt x="395" y="125"/>
                  </a:cubicBezTo>
                  <a:cubicBezTo>
                    <a:pt x="392" y="125"/>
                    <a:pt x="392" y="125"/>
                    <a:pt x="392" y="125"/>
                  </a:cubicBezTo>
                  <a:close/>
                  <a:moveTo>
                    <a:pt x="346" y="125"/>
                  </a:moveTo>
                  <a:cubicBezTo>
                    <a:pt x="346" y="125"/>
                    <a:pt x="346" y="125"/>
                    <a:pt x="346" y="125"/>
                  </a:cubicBezTo>
                  <a:cubicBezTo>
                    <a:pt x="349" y="125"/>
                    <a:pt x="349" y="125"/>
                    <a:pt x="349" y="125"/>
                  </a:cubicBezTo>
                  <a:cubicBezTo>
                    <a:pt x="349" y="125"/>
                    <a:pt x="349" y="125"/>
                    <a:pt x="349" y="125"/>
                  </a:cubicBezTo>
                  <a:lnTo>
                    <a:pt x="346" y="125"/>
                  </a:lnTo>
                  <a:close/>
                  <a:moveTo>
                    <a:pt x="360" y="126"/>
                  </a:moveTo>
                  <a:cubicBezTo>
                    <a:pt x="360" y="126"/>
                    <a:pt x="360" y="126"/>
                    <a:pt x="360" y="126"/>
                  </a:cubicBezTo>
                  <a:cubicBezTo>
                    <a:pt x="350" y="126"/>
                    <a:pt x="350" y="126"/>
                    <a:pt x="350" y="126"/>
                  </a:cubicBezTo>
                  <a:cubicBezTo>
                    <a:pt x="350" y="126"/>
                    <a:pt x="350" y="126"/>
                    <a:pt x="350" y="126"/>
                  </a:cubicBezTo>
                  <a:lnTo>
                    <a:pt x="360" y="126"/>
                  </a:lnTo>
                  <a:close/>
                  <a:moveTo>
                    <a:pt x="342" y="126"/>
                  </a:moveTo>
                  <a:cubicBezTo>
                    <a:pt x="343" y="126"/>
                    <a:pt x="343" y="126"/>
                    <a:pt x="343" y="126"/>
                  </a:cubicBezTo>
                  <a:cubicBezTo>
                    <a:pt x="343" y="126"/>
                    <a:pt x="343" y="126"/>
                    <a:pt x="342" y="126"/>
                  </a:cubicBezTo>
                  <a:cubicBezTo>
                    <a:pt x="342" y="126"/>
                    <a:pt x="342" y="126"/>
                    <a:pt x="342" y="126"/>
                  </a:cubicBezTo>
                  <a:cubicBezTo>
                    <a:pt x="340" y="127"/>
                    <a:pt x="341" y="126"/>
                    <a:pt x="342" y="126"/>
                  </a:cubicBezTo>
                  <a:close/>
                  <a:moveTo>
                    <a:pt x="324" y="129"/>
                  </a:moveTo>
                  <a:cubicBezTo>
                    <a:pt x="324" y="128"/>
                    <a:pt x="324" y="128"/>
                    <a:pt x="324" y="128"/>
                  </a:cubicBezTo>
                  <a:cubicBezTo>
                    <a:pt x="332" y="128"/>
                    <a:pt x="332" y="128"/>
                    <a:pt x="332" y="128"/>
                  </a:cubicBezTo>
                  <a:cubicBezTo>
                    <a:pt x="332" y="129"/>
                    <a:pt x="332" y="129"/>
                    <a:pt x="332" y="129"/>
                  </a:cubicBezTo>
                  <a:lnTo>
                    <a:pt x="324" y="129"/>
                  </a:lnTo>
                  <a:close/>
                  <a:moveTo>
                    <a:pt x="366" y="130"/>
                  </a:moveTo>
                  <a:cubicBezTo>
                    <a:pt x="366" y="130"/>
                    <a:pt x="366" y="130"/>
                    <a:pt x="366" y="130"/>
                  </a:cubicBezTo>
                  <a:cubicBezTo>
                    <a:pt x="358" y="130"/>
                    <a:pt x="358" y="130"/>
                    <a:pt x="358" y="130"/>
                  </a:cubicBezTo>
                  <a:cubicBezTo>
                    <a:pt x="358" y="130"/>
                    <a:pt x="358" y="130"/>
                    <a:pt x="358" y="130"/>
                  </a:cubicBezTo>
                  <a:lnTo>
                    <a:pt x="366" y="130"/>
                  </a:lnTo>
                  <a:close/>
                  <a:moveTo>
                    <a:pt x="334" y="130"/>
                  </a:moveTo>
                  <a:cubicBezTo>
                    <a:pt x="354" y="130"/>
                    <a:pt x="354" y="130"/>
                    <a:pt x="354" y="130"/>
                  </a:cubicBezTo>
                  <a:cubicBezTo>
                    <a:pt x="354" y="131"/>
                    <a:pt x="354" y="131"/>
                    <a:pt x="354" y="131"/>
                  </a:cubicBezTo>
                  <a:cubicBezTo>
                    <a:pt x="334" y="131"/>
                    <a:pt x="334" y="131"/>
                    <a:pt x="334" y="131"/>
                  </a:cubicBezTo>
                  <a:lnTo>
                    <a:pt x="334" y="130"/>
                  </a:lnTo>
                  <a:close/>
                  <a:moveTo>
                    <a:pt x="316" y="131"/>
                  </a:moveTo>
                  <a:cubicBezTo>
                    <a:pt x="316" y="131"/>
                    <a:pt x="316" y="131"/>
                    <a:pt x="316" y="131"/>
                  </a:cubicBezTo>
                  <a:cubicBezTo>
                    <a:pt x="319" y="131"/>
                    <a:pt x="319" y="131"/>
                    <a:pt x="319" y="131"/>
                  </a:cubicBezTo>
                  <a:cubicBezTo>
                    <a:pt x="319" y="131"/>
                    <a:pt x="319" y="131"/>
                    <a:pt x="319" y="131"/>
                  </a:cubicBezTo>
                  <a:lnTo>
                    <a:pt x="316" y="131"/>
                  </a:lnTo>
                  <a:close/>
                  <a:moveTo>
                    <a:pt x="382" y="131"/>
                  </a:moveTo>
                  <a:cubicBezTo>
                    <a:pt x="382" y="131"/>
                    <a:pt x="382" y="131"/>
                    <a:pt x="382" y="131"/>
                  </a:cubicBezTo>
                  <a:cubicBezTo>
                    <a:pt x="374" y="131"/>
                    <a:pt x="374" y="131"/>
                    <a:pt x="374" y="131"/>
                  </a:cubicBezTo>
                  <a:cubicBezTo>
                    <a:pt x="374" y="131"/>
                    <a:pt x="374" y="131"/>
                    <a:pt x="374" y="131"/>
                  </a:cubicBezTo>
                  <a:lnTo>
                    <a:pt x="382" y="131"/>
                  </a:lnTo>
                  <a:close/>
                  <a:moveTo>
                    <a:pt x="354" y="131"/>
                  </a:moveTo>
                  <a:cubicBezTo>
                    <a:pt x="354" y="131"/>
                    <a:pt x="354" y="131"/>
                    <a:pt x="354" y="131"/>
                  </a:cubicBezTo>
                  <a:cubicBezTo>
                    <a:pt x="354" y="131"/>
                    <a:pt x="353" y="132"/>
                    <a:pt x="353" y="132"/>
                  </a:cubicBezTo>
                  <a:cubicBezTo>
                    <a:pt x="356" y="132"/>
                    <a:pt x="356" y="132"/>
                    <a:pt x="356" y="132"/>
                  </a:cubicBezTo>
                  <a:cubicBezTo>
                    <a:pt x="355" y="132"/>
                    <a:pt x="353" y="132"/>
                    <a:pt x="352" y="132"/>
                  </a:cubicBezTo>
                  <a:cubicBezTo>
                    <a:pt x="352" y="132"/>
                    <a:pt x="352" y="132"/>
                    <a:pt x="352" y="132"/>
                  </a:cubicBezTo>
                  <a:cubicBezTo>
                    <a:pt x="352" y="132"/>
                    <a:pt x="352" y="132"/>
                    <a:pt x="352" y="132"/>
                  </a:cubicBezTo>
                  <a:cubicBezTo>
                    <a:pt x="352" y="132"/>
                    <a:pt x="352" y="132"/>
                    <a:pt x="352" y="132"/>
                  </a:cubicBezTo>
                  <a:cubicBezTo>
                    <a:pt x="352" y="132"/>
                    <a:pt x="353" y="132"/>
                    <a:pt x="353" y="131"/>
                  </a:cubicBezTo>
                  <a:cubicBezTo>
                    <a:pt x="353" y="131"/>
                    <a:pt x="353" y="131"/>
                    <a:pt x="353" y="131"/>
                  </a:cubicBezTo>
                  <a:lnTo>
                    <a:pt x="354" y="131"/>
                  </a:lnTo>
                  <a:close/>
                  <a:moveTo>
                    <a:pt x="329" y="132"/>
                  </a:moveTo>
                  <a:cubicBezTo>
                    <a:pt x="347" y="131"/>
                    <a:pt x="347" y="131"/>
                    <a:pt x="347" y="131"/>
                  </a:cubicBezTo>
                  <a:cubicBezTo>
                    <a:pt x="347" y="132"/>
                    <a:pt x="347" y="132"/>
                    <a:pt x="348" y="132"/>
                  </a:cubicBezTo>
                  <a:cubicBezTo>
                    <a:pt x="348" y="132"/>
                    <a:pt x="348" y="132"/>
                    <a:pt x="348" y="132"/>
                  </a:cubicBezTo>
                  <a:cubicBezTo>
                    <a:pt x="348" y="132"/>
                    <a:pt x="348" y="131"/>
                    <a:pt x="349" y="131"/>
                  </a:cubicBezTo>
                  <a:cubicBezTo>
                    <a:pt x="349" y="131"/>
                    <a:pt x="349" y="131"/>
                    <a:pt x="349" y="131"/>
                  </a:cubicBezTo>
                  <a:cubicBezTo>
                    <a:pt x="351" y="131"/>
                    <a:pt x="351" y="131"/>
                    <a:pt x="351" y="131"/>
                  </a:cubicBezTo>
                  <a:cubicBezTo>
                    <a:pt x="351" y="131"/>
                    <a:pt x="351" y="131"/>
                    <a:pt x="351" y="131"/>
                  </a:cubicBezTo>
                  <a:cubicBezTo>
                    <a:pt x="350" y="131"/>
                    <a:pt x="350" y="131"/>
                    <a:pt x="349" y="132"/>
                  </a:cubicBezTo>
                  <a:cubicBezTo>
                    <a:pt x="349" y="132"/>
                    <a:pt x="350" y="132"/>
                    <a:pt x="350" y="132"/>
                  </a:cubicBezTo>
                  <a:cubicBezTo>
                    <a:pt x="350" y="132"/>
                    <a:pt x="351" y="132"/>
                    <a:pt x="351" y="132"/>
                  </a:cubicBezTo>
                  <a:cubicBezTo>
                    <a:pt x="351" y="132"/>
                    <a:pt x="350" y="132"/>
                    <a:pt x="350" y="132"/>
                  </a:cubicBezTo>
                  <a:cubicBezTo>
                    <a:pt x="349" y="132"/>
                    <a:pt x="348" y="132"/>
                    <a:pt x="348" y="132"/>
                  </a:cubicBezTo>
                  <a:cubicBezTo>
                    <a:pt x="348" y="132"/>
                    <a:pt x="348" y="132"/>
                    <a:pt x="348" y="132"/>
                  </a:cubicBezTo>
                  <a:cubicBezTo>
                    <a:pt x="348" y="132"/>
                    <a:pt x="348" y="132"/>
                    <a:pt x="348" y="132"/>
                  </a:cubicBezTo>
                  <a:cubicBezTo>
                    <a:pt x="341" y="132"/>
                    <a:pt x="335" y="132"/>
                    <a:pt x="329" y="132"/>
                  </a:cubicBezTo>
                  <a:close/>
                  <a:moveTo>
                    <a:pt x="357" y="132"/>
                  </a:moveTo>
                  <a:cubicBezTo>
                    <a:pt x="358" y="132"/>
                    <a:pt x="358" y="132"/>
                    <a:pt x="358" y="132"/>
                  </a:cubicBezTo>
                  <a:cubicBezTo>
                    <a:pt x="357" y="131"/>
                    <a:pt x="357" y="131"/>
                    <a:pt x="357" y="131"/>
                  </a:cubicBezTo>
                  <a:cubicBezTo>
                    <a:pt x="366" y="131"/>
                    <a:pt x="366" y="131"/>
                    <a:pt x="366" y="131"/>
                  </a:cubicBezTo>
                  <a:cubicBezTo>
                    <a:pt x="366" y="132"/>
                    <a:pt x="366" y="132"/>
                    <a:pt x="366" y="132"/>
                  </a:cubicBezTo>
                  <a:cubicBezTo>
                    <a:pt x="364" y="132"/>
                    <a:pt x="360" y="132"/>
                    <a:pt x="357" y="132"/>
                  </a:cubicBezTo>
                  <a:close/>
                  <a:moveTo>
                    <a:pt x="346" y="134"/>
                  </a:moveTo>
                  <a:cubicBezTo>
                    <a:pt x="346" y="134"/>
                    <a:pt x="346" y="134"/>
                    <a:pt x="346" y="134"/>
                  </a:cubicBezTo>
                  <a:cubicBezTo>
                    <a:pt x="343" y="134"/>
                    <a:pt x="343" y="134"/>
                    <a:pt x="343" y="134"/>
                  </a:cubicBezTo>
                  <a:cubicBezTo>
                    <a:pt x="343" y="134"/>
                    <a:pt x="343" y="134"/>
                    <a:pt x="343" y="134"/>
                  </a:cubicBezTo>
                  <a:lnTo>
                    <a:pt x="346" y="134"/>
                  </a:lnTo>
                  <a:close/>
                  <a:moveTo>
                    <a:pt x="314" y="134"/>
                  </a:moveTo>
                  <a:cubicBezTo>
                    <a:pt x="316" y="134"/>
                    <a:pt x="318" y="134"/>
                    <a:pt x="321" y="134"/>
                  </a:cubicBezTo>
                  <a:cubicBezTo>
                    <a:pt x="327" y="134"/>
                    <a:pt x="334" y="133"/>
                    <a:pt x="341" y="134"/>
                  </a:cubicBezTo>
                  <a:cubicBezTo>
                    <a:pt x="336" y="134"/>
                    <a:pt x="336" y="134"/>
                    <a:pt x="336" y="134"/>
                  </a:cubicBezTo>
                  <a:cubicBezTo>
                    <a:pt x="331" y="134"/>
                    <a:pt x="326" y="134"/>
                    <a:pt x="321" y="134"/>
                  </a:cubicBezTo>
                  <a:cubicBezTo>
                    <a:pt x="318" y="134"/>
                    <a:pt x="316" y="134"/>
                    <a:pt x="314" y="134"/>
                  </a:cubicBezTo>
                  <a:close/>
                  <a:moveTo>
                    <a:pt x="295" y="134"/>
                  </a:moveTo>
                  <a:cubicBezTo>
                    <a:pt x="295" y="134"/>
                    <a:pt x="295" y="134"/>
                    <a:pt x="295" y="134"/>
                  </a:cubicBezTo>
                  <a:cubicBezTo>
                    <a:pt x="297" y="134"/>
                    <a:pt x="297" y="134"/>
                    <a:pt x="297" y="134"/>
                  </a:cubicBezTo>
                  <a:cubicBezTo>
                    <a:pt x="297" y="134"/>
                    <a:pt x="297" y="134"/>
                    <a:pt x="297" y="134"/>
                  </a:cubicBezTo>
                  <a:cubicBezTo>
                    <a:pt x="296" y="134"/>
                    <a:pt x="296" y="134"/>
                    <a:pt x="295" y="135"/>
                  </a:cubicBezTo>
                  <a:lnTo>
                    <a:pt x="295" y="134"/>
                  </a:lnTo>
                  <a:close/>
                  <a:moveTo>
                    <a:pt x="339" y="135"/>
                  </a:moveTo>
                  <a:cubicBezTo>
                    <a:pt x="339" y="135"/>
                    <a:pt x="339" y="135"/>
                    <a:pt x="339" y="135"/>
                  </a:cubicBezTo>
                  <a:cubicBezTo>
                    <a:pt x="343" y="135"/>
                    <a:pt x="343" y="135"/>
                    <a:pt x="343" y="135"/>
                  </a:cubicBezTo>
                  <a:cubicBezTo>
                    <a:pt x="343" y="135"/>
                    <a:pt x="343" y="135"/>
                    <a:pt x="343" y="135"/>
                  </a:cubicBezTo>
                  <a:lnTo>
                    <a:pt x="339" y="135"/>
                  </a:lnTo>
                  <a:close/>
                  <a:moveTo>
                    <a:pt x="390" y="137"/>
                  </a:moveTo>
                  <a:cubicBezTo>
                    <a:pt x="390" y="137"/>
                    <a:pt x="390" y="137"/>
                    <a:pt x="390" y="137"/>
                  </a:cubicBezTo>
                  <a:cubicBezTo>
                    <a:pt x="402" y="137"/>
                    <a:pt x="402" y="137"/>
                    <a:pt x="402" y="137"/>
                  </a:cubicBezTo>
                  <a:cubicBezTo>
                    <a:pt x="402" y="137"/>
                    <a:pt x="402" y="137"/>
                    <a:pt x="402" y="137"/>
                  </a:cubicBezTo>
                  <a:lnTo>
                    <a:pt x="390" y="137"/>
                  </a:lnTo>
                  <a:close/>
                  <a:moveTo>
                    <a:pt x="407" y="138"/>
                  </a:moveTo>
                  <a:cubicBezTo>
                    <a:pt x="407" y="137"/>
                    <a:pt x="407" y="137"/>
                    <a:pt x="407" y="137"/>
                  </a:cubicBezTo>
                  <a:cubicBezTo>
                    <a:pt x="411" y="137"/>
                    <a:pt x="411" y="137"/>
                    <a:pt x="411" y="137"/>
                  </a:cubicBezTo>
                  <a:cubicBezTo>
                    <a:pt x="411" y="138"/>
                    <a:pt x="411" y="138"/>
                    <a:pt x="411" y="138"/>
                  </a:cubicBezTo>
                  <a:lnTo>
                    <a:pt x="407" y="138"/>
                  </a:lnTo>
                  <a:close/>
                  <a:moveTo>
                    <a:pt x="355" y="139"/>
                  </a:moveTo>
                  <a:cubicBezTo>
                    <a:pt x="358" y="138"/>
                    <a:pt x="358" y="138"/>
                    <a:pt x="358" y="138"/>
                  </a:cubicBezTo>
                  <a:cubicBezTo>
                    <a:pt x="357" y="139"/>
                    <a:pt x="357" y="139"/>
                    <a:pt x="357" y="139"/>
                  </a:cubicBezTo>
                  <a:lnTo>
                    <a:pt x="355" y="139"/>
                  </a:lnTo>
                  <a:close/>
                  <a:moveTo>
                    <a:pt x="397" y="141"/>
                  </a:moveTo>
                  <a:cubicBezTo>
                    <a:pt x="397" y="140"/>
                    <a:pt x="397" y="140"/>
                    <a:pt x="397" y="140"/>
                  </a:cubicBezTo>
                  <a:cubicBezTo>
                    <a:pt x="399" y="140"/>
                    <a:pt x="399" y="140"/>
                    <a:pt x="399" y="140"/>
                  </a:cubicBezTo>
                  <a:cubicBezTo>
                    <a:pt x="399" y="141"/>
                    <a:pt x="399" y="141"/>
                    <a:pt x="399" y="141"/>
                  </a:cubicBezTo>
                  <a:lnTo>
                    <a:pt x="397" y="141"/>
                  </a:lnTo>
                  <a:close/>
                  <a:moveTo>
                    <a:pt x="394" y="145"/>
                  </a:moveTo>
                  <a:cubicBezTo>
                    <a:pt x="394" y="145"/>
                    <a:pt x="394" y="145"/>
                    <a:pt x="394" y="145"/>
                  </a:cubicBezTo>
                  <a:cubicBezTo>
                    <a:pt x="398" y="145"/>
                    <a:pt x="398" y="145"/>
                    <a:pt x="398" y="145"/>
                  </a:cubicBezTo>
                  <a:cubicBezTo>
                    <a:pt x="398" y="145"/>
                    <a:pt x="398" y="145"/>
                    <a:pt x="398" y="145"/>
                  </a:cubicBezTo>
                  <a:lnTo>
                    <a:pt x="394" y="145"/>
                  </a:lnTo>
                  <a:close/>
                  <a:moveTo>
                    <a:pt x="46" y="150"/>
                  </a:moveTo>
                  <a:cubicBezTo>
                    <a:pt x="46" y="151"/>
                    <a:pt x="46" y="151"/>
                    <a:pt x="46" y="151"/>
                  </a:cubicBezTo>
                  <a:cubicBezTo>
                    <a:pt x="41" y="151"/>
                    <a:pt x="41" y="151"/>
                    <a:pt x="41" y="151"/>
                  </a:cubicBezTo>
                  <a:cubicBezTo>
                    <a:pt x="41" y="150"/>
                    <a:pt x="41" y="150"/>
                    <a:pt x="41" y="150"/>
                  </a:cubicBezTo>
                  <a:lnTo>
                    <a:pt x="46" y="150"/>
                  </a:lnTo>
                  <a:close/>
                  <a:moveTo>
                    <a:pt x="43" y="150"/>
                  </a:moveTo>
                  <a:cubicBezTo>
                    <a:pt x="39" y="150"/>
                    <a:pt x="39" y="150"/>
                    <a:pt x="39" y="150"/>
                  </a:cubicBezTo>
                  <a:cubicBezTo>
                    <a:pt x="39" y="150"/>
                    <a:pt x="39" y="150"/>
                    <a:pt x="39" y="150"/>
                  </a:cubicBezTo>
                  <a:cubicBezTo>
                    <a:pt x="43" y="150"/>
                    <a:pt x="43" y="150"/>
                    <a:pt x="43" y="150"/>
                  </a:cubicBezTo>
                  <a:close/>
                  <a:moveTo>
                    <a:pt x="54" y="150"/>
                  </a:moveTo>
                  <a:cubicBezTo>
                    <a:pt x="49" y="150"/>
                    <a:pt x="49" y="150"/>
                    <a:pt x="49" y="150"/>
                  </a:cubicBezTo>
                  <a:cubicBezTo>
                    <a:pt x="49" y="150"/>
                    <a:pt x="49" y="150"/>
                    <a:pt x="49" y="150"/>
                  </a:cubicBezTo>
                  <a:cubicBezTo>
                    <a:pt x="54" y="150"/>
                    <a:pt x="54" y="150"/>
                    <a:pt x="54" y="150"/>
                  </a:cubicBezTo>
                  <a:close/>
                  <a:moveTo>
                    <a:pt x="407" y="150"/>
                  </a:moveTo>
                  <a:cubicBezTo>
                    <a:pt x="432" y="150"/>
                    <a:pt x="432" y="150"/>
                    <a:pt x="432" y="150"/>
                  </a:cubicBezTo>
                  <a:cubicBezTo>
                    <a:pt x="404" y="151"/>
                    <a:pt x="404" y="151"/>
                    <a:pt x="404" y="151"/>
                  </a:cubicBezTo>
                  <a:lnTo>
                    <a:pt x="407" y="150"/>
                  </a:lnTo>
                  <a:close/>
                  <a:moveTo>
                    <a:pt x="378" y="155"/>
                  </a:moveTo>
                  <a:cubicBezTo>
                    <a:pt x="380" y="155"/>
                    <a:pt x="380" y="155"/>
                    <a:pt x="380" y="155"/>
                  </a:cubicBezTo>
                  <a:cubicBezTo>
                    <a:pt x="380" y="156"/>
                    <a:pt x="380" y="156"/>
                    <a:pt x="380" y="156"/>
                  </a:cubicBezTo>
                  <a:cubicBezTo>
                    <a:pt x="378" y="156"/>
                    <a:pt x="378" y="156"/>
                    <a:pt x="378" y="156"/>
                  </a:cubicBezTo>
                  <a:lnTo>
                    <a:pt x="378" y="155"/>
                  </a:lnTo>
                  <a:close/>
                  <a:moveTo>
                    <a:pt x="347" y="156"/>
                  </a:moveTo>
                  <a:cubicBezTo>
                    <a:pt x="345" y="156"/>
                    <a:pt x="345" y="156"/>
                    <a:pt x="345" y="156"/>
                  </a:cubicBezTo>
                  <a:cubicBezTo>
                    <a:pt x="343" y="156"/>
                    <a:pt x="343" y="156"/>
                    <a:pt x="343" y="156"/>
                  </a:cubicBezTo>
                  <a:lnTo>
                    <a:pt x="347" y="156"/>
                  </a:lnTo>
                  <a:close/>
                  <a:moveTo>
                    <a:pt x="119" y="157"/>
                  </a:moveTo>
                  <a:cubicBezTo>
                    <a:pt x="119" y="156"/>
                    <a:pt x="119" y="156"/>
                    <a:pt x="119" y="156"/>
                  </a:cubicBezTo>
                  <a:cubicBezTo>
                    <a:pt x="121" y="156"/>
                    <a:pt x="121" y="156"/>
                    <a:pt x="121" y="156"/>
                  </a:cubicBezTo>
                  <a:cubicBezTo>
                    <a:pt x="120" y="156"/>
                    <a:pt x="120" y="157"/>
                    <a:pt x="120" y="157"/>
                  </a:cubicBezTo>
                  <a:lnTo>
                    <a:pt x="119" y="157"/>
                  </a:lnTo>
                  <a:close/>
                  <a:moveTo>
                    <a:pt x="348" y="156"/>
                  </a:moveTo>
                  <a:cubicBezTo>
                    <a:pt x="356" y="156"/>
                    <a:pt x="356" y="156"/>
                    <a:pt x="356" y="156"/>
                  </a:cubicBezTo>
                  <a:cubicBezTo>
                    <a:pt x="356" y="157"/>
                    <a:pt x="356" y="157"/>
                    <a:pt x="356" y="157"/>
                  </a:cubicBezTo>
                  <a:cubicBezTo>
                    <a:pt x="355" y="155"/>
                    <a:pt x="351" y="156"/>
                    <a:pt x="348" y="156"/>
                  </a:cubicBezTo>
                  <a:close/>
                  <a:moveTo>
                    <a:pt x="286" y="158"/>
                  </a:moveTo>
                  <a:cubicBezTo>
                    <a:pt x="285" y="158"/>
                    <a:pt x="284" y="158"/>
                    <a:pt x="284" y="158"/>
                  </a:cubicBezTo>
                  <a:cubicBezTo>
                    <a:pt x="284" y="158"/>
                    <a:pt x="285" y="158"/>
                    <a:pt x="286" y="158"/>
                  </a:cubicBezTo>
                  <a:cubicBezTo>
                    <a:pt x="286" y="158"/>
                    <a:pt x="287" y="158"/>
                    <a:pt x="287" y="158"/>
                  </a:cubicBezTo>
                  <a:cubicBezTo>
                    <a:pt x="289" y="158"/>
                    <a:pt x="292" y="157"/>
                    <a:pt x="293" y="158"/>
                  </a:cubicBezTo>
                  <a:cubicBezTo>
                    <a:pt x="297" y="158"/>
                    <a:pt x="297" y="158"/>
                    <a:pt x="297" y="158"/>
                  </a:cubicBezTo>
                  <a:cubicBezTo>
                    <a:pt x="293" y="158"/>
                    <a:pt x="290" y="158"/>
                    <a:pt x="286" y="158"/>
                  </a:cubicBezTo>
                  <a:close/>
                  <a:moveTo>
                    <a:pt x="276" y="158"/>
                  </a:moveTo>
                  <a:cubicBezTo>
                    <a:pt x="276" y="158"/>
                    <a:pt x="276" y="158"/>
                    <a:pt x="277" y="158"/>
                  </a:cubicBezTo>
                  <a:cubicBezTo>
                    <a:pt x="278" y="158"/>
                    <a:pt x="278" y="158"/>
                    <a:pt x="278" y="158"/>
                  </a:cubicBezTo>
                  <a:cubicBezTo>
                    <a:pt x="278" y="158"/>
                    <a:pt x="278" y="158"/>
                    <a:pt x="277" y="158"/>
                  </a:cubicBezTo>
                  <a:cubicBezTo>
                    <a:pt x="277" y="158"/>
                    <a:pt x="276" y="158"/>
                    <a:pt x="276" y="158"/>
                  </a:cubicBezTo>
                  <a:close/>
                  <a:moveTo>
                    <a:pt x="273" y="158"/>
                  </a:moveTo>
                  <a:cubicBezTo>
                    <a:pt x="266" y="158"/>
                    <a:pt x="266" y="158"/>
                    <a:pt x="266" y="158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73" y="157"/>
                    <a:pt x="273" y="157"/>
                    <a:pt x="273" y="157"/>
                  </a:cubicBezTo>
                  <a:lnTo>
                    <a:pt x="273" y="158"/>
                  </a:lnTo>
                  <a:close/>
                  <a:moveTo>
                    <a:pt x="309" y="158"/>
                  </a:moveTo>
                  <a:cubicBezTo>
                    <a:pt x="303" y="158"/>
                    <a:pt x="303" y="158"/>
                    <a:pt x="303" y="158"/>
                  </a:cubicBezTo>
                  <a:cubicBezTo>
                    <a:pt x="303" y="158"/>
                    <a:pt x="303" y="158"/>
                    <a:pt x="303" y="158"/>
                  </a:cubicBezTo>
                  <a:cubicBezTo>
                    <a:pt x="309" y="158"/>
                    <a:pt x="309" y="158"/>
                    <a:pt x="309" y="158"/>
                  </a:cubicBezTo>
                  <a:close/>
                  <a:moveTo>
                    <a:pt x="318" y="158"/>
                  </a:moveTo>
                  <a:cubicBezTo>
                    <a:pt x="318" y="157"/>
                    <a:pt x="318" y="157"/>
                    <a:pt x="318" y="157"/>
                  </a:cubicBezTo>
                  <a:cubicBezTo>
                    <a:pt x="320" y="157"/>
                    <a:pt x="320" y="157"/>
                    <a:pt x="320" y="157"/>
                  </a:cubicBezTo>
                  <a:cubicBezTo>
                    <a:pt x="320" y="158"/>
                    <a:pt x="320" y="158"/>
                    <a:pt x="320" y="158"/>
                  </a:cubicBezTo>
                  <a:lnTo>
                    <a:pt x="318" y="158"/>
                  </a:lnTo>
                  <a:close/>
                  <a:moveTo>
                    <a:pt x="353" y="157"/>
                  </a:moveTo>
                  <a:cubicBezTo>
                    <a:pt x="353" y="157"/>
                    <a:pt x="353" y="157"/>
                    <a:pt x="353" y="157"/>
                  </a:cubicBezTo>
                  <a:cubicBezTo>
                    <a:pt x="349" y="157"/>
                    <a:pt x="349" y="157"/>
                    <a:pt x="349" y="157"/>
                  </a:cubicBezTo>
                  <a:cubicBezTo>
                    <a:pt x="349" y="157"/>
                    <a:pt x="349" y="157"/>
                    <a:pt x="349" y="157"/>
                  </a:cubicBezTo>
                  <a:lnTo>
                    <a:pt x="353" y="157"/>
                  </a:lnTo>
                  <a:close/>
                  <a:moveTo>
                    <a:pt x="347" y="157"/>
                  </a:moveTo>
                  <a:cubicBezTo>
                    <a:pt x="347" y="157"/>
                    <a:pt x="347" y="157"/>
                    <a:pt x="347" y="157"/>
                  </a:cubicBezTo>
                  <a:cubicBezTo>
                    <a:pt x="344" y="157"/>
                    <a:pt x="344" y="157"/>
                    <a:pt x="344" y="157"/>
                  </a:cubicBezTo>
                  <a:cubicBezTo>
                    <a:pt x="344" y="157"/>
                    <a:pt x="344" y="157"/>
                    <a:pt x="344" y="157"/>
                  </a:cubicBezTo>
                  <a:lnTo>
                    <a:pt x="347" y="157"/>
                  </a:lnTo>
                  <a:close/>
                  <a:moveTo>
                    <a:pt x="338" y="157"/>
                  </a:moveTo>
                  <a:cubicBezTo>
                    <a:pt x="338" y="157"/>
                    <a:pt x="338" y="157"/>
                    <a:pt x="338" y="157"/>
                  </a:cubicBezTo>
                  <a:cubicBezTo>
                    <a:pt x="334" y="157"/>
                    <a:pt x="334" y="157"/>
                    <a:pt x="334" y="157"/>
                  </a:cubicBezTo>
                  <a:cubicBezTo>
                    <a:pt x="334" y="157"/>
                    <a:pt x="334" y="157"/>
                    <a:pt x="334" y="157"/>
                  </a:cubicBezTo>
                  <a:lnTo>
                    <a:pt x="338" y="157"/>
                  </a:lnTo>
                  <a:close/>
                  <a:moveTo>
                    <a:pt x="327" y="157"/>
                  </a:moveTo>
                  <a:cubicBezTo>
                    <a:pt x="327" y="157"/>
                    <a:pt x="327" y="157"/>
                    <a:pt x="327" y="157"/>
                  </a:cubicBezTo>
                  <a:cubicBezTo>
                    <a:pt x="330" y="157"/>
                    <a:pt x="330" y="157"/>
                    <a:pt x="330" y="157"/>
                  </a:cubicBezTo>
                  <a:lnTo>
                    <a:pt x="327" y="157"/>
                  </a:lnTo>
                  <a:close/>
                  <a:moveTo>
                    <a:pt x="199" y="157"/>
                  </a:moveTo>
                  <a:cubicBezTo>
                    <a:pt x="200" y="157"/>
                    <a:pt x="201" y="157"/>
                    <a:pt x="201" y="158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9" y="158"/>
                    <a:pt x="198" y="158"/>
                    <a:pt x="198" y="158"/>
                  </a:cubicBezTo>
                  <a:cubicBezTo>
                    <a:pt x="198" y="158"/>
                    <a:pt x="198" y="158"/>
                    <a:pt x="198" y="158"/>
                  </a:cubicBezTo>
                  <a:cubicBezTo>
                    <a:pt x="191" y="158"/>
                    <a:pt x="191" y="158"/>
                    <a:pt x="191" y="158"/>
                  </a:cubicBezTo>
                  <a:cubicBezTo>
                    <a:pt x="190" y="158"/>
                    <a:pt x="189" y="158"/>
                    <a:pt x="188" y="158"/>
                  </a:cubicBezTo>
                  <a:cubicBezTo>
                    <a:pt x="191" y="158"/>
                    <a:pt x="191" y="158"/>
                    <a:pt x="191" y="158"/>
                  </a:cubicBezTo>
                  <a:cubicBezTo>
                    <a:pt x="194" y="157"/>
                    <a:pt x="197" y="157"/>
                    <a:pt x="198" y="158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9" y="158"/>
                    <a:pt x="199" y="157"/>
                    <a:pt x="199" y="157"/>
                  </a:cubicBezTo>
                  <a:close/>
                  <a:moveTo>
                    <a:pt x="184" y="158"/>
                  </a:moveTo>
                  <a:cubicBezTo>
                    <a:pt x="187" y="157"/>
                    <a:pt x="187" y="157"/>
                    <a:pt x="187" y="157"/>
                  </a:cubicBezTo>
                  <a:cubicBezTo>
                    <a:pt x="187" y="158"/>
                    <a:pt x="186" y="158"/>
                    <a:pt x="185" y="158"/>
                  </a:cubicBezTo>
                  <a:lnTo>
                    <a:pt x="184" y="158"/>
                  </a:lnTo>
                  <a:close/>
                  <a:moveTo>
                    <a:pt x="116" y="158"/>
                  </a:moveTo>
                  <a:cubicBezTo>
                    <a:pt x="116" y="158"/>
                    <a:pt x="116" y="158"/>
                    <a:pt x="116" y="158"/>
                  </a:cubicBezTo>
                  <a:cubicBezTo>
                    <a:pt x="118" y="158"/>
                    <a:pt x="118" y="158"/>
                    <a:pt x="118" y="158"/>
                  </a:cubicBezTo>
                  <a:cubicBezTo>
                    <a:pt x="118" y="158"/>
                    <a:pt x="118" y="158"/>
                    <a:pt x="118" y="158"/>
                  </a:cubicBezTo>
                  <a:lnTo>
                    <a:pt x="116" y="158"/>
                  </a:lnTo>
                  <a:close/>
                  <a:moveTo>
                    <a:pt x="210" y="158"/>
                  </a:moveTo>
                  <a:cubicBezTo>
                    <a:pt x="207" y="159"/>
                    <a:pt x="207" y="159"/>
                    <a:pt x="207" y="159"/>
                  </a:cubicBezTo>
                  <a:cubicBezTo>
                    <a:pt x="206" y="159"/>
                    <a:pt x="208" y="158"/>
                    <a:pt x="210" y="158"/>
                  </a:cubicBezTo>
                  <a:close/>
                  <a:moveTo>
                    <a:pt x="207" y="160"/>
                  </a:moveTo>
                  <a:cubicBezTo>
                    <a:pt x="216" y="159"/>
                    <a:pt x="225" y="159"/>
                    <a:pt x="233" y="159"/>
                  </a:cubicBezTo>
                  <a:cubicBezTo>
                    <a:pt x="233" y="159"/>
                    <a:pt x="233" y="159"/>
                    <a:pt x="233" y="159"/>
                  </a:cubicBezTo>
                  <a:cubicBezTo>
                    <a:pt x="233" y="159"/>
                    <a:pt x="233" y="159"/>
                    <a:pt x="233" y="159"/>
                  </a:cubicBezTo>
                  <a:cubicBezTo>
                    <a:pt x="238" y="159"/>
                    <a:pt x="243" y="159"/>
                    <a:pt x="247" y="159"/>
                  </a:cubicBezTo>
                  <a:cubicBezTo>
                    <a:pt x="234" y="159"/>
                    <a:pt x="234" y="159"/>
                    <a:pt x="234" y="159"/>
                  </a:cubicBezTo>
                  <a:cubicBezTo>
                    <a:pt x="233" y="159"/>
                    <a:pt x="233" y="159"/>
                    <a:pt x="233" y="159"/>
                  </a:cubicBezTo>
                  <a:cubicBezTo>
                    <a:pt x="233" y="159"/>
                    <a:pt x="233" y="159"/>
                    <a:pt x="233" y="159"/>
                  </a:cubicBezTo>
                  <a:cubicBezTo>
                    <a:pt x="232" y="159"/>
                    <a:pt x="232" y="159"/>
                    <a:pt x="232" y="159"/>
                  </a:cubicBezTo>
                  <a:cubicBezTo>
                    <a:pt x="225" y="158"/>
                    <a:pt x="217" y="160"/>
                    <a:pt x="209" y="160"/>
                  </a:cubicBezTo>
                  <a:cubicBezTo>
                    <a:pt x="209" y="160"/>
                    <a:pt x="209" y="160"/>
                    <a:pt x="209" y="160"/>
                  </a:cubicBezTo>
                  <a:lnTo>
                    <a:pt x="207" y="160"/>
                  </a:lnTo>
                  <a:close/>
                  <a:moveTo>
                    <a:pt x="120" y="161"/>
                  </a:moveTo>
                  <a:cubicBezTo>
                    <a:pt x="120" y="160"/>
                    <a:pt x="120" y="160"/>
                    <a:pt x="120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61"/>
                    <a:pt x="122" y="161"/>
                    <a:pt x="122" y="161"/>
                  </a:cubicBezTo>
                  <a:lnTo>
                    <a:pt x="120" y="161"/>
                  </a:lnTo>
                  <a:close/>
                  <a:moveTo>
                    <a:pt x="416" y="161"/>
                  </a:moveTo>
                  <a:cubicBezTo>
                    <a:pt x="416" y="161"/>
                    <a:pt x="416" y="161"/>
                    <a:pt x="416" y="161"/>
                  </a:cubicBezTo>
                  <a:cubicBezTo>
                    <a:pt x="433" y="161"/>
                    <a:pt x="433" y="161"/>
                    <a:pt x="433" y="161"/>
                  </a:cubicBezTo>
                  <a:cubicBezTo>
                    <a:pt x="433" y="161"/>
                    <a:pt x="433" y="161"/>
                    <a:pt x="433" y="161"/>
                  </a:cubicBezTo>
                  <a:lnTo>
                    <a:pt x="416" y="161"/>
                  </a:lnTo>
                  <a:close/>
                  <a:moveTo>
                    <a:pt x="437" y="161"/>
                  </a:moveTo>
                  <a:cubicBezTo>
                    <a:pt x="437" y="161"/>
                    <a:pt x="437" y="161"/>
                    <a:pt x="437" y="161"/>
                  </a:cubicBezTo>
                  <a:cubicBezTo>
                    <a:pt x="439" y="161"/>
                    <a:pt x="439" y="161"/>
                    <a:pt x="439" y="161"/>
                  </a:cubicBezTo>
                  <a:cubicBezTo>
                    <a:pt x="439" y="161"/>
                    <a:pt x="439" y="161"/>
                    <a:pt x="439" y="161"/>
                  </a:cubicBezTo>
                  <a:lnTo>
                    <a:pt x="437" y="161"/>
                  </a:lnTo>
                  <a:close/>
                  <a:moveTo>
                    <a:pt x="118" y="162"/>
                  </a:moveTo>
                  <a:cubicBezTo>
                    <a:pt x="118" y="162"/>
                    <a:pt x="118" y="162"/>
                    <a:pt x="118" y="162"/>
                  </a:cubicBezTo>
                  <a:cubicBezTo>
                    <a:pt x="120" y="162"/>
                    <a:pt x="120" y="162"/>
                    <a:pt x="120" y="162"/>
                  </a:cubicBezTo>
                  <a:cubicBezTo>
                    <a:pt x="120" y="162"/>
                    <a:pt x="120" y="162"/>
                    <a:pt x="120" y="162"/>
                  </a:cubicBezTo>
                  <a:lnTo>
                    <a:pt x="118" y="162"/>
                  </a:lnTo>
                  <a:close/>
                  <a:moveTo>
                    <a:pt x="402" y="162"/>
                  </a:moveTo>
                  <a:cubicBezTo>
                    <a:pt x="402" y="162"/>
                    <a:pt x="402" y="162"/>
                    <a:pt x="402" y="162"/>
                  </a:cubicBezTo>
                  <a:cubicBezTo>
                    <a:pt x="405" y="162"/>
                    <a:pt x="405" y="162"/>
                    <a:pt x="405" y="162"/>
                  </a:cubicBezTo>
                  <a:cubicBezTo>
                    <a:pt x="405" y="162"/>
                    <a:pt x="405" y="162"/>
                    <a:pt x="405" y="162"/>
                  </a:cubicBezTo>
                  <a:lnTo>
                    <a:pt x="402" y="162"/>
                  </a:lnTo>
                  <a:close/>
                  <a:moveTo>
                    <a:pt x="411" y="162"/>
                  </a:moveTo>
                  <a:cubicBezTo>
                    <a:pt x="411" y="162"/>
                    <a:pt x="411" y="162"/>
                    <a:pt x="411" y="162"/>
                  </a:cubicBezTo>
                  <a:cubicBezTo>
                    <a:pt x="415" y="162"/>
                    <a:pt x="415" y="162"/>
                    <a:pt x="415" y="162"/>
                  </a:cubicBezTo>
                  <a:cubicBezTo>
                    <a:pt x="415" y="162"/>
                    <a:pt x="415" y="162"/>
                    <a:pt x="415" y="162"/>
                  </a:cubicBezTo>
                  <a:lnTo>
                    <a:pt x="411" y="162"/>
                  </a:lnTo>
                  <a:close/>
                  <a:moveTo>
                    <a:pt x="424" y="162"/>
                  </a:moveTo>
                  <a:cubicBezTo>
                    <a:pt x="424" y="162"/>
                    <a:pt x="424" y="162"/>
                    <a:pt x="424" y="162"/>
                  </a:cubicBezTo>
                  <a:cubicBezTo>
                    <a:pt x="441" y="162"/>
                    <a:pt x="441" y="162"/>
                    <a:pt x="441" y="162"/>
                  </a:cubicBezTo>
                  <a:cubicBezTo>
                    <a:pt x="441" y="162"/>
                    <a:pt x="441" y="162"/>
                    <a:pt x="441" y="162"/>
                  </a:cubicBezTo>
                  <a:lnTo>
                    <a:pt x="424" y="162"/>
                  </a:lnTo>
                  <a:close/>
                  <a:moveTo>
                    <a:pt x="352" y="165"/>
                  </a:moveTo>
                  <a:cubicBezTo>
                    <a:pt x="351" y="165"/>
                    <a:pt x="351" y="165"/>
                    <a:pt x="351" y="165"/>
                  </a:cubicBezTo>
                  <a:cubicBezTo>
                    <a:pt x="354" y="165"/>
                    <a:pt x="354" y="165"/>
                    <a:pt x="354" y="165"/>
                  </a:cubicBezTo>
                  <a:cubicBezTo>
                    <a:pt x="354" y="165"/>
                    <a:pt x="354" y="165"/>
                    <a:pt x="354" y="165"/>
                  </a:cubicBezTo>
                  <a:lnTo>
                    <a:pt x="352" y="165"/>
                  </a:lnTo>
                  <a:close/>
                  <a:moveTo>
                    <a:pt x="371" y="165"/>
                  </a:moveTo>
                  <a:cubicBezTo>
                    <a:pt x="371" y="165"/>
                    <a:pt x="371" y="165"/>
                    <a:pt x="371" y="165"/>
                  </a:cubicBezTo>
                  <a:cubicBezTo>
                    <a:pt x="375" y="165"/>
                    <a:pt x="375" y="165"/>
                    <a:pt x="375" y="165"/>
                  </a:cubicBezTo>
                  <a:cubicBezTo>
                    <a:pt x="375" y="165"/>
                    <a:pt x="375" y="165"/>
                    <a:pt x="375" y="165"/>
                  </a:cubicBezTo>
                  <a:lnTo>
                    <a:pt x="371" y="165"/>
                  </a:lnTo>
                  <a:close/>
                  <a:moveTo>
                    <a:pt x="308" y="168"/>
                  </a:moveTo>
                  <a:cubicBezTo>
                    <a:pt x="308" y="167"/>
                    <a:pt x="308" y="167"/>
                    <a:pt x="308" y="167"/>
                  </a:cubicBezTo>
                  <a:cubicBezTo>
                    <a:pt x="310" y="167"/>
                    <a:pt x="310" y="167"/>
                    <a:pt x="310" y="167"/>
                  </a:cubicBezTo>
                  <a:cubicBezTo>
                    <a:pt x="310" y="168"/>
                    <a:pt x="310" y="168"/>
                    <a:pt x="310" y="168"/>
                  </a:cubicBezTo>
                  <a:lnTo>
                    <a:pt x="308" y="168"/>
                  </a:lnTo>
                  <a:close/>
                  <a:moveTo>
                    <a:pt x="353" y="168"/>
                  </a:moveTo>
                  <a:cubicBezTo>
                    <a:pt x="353" y="167"/>
                    <a:pt x="353" y="167"/>
                    <a:pt x="353" y="167"/>
                  </a:cubicBezTo>
                  <a:cubicBezTo>
                    <a:pt x="361" y="167"/>
                    <a:pt x="361" y="167"/>
                    <a:pt x="361" y="167"/>
                  </a:cubicBezTo>
                  <a:cubicBezTo>
                    <a:pt x="361" y="168"/>
                    <a:pt x="361" y="168"/>
                    <a:pt x="361" y="168"/>
                  </a:cubicBezTo>
                  <a:lnTo>
                    <a:pt x="353" y="168"/>
                  </a:lnTo>
                  <a:close/>
                  <a:moveTo>
                    <a:pt x="381" y="168"/>
                  </a:moveTo>
                  <a:cubicBezTo>
                    <a:pt x="381" y="167"/>
                    <a:pt x="381" y="167"/>
                    <a:pt x="381" y="167"/>
                  </a:cubicBezTo>
                  <a:cubicBezTo>
                    <a:pt x="393" y="167"/>
                    <a:pt x="393" y="167"/>
                    <a:pt x="393" y="167"/>
                  </a:cubicBezTo>
                  <a:cubicBezTo>
                    <a:pt x="393" y="168"/>
                    <a:pt x="393" y="168"/>
                    <a:pt x="393" y="168"/>
                  </a:cubicBezTo>
                  <a:lnTo>
                    <a:pt x="381" y="168"/>
                  </a:lnTo>
                  <a:close/>
                  <a:moveTo>
                    <a:pt x="405" y="168"/>
                  </a:moveTo>
                  <a:cubicBezTo>
                    <a:pt x="405" y="168"/>
                    <a:pt x="405" y="168"/>
                    <a:pt x="405" y="168"/>
                  </a:cubicBezTo>
                  <a:cubicBezTo>
                    <a:pt x="408" y="167"/>
                    <a:pt x="411" y="168"/>
                    <a:pt x="412" y="166"/>
                  </a:cubicBezTo>
                  <a:cubicBezTo>
                    <a:pt x="413" y="167"/>
                    <a:pt x="413" y="167"/>
                    <a:pt x="413" y="167"/>
                  </a:cubicBezTo>
                  <a:cubicBezTo>
                    <a:pt x="413" y="166"/>
                    <a:pt x="413" y="166"/>
                    <a:pt x="413" y="166"/>
                  </a:cubicBezTo>
                  <a:cubicBezTo>
                    <a:pt x="413" y="167"/>
                    <a:pt x="413" y="167"/>
                    <a:pt x="413" y="167"/>
                  </a:cubicBezTo>
                  <a:cubicBezTo>
                    <a:pt x="416" y="167"/>
                    <a:pt x="416" y="167"/>
                    <a:pt x="416" y="167"/>
                  </a:cubicBezTo>
                  <a:cubicBezTo>
                    <a:pt x="415" y="167"/>
                    <a:pt x="414" y="167"/>
                    <a:pt x="413" y="167"/>
                  </a:cubicBezTo>
                  <a:cubicBezTo>
                    <a:pt x="413" y="167"/>
                    <a:pt x="413" y="167"/>
                    <a:pt x="413" y="167"/>
                  </a:cubicBezTo>
                  <a:cubicBezTo>
                    <a:pt x="412" y="167"/>
                    <a:pt x="412" y="167"/>
                    <a:pt x="412" y="167"/>
                  </a:cubicBezTo>
                  <a:cubicBezTo>
                    <a:pt x="414" y="168"/>
                    <a:pt x="414" y="168"/>
                    <a:pt x="414" y="168"/>
                  </a:cubicBezTo>
                  <a:cubicBezTo>
                    <a:pt x="414" y="168"/>
                    <a:pt x="414" y="168"/>
                    <a:pt x="414" y="168"/>
                  </a:cubicBezTo>
                  <a:lnTo>
                    <a:pt x="405" y="168"/>
                  </a:lnTo>
                  <a:close/>
                  <a:moveTo>
                    <a:pt x="363" y="169"/>
                  </a:moveTo>
                  <a:cubicBezTo>
                    <a:pt x="363" y="169"/>
                    <a:pt x="363" y="169"/>
                    <a:pt x="363" y="169"/>
                  </a:cubicBezTo>
                  <a:cubicBezTo>
                    <a:pt x="373" y="169"/>
                    <a:pt x="373" y="169"/>
                    <a:pt x="373" y="169"/>
                  </a:cubicBezTo>
                  <a:cubicBezTo>
                    <a:pt x="373" y="169"/>
                    <a:pt x="373" y="169"/>
                    <a:pt x="373" y="169"/>
                  </a:cubicBezTo>
                  <a:lnTo>
                    <a:pt x="363" y="169"/>
                  </a:lnTo>
                  <a:close/>
                  <a:moveTo>
                    <a:pt x="382" y="169"/>
                  </a:moveTo>
                  <a:cubicBezTo>
                    <a:pt x="382" y="169"/>
                    <a:pt x="382" y="169"/>
                    <a:pt x="382" y="169"/>
                  </a:cubicBezTo>
                  <a:cubicBezTo>
                    <a:pt x="388" y="169"/>
                    <a:pt x="388" y="169"/>
                    <a:pt x="388" y="169"/>
                  </a:cubicBezTo>
                  <a:cubicBezTo>
                    <a:pt x="388" y="169"/>
                    <a:pt x="388" y="169"/>
                    <a:pt x="388" y="169"/>
                  </a:cubicBezTo>
                  <a:lnTo>
                    <a:pt x="382" y="169"/>
                  </a:lnTo>
                  <a:close/>
                  <a:moveTo>
                    <a:pt x="334" y="171"/>
                  </a:moveTo>
                  <a:cubicBezTo>
                    <a:pt x="334" y="171"/>
                    <a:pt x="334" y="171"/>
                    <a:pt x="334" y="171"/>
                  </a:cubicBezTo>
                  <a:cubicBezTo>
                    <a:pt x="332" y="171"/>
                    <a:pt x="332" y="171"/>
                    <a:pt x="332" y="171"/>
                  </a:cubicBezTo>
                  <a:cubicBezTo>
                    <a:pt x="332" y="171"/>
                    <a:pt x="332" y="171"/>
                    <a:pt x="332" y="171"/>
                  </a:cubicBezTo>
                  <a:lnTo>
                    <a:pt x="334" y="171"/>
                  </a:lnTo>
                  <a:close/>
                  <a:moveTo>
                    <a:pt x="330" y="171"/>
                  </a:moveTo>
                  <a:cubicBezTo>
                    <a:pt x="325" y="171"/>
                    <a:pt x="325" y="171"/>
                    <a:pt x="325" y="171"/>
                  </a:cubicBezTo>
                  <a:cubicBezTo>
                    <a:pt x="298" y="171"/>
                    <a:pt x="298" y="171"/>
                    <a:pt x="298" y="171"/>
                  </a:cubicBezTo>
                  <a:lnTo>
                    <a:pt x="330" y="171"/>
                  </a:lnTo>
                  <a:close/>
                  <a:moveTo>
                    <a:pt x="291" y="171"/>
                  </a:moveTo>
                  <a:cubicBezTo>
                    <a:pt x="291" y="172"/>
                    <a:pt x="291" y="172"/>
                    <a:pt x="291" y="172"/>
                  </a:cubicBezTo>
                  <a:cubicBezTo>
                    <a:pt x="283" y="172"/>
                    <a:pt x="283" y="172"/>
                    <a:pt x="283" y="172"/>
                  </a:cubicBezTo>
                  <a:cubicBezTo>
                    <a:pt x="283" y="171"/>
                    <a:pt x="283" y="171"/>
                    <a:pt x="283" y="171"/>
                  </a:cubicBezTo>
                  <a:lnTo>
                    <a:pt x="291" y="171"/>
                  </a:lnTo>
                  <a:close/>
                  <a:moveTo>
                    <a:pt x="195" y="172"/>
                  </a:moveTo>
                  <a:cubicBezTo>
                    <a:pt x="195" y="172"/>
                    <a:pt x="195" y="172"/>
                    <a:pt x="195" y="172"/>
                  </a:cubicBezTo>
                  <a:cubicBezTo>
                    <a:pt x="199" y="172"/>
                    <a:pt x="199" y="172"/>
                    <a:pt x="199" y="172"/>
                  </a:cubicBezTo>
                  <a:cubicBezTo>
                    <a:pt x="199" y="172"/>
                    <a:pt x="199" y="172"/>
                    <a:pt x="199" y="172"/>
                  </a:cubicBezTo>
                  <a:lnTo>
                    <a:pt x="195" y="172"/>
                  </a:lnTo>
                  <a:close/>
                  <a:moveTo>
                    <a:pt x="209" y="172"/>
                  </a:moveTo>
                  <a:cubicBezTo>
                    <a:pt x="209" y="172"/>
                    <a:pt x="209" y="172"/>
                    <a:pt x="209" y="172"/>
                  </a:cubicBezTo>
                  <a:cubicBezTo>
                    <a:pt x="211" y="172"/>
                    <a:pt x="211" y="172"/>
                    <a:pt x="211" y="172"/>
                  </a:cubicBezTo>
                  <a:cubicBezTo>
                    <a:pt x="211" y="172"/>
                    <a:pt x="211" y="172"/>
                    <a:pt x="211" y="172"/>
                  </a:cubicBezTo>
                  <a:lnTo>
                    <a:pt x="209" y="172"/>
                  </a:lnTo>
                  <a:close/>
                  <a:moveTo>
                    <a:pt x="230" y="172"/>
                  </a:moveTo>
                  <a:cubicBezTo>
                    <a:pt x="230" y="172"/>
                    <a:pt x="230" y="172"/>
                    <a:pt x="230" y="172"/>
                  </a:cubicBezTo>
                  <a:cubicBezTo>
                    <a:pt x="236" y="172"/>
                    <a:pt x="236" y="172"/>
                    <a:pt x="236" y="172"/>
                  </a:cubicBezTo>
                  <a:cubicBezTo>
                    <a:pt x="236" y="172"/>
                    <a:pt x="236" y="172"/>
                    <a:pt x="236" y="172"/>
                  </a:cubicBezTo>
                  <a:lnTo>
                    <a:pt x="230" y="172"/>
                  </a:lnTo>
                  <a:close/>
                  <a:moveTo>
                    <a:pt x="38" y="158"/>
                  </a:moveTo>
                  <a:cubicBezTo>
                    <a:pt x="38" y="158"/>
                    <a:pt x="38" y="158"/>
                    <a:pt x="38" y="158"/>
                  </a:cubicBezTo>
                  <a:cubicBezTo>
                    <a:pt x="42" y="158"/>
                    <a:pt x="42" y="158"/>
                    <a:pt x="42" y="158"/>
                  </a:cubicBezTo>
                  <a:cubicBezTo>
                    <a:pt x="42" y="158"/>
                    <a:pt x="42" y="158"/>
                    <a:pt x="42" y="158"/>
                  </a:cubicBezTo>
                  <a:lnTo>
                    <a:pt x="38" y="158"/>
                  </a:lnTo>
                  <a:close/>
                  <a:moveTo>
                    <a:pt x="50" y="169"/>
                  </a:moveTo>
                  <a:cubicBezTo>
                    <a:pt x="50" y="168"/>
                    <a:pt x="50" y="168"/>
                    <a:pt x="50" y="168"/>
                  </a:cubicBezTo>
                  <a:cubicBezTo>
                    <a:pt x="54" y="168"/>
                    <a:pt x="54" y="168"/>
                    <a:pt x="54" y="168"/>
                  </a:cubicBezTo>
                  <a:cubicBezTo>
                    <a:pt x="54" y="169"/>
                    <a:pt x="54" y="169"/>
                    <a:pt x="54" y="169"/>
                  </a:cubicBezTo>
                  <a:lnTo>
                    <a:pt x="50" y="169"/>
                  </a:lnTo>
                  <a:close/>
                  <a:moveTo>
                    <a:pt x="57" y="175"/>
                  </a:moveTo>
                  <a:cubicBezTo>
                    <a:pt x="57" y="175"/>
                    <a:pt x="57" y="175"/>
                    <a:pt x="57" y="175"/>
                  </a:cubicBezTo>
                  <a:cubicBezTo>
                    <a:pt x="61" y="175"/>
                    <a:pt x="61" y="175"/>
                    <a:pt x="61" y="175"/>
                  </a:cubicBezTo>
                  <a:cubicBezTo>
                    <a:pt x="61" y="175"/>
                    <a:pt x="61" y="175"/>
                    <a:pt x="61" y="175"/>
                  </a:cubicBezTo>
                  <a:lnTo>
                    <a:pt x="57" y="175"/>
                  </a:lnTo>
                  <a:close/>
                  <a:moveTo>
                    <a:pt x="67" y="185"/>
                  </a:moveTo>
                  <a:cubicBezTo>
                    <a:pt x="67" y="186"/>
                    <a:pt x="67" y="186"/>
                    <a:pt x="67" y="186"/>
                  </a:cubicBezTo>
                  <a:cubicBezTo>
                    <a:pt x="65" y="186"/>
                    <a:pt x="65" y="186"/>
                    <a:pt x="65" y="186"/>
                  </a:cubicBezTo>
                  <a:cubicBezTo>
                    <a:pt x="65" y="185"/>
                    <a:pt x="65" y="185"/>
                    <a:pt x="65" y="185"/>
                  </a:cubicBezTo>
                  <a:lnTo>
                    <a:pt x="67" y="185"/>
                  </a:lnTo>
                  <a:close/>
                  <a:moveTo>
                    <a:pt x="40" y="185"/>
                  </a:moveTo>
                  <a:cubicBezTo>
                    <a:pt x="40" y="185"/>
                    <a:pt x="40" y="185"/>
                    <a:pt x="40" y="185"/>
                  </a:cubicBezTo>
                  <a:cubicBezTo>
                    <a:pt x="38" y="185"/>
                    <a:pt x="38" y="185"/>
                    <a:pt x="38" y="185"/>
                  </a:cubicBezTo>
                  <a:cubicBezTo>
                    <a:pt x="38" y="185"/>
                    <a:pt x="38" y="185"/>
                    <a:pt x="38" y="185"/>
                  </a:cubicBezTo>
                  <a:lnTo>
                    <a:pt x="40" y="185"/>
                  </a:lnTo>
                  <a:close/>
                  <a:moveTo>
                    <a:pt x="66" y="184"/>
                  </a:moveTo>
                  <a:cubicBezTo>
                    <a:pt x="66" y="184"/>
                    <a:pt x="66" y="184"/>
                    <a:pt x="66" y="184"/>
                  </a:cubicBezTo>
                  <a:cubicBezTo>
                    <a:pt x="64" y="184"/>
                    <a:pt x="64" y="184"/>
                    <a:pt x="64" y="184"/>
                  </a:cubicBezTo>
                  <a:cubicBezTo>
                    <a:pt x="64" y="184"/>
                    <a:pt x="64" y="184"/>
                    <a:pt x="64" y="184"/>
                  </a:cubicBezTo>
                  <a:lnTo>
                    <a:pt x="66" y="184"/>
                  </a:lnTo>
                  <a:close/>
                  <a:moveTo>
                    <a:pt x="117" y="178"/>
                  </a:moveTo>
                  <a:cubicBezTo>
                    <a:pt x="116" y="178"/>
                    <a:pt x="116" y="178"/>
                    <a:pt x="115" y="178"/>
                  </a:cubicBezTo>
                  <a:cubicBezTo>
                    <a:pt x="115" y="179"/>
                    <a:pt x="115" y="179"/>
                    <a:pt x="115" y="179"/>
                  </a:cubicBezTo>
                  <a:cubicBezTo>
                    <a:pt x="111" y="179"/>
                    <a:pt x="111" y="179"/>
                    <a:pt x="111" y="179"/>
                  </a:cubicBezTo>
                  <a:cubicBezTo>
                    <a:pt x="111" y="179"/>
                    <a:pt x="111" y="179"/>
                    <a:pt x="111" y="179"/>
                  </a:cubicBezTo>
                  <a:cubicBezTo>
                    <a:pt x="111" y="179"/>
                    <a:pt x="110" y="179"/>
                    <a:pt x="110" y="179"/>
                  </a:cubicBezTo>
                  <a:cubicBezTo>
                    <a:pt x="106" y="180"/>
                    <a:pt x="106" y="180"/>
                    <a:pt x="106" y="180"/>
                  </a:cubicBezTo>
                  <a:cubicBezTo>
                    <a:pt x="106" y="179"/>
                    <a:pt x="106" y="179"/>
                    <a:pt x="106" y="179"/>
                  </a:cubicBezTo>
                  <a:cubicBezTo>
                    <a:pt x="108" y="179"/>
                    <a:pt x="108" y="179"/>
                    <a:pt x="110" y="179"/>
                  </a:cubicBezTo>
                  <a:cubicBezTo>
                    <a:pt x="111" y="179"/>
                    <a:pt x="111" y="179"/>
                    <a:pt x="111" y="179"/>
                  </a:cubicBezTo>
                  <a:cubicBezTo>
                    <a:pt x="112" y="178"/>
                    <a:pt x="114" y="178"/>
                    <a:pt x="115" y="178"/>
                  </a:cubicBezTo>
                  <a:cubicBezTo>
                    <a:pt x="116" y="178"/>
                    <a:pt x="116" y="178"/>
                    <a:pt x="117" y="178"/>
                  </a:cubicBezTo>
                  <a:close/>
                  <a:moveTo>
                    <a:pt x="90" y="178"/>
                  </a:moveTo>
                  <a:cubicBezTo>
                    <a:pt x="90" y="179"/>
                    <a:pt x="90" y="179"/>
                    <a:pt x="90" y="179"/>
                  </a:cubicBezTo>
                  <a:cubicBezTo>
                    <a:pt x="88" y="179"/>
                    <a:pt x="88" y="179"/>
                    <a:pt x="88" y="179"/>
                  </a:cubicBezTo>
                  <a:cubicBezTo>
                    <a:pt x="88" y="178"/>
                    <a:pt x="88" y="178"/>
                    <a:pt x="88" y="178"/>
                  </a:cubicBezTo>
                  <a:lnTo>
                    <a:pt x="90" y="178"/>
                  </a:lnTo>
                  <a:close/>
                  <a:moveTo>
                    <a:pt x="93" y="178"/>
                  </a:moveTo>
                  <a:cubicBezTo>
                    <a:pt x="95" y="178"/>
                    <a:pt x="95" y="178"/>
                    <a:pt x="95" y="178"/>
                  </a:cubicBezTo>
                  <a:cubicBezTo>
                    <a:pt x="95" y="178"/>
                    <a:pt x="95" y="178"/>
                    <a:pt x="95" y="178"/>
                  </a:cubicBezTo>
                  <a:cubicBezTo>
                    <a:pt x="93" y="178"/>
                    <a:pt x="93" y="178"/>
                    <a:pt x="93" y="178"/>
                  </a:cubicBezTo>
                  <a:close/>
                  <a:moveTo>
                    <a:pt x="225" y="177"/>
                  </a:moveTo>
                  <a:cubicBezTo>
                    <a:pt x="220" y="177"/>
                    <a:pt x="215" y="177"/>
                    <a:pt x="211" y="177"/>
                  </a:cubicBezTo>
                  <a:cubicBezTo>
                    <a:pt x="211" y="177"/>
                    <a:pt x="211" y="177"/>
                    <a:pt x="210" y="176"/>
                  </a:cubicBezTo>
                  <a:cubicBezTo>
                    <a:pt x="210" y="177"/>
                    <a:pt x="210" y="177"/>
                    <a:pt x="210" y="177"/>
                  </a:cubicBezTo>
                  <a:cubicBezTo>
                    <a:pt x="209" y="176"/>
                    <a:pt x="209" y="176"/>
                    <a:pt x="209" y="176"/>
                  </a:cubicBezTo>
                  <a:cubicBezTo>
                    <a:pt x="208" y="178"/>
                    <a:pt x="205" y="177"/>
                    <a:pt x="202" y="177"/>
                  </a:cubicBezTo>
                  <a:cubicBezTo>
                    <a:pt x="201" y="177"/>
                    <a:pt x="200" y="177"/>
                    <a:pt x="199" y="177"/>
                  </a:cubicBezTo>
                  <a:cubicBezTo>
                    <a:pt x="200" y="177"/>
                    <a:pt x="201" y="177"/>
                    <a:pt x="202" y="177"/>
                  </a:cubicBezTo>
                  <a:cubicBezTo>
                    <a:pt x="202" y="177"/>
                    <a:pt x="202" y="177"/>
                    <a:pt x="203" y="177"/>
                  </a:cubicBezTo>
                  <a:cubicBezTo>
                    <a:pt x="200" y="176"/>
                    <a:pt x="200" y="176"/>
                    <a:pt x="200" y="176"/>
                  </a:cubicBezTo>
                  <a:lnTo>
                    <a:pt x="225" y="177"/>
                  </a:lnTo>
                  <a:close/>
                  <a:moveTo>
                    <a:pt x="198" y="177"/>
                  </a:moveTo>
                  <a:cubicBezTo>
                    <a:pt x="193" y="177"/>
                    <a:pt x="193" y="177"/>
                    <a:pt x="193" y="177"/>
                  </a:cubicBezTo>
                  <a:cubicBezTo>
                    <a:pt x="193" y="177"/>
                    <a:pt x="193" y="177"/>
                    <a:pt x="193" y="177"/>
                  </a:cubicBezTo>
                  <a:cubicBezTo>
                    <a:pt x="198" y="177"/>
                    <a:pt x="198" y="177"/>
                    <a:pt x="198" y="177"/>
                  </a:cubicBezTo>
                  <a:close/>
                  <a:moveTo>
                    <a:pt x="115" y="177"/>
                  </a:moveTo>
                  <a:cubicBezTo>
                    <a:pt x="112" y="177"/>
                    <a:pt x="112" y="177"/>
                    <a:pt x="112" y="177"/>
                  </a:cubicBezTo>
                  <a:cubicBezTo>
                    <a:pt x="112" y="176"/>
                    <a:pt x="112" y="176"/>
                    <a:pt x="112" y="176"/>
                  </a:cubicBezTo>
                  <a:cubicBezTo>
                    <a:pt x="115" y="176"/>
                    <a:pt x="115" y="176"/>
                    <a:pt x="115" y="176"/>
                  </a:cubicBezTo>
                  <a:lnTo>
                    <a:pt x="115" y="177"/>
                  </a:lnTo>
                  <a:close/>
                  <a:moveTo>
                    <a:pt x="210" y="175"/>
                  </a:moveTo>
                  <a:cubicBezTo>
                    <a:pt x="210" y="175"/>
                    <a:pt x="210" y="175"/>
                    <a:pt x="210" y="175"/>
                  </a:cubicBezTo>
                  <a:cubicBezTo>
                    <a:pt x="207" y="175"/>
                    <a:pt x="207" y="175"/>
                    <a:pt x="207" y="175"/>
                  </a:cubicBezTo>
                  <a:cubicBezTo>
                    <a:pt x="207" y="175"/>
                    <a:pt x="207" y="175"/>
                    <a:pt x="207" y="175"/>
                  </a:cubicBezTo>
                  <a:lnTo>
                    <a:pt x="210" y="175"/>
                  </a:lnTo>
                  <a:close/>
                  <a:moveTo>
                    <a:pt x="253" y="174"/>
                  </a:moveTo>
                  <a:cubicBezTo>
                    <a:pt x="255" y="175"/>
                    <a:pt x="255" y="175"/>
                    <a:pt x="255" y="175"/>
                  </a:cubicBezTo>
                  <a:cubicBezTo>
                    <a:pt x="256" y="174"/>
                    <a:pt x="258" y="174"/>
                    <a:pt x="259" y="175"/>
                  </a:cubicBezTo>
                  <a:cubicBezTo>
                    <a:pt x="255" y="175"/>
                    <a:pt x="255" y="175"/>
                    <a:pt x="255" y="175"/>
                  </a:cubicBezTo>
                  <a:cubicBezTo>
                    <a:pt x="254" y="175"/>
                    <a:pt x="254" y="175"/>
                    <a:pt x="253" y="174"/>
                  </a:cubicBezTo>
                  <a:close/>
                  <a:moveTo>
                    <a:pt x="252" y="175"/>
                  </a:moveTo>
                  <a:cubicBezTo>
                    <a:pt x="248" y="175"/>
                    <a:pt x="248" y="175"/>
                    <a:pt x="248" y="175"/>
                  </a:cubicBezTo>
                  <a:cubicBezTo>
                    <a:pt x="248" y="174"/>
                    <a:pt x="248" y="174"/>
                    <a:pt x="248" y="174"/>
                  </a:cubicBezTo>
                  <a:cubicBezTo>
                    <a:pt x="252" y="174"/>
                    <a:pt x="252" y="174"/>
                    <a:pt x="252" y="174"/>
                  </a:cubicBezTo>
                  <a:lnTo>
                    <a:pt x="252" y="175"/>
                  </a:lnTo>
                  <a:close/>
                  <a:moveTo>
                    <a:pt x="277" y="174"/>
                  </a:moveTo>
                  <a:cubicBezTo>
                    <a:pt x="280" y="174"/>
                    <a:pt x="280" y="174"/>
                    <a:pt x="280" y="174"/>
                  </a:cubicBezTo>
                  <a:cubicBezTo>
                    <a:pt x="280" y="175"/>
                    <a:pt x="280" y="175"/>
                    <a:pt x="280" y="175"/>
                  </a:cubicBezTo>
                  <a:cubicBezTo>
                    <a:pt x="277" y="175"/>
                    <a:pt x="277" y="175"/>
                    <a:pt x="277" y="175"/>
                  </a:cubicBezTo>
                  <a:lnTo>
                    <a:pt x="277" y="174"/>
                  </a:lnTo>
                  <a:close/>
                  <a:moveTo>
                    <a:pt x="299" y="174"/>
                  </a:moveTo>
                  <a:cubicBezTo>
                    <a:pt x="299" y="174"/>
                    <a:pt x="299" y="174"/>
                    <a:pt x="299" y="174"/>
                  </a:cubicBezTo>
                  <a:cubicBezTo>
                    <a:pt x="292" y="174"/>
                    <a:pt x="292" y="174"/>
                    <a:pt x="292" y="174"/>
                  </a:cubicBezTo>
                  <a:cubicBezTo>
                    <a:pt x="292" y="174"/>
                    <a:pt x="292" y="174"/>
                    <a:pt x="292" y="174"/>
                  </a:cubicBezTo>
                  <a:lnTo>
                    <a:pt x="299" y="174"/>
                  </a:lnTo>
                  <a:close/>
                  <a:moveTo>
                    <a:pt x="230" y="174"/>
                  </a:moveTo>
                  <a:cubicBezTo>
                    <a:pt x="234" y="175"/>
                    <a:pt x="241" y="173"/>
                    <a:pt x="246" y="174"/>
                  </a:cubicBezTo>
                  <a:cubicBezTo>
                    <a:pt x="235" y="174"/>
                    <a:pt x="223" y="175"/>
                    <a:pt x="214" y="175"/>
                  </a:cubicBezTo>
                  <a:cubicBezTo>
                    <a:pt x="230" y="174"/>
                    <a:pt x="230" y="174"/>
                    <a:pt x="230" y="174"/>
                  </a:cubicBezTo>
                  <a:cubicBezTo>
                    <a:pt x="231" y="174"/>
                    <a:pt x="231" y="174"/>
                    <a:pt x="232" y="174"/>
                  </a:cubicBezTo>
                  <a:cubicBezTo>
                    <a:pt x="230" y="174"/>
                    <a:pt x="230" y="174"/>
                    <a:pt x="230" y="174"/>
                  </a:cubicBezTo>
                  <a:cubicBezTo>
                    <a:pt x="230" y="174"/>
                    <a:pt x="230" y="174"/>
                    <a:pt x="230" y="174"/>
                  </a:cubicBezTo>
                  <a:close/>
                  <a:moveTo>
                    <a:pt x="205" y="174"/>
                  </a:moveTo>
                  <a:cubicBezTo>
                    <a:pt x="202" y="174"/>
                    <a:pt x="202" y="174"/>
                    <a:pt x="202" y="174"/>
                  </a:cubicBezTo>
                  <a:cubicBezTo>
                    <a:pt x="202" y="174"/>
                    <a:pt x="202" y="174"/>
                    <a:pt x="202" y="174"/>
                  </a:cubicBezTo>
                  <a:cubicBezTo>
                    <a:pt x="205" y="174"/>
                    <a:pt x="205" y="174"/>
                    <a:pt x="205" y="174"/>
                  </a:cubicBezTo>
                  <a:close/>
                  <a:moveTo>
                    <a:pt x="280" y="173"/>
                  </a:moveTo>
                  <a:cubicBezTo>
                    <a:pt x="280" y="173"/>
                    <a:pt x="280" y="173"/>
                    <a:pt x="280" y="173"/>
                  </a:cubicBezTo>
                  <a:cubicBezTo>
                    <a:pt x="266" y="174"/>
                    <a:pt x="266" y="174"/>
                    <a:pt x="266" y="174"/>
                  </a:cubicBezTo>
                  <a:cubicBezTo>
                    <a:pt x="266" y="173"/>
                    <a:pt x="266" y="173"/>
                    <a:pt x="266" y="173"/>
                  </a:cubicBezTo>
                  <a:lnTo>
                    <a:pt x="280" y="173"/>
                  </a:lnTo>
                  <a:close/>
                  <a:moveTo>
                    <a:pt x="262" y="173"/>
                  </a:moveTo>
                  <a:cubicBezTo>
                    <a:pt x="262" y="174"/>
                    <a:pt x="262" y="174"/>
                    <a:pt x="262" y="174"/>
                  </a:cubicBezTo>
                  <a:cubicBezTo>
                    <a:pt x="260" y="174"/>
                    <a:pt x="260" y="174"/>
                    <a:pt x="260" y="174"/>
                  </a:cubicBezTo>
                  <a:cubicBezTo>
                    <a:pt x="260" y="173"/>
                    <a:pt x="260" y="173"/>
                    <a:pt x="260" y="173"/>
                  </a:cubicBezTo>
                  <a:lnTo>
                    <a:pt x="262" y="173"/>
                  </a:lnTo>
                  <a:close/>
                  <a:moveTo>
                    <a:pt x="259" y="173"/>
                  </a:moveTo>
                  <a:cubicBezTo>
                    <a:pt x="259" y="174"/>
                    <a:pt x="259" y="174"/>
                    <a:pt x="259" y="174"/>
                  </a:cubicBezTo>
                  <a:cubicBezTo>
                    <a:pt x="255" y="174"/>
                    <a:pt x="255" y="174"/>
                    <a:pt x="255" y="174"/>
                  </a:cubicBezTo>
                  <a:cubicBezTo>
                    <a:pt x="255" y="173"/>
                    <a:pt x="255" y="173"/>
                    <a:pt x="255" y="173"/>
                  </a:cubicBezTo>
                  <a:lnTo>
                    <a:pt x="259" y="173"/>
                  </a:lnTo>
                  <a:close/>
                  <a:moveTo>
                    <a:pt x="249" y="173"/>
                  </a:moveTo>
                  <a:cubicBezTo>
                    <a:pt x="253" y="173"/>
                    <a:pt x="253" y="173"/>
                    <a:pt x="253" y="173"/>
                  </a:cubicBezTo>
                  <a:cubicBezTo>
                    <a:pt x="253" y="174"/>
                    <a:pt x="253" y="174"/>
                    <a:pt x="253" y="174"/>
                  </a:cubicBezTo>
                  <a:cubicBezTo>
                    <a:pt x="249" y="174"/>
                    <a:pt x="249" y="174"/>
                    <a:pt x="249" y="174"/>
                  </a:cubicBezTo>
                  <a:lnTo>
                    <a:pt x="249" y="173"/>
                  </a:lnTo>
                  <a:close/>
                  <a:moveTo>
                    <a:pt x="90" y="174"/>
                  </a:moveTo>
                  <a:cubicBezTo>
                    <a:pt x="91" y="174"/>
                    <a:pt x="91" y="174"/>
                    <a:pt x="92" y="174"/>
                  </a:cubicBezTo>
                  <a:cubicBezTo>
                    <a:pt x="93" y="174"/>
                    <a:pt x="95" y="174"/>
                    <a:pt x="97" y="174"/>
                  </a:cubicBezTo>
                  <a:cubicBezTo>
                    <a:pt x="95" y="174"/>
                    <a:pt x="94" y="174"/>
                    <a:pt x="92" y="174"/>
                  </a:cubicBezTo>
                  <a:cubicBezTo>
                    <a:pt x="91" y="174"/>
                    <a:pt x="91" y="174"/>
                    <a:pt x="90" y="174"/>
                  </a:cubicBezTo>
                  <a:close/>
                  <a:moveTo>
                    <a:pt x="98" y="175"/>
                  </a:moveTo>
                  <a:cubicBezTo>
                    <a:pt x="98" y="175"/>
                    <a:pt x="99" y="175"/>
                    <a:pt x="100" y="175"/>
                  </a:cubicBezTo>
                  <a:cubicBezTo>
                    <a:pt x="99" y="175"/>
                    <a:pt x="99" y="175"/>
                    <a:pt x="98" y="175"/>
                  </a:cubicBezTo>
                  <a:cubicBezTo>
                    <a:pt x="97" y="175"/>
                    <a:pt x="97" y="176"/>
                    <a:pt x="97" y="176"/>
                  </a:cubicBezTo>
                  <a:cubicBezTo>
                    <a:pt x="104" y="176"/>
                    <a:pt x="111" y="175"/>
                    <a:pt x="118" y="174"/>
                  </a:cubicBezTo>
                  <a:cubicBezTo>
                    <a:pt x="109" y="176"/>
                    <a:pt x="99" y="176"/>
                    <a:pt x="89" y="177"/>
                  </a:cubicBezTo>
                  <a:cubicBezTo>
                    <a:pt x="92" y="176"/>
                    <a:pt x="95" y="176"/>
                    <a:pt x="98" y="175"/>
                  </a:cubicBezTo>
                  <a:close/>
                  <a:moveTo>
                    <a:pt x="78" y="178"/>
                  </a:moveTo>
                  <a:cubicBezTo>
                    <a:pt x="78" y="178"/>
                    <a:pt x="78" y="178"/>
                    <a:pt x="78" y="178"/>
                  </a:cubicBezTo>
                  <a:cubicBezTo>
                    <a:pt x="73" y="178"/>
                    <a:pt x="68" y="179"/>
                    <a:pt x="62" y="179"/>
                  </a:cubicBezTo>
                  <a:cubicBezTo>
                    <a:pt x="64" y="178"/>
                    <a:pt x="66" y="178"/>
                    <a:pt x="68" y="177"/>
                  </a:cubicBezTo>
                  <a:cubicBezTo>
                    <a:pt x="70" y="179"/>
                    <a:pt x="73" y="178"/>
                    <a:pt x="76" y="177"/>
                  </a:cubicBezTo>
                  <a:cubicBezTo>
                    <a:pt x="77" y="177"/>
                    <a:pt x="77" y="177"/>
                    <a:pt x="77" y="177"/>
                  </a:cubicBezTo>
                  <a:cubicBezTo>
                    <a:pt x="77" y="177"/>
                    <a:pt x="77" y="177"/>
                    <a:pt x="77" y="177"/>
                  </a:cubicBezTo>
                  <a:cubicBezTo>
                    <a:pt x="79" y="177"/>
                    <a:pt x="83" y="177"/>
                    <a:pt x="86" y="177"/>
                  </a:cubicBezTo>
                  <a:cubicBezTo>
                    <a:pt x="83" y="177"/>
                    <a:pt x="81" y="177"/>
                    <a:pt x="79" y="178"/>
                  </a:cubicBezTo>
                  <a:cubicBezTo>
                    <a:pt x="81" y="179"/>
                    <a:pt x="86" y="178"/>
                    <a:pt x="86" y="179"/>
                  </a:cubicBezTo>
                  <a:cubicBezTo>
                    <a:pt x="61" y="180"/>
                    <a:pt x="61" y="180"/>
                    <a:pt x="61" y="180"/>
                  </a:cubicBezTo>
                  <a:lnTo>
                    <a:pt x="78" y="178"/>
                  </a:lnTo>
                  <a:close/>
                  <a:moveTo>
                    <a:pt x="102" y="179"/>
                  </a:moveTo>
                  <a:cubicBezTo>
                    <a:pt x="102" y="180"/>
                    <a:pt x="102" y="180"/>
                    <a:pt x="103" y="180"/>
                  </a:cubicBezTo>
                  <a:cubicBezTo>
                    <a:pt x="103" y="180"/>
                    <a:pt x="103" y="180"/>
                    <a:pt x="104" y="180"/>
                  </a:cubicBezTo>
                  <a:cubicBezTo>
                    <a:pt x="104" y="180"/>
                    <a:pt x="104" y="179"/>
                    <a:pt x="105" y="180"/>
                  </a:cubicBezTo>
                  <a:cubicBezTo>
                    <a:pt x="104" y="180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1" y="180"/>
                    <a:pt x="99" y="180"/>
                    <a:pt x="98" y="180"/>
                  </a:cubicBezTo>
                  <a:cubicBezTo>
                    <a:pt x="96" y="179"/>
                    <a:pt x="95" y="181"/>
                    <a:pt x="93" y="181"/>
                  </a:cubicBezTo>
                  <a:cubicBezTo>
                    <a:pt x="94" y="179"/>
                    <a:pt x="99" y="180"/>
                    <a:pt x="102" y="179"/>
                  </a:cubicBezTo>
                  <a:close/>
                  <a:moveTo>
                    <a:pt x="114" y="181"/>
                  </a:moveTo>
                  <a:cubicBezTo>
                    <a:pt x="105" y="181"/>
                    <a:pt x="105" y="181"/>
                    <a:pt x="105" y="181"/>
                  </a:cubicBezTo>
                  <a:cubicBezTo>
                    <a:pt x="104" y="181"/>
                    <a:pt x="104" y="181"/>
                    <a:pt x="104" y="181"/>
                  </a:cubicBezTo>
                  <a:lnTo>
                    <a:pt x="114" y="181"/>
                  </a:lnTo>
                  <a:close/>
                  <a:moveTo>
                    <a:pt x="66" y="182"/>
                  </a:moveTo>
                  <a:cubicBezTo>
                    <a:pt x="76" y="181"/>
                    <a:pt x="76" y="181"/>
                    <a:pt x="76" y="181"/>
                  </a:cubicBezTo>
                  <a:cubicBezTo>
                    <a:pt x="77" y="181"/>
                    <a:pt x="77" y="181"/>
                    <a:pt x="78" y="181"/>
                  </a:cubicBezTo>
                  <a:cubicBezTo>
                    <a:pt x="81" y="181"/>
                    <a:pt x="81" y="181"/>
                    <a:pt x="81" y="181"/>
                  </a:cubicBezTo>
                  <a:cubicBezTo>
                    <a:pt x="78" y="181"/>
                    <a:pt x="78" y="181"/>
                    <a:pt x="78" y="181"/>
                  </a:cubicBezTo>
                  <a:cubicBezTo>
                    <a:pt x="78" y="181"/>
                    <a:pt x="78" y="181"/>
                    <a:pt x="78" y="181"/>
                  </a:cubicBezTo>
                  <a:cubicBezTo>
                    <a:pt x="76" y="181"/>
                    <a:pt x="76" y="181"/>
                    <a:pt x="76" y="181"/>
                  </a:cubicBezTo>
                  <a:cubicBezTo>
                    <a:pt x="76" y="181"/>
                    <a:pt x="76" y="182"/>
                    <a:pt x="75" y="182"/>
                  </a:cubicBezTo>
                  <a:lnTo>
                    <a:pt x="66" y="182"/>
                  </a:lnTo>
                  <a:close/>
                  <a:moveTo>
                    <a:pt x="67" y="183"/>
                  </a:moveTo>
                  <a:cubicBezTo>
                    <a:pt x="73" y="184"/>
                    <a:pt x="78" y="182"/>
                    <a:pt x="84" y="183"/>
                  </a:cubicBezTo>
                  <a:cubicBezTo>
                    <a:pt x="78" y="183"/>
                    <a:pt x="73" y="184"/>
                    <a:pt x="67" y="183"/>
                  </a:cubicBezTo>
                  <a:close/>
                  <a:moveTo>
                    <a:pt x="88" y="183"/>
                  </a:moveTo>
                  <a:cubicBezTo>
                    <a:pt x="86" y="183"/>
                    <a:pt x="86" y="183"/>
                    <a:pt x="86" y="183"/>
                  </a:cubicBezTo>
                  <a:cubicBezTo>
                    <a:pt x="86" y="182"/>
                    <a:pt x="86" y="182"/>
                    <a:pt x="86" y="182"/>
                  </a:cubicBezTo>
                  <a:cubicBezTo>
                    <a:pt x="88" y="182"/>
                    <a:pt x="88" y="182"/>
                    <a:pt x="88" y="182"/>
                  </a:cubicBezTo>
                  <a:lnTo>
                    <a:pt x="88" y="183"/>
                  </a:lnTo>
                  <a:close/>
                  <a:moveTo>
                    <a:pt x="93" y="182"/>
                  </a:moveTo>
                  <a:cubicBezTo>
                    <a:pt x="90" y="182"/>
                    <a:pt x="90" y="182"/>
                    <a:pt x="90" y="182"/>
                  </a:cubicBezTo>
                  <a:cubicBezTo>
                    <a:pt x="90" y="182"/>
                    <a:pt x="90" y="182"/>
                    <a:pt x="90" y="182"/>
                  </a:cubicBezTo>
                  <a:cubicBezTo>
                    <a:pt x="93" y="182"/>
                    <a:pt x="93" y="182"/>
                    <a:pt x="93" y="182"/>
                  </a:cubicBezTo>
                  <a:close/>
                  <a:moveTo>
                    <a:pt x="98" y="182"/>
                  </a:moveTo>
                  <a:cubicBezTo>
                    <a:pt x="94" y="182"/>
                    <a:pt x="94" y="182"/>
                    <a:pt x="94" y="182"/>
                  </a:cubicBezTo>
                  <a:cubicBezTo>
                    <a:pt x="94" y="182"/>
                    <a:pt x="94" y="182"/>
                    <a:pt x="94" y="182"/>
                  </a:cubicBezTo>
                  <a:cubicBezTo>
                    <a:pt x="98" y="182"/>
                    <a:pt x="98" y="182"/>
                    <a:pt x="98" y="182"/>
                  </a:cubicBezTo>
                  <a:close/>
                  <a:moveTo>
                    <a:pt x="103" y="182"/>
                  </a:moveTo>
                  <a:cubicBezTo>
                    <a:pt x="99" y="182"/>
                    <a:pt x="99" y="182"/>
                    <a:pt x="99" y="182"/>
                  </a:cubicBezTo>
                  <a:cubicBezTo>
                    <a:pt x="99" y="181"/>
                    <a:pt x="99" y="181"/>
                    <a:pt x="99" y="181"/>
                  </a:cubicBezTo>
                  <a:cubicBezTo>
                    <a:pt x="103" y="181"/>
                    <a:pt x="103" y="181"/>
                    <a:pt x="103" y="181"/>
                  </a:cubicBezTo>
                  <a:lnTo>
                    <a:pt x="103" y="182"/>
                  </a:lnTo>
                  <a:close/>
                  <a:moveTo>
                    <a:pt x="130" y="186"/>
                  </a:moveTo>
                  <a:cubicBezTo>
                    <a:pt x="132" y="186"/>
                    <a:pt x="132" y="186"/>
                    <a:pt x="132" y="186"/>
                  </a:cubicBezTo>
                  <a:cubicBezTo>
                    <a:pt x="132" y="186"/>
                    <a:pt x="132" y="186"/>
                    <a:pt x="132" y="186"/>
                  </a:cubicBezTo>
                  <a:cubicBezTo>
                    <a:pt x="130" y="186"/>
                    <a:pt x="130" y="186"/>
                    <a:pt x="130" y="186"/>
                  </a:cubicBezTo>
                  <a:close/>
                  <a:moveTo>
                    <a:pt x="126" y="187"/>
                  </a:moveTo>
                  <a:cubicBezTo>
                    <a:pt x="126" y="186"/>
                    <a:pt x="126" y="186"/>
                    <a:pt x="126" y="186"/>
                  </a:cubicBezTo>
                  <a:cubicBezTo>
                    <a:pt x="128" y="186"/>
                    <a:pt x="128" y="186"/>
                    <a:pt x="128" y="186"/>
                  </a:cubicBezTo>
                  <a:cubicBezTo>
                    <a:pt x="128" y="187"/>
                    <a:pt x="128" y="187"/>
                    <a:pt x="128" y="187"/>
                  </a:cubicBezTo>
                  <a:lnTo>
                    <a:pt x="126" y="18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3" name="Rectangle 40"/>
            <p:cNvSpPr>
              <a:spLocks noChangeArrowheads="1"/>
            </p:cNvSpPr>
            <p:nvPr/>
          </p:nvSpPr>
          <p:spPr bwMode="auto">
            <a:xfrm>
              <a:off x="11455401" y="1792288"/>
              <a:ext cx="21748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4" name="Freeform 41"/>
            <p:cNvSpPr>
              <a:spLocks/>
            </p:cNvSpPr>
            <p:nvPr/>
          </p:nvSpPr>
          <p:spPr bwMode="auto">
            <a:xfrm>
              <a:off x="11577638" y="1841500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5" name="Freeform 42"/>
            <p:cNvSpPr>
              <a:spLocks noEditPoints="1"/>
            </p:cNvSpPr>
            <p:nvPr/>
          </p:nvSpPr>
          <p:spPr bwMode="auto">
            <a:xfrm>
              <a:off x="9277351" y="1743075"/>
              <a:ext cx="2227263" cy="122238"/>
            </a:xfrm>
            <a:custGeom>
              <a:avLst/>
              <a:gdLst>
                <a:gd name="T0" fmla="*/ 11 w 92"/>
                <a:gd name="T1" fmla="*/ 0 h 5"/>
                <a:gd name="T2" fmla="*/ 9 w 92"/>
                <a:gd name="T3" fmla="*/ 2 h 5"/>
                <a:gd name="T4" fmla="*/ 21 w 92"/>
                <a:gd name="T5" fmla="*/ 2 h 5"/>
                <a:gd name="T6" fmla="*/ 13 w 92"/>
                <a:gd name="T7" fmla="*/ 3 h 5"/>
                <a:gd name="T8" fmla="*/ 17 w 92"/>
                <a:gd name="T9" fmla="*/ 3 h 5"/>
                <a:gd name="T10" fmla="*/ 0 w 92"/>
                <a:gd name="T11" fmla="*/ 3 h 5"/>
                <a:gd name="T12" fmla="*/ 92 w 92"/>
                <a:gd name="T13" fmla="*/ 4 h 5"/>
                <a:gd name="T14" fmla="*/ 41 w 92"/>
                <a:gd name="T15" fmla="*/ 3 h 5"/>
                <a:gd name="T16" fmla="*/ 40 w 92"/>
                <a:gd name="T17" fmla="*/ 3 h 5"/>
                <a:gd name="T18" fmla="*/ 54 w 92"/>
                <a:gd name="T19" fmla="*/ 2 h 5"/>
                <a:gd name="T20" fmla="*/ 62 w 92"/>
                <a:gd name="T21" fmla="*/ 3 h 5"/>
                <a:gd name="T22" fmla="*/ 66 w 92"/>
                <a:gd name="T23" fmla="*/ 2 h 5"/>
                <a:gd name="T24" fmla="*/ 81 w 92"/>
                <a:gd name="T25" fmla="*/ 2 h 5"/>
                <a:gd name="T26" fmla="*/ 70 w 92"/>
                <a:gd name="T27" fmla="*/ 2 h 5"/>
                <a:gd name="T28" fmla="*/ 26 w 92"/>
                <a:gd name="T29" fmla="*/ 0 h 5"/>
                <a:gd name="T30" fmla="*/ 26 w 92"/>
                <a:gd name="T31" fmla="*/ 0 h 5"/>
                <a:gd name="T32" fmla="*/ 24 w 92"/>
                <a:gd name="T33" fmla="*/ 0 h 5"/>
                <a:gd name="T34" fmla="*/ 13 w 92"/>
                <a:gd name="T35" fmla="*/ 1 h 5"/>
                <a:gd name="T36" fmla="*/ 11 w 92"/>
                <a:gd name="T37" fmla="*/ 0 h 5"/>
                <a:gd name="T38" fmla="*/ 18 w 92"/>
                <a:gd name="T39" fmla="*/ 3 h 5"/>
                <a:gd name="T40" fmla="*/ 18 w 92"/>
                <a:gd name="T41" fmla="*/ 3 h 5"/>
                <a:gd name="T42" fmla="*/ 20 w 92"/>
                <a:gd name="T43" fmla="*/ 3 h 5"/>
                <a:gd name="T44" fmla="*/ 20 w 92"/>
                <a:gd name="T45" fmla="*/ 3 h 5"/>
                <a:gd name="T46" fmla="*/ 18 w 92"/>
                <a:gd name="T47" fmla="*/ 3 h 5"/>
                <a:gd name="T48" fmla="*/ 38 w 92"/>
                <a:gd name="T49" fmla="*/ 2 h 5"/>
                <a:gd name="T50" fmla="*/ 40 w 92"/>
                <a:gd name="T51" fmla="*/ 2 h 5"/>
                <a:gd name="T52" fmla="*/ 27 w 92"/>
                <a:gd name="T53" fmla="*/ 3 h 5"/>
                <a:gd name="T54" fmla="*/ 38 w 92"/>
                <a:gd name="T5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" h="5">
                  <a:moveTo>
                    <a:pt x="11" y="0"/>
                  </a:moveTo>
                  <a:cubicBezTo>
                    <a:pt x="11" y="1"/>
                    <a:pt x="9" y="1"/>
                    <a:pt x="9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3"/>
                    <a:pt x="16" y="2"/>
                    <a:pt x="17" y="3"/>
                  </a:cubicBezTo>
                  <a:cubicBezTo>
                    <a:pt x="12" y="4"/>
                    <a:pt x="5" y="3"/>
                    <a:pt x="0" y="3"/>
                  </a:cubicBezTo>
                  <a:cubicBezTo>
                    <a:pt x="32" y="4"/>
                    <a:pt x="62" y="5"/>
                    <a:pt x="92" y="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5" y="2"/>
                    <a:pt x="49" y="2"/>
                    <a:pt x="54" y="2"/>
                  </a:cubicBezTo>
                  <a:cubicBezTo>
                    <a:pt x="57" y="2"/>
                    <a:pt x="60" y="2"/>
                    <a:pt x="62" y="3"/>
                  </a:cubicBezTo>
                  <a:cubicBezTo>
                    <a:pt x="63" y="2"/>
                    <a:pt x="66" y="3"/>
                    <a:pt x="66" y="2"/>
                  </a:cubicBezTo>
                  <a:cubicBezTo>
                    <a:pt x="70" y="2"/>
                    <a:pt x="76" y="2"/>
                    <a:pt x="81" y="2"/>
                  </a:cubicBezTo>
                  <a:cubicBezTo>
                    <a:pt x="76" y="2"/>
                    <a:pt x="75" y="2"/>
                    <a:pt x="70" y="2"/>
                  </a:cubicBezTo>
                  <a:cubicBezTo>
                    <a:pt x="56" y="1"/>
                    <a:pt x="38" y="2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1"/>
                    <a:pt x="15" y="0"/>
                    <a:pt x="13" y="1"/>
                  </a:cubicBezTo>
                  <a:cubicBezTo>
                    <a:pt x="11" y="1"/>
                    <a:pt x="12" y="0"/>
                    <a:pt x="11" y="0"/>
                  </a:cubicBezTo>
                  <a:close/>
                  <a:moveTo>
                    <a:pt x="18" y="3"/>
                  </a:moveTo>
                  <a:cubicBezTo>
                    <a:pt x="18" y="3"/>
                    <a:pt x="18" y="3"/>
                    <a:pt x="18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lnTo>
                    <a:pt x="18" y="3"/>
                  </a:lnTo>
                  <a:close/>
                  <a:moveTo>
                    <a:pt x="38" y="2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36" y="2"/>
                    <a:pt x="31" y="4"/>
                    <a:pt x="27" y="3"/>
                  </a:cubicBezTo>
                  <a:cubicBezTo>
                    <a:pt x="30" y="1"/>
                    <a:pt x="35" y="2"/>
                    <a:pt x="38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6" name="Rectangle 43"/>
            <p:cNvSpPr>
              <a:spLocks noChangeArrowheads="1"/>
            </p:cNvSpPr>
            <p:nvPr/>
          </p:nvSpPr>
          <p:spPr bwMode="auto">
            <a:xfrm>
              <a:off x="11334751" y="4773613"/>
              <a:ext cx="120650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7" name="Freeform 44"/>
            <p:cNvSpPr>
              <a:spLocks/>
            </p:cNvSpPr>
            <p:nvPr/>
          </p:nvSpPr>
          <p:spPr bwMode="auto">
            <a:xfrm>
              <a:off x="11358563" y="179228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8" name="Freeform 45"/>
            <p:cNvSpPr>
              <a:spLocks/>
            </p:cNvSpPr>
            <p:nvPr/>
          </p:nvSpPr>
          <p:spPr bwMode="auto">
            <a:xfrm>
              <a:off x="11261726" y="2330450"/>
              <a:ext cx="96838" cy="23813"/>
            </a:xfrm>
            <a:custGeom>
              <a:avLst/>
              <a:gdLst>
                <a:gd name="T0" fmla="*/ 31 w 61"/>
                <a:gd name="T1" fmla="*/ 15 h 15"/>
                <a:gd name="T2" fmla="*/ 61 w 61"/>
                <a:gd name="T3" fmla="*/ 0 h 15"/>
                <a:gd name="T4" fmla="*/ 0 w 61"/>
                <a:gd name="T5" fmla="*/ 15 h 15"/>
                <a:gd name="T6" fmla="*/ 31 w 6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15">
                  <a:moveTo>
                    <a:pt x="31" y="15"/>
                  </a:moveTo>
                  <a:lnTo>
                    <a:pt x="61" y="0"/>
                  </a:lnTo>
                  <a:lnTo>
                    <a:pt x="0" y="15"/>
                  </a:lnTo>
                  <a:lnTo>
                    <a:pt x="31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9" name="Freeform 46"/>
            <p:cNvSpPr>
              <a:spLocks/>
            </p:cNvSpPr>
            <p:nvPr/>
          </p:nvSpPr>
          <p:spPr bwMode="auto">
            <a:xfrm>
              <a:off x="11261726" y="2159000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0" name="Freeform 47"/>
            <p:cNvSpPr>
              <a:spLocks/>
            </p:cNvSpPr>
            <p:nvPr/>
          </p:nvSpPr>
          <p:spPr bwMode="auto">
            <a:xfrm>
              <a:off x="11093451" y="5140325"/>
              <a:ext cx="217488" cy="49213"/>
            </a:xfrm>
            <a:custGeom>
              <a:avLst/>
              <a:gdLst>
                <a:gd name="T0" fmla="*/ 1 w 9"/>
                <a:gd name="T1" fmla="*/ 0 h 2"/>
                <a:gd name="T2" fmla="*/ 0 w 9"/>
                <a:gd name="T3" fmla="*/ 1 h 2"/>
                <a:gd name="T4" fmla="*/ 9 w 9"/>
                <a:gd name="T5" fmla="*/ 1 h 2"/>
                <a:gd name="T6" fmla="*/ 4 w 9"/>
                <a:gd name="T7" fmla="*/ 0 h 2"/>
                <a:gd name="T8" fmla="*/ 4 w 9"/>
                <a:gd name="T9" fmla="*/ 1 h 2"/>
                <a:gd name="T10" fmla="*/ 1 w 9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7" y="1"/>
                    <a:pt x="4" y="2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1" name="Freeform 48"/>
            <p:cNvSpPr>
              <a:spLocks/>
            </p:cNvSpPr>
            <p:nvPr/>
          </p:nvSpPr>
          <p:spPr bwMode="auto">
            <a:xfrm>
              <a:off x="11237913" y="2109788"/>
              <a:ext cx="49213" cy="25400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2" name="Freeform 49"/>
            <p:cNvSpPr>
              <a:spLocks/>
            </p:cNvSpPr>
            <p:nvPr/>
          </p:nvSpPr>
          <p:spPr bwMode="auto">
            <a:xfrm>
              <a:off x="11237913" y="4872038"/>
              <a:ext cx="49213" cy="0"/>
            </a:xfrm>
            <a:custGeom>
              <a:avLst/>
              <a:gdLst>
                <a:gd name="T0" fmla="*/ 15 w 31"/>
                <a:gd name="T1" fmla="*/ 31 w 31"/>
                <a:gd name="T2" fmla="*/ 0 w 31"/>
                <a:gd name="T3" fmla="*/ 15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15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3" name="Rectangle 50"/>
            <p:cNvSpPr>
              <a:spLocks noChangeArrowheads="1"/>
            </p:cNvSpPr>
            <p:nvPr/>
          </p:nvSpPr>
          <p:spPr bwMode="auto">
            <a:xfrm>
              <a:off x="11044238" y="4994275"/>
              <a:ext cx="1206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4" name="Freeform 51"/>
            <p:cNvSpPr>
              <a:spLocks/>
            </p:cNvSpPr>
            <p:nvPr/>
          </p:nvSpPr>
          <p:spPr bwMode="auto">
            <a:xfrm>
              <a:off x="11117263" y="5262563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5" name="Rectangle 52"/>
            <p:cNvSpPr>
              <a:spLocks noChangeArrowheads="1"/>
            </p:cNvSpPr>
            <p:nvPr/>
          </p:nvSpPr>
          <p:spPr bwMode="auto">
            <a:xfrm>
              <a:off x="11044238" y="4945063"/>
              <a:ext cx="1206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6" name="Rectangle 53"/>
            <p:cNvSpPr>
              <a:spLocks noChangeArrowheads="1"/>
            </p:cNvSpPr>
            <p:nvPr/>
          </p:nvSpPr>
          <p:spPr bwMode="auto">
            <a:xfrm>
              <a:off x="10777538" y="4797425"/>
              <a:ext cx="36353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7" name="Freeform 54"/>
            <p:cNvSpPr>
              <a:spLocks/>
            </p:cNvSpPr>
            <p:nvPr/>
          </p:nvSpPr>
          <p:spPr bwMode="auto">
            <a:xfrm>
              <a:off x="11020426" y="2085975"/>
              <a:ext cx="47625" cy="49213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1 h 2"/>
                <a:gd name="T4" fmla="*/ 0 w 2"/>
                <a:gd name="T5" fmla="*/ 1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2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8" name="Freeform 55"/>
            <p:cNvSpPr>
              <a:spLocks/>
            </p:cNvSpPr>
            <p:nvPr/>
          </p:nvSpPr>
          <p:spPr bwMode="auto">
            <a:xfrm>
              <a:off x="10947401" y="4846638"/>
              <a:ext cx="120650" cy="25400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0 h 1"/>
                <a:gd name="T4" fmla="*/ 5 w 5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2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9" name="Freeform 56"/>
            <p:cNvSpPr>
              <a:spLocks/>
            </p:cNvSpPr>
            <p:nvPr/>
          </p:nvSpPr>
          <p:spPr bwMode="auto">
            <a:xfrm>
              <a:off x="11020426" y="5213350"/>
              <a:ext cx="23813" cy="25400"/>
            </a:xfrm>
            <a:custGeom>
              <a:avLst/>
              <a:gdLst>
                <a:gd name="T0" fmla="*/ 15 w 15"/>
                <a:gd name="T1" fmla="*/ 16 h 16"/>
                <a:gd name="T2" fmla="*/ 15 w 15"/>
                <a:gd name="T3" fmla="*/ 0 h 16"/>
                <a:gd name="T4" fmla="*/ 0 w 15"/>
                <a:gd name="T5" fmla="*/ 16 h 16"/>
                <a:gd name="T6" fmla="*/ 15 w 15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6">
                  <a:moveTo>
                    <a:pt x="15" y="16"/>
                  </a:moveTo>
                  <a:lnTo>
                    <a:pt x="15" y="0"/>
                  </a:lnTo>
                  <a:lnTo>
                    <a:pt x="0" y="16"/>
                  </a:lnTo>
                  <a:lnTo>
                    <a:pt x="15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0" name="Freeform 57"/>
            <p:cNvSpPr>
              <a:spLocks/>
            </p:cNvSpPr>
            <p:nvPr/>
          </p:nvSpPr>
          <p:spPr bwMode="auto">
            <a:xfrm>
              <a:off x="10294938" y="2159000"/>
              <a:ext cx="725488" cy="23813"/>
            </a:xfrm>
            <a:custGeom>
              <a:avLst/>
              <a:gdLst>
                <a:gd name="T0" fmla="*/ 30 w 30"/>
                <a:gd name="T1" fmla="*/ 0 h 1"/>
                <a:gd name="T2" fmla="*/ 0 w 30"/>
                <a:gd name="T3" fmla="*/ 0 h 1"/>
                <a:gd name="T4" fmla="*/ 30 w 30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">
                  <a:moveTo>
                    <a:pt x="3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1" y="1"/>
                    <a:pt x="18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1" name="Freeform 58"/>
            <p:cNvSpPr>
              <a:spLocks/>
            </p:cNvSpPr>
            <p:nvPr/>
          </p:nvSpPr>
          <p:spPr bwMode="auto">
            <a:xfrm>
              <a:off x="10826751" y="2109788"/>
              <a:ext cx="169863" cy="25400"/>
            </a:xfrm>
            <a:custGeom>
              <a:avLst/>
              <a:gdLst>
                <a:gd name="T0" fmla="*/ 1 w 7"/>
                <a:gd name="T1" fmla="*/ 1 h 1"/>
                <a:gd name="T2" fmla="*/ 7 w 7"/>
                <a:gd name="T3" fmla="*/ 0 h 1"/>
                <a:gd name="T4" fmla="*/ 1 w 7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">
                  <a:moveTo>
                    <a:pt x="1" y="1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2" name="Freeform 59"/>
            <p:cNvSpPr>
              <a:spLocks/>
            </p:cNvSpPr>
            <p:nvPr/>
          </p:nvSpPr>
          <p:spPr bwMode="auto">
            <a:xfrm>
              <a:off x="10923588" y="5116513"/>
              <a:ext cx="73025" cy="23813"/>
            </a:xfrm>
            <a:custGeom>
              <a:avLst/>
              <a:gdLst>
                <a:gd name="T0" fmla="*/ 46 w 46"/>
                <a:gd name="T1" fmla="*/ 15 h 15"/>
                <a:gd name="T2" fmla="*/ 46 w 46"/>
                <a:gd name="T3" fmla="*/ 0 h 15"/>
                <a:gd name="T4" fmla="*/ 0 w 46"/>
                <a:gd name="T5" fmla="*/ 15 h 15"/>
                <a:gd name="T6" fmla="*/ 46 w 46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15">
                  <a:moveTo>
                    <a:pt x="46" y="15"/>
                  </a:moveTo>
                  <a:lnTo>
                    <a:pt x="46" y="0"/>
                  </a:lnTo>
                  <a:lnTo>
                    <a:pt x="0" y="15"/>
                  </a:lnTo>
                  <a:lnTo>
                    <a:pt x="46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3" name="Rectangle 60"/>
            <p:cNvSpPr>
              <a:spLocks noChangeArrowheads="1"/>
            </p:cNvSpPr>
            <p:nvPr/>
          </p:nvSpPr>
          <p:spPr bwMode="auto">
            <a:xfrm>
              <a:off x="10583863" y="5213350"/>
              <a:ext cx="387350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4" name="Freeform 61"/>
            <p:cNvSpPr>
              <a:spLocks/>
            </p:cNvSpPr>
            <p:nvPr/>
          </p:nvSpPr>
          <p:spPr bwMode="auto">
            <a:xfrm>
              <a:off x="10899776" y="1449388"/>
              <a:ext cx="47625" cy="0"/>
            </a:xfrm>
            <a:custGeom>
              <a:avLst/>
              <a:gdLst>
                <a:gd name="T0" fmla="*/ 15 w 30"/>
                <a:gd name="T1" fmla="*/ 30 w 30"/>
                <a:gd name="T2" fmla="*/ 0 w 30"/>
                <a:gd name="T3" fmla="*/ 15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15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5" name="Freeform 62"/>
            <p:cNvSpPr>
              <a:spLocks/>
            </p:cNvSpPr>
            <p:nvPr/>
          </p:nvSpPr>
          <p:spPr bwMode="auto">
            <a:xfrm>
              <a:off x="10802938" y="4872038"/>
              <a:ext cx="96838" cy="0"/>
            </a:xfrm>
            <a:custGeom>
              <a:avLst/>
              <a:gdLst>
                <a:gd name="T0" fmla="*/ 30 w 61"/>
                <a:gd name="T1" fmla="*/ 61 w 61"/>
                <a:gd name="T2" fmla="*/ 0 w 61"/>
                <a:gd name="T3" fmla="*/ 30 w 6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1">
                  <a:moveTo>
                    <a:pt x="30" y="0"/>
                  </a:moveTo>
                  <a:lnTo>
                    <a:pt x="61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6" name="Freeform 63"/>
            <p:cNvSpPr>
              <a:spLocks/>
            </p:cNvSpPr>
            <p:nvPr/>
          </p:nvSpPr>
          <p:spPr bwMode="auto">
            <a:xfrm>
              <a:off x="10802938" y="5116513"/>
              <a:ext cx="96838" cy="23813"/>
            </a:xfrm>
            <a:custGeom>
              <a:avLst/>
              <a:gdLst>
                <a:gd name="T0" fmla="*/ 4 w 4"/>
                <a:gd name="T1" fmla="*/ 1 h 1"/>
                <a:gd name="T2" fmla="*/ 0 w 4"/>
                <a:gd name="T3" fmla="*/ 0 h 1"/>
                <a:gd name="T4" fmla="*/ 4 w 4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3" y="1"/>
                    <a:pt x="1" y="0"/>
                    <a:pt x="0" y="0"/>
                  </a:cubicBezTo>
                  <a:cubicBezTo>
                    <a:pt x="1" y="0"/>
                    <a:pt x="2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7" name="Freeform 64"/>
            <p:cNvSpPr>
              <a:spLocks/>
            </p:cNvSpPr>
            <p:nvPr/>
          </p:nvSpPr>
          <p:spPr bwMode="auto">
            <a:xfrm>
              <a:off x="10729913" y="4651375"/>
              <a:ext cx="120650" cy="23813"/>
            </a:xfrm>
            <a:custGeom>
              <a:avLst/>
              <a:gdLst>
                <a:gd name="T0" fmla="*/ 46 w 76"/>
                <a:gd name="T1" fmla="*/ 15 h 15"/>
                <a:gd name="T2" fmla="*/ 76 w 76"/>
                <a:gd name="T3" fmla="*/ 0 h 15"/>
                <a:gd name="T4" fmla="*/ 0 w 76"/>
                <a:gd name="T5" fmla="*/ 0 h 15"/>
                <a:gd name="T6" fmla="*/ 46 w 76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5">
                  <a:moveTo>
                    <a:pt x="46" y="15"/>
                  </a:moveTo>
                  <a:lnTo>
                    <a:pt x="76" y="0"/>
                  </a:lnTo>
                  <a:lnTo>
                    <a:pt x="0" y="0"/>
                  </a:lnTo>
                  <a:lnTo>
                    <a:pt x="46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8" name="Freeform 65"/>
            <p:cNvSpPr>
              <a:spLocks/>
            </p:cNvSpPr>
            <p:nvPr/>
          </p:nvSpPr>
          <p:spPr bwMode="auto">
            <a:xfrm>
              <a:off x="10706101" y="1743075"/>
              <a:ext cx="120650" cy="25400"/>
            </a:xfrm>
            <a:custGeom>
              <a:avLst/>
              <a:gdLst>
                <a:gd name="T0" fmla="*/ 1 w 5"/>
                <a:gd name="T1" fmla="*/ 1 h 1"/>
                <a:gd name="T2" fmla="*/ 5 w 5"/>
                <a:gd name="T3" fmla="*/ 1 h 1"/>
                <a:gd name="T4" fmla="*/ 5 w 5"/>
                <a:gd name="T5" fmla="*/ 0 h 1"/>
                <a:gd name="T6" fmla="*/ 0 w 5"/>
                <a:gd name="T7" fmla="*/ 0 h 1"/>
                <a:gd name="T8" fmla="*/ 0 w 5"/>
                <a:gd name="T9" fmla="*/ 1 h 1"/>
                <a:gd name="T10" fmla="*/ 1 w 5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">
                  <a:moveTo>
                    <a:pt x="1" y="1"/>
                  </a:moveTo>
                  <a:cubicBezTo>
                    <a:pt x="2" y="0"/>
                    <a:pt x="3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9" name="Freeform 66"/>
            <p:cNvSpPr>
              <a:spLocks/>
            </p:cNvSpPr>
            <p:nvPr/>
          </p:nvSpPr>
          <p:spPr bwMode="auto">
            <a:xfrm>
              <a:off x="10583863" y="4945063"/>
              <a:ext cx="219075" cy="49213"/>
            </a:xfrm>
            <a:custGeom>
              <a:avLst/>
              <a:gdLst>
                <a:gd name="T0" fmla="*/ 7 w 9"/>
                <a:gd name="T1" fmla="*/ 1 h 2"/>
                <a:gd name="T2" fmla="*/ 7 w 9"/>
                <a:gd name="T3" fmla="*/ 1 h 2"/>
                <a:gd name="T4" fmla="*/ 9 w 9"/>
                <a:gd name="T5" fmla="*/ 0 h 2"/>
                <a:gd name="T6" fmla="*/ 0 w 9"/>
                <a:gd name="T7" fmla="*/ 0 h 2"/>
                <a:gd name="T8" fmla="*/ 7 w 9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7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5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0" name="Freeform 67"/>
            <p:cNvSpPr>
              <a:spLocks/>
            </p:cNvSpPr>
            <p:nvPr/>
          </p:nvSpPr>
          <p:spPr bwMode="auto">
            <a:xfrm>
              <a:off x="10753726" y="4968875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1" name="Rectangle 68"/>
            <p:cNvSpPr>
              <a:spLocks noChangeArrowheads="1"/>
            </p:cNvSpPr>
            <p:nvPr/>
          </p:nvSpPr>
          <p:spPr bwMode="auto">
            <a:xfrm>
              <a:off x="10680701" y="1449388"/>
              <a:ext cx="9683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2" name="Freeform 69"/>
            <p:cNvSpPr>
              <a:spLocks/>
            </p:cNvSpPr>
            <p:nvPr/>
          </p:nvSpPr>
          <p:spPr bwMode="auto">
            <a:xfrm>
              <a:off x="10439401" y="5116513"/>
              <a:ext cx="338138" cy="23813"/>
            </a:xfrm>
            <a:custGeom>
              <a:avLst/>
              <a:gdLst>
                <a:gd name="T0" fmla="*/ 14 w 14"/>
                <a:gd name="T1" fmla="*/ 0 h 1"/>
                <a:gd name="T2" fmla="*/ 0 w 14"/>
                <a:gd name="T3" fmla="*/ 0 h 1"/>
                <a:gd name="T4" fmla="*/ 0 w 14"/>
                <a:gd name="T5" fmla="*/ 0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cubicBezTo>
                    <a:pt x="8" y="0"/>
                    <a:pt x="6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9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3" name="Rectangle 70"/>
            <p:cNvSpPr>
              <a:spLocks noChangeArrowheads="1"/>
            </p:cNvSpPr>
            <p:nvPr/>
          </p:nvSpPr>
          <p:spPr bwMode="auto">
            <a:xfrm>
              <a:off x="10342563" y="1743075"/>
              <a:ext cx="338138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4" name="Freeform 71"/>
            <p:cNvSpPr>
              <a:spLocks/>
            </p:cNvSpPr>
            <p:nvPr/>
          </p:nvSpPr>
          <p:spPr bwMode="auto">
            <a:xfrm>
              <a:off x="10609263" y="1498600"/>
              <a:ext cx="47625" cy="25400"/>
            </a:xfrm>
            <a:custGeom>
              <a:avLst/>
              <a:gdLst>
                <a:gd name="T0" fmla="*/ 30 w 30"/>
                <a:gd name="T1" fmla="*/ 16 h 16"/>
                <a:gd name="T2" fmla="*/ 30 w 30"/>
                <a:gd name="T3" fmla="*/ 0 h 16"/>
                <a:gd name="T4" fmla="*/ 0 w 30"/>
                <a:gd name="T5" fmla="*/ 16 h 16"/>
                <a:gd name="T6" fmla="*/ 30 w 30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6">
                  <a:moveTo>
                    <a:pt x="30" y="16"/>
                  </a:moveTo>
                  <a:lnTo>
                    <a:pt x="30" y="0"/>
                  </a:lnTo>
                  <a:lnTo>
                    <a:pt x="0" y="16"/>
                  </a:lnTo>
                  <a:lnTo>
                    <a:pt x="30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5" name="Freeform 72"/>
            <p:cNvSpPr>
              <a:spLocks/>
            </p:cNvSpPr>
            <p:nvPr/>
          </p:nvSpPr>
          <p:spPr bwMode="auto">
            <a:xfrm>
              <a:off x="10583863" y="1914525"/>
              <a:ext cx="73025" cy="0"/>
            </a:xfrm>
            <a:custGeom>
              <a:avLst/>
              <a:gdLst>
                <a:gd name="T0" fmla="*/ 16 w 46"/>
                <a:gd name="T1" fmla="*/ 46 w 46"/>
                <a:gd name="T2" fmla="*/ 0 w 46"/>
                <a:gd name="T3" fmla="*/ 1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16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6" name="Freeform 73"/>
            <p:cNvSpPr>
              <a:spLocks/>
            </p:cNvSpPr>
            <p:nvPr/>
          </p:nvSpPr>
          <p:spPr bwMode="auto">
            <a:xfrm>
              <a:off x="10318751" y="4456113"/>
              <a:ext cx="338138" cy="49213"/>
            </a:xfrm>
            <a:custGeom>
              <a:avLst/>
              <a:gdLst>
                <a:gd name="T0" fmla="*/ 0 w 14"/>
                <a:gd name="T1" fmla="*/ 1 h 2"/>
                <a:gd name="T2" fmla="*/ 14 w 14"/>
                <a:gd name="T3" fmla="*/ 1 h 2"/>
                <a:gd name="T4" fmla="*/ 0 w 14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2">
                  <a:moveTo>
                    <a:pt x="0" y="1"/>
                  </a:moveTo>
                  <a:cubicBezTo>
                    <a:pt x="5" y="1"/>
                    <a:pt x="10" y="2"/>
                    <a:pt x="14" y="1"/>
                  </a:cubicBezTo>
                  <a:cubicBezTo>
                    <a:pt x="9" y="1"/>
                    <a:pt x="4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7" name="Freeform 74"/>
            <p:cNvSpPr>
              <a:spLocks/>
            </p:cNvSpPr>
            <p:nvPr/>
          </p:nvSpPr>
          <p:spPr bwMode="auto">
            <a:xfrm>
              <a:off x="10583863" y="3306763"/>
              <a:ext cx="49213" cy="0"/>
            </a:xfrm>
            <a:custGeom>
              <a:avLst/>
              <a:gdLst>
                <a:gd name="T0" fmla="*/ 16 w 31"/>
                <a:gd name="T1" fmla="*/ 31 w 31"/>
                <a:gd name="T2" fmla="*/ 0 w 31"/>
                <a:gd name="T3" fmla="*/ 16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16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8" name="Freeform 75"/>
            <p:cNvSpPr>
              <a:spLocks/>
            </p:cNvSpPr>
            <p:nvPr/>
          </p:nvSpPr>
          <p:spPr bwMode="auto">
            <a:xfrm>
              <a:off x="10560051" y="2085975"/>
              <a:ext cx="49213" cy="0"/>
            </a:xfrm>
            <a:custGeom>
              <a:avLst/>
              <a:gdLst>
                <a:gd name="T0" fmla="*/ 15 w 31"/>
                <a:gd name="T1" fmla="*/ 31 w 31"/>
                <a:gd name="T2" fmla="*/ 0 w 31"/>
                <a:gd name="T3" fmla="*/ 15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15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9" name="Freeform 76"/>
            <p:cNvSpPr>
              <a:spLocks/>
            </p:cNvSpPr>
            <p:nvPr/>
          </p:nvSpPr>
          <p:spPr bwMode="auto">
            <a:xfrm>
              <a:off x="10366376" y="2085975"/>
              <a:ext cx="120650" cy="23813"/>
            </a:xfrm>
            <a:custGeom>
              <a:avLst/>
              <a:gdLst>
                <a:gd name="T0" fmla="*/ 0 w 5"/>
                <a:gd name="T1" fmla="*/ 0 h 1"/>
                <a:gd name="T2" fmla="*/ 2 w 5"/>
                <a:gd name="T3" fmla="*/ 1 h 1"/>
                <a:gd name="T4" fmla="*/ 5 w 5"/>
                <a:gd name="T5" fmla="*/ 0 h 1"/>
                <a:gd name="T6" fmla="*/ 0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cubicBezTo>
                    <a:pt x="1" y="0"/>
                    <a:pt x="1" y="1"/>
                    <a:pt x="2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0" name="Freeform 77"/>
            <p:cNvSpPr>
              <a:spLocks/>
            </p:cNvSpPr>
            <p:nvPr/>
          </p:nvSpPr>
          <p:spPr bwMode="auto">
            <a:xfrm>
              <a:off x="10318751" y="2109788"/>
              <a:ext cx="265113" cy="25400"/>
            </a:xfrm>
            <a:custGeom>
              <a:avLst/>
              <a:gdLst>
                <a:gd name="T0" fmla="*/ 11 w 11"/>
                <a:gd name="T1" fmla="*/ 0 h 1"/>
                <a:gd name="T2" fmla="*/ 4 w 11"/>
                <a:gd name="T3" fmla="*/ 0 h 1"/>
                <a:gd name="T4" fmla="*/ 0 w 11"/>
                <a:gd name="T5" fmla="*/ 1 h 1"/>
                <a:gd name="T6" fmla="*/ 11 w 1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0"/>
                  </a:moveTo>
                  <a:cubicBezTo>
                    <a:pt x="8" y="0"/>
                    <a:pt x="7" y="0"/>
                    <a:pt x="4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0"/>
                    <a:pt x="8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1" name="Freeform 78"/>
            <p:cNvSpPr>
              <a:spLocks/>
            </p:cNvSpPr>
            <p:nvPr/>
          </p:nvSpPr>
          <p:spPr bwMode="auto">
            <a:xfrm>
              <a:off x="10245726" y="1987550"/>
              <a:ext cx="241300" cy="25400"/>
            </a:xfrm>
            <a:custGeom>
              <a:avLst/>
              <a:gdLst>
                <a:gd name="T0" fmla="*/ 0 w 10"/>
                <a:gd name="T1" fmla="*/ 1 h 1"/>
                <a:gd name="T2" fmla="*/ 10 w 10"/>
                <a:gd name="T3" fmla="*/ 1 h 1"/>
                <a:gd name="T4" fmla="*/ 0 w 1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">
                  <a:moveTo>
                    <a:pt x="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6" y="1"/>
                    <a:pt x="3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2" name="Freeform 79"/>
            <p:cNvSpPr>
              <a:spLocks/>
            </p:cNvSpPr>
            <p:nvPr/>
          </p:nvSpPr>
          <p:spPr bwMode="auto">
            <a:xfrm>
              <a:off x="10487026" y="2012950"/>
              <a:ext cx="73025" cy="0"/>
            </a:xfrm>
            <a:custGeom>
              <a:avLst/>
              <a:gdLst>
                <a:gd name="T0" fmla="*/ 3 w 3"/>
                <a:gd name="T1" fmla="*/ 0 w 3"/>
                <a:gd name="T2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3" name="Freeform 80"/>
            <p:cNvSpPr>
              <a:spLocks/>
            </p:cNvSpPr>
            <p:nvPr/>
          </p:nvSpPr>
          <p:spPr bwMode="auto">
            <a:xfrm>
              <a:off x="10487026" y="3821113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4" name="Freeform 81"/>
            <p:cNvSpPr>
              <a:spLocks/>
            </p:cNvSpPr>
            <p:nvPr/>
          </p:nvSpPr>
          <p:spPr bwMode="auto">
            <a:xfrm>
              <a:off x="10487026" y="5360988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5" name="Rectangle 82"/>
            <p:cNvSpPr>
              <a:spLocks noChangeArrowheads="1"/>
            </p:cNvSpPr>
            <p:nvPr/>
          </p:nvSpPr>
          <p:spPr bwMode="auto">
            <a:xfrm>
              <a:off x="10439401" y="3306763"/>
              <a:ext cx="9683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6" name="Freeform 83"/>
            <p:cNvSpPr>
              <a:spLocks/>
            </p:cNvSpPr>
            <p:nvPr/>
          </p:nvSpPr>
          <p:spPr bwMode="auto">
            <a:xfrm>
              <a:off x="10366376" y="4432300"/>
              <a:ext cx="146050" cy="23813"/>
            </a:xfrm>
            <a:custGeom>
              <a:avLst/>
              <a:gdLst>
                <a:gd name="T0" fmla="*/ 1 w 6"/>
                <a:gd name="T1" fmla="*/ 0 h 1"/>
                <a:gd name="T2" fmla="*/ 6 w 6"/>
                <a:gd name="T3" fmla="*/ 0 h 1"/>
                <a:gd name="T4" fmla="*/ 4 w 6"/>
                <a:gd name="T5" fmla="*/ 0 h 1"/>
                <a:gd name="T6" fmla="*/ 1 w 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1" y="0"/>
                  </a:moveTo>
                  <a:cubicBezTo>
                    <a:pt x="2" y="1"/>
                    <a:pt x="5" y="1"/>
                    <a:pt x="6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4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7" name="Freeform 84"/>
            <p:cNvSpPr>
              <a:spLocks/>
            </p:cNvSpPr>
            <p:nvPr/>
          </p:nvSpPr>
          <p:spPr bwMode="auto">
            <a:xfrm>
              <a:off x="10512426" y="4432300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8" name="Freeform 85"/>
            <p:cNvSpPr>
              <a:spLocks/>
            </p:cNvSpPr>
            <p:nvPr/>
          </p:nvSpPr>
          <p:spPr bwMode="auto">
            <a:xfrm>
              <a:off x="10439401" y="4872038"/>
              <a:ext cx="47625" cy="23813"/>
            </a:xfrm>
            <a:custGeom>
              <a:avLst/>
              <a:gdLst>
                <a:gd name="T0" fmla="*/ 30 w 30"/>
                <a:gd name="T1" fmla="*/ 15 h 15"/>
                <a:gd name="T2" fmla="*/ 30 w 30"/>
                <a:gd name="T3" fmla="*/ 0 h 15"/>
                <a:gd name="T4" fmla="*/ 0 w 30"/>
                <a:gd name="T5" fmla="*/ 15 h 15"/>
                <a:gd name="T6" fmla="*/ 30 w 30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5">
                  <a:moveTo>
                    <a:pt x="30" y="15"/>
                  </a:moveTo>
                  <a:lnTo>
                    <a:pt x="30" y="0"/>
                  </a:lnTo>
                  <a:lnTo>
                    <a:pt x="0" y="15"/>
                  </a:lnTo>
                  <a:lnTo>
                    <a:pt x="3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9" name="Freeform 86"/>
            <p:cNvSpPr>
              <a:spLocks/>
            </p:cNvSpPr>
            <p:nvPr/>
          </p:nvSpPr>
          <p:spPr bwMode="auto">
            <a:xfrm>
              <a:off x="10269538" y="1865313"/>
              <a:ext cx="193675" cy="49213"/>
            </a:xfrm>
            <a:custGeom>
              <a:avLst/>
              <a:gdLst>
                <a:gd name="T0" fmla="*/ 1 w 8"/>
                <a:gd name="T1" fmla="*/ 2 h 2"/>
                <a:gd name="T2" fmla="*/ 2 w 8"/>
                <a:gd name="T3" fmla="*/ 1 h 2"/>
                <a:gd name="T4" fmla="*/ 3 w 8"/>
                <a:gd name="T5" fmla="*/ 2 h 2"/>
                <a:gd name="T6" fmla="*/ 8 w 8"/>
                <a:gd name="T7" fmla="*/ 2 h 2"/>
                <a:gd name="T8" fmla="*/ 8 w 8"/>
                <a:gd name="T9" fmla="*/ 1 h 2"/>
                <a:gd name="T10" fmla="*/ 0 w 8"/>
                <a:gd name="T11" fmla="*/ 1 h 2"/>
                <a:gd name="T12" fmla="*/ 1 w 8"/>
                <a:gd name="T13" fmla="*/ 1 h 2"/>
                <a:gd name="T14" fmla="*/ 1 w 8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">
                  <a:moveTo>
                    <a:pt x="1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0"/>
                    <a:pt x="7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50" name="Rectangle 87"/>
            <p:cNvSpPr>
              <a:spLocks noChangeArrowheads="1"/>
            </p:cNvSpPr>
            <p:nvPr/>
          </p:nvSpPr>
          <p:spPr bwMode="auto">
            <a:xfrm>
              <a:off x="9567863" y="2500313"/>
              <a:ext cx="895350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51" name="Rectangle 88"/>
            <p:cNvSpPr>
              <a:spLocks noChangeArrowheads="1"/>
            </p:cNvSpPr>
            <p:nvPr/>
          </p:nvSpPr>
          <p:spPr bwMode="auto">
            <a:xfrm>
              <a:off x="10390188" y="3355975"/>
              <a:ext cx="49213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52" name="Freeform 89"/>
            <p:cNvSpPr>
              <a:spLocks/>
            </p:cNvSpPr>
            <p:nvPr/>
          </p:nvSpPr>
          <p:spPr bwMode="auto">
            <a:xfrm>
              <a:off x="10415588" y="4945063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53" name="Freeform 90"/>
            <p:cNvSpPr>
              <a:spLocks/>
            </p:cNvSpPr>
            <p:nvPr/>
          </p:nvSpPr>
          <p:spPr bwMode="auto">
            <a:xfrm>
              <a:off x="10390188" y="536098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54" name="Freeform 91"/>
            <p:cNvSpPr>
              <a:spLocks/>
            </p:cNvSpPr>
            <p:nvPr/>
          </p:nvSpPr>
          <p:spPr bwMode="auto">
            <a:xfrm>
              <a:off x="10342563" y="2330450"/>
              <a:ext cx="73025" cy="23813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0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55" name="Freeform 92"/>
            <p:cNvSpPr>
              <a:spLocks/>
            </p:cNvSpPr>
            <p:nvPr/>
          </p:nvSpPr>
          <p:spPr bwMode="auto">
            <a:xfrm>
              <a:off x="10366376" y="2549525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56" name="Freeform 93"/>
            <p:cNvSpPr>
              <a:spLocks/>
            </p:cNvSpPr>
            <p:nvPr/>
          </p:nvSpPr>
          <p:spPr bwMode="auto">
            <a:xfrm>
              <a:off x="10269538" y="323373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57" name="Freeform 94"/>
            <p:cNvSpPr>
              <a:spLocks/>
            </p:cNvSpPr>
            <p:nvPr/>
          </p:nvSpPr>
          <p:spPr bwMode="auto">
            <a:xfrm>
              <a:off x="10269538" y="3259138"/>
              <a:ext cx="49213" cy="23813"/>
            </a:xfrm>
            <a:custGeom>
              <a:avLst/>
              <a:gdLst>
                <a:gd name="T0" fmla="*/ 31 w 31"/>
                <a:gd name="T1" fmla="*/ 15 h 15"/>
                <a:gd name="T2" fmla="*/ 31 w 31"/>
                <a:gd name="T3" fmla="*/ 0 h 15"/>
                <a:gd name="T4" fmla="*/ 0 w 31"/>
                <a:gd name="T5" fmla="*/ 15 h 15"/>
                <a:gd name="T6" fmla="*/ 31 w 3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31" y="15"/>
                  </a:moveTo>
                  <a:lnTo>
                    <a:pt x="31" y="0"/>
                  </a:lnTo>
                  <a:lnTo>
                    <a:pt x="0" y="15"/>
                  </a:lnTo>
                  <a:lnTo>
                    <a:pt x="31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58" name="Freeform 95"/>
            <p:cNvSpPr>
              <a:spLocks/>
            </p:cNvSpPr>
            <p:nvPr/>
          </p:nvSpPr>
          <p:spPr bwMode="auto">
            <a:xfrm>
              <a:off x="10245726" y="2109788"/>
              <a:ext cx="49213" cy="25400"/>
            </a:xfrm>
            <a:custGeom>
              <a:avLst/>
              <a:gdLst>
                <a:gd name="T0" fmla="*/ 0 w 31"/>
                <a:gd name="T1" fmla="*/ 0 h 16"/>
                <a:gd name="T2" fmla="*/ 0 w 31"/>
                <a:gd name="T3" fmla="*/ 16 h 16"/>
                <a:gd name="T4" fmla="*/ 31 w 31"/>
                <a:gd name="T5" fmla="*/ 16 h 16"/>
                <a:gd name="T6" fmla="*/ 0 w 31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6">
                  <a:moveTo>
                    <a:pt x="0" y="0"/>
                  </a:moveTo>
                  <a:lnTo>
                    <a:pt x="0" y="16"/>
                  </a:lnTo>
                  <a:lnTo>
                    <a:pt x="31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59" name="Freeform 96"/>
            <p:cNvSpPr>
              <a:spLocks/>
            </p:cNvSpPr>
            <p:nvPr/>
          </p:nvSpPr>
          <p:spPr bwMode="auto">
            <a:xfrm>
              <a:off x="10221913" y="3722688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0" name="Freeform 97"/>
            <p:cNvSpPr>
              <a:spLocks/>
            </p:cNvSpPr>
            <p:nvPr/>
          </p:nvSpPr>
          <p:spPr bwMode="auto">
            <a:xfrm>
              <a:off x="9713913" y="1401763"/>
              <a:ext cx="531813" cy="23813"/>
            </a:xfrm>
            <a:custGeom>
              <a:avLst/>
              <a:gdLst>
                <a:gd name="T0" fmla="*/ 22 w 22"/>
                <a:gd name="T1" fmla="*/ 1 h 1"/>
                <a:gd name="T2" fmla="*/ 0 w 22"/>
                <a:gd name="T3" fmla="*/ 1 h 1"/>
                <a:gd name="T4" fmla="*/ 22 w 2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">
                  <a:moveTo>
                    <a:pt x="22" y="1"/>
                  </a:moveTo>
                  <a:cubicBezTo>
                    <a:pt x="15" y="1"/>
                    <a:pt x="6" y="0"/>
                    <a:pt x="0" y="1"/>
                  </a:cubicBezTo>
                  <a:lnTo>
                    <a:pt x="22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1" name="Freeform 98"/>
            <p:cNvSpPr>
              <a:spLocks/>
            </p:cNvSpPr>
            <p:nvPr/>
          </p:nvSpPr>
          <p:spPr bwMode="auto">
            <a:xfrm>
              <a:off x="10028238" y="4945063"/>
              <a:ext cx="241300" cy="23813"/>
            </a:xfrm>
            <a:custGeom>
              <a:avLst/>
              <a:gdLst>
                <a:gd name="T0" fmla="*/ 5 w 10"/>
                <a:gd name="T1" fmla="*/ 1 h 1"/>
                <a:gd name="T2" fmla="*/ 10 w 10"/>
                <a:gd name="T3" fmla="*/ 0 h 1"/>
                <a:gd name="T4" fmla="*/ 0 w 10"/>
                <a:gd name="T5" fmla="*/ 0 h 1"/>
                <a:gd name="T6" fmla="*/ 5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5" y="1"/>
                  </a:moveTo>
                  <a:cubicBezTo>
                    <a:pt x="6" y="0"/>
                    <a:pt x="9" y="1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5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2" name="Freeform 99"/>
            <p:cNvSpPr>
              <a:spLocks/>
            </p:cNvSpPr>
            <p:nvPr/>
          </p:nvSpPr>
          <p:spPr bwMode="auto">
            <a:xfrm>
              <a:off x="9591676" y="1841500"/>
              <a:ext cx="654050" cy="73025"/>
            </a:xfrm>
            <a:custGeom>
              <a:avLst/>
              <a:gdLst>
                <a:gd name="T0" fmla="*/ 13 w 27"/>
                <a:gd name="T1" fmla="*/ 1 h 3"/>
                <a:gd name="T2" fmla="*/ 12 w 27"/>
                <a:gd name="T3" fmla="*/ 1 h 3"/>
                <a:gd name="T4" fmla="*/ 10 w 27"/>
                <a:gd name="T5" fmla="*/ 1 h 3"/>
                <a:gd name="T6" fmla="*/ 4 w 27"/>
                <a:gd name="T7" fmla="*/ 1 h 3"/>
                <a:gd name="T8" fmla="*/ 5 w 27"/>
                <a:gd name="T9" fmla="*/ 1 h 3"/>
                <a:gd name="T10" fmla="*/ 4 w 27"/>
                <a:gd name="T11" fmla="*/ 1 h 3"/>
                <a:gd name="T12" fmla="*/ 0 w 27"/>
                <a:gd name="T13" fmla="*/ 3 h 3"/>
                <a:gd name="T14" fmla="*/ 11 w 27"/>
                <a:gd name="T15" fmla="*/ 3 h 3"/>
                <a:gd name="T16" fmla="*/ 10 w 27"/>
                <a:gd name="T17" fmla="*/ 2 h 3"/>
                <a:gd name="T18" fmla="*/ 12 w 27"/>
                <a:gd name="T19" fmla="*/ 2 h 3"/>
                <a:gd name="T20" fmla="*/ 13 w 27"/>
                <a:gd name="T21" fmla="*/ 3 h 3"/>
                <a:gd name="T22" fmla="*/ 15 w 27"/>
                <a:gd name="T23" fmla="*/ 3 h 3"/>
                <a:gd name="T24" fmla="*/ 18 w 27"/>
                <a:gd name="T25" fmla="*/ 2 h 3"/>
                <a:gd name="T26" fmla="*/ 19 w 27"/>
                <a:gd name="T27" fmla="*/ 2 h 3"/>
                <a:gd name="T28" fmla="*/ 22 w 27"/>
                <a:gd name="T29" fmla="*/ 2 h 3"/>
                <a:gd name="T30" fmla="*/ 27 w 27"/>
                <a:gd name="T31" fmla="*/ 2 h 3"/>
                <a:gd name="T32" fmla="*/ 14 w 27"/>
                <a:gd name="T33" fmla="*/ 1 h 3"/>
                <a:gd name="T34" fmla="*/ 15 w 27"/>
                <a:gd name="T35" fmla="*/ 1 h 3"/>
                <a:gd name="T36" fmla="*/ 13 w 27"/>
                <a:gd name="T3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3">
                  <a:moveTo>
                    <a:pt x="13" y="1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0" y="0"/>
                    <a:pt x="10" y="1"/>
                  </a:cubicBezTo>
                  <a:cubicBezTo>
                    <a:pt x="9" y="2"/>
                    <a:pt x="6" y="2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1" y="2"/>
                    <a:pt x="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1" y="2"/>
                    <a:pt x="11" y="2"/>
                    <a:pt x="12" y="2"/>
                  </a:cubicBezTo>
                  <a:cubicBezTo>
                    <a:pt x="12" y="2"/>
                    <a:pt x="13" y="2"/>
                    <a:pt x="13" y="3"/>
                  </a:cubicBezTo>
                  <a:cubicBezTo>
                    <a:pt x="13" y="3"/>
                    <a:pt x="15" y="2"/>
                    <a:pt x="15" y="3"/>
                  </a:cubicBezTo>
                  <a:cubicBezTo>
                    <a:pt x="16" y="2"/>
                    <a:pt x="18" y="3"/>
                    <a:pt x="18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2"/>
                    <a:pt x="21" y="3"/>
                    <a:pt x="22" y="2"/>
                  </a:cubicBezTo>
                  <a:cubicBezTo>
                    <a:pt x="24" y="3"/>
                    <a:pt x="25" y="2"/>
                    <a:pt x="27" y="2"/>
                  </a:cubicBezTo>
                  <a:cubicBezTo>
                    <a:pt x="23" y="2"/>
                    <a:pt x="18" y="2"/>
                    <a:pt x="14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3" y="0"/>
                    <a:pt x="14" y="2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3" name="Freeform 100"/>
            <p:cNvSpPr>
              <a:spLocks/>
            </p:cNvSpPr>
            <p:nvPr/>
          </p:nvSpPr>
          <p:spPr bwMode="auto">
            <a:xfrm>
              <a:off x="10172701" y="323373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4" name="Freeform 101"/>
            <p:cNvSpPr>
              <a:spLocks/>
            </p:cNvSpPr>
            <p:nvPr/>
          </p:nvSpPr>
          <p:spPr bwMode="auto">
            <a:xfrm>
              <a:off x="10198101" y="4260850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5" name="Freeform 102"/>
            <p:cNvSpPr>
              <a:spLocks/>
            </p:cNvSpPr>
            <p:nvPr/>
          </p:nvSpPr>
          <p:spPr bwMode="auto">
            <a:xfrm>
              <a:off x="10172701" y="2012950"/>
              <a:ext cx="49213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6" name="Freeform 103"/>
            <p:cNvSpPr>
              <a:spLocks/>
            </p:cNvSpPr>
            <p:nvPr/>
          </p:nvSpPr>
          <p:spPr bwMode="auto">
            <a:xfrm>
              <a:off x="10148888" y="2109788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7" name="Freeform 104"/>
            <p:cNvSpPr>
              <a:spLocks/>
            </p:cNvSpPr>
            <p:nvPr/>
          </p:nvSpPr>
          <p:spPr bwMode="auto">
            <a:xfrm>
              <a:off x="10052051" y="5360988"/>
              <a:ext cx="146050" cy="0"/>
            </a:xfrm>
            <a:custGeom>
              <a:avLst/>
              <a:gdLst>
                <a:gd name="T0" fmla="*/ 0 w 6"/>
                <a:gd name="T1" fmla="*/ 6 w 6"/>
                <a:gd name="T2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cubicBezTo>
                    <a:pt x="2" y="0"/>
                    <a:pt x="4" y="0"/>
                    <a:pt x="6" y="0"/>
                  </a:cubicBezTo>
                  <a:cubicBezTo>
                    <a:pt x="4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8" name="Freeform 105"/>
            <p:cNvSpPr>
              <a:spLocks/>
            </p:cNvSpPr>
            <p:nvPr/>
          </p:nvSpPr>
          <p:spPr bwMode="auto">
            <a:xfrm>
              <a:off x="10148888" y="4089400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9" name="Freeform 106"/>
            <p:cNvSpPr>
              <a:spLocks/>
            </p:cNvSpPr>
            <p:nvPr/>
          </p:nvSpPr>
          <p:spPr bwMode="auto">
            <a:xfrm>
              <a:off x="9012238" y="3111500"/>
              <a:ext cx="1185863" cy="73025"/>
            </a:xfrm>
            <a:custGeom>
              <a:avLst/>
              <a:gdLst>
                <a:gd name="T0" fmla="*/ 1 w 49"/>
                <a:gd name="T1" fmla="*/ 0 h 3"/>
                <a:gd name="T2" fmla="*/ 0 w 49"/>
                <a:gd name="T3" fmla="*/ 1 h 3"/>
                <a:gd name="T4" fmla="*/ 13 w 49"/>
                <a:gd name="T5" fmla="*/ 1 h 3"/>
                <a:gd name="T6" fmla="*/ 49 w 49"/>
                <a:gd name="T7" fmla="*/ 1 h 3"/>
                <a:gd name="T8" fmla="*/ 3 w 49"/>
                <a:gd name="T9" fmla="*/ 0 h 3"/>
                <a:gd name="T10" fmla="*/ 3 w 49"/>
                <a:gd name="T11" fmla="*/ 1 h 3"/>
                <a:gd name="T12" fmla="*/ 1 w 49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3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5" y="1"/>
                    <a:pt x="9" y="3"/>
                    <a:pt x="13" y="1"/>
                  </a:cubicBezTo>
                  <a:cubicBezTo>
                    <a:pt x="26" y="1"/>
                    <a:pt x="36" y="2"/>
                    <a:pt x="49" y="1"/>
                  </a:cubicBezTo>
                  <a:cubicBezTo>
                    <a:pt x="33" y="0"/>
                    <a:pt x="19" y="1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0" name="Freeform 107"/>
            <p:cNvSpPr>
              <a:spLocks/>
            </p:cNvSpPr>
            <p:nvPr/>
          </p:nvSpPr>
          <p:spPr bwMode="auto">
            <a:xfrm>
              <a:off x="10148888" y="452913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1" name="Freeform 108"/>
            <p:cNvSpPr>
              <a:spLocks/>
            </p:cNvSpPr>
            <p:nvPr/>
          </p:nvSpPr>
          <p:spPr bwMode="auto">
            <a:xfrm>
              <a:off x="10101263" y="5629275"/>
              <a:ext cx="96838" cy="0"/>
            </a:xfrm>
            <a:custGeom>
              <a:avLst/>
              <a:gdLst>
                <a:gd name="T0" fmla="*/ 0 w 61"/>
                <a:gd name="T1" fmla="*/ 61 w 61"/>
                <a:gd name="T2" fmla="*/ 0 w 61"/>
                <a:gd name="T3" fmla="*/ 0 w 6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1">
                  <a:moveTo>
                    <a:pt x="0" y="0"/>
                  </a:moveTo>
                  <a:lnTo>
                    <a:pt x="6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2" name="Freeform 109"/>
            <p:cNvSpPr>
              <a:spLocks/>
            </p:cNvSpPr>
            <p:nvPr/>
          </p:nvSpPr>
          <p:spPr bwMode="auto">
            <a:xfrm>
              <a:off x="10125076" y="4284663"/>
              <a:ext cx="47625" cy="0"/>
            </a:xfrm>
            <a:custGeom>
              <a:avLst/>
              <a:gdLst>
                <a:gd name="T0" fmla="*/ 15 w 30"/>
                <a:gd name="T1" fmla="*/ 30 w 30"/>
                <a:gd name="T2" fmla="*/ 0 w 30"/>
                <a:gd name="T3" fmla="*/ 15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15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3" name="Rectangle 110"/>
            <p:cNvSpPr>
              <a:spLocks noChangeArrowheads="1"/>
            </p:cNvSpPr>
            <p:nvPr/>
          </p:nvSpPr>
          <p:spPr bwMode="auto">
            <a:xfrm>
              <a:off x="10052051" y="4627563"/>
              <a:ext cx="73025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4" name="Freeform 111"/>
            <p:cNvSpPr>
              <a:spLocks/>
            </p:cNvSpPr>
            <p:nvPr/>
          </p:nvSpPr>
          <p:spPr bwMode="auto">
            <a:xfrm>
              <a:off x="9907588" y="3625850"/>
              <a:ext cx="217488" cy="47625"/>
            </a:xfrm>
            <a:custGeom>
              <a:avLst/>
              <a:gdLst>
                <a:gd name="T0" fmla="*/ 0 w 9"/>
                <a:gd name="T1" fmla="*/ 1 h 2"/>
                <a:gd name="T2" fmla="*/ 9 w 9"/>
                <a:gd name="T3" fmla="*/ 0 h 2"/>
                <a:gd name="T4" fmla="*/ 0 w 9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2">
                  <a:moveTo>
                    <a:pt x="0" y="1"/>
                  </a:moveTo>
                  <a:cubicBezTo>
                    <a:pt x="3" y="1"/>
                    <a:pt x="8" y="2"/>
                    <a:pt x="9" y="0"/>
                  </a:cubicBezTo>
                  <a:cubicBezTo>
                    <a:pt x="7" y="2"/>
                    <a:pt x="2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5" name="Freeform 112"/>
            <p:cNvSpPr>
              <a:spLocks/>
            </p:cNvSpPr>
            <p:nvPr/>
          </p:nvSpPr>
          <p:spPr bwMode="auto">
            <a:xfrm>
              <a:off x="9761538" y="2012950"/>
              <a:ext cx="314325" cy="0"/>
            </a:xfrm>
            <a:custGeom>
              <a:avLst/>
              <a:gdLst>
                <a:gd name="T0" fmla="*/ 0 w 198"/>
                <a:gd name="T1" fmla="*/ 198 w 198"/>
                <a:gd name="T2" fmla="*/ 0 w 198"/>
                <a:gd name="T3" fmla="*/ 0 w 19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98">
                  <a:moveTo>
                    <a:pt x="0" y="0"/>
                  </a:moveTo>
                  <a:lnTo>
                    <a:pt x="198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6" name="Freeform 113"/>
            <p:cNvSpPr>
              <a:spLocks/>
            </p:cNvSpPr>
            <p:nvPr/>
          </p:nvSpPr>
          <p:spPr bwMode="auto">
            <a:xfrm>
              <a:off x="8963026" y="2819400"/>
              <a:ext cx="23813" cy="2381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7" name="Freeform 114"/>
            <p:cNvSpPr>
              <a:spLocks/>
            </p:cNvSpPr>
            <p:nvPr/>
          </p:nvSpPr>
          <p:spPr bwMode="auto">
            <a:xfrm>
              <a:off x="8818563" y="2843213"/>
              <a:ext cx="71438" cy="23813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0 w 3"/>
                <a:gd name="T5" fmla="*/ 0 h 1"/>
                <a:gd name="T6" fmla="*/ 3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8" name="Freeform 115"/>
            <p:cNvSpPr>
              <a:spLocks/>
            </p:cNvSpPr>
            <p:nvPr/>
          </p:nvSpPr>
          <p:spPr bwMode="auto">
            <a:xfrm>
              <a:off x="8963026" y="2843213"/>
              <a:ext cx="0" cy="23813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9" name="Freeform 116"/>
            <p:cNvSpPr>
              <a:spLocks/>
            </p:cNvSpPr>
            <p:nvPr/>
          </p:nvSpPr>
          <p:spPr bwMode="auto">
            <a:xfrm>
              <a:off x="8721726" y="2794000"/>
              <a:ext cx="1354138" cy="73025"/>
            </a:xfrm>
            <a:custGeom>
              <a:avLst/>
              <a:gdLst>
                <a:gd name="T0" fmla="*/ 6 w 56"/>
                <a:gd name="T1" fmla="*/ 0 h 3"/>
                <a:gd name="T2" fmla="*/ 0 w 56"/>
                <a:gd name="T3" fmla="*/ 1 h 3"/>
                <a:gd name="T4" fmla="*/ 3 w 56"/>
                <a:gd name="T5" fmla="*/ 2 h 3"/>
                <a:gd name="T6" fmla="*/ 1 w 56"/>
                <a:gd name="T7" fmla="*/ 2 h 3"/>
                <a:gd name="T8" fmla="*/ 4 w 56"/>
                <a:gd name="T9" fmla="*/ 2 h 3"/>
                <a:gd name="T10" fmla="*/ 11 w 56"/>
                <a:gd name="T11" fmla="*/ 1 h 3"/>
                <a:gd name="T12" fmla="*/ 14 w 56"/>
                <a:gd name="T13" fmla="*/ 2 h 3"/>
                <a:gd name="T14" fmla="*/ 14 w 56"/>
                <a:gd name="T15" fmla="*/ 2 h 3"/>
                <a:gd name="T16" fmla="*/ 16 w 56"/>
                <a:gd name="T17" fmla="*/ 1 h 3"/>
                <a:gd name="T18" fmla="*/ 18 w 56"/>
                <a:gd name="T19" fmla="*/ 2 h 3"/>
                <a:gd name="T20" fmla="*/ 20 w 56"/>
                <a:gd name="T21" fmla="*/ 1 h 3"/>
                <a:gd name="T22" fmla="*/ 28 w 56"/>
                <a:gd name="T23" fmla="*/ 1 h 3"/>
                <a:gd name="T24" fmla="*/ 26 w 56"/>
                <a:gd name="T25" fmla="*/ 0 h 3"/>
                <a:gd name="T26" fmla="*/ 38 w 56"/>
                <a:gd name="T27" fmla="*/ 0 h 3"/>
                <a:gd name="T28" fmla="*/ 36 w 56"/>
                <a:gd name="T29" fmla="*/ 1 h 3"/>
                <a:gd name="T30" fmla="*/ 47 w 56"/>
                <a:gd name="T31" fmla="*/ 1 h 3"/>
                <a:gd name="T32" fmla="*/ 45 w 56"/>
                <a:gd name="T33" fmla="*/ 1 h 3"/>
                <a:gd name="T34" fmla="*/ 56 w 56"/>
                <a:gd name="T35" fmla="*/ 0 h 3"/>
                <a:gd name="T36" fmla="*/ 6 w 56"/>
                <a:gd name="T3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6" h="3">
                  <a:moveTo>
                    <a:pt x="6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3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3"/>
                    <a:pt x="2" y="2"/>
                    <a:pt x="4" y="2"/>
                  </a:cubicBezTo>
                  <a:cubicBezTo>
                    <a:pt x="5" y="1"/>
                    <a:pt x="9" y="1"/>
                    <a:pt x="11" y="1"/>
                  </a:cubicBezTo>
                  <a:cubicBezTo>
                    <a:pt x="11" y="1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5" y="1"/>
                    <a:pt x="16" y="1"/>
                  </a:cubicBezTo>
                  <a:cubicBezTo>
                    <a:pt x="18" y="1"/>
                    <a:pt x="18" y="2"/>
                    <a:pt x="18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4" y="2"/>
                    <a:pt x="26" y="1"/>
                    <a:pt x="28" y="1"/>
                  </a:cubicBezTo>
                  <a:cubicBezTo>
                    <a:pt x="27" y="1"/>
                    <a:pt x="27" y="0"/>
                    <a:pt x="26" y="0"/>
                  </a:cubicBezTo>
                  <a:cubicBezTo>
                    <a:pt x="31" y="0"/>
                    <a:pt x="35" y="0"/>
                    <a:pt x="38" y="0"/>
                  </a:cubicBezTo>
                  <a:cubicBezTo>
                    <a:pt x="39" y="1"/>
                    <a:pt x="36" y="0"/>
                    <a:pt x="36" y="1"/>
                  </a:cubicBezTo>
                  <a:cubicBezTo>
                    <a:pt x="40" y="1"/>
                    <a:pt x="44" y="2"/>
                    <a:pt x="47" y="1"/>
                  </a:cubicBezTo>
                  <a:cubicBezTo>
                    <a:pt x="46" y="1"/>
                    <a:pt x="45" y="1"/>
                    <a:pt x="45" y="1"/>
                  </a:cubicBezTo>
                  <a:cubicBezTo>
                    <a:pt x="49" y="0"/>
                    <a:pt x="53" y="1"/>
                    <a:pt x="5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0" name="Freeform 117"/>
            <p:cNvSpPr>
              <a:spLocks/>
            </p:cNvSpPr>
            <p:nvPr/>
          </p:nvSpPr>
          <p:spPr bwMode="auto">
            <a:xfrm>
              <a:off x="8696326" y="2819400"/>
              <a:ext cx="2540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1" name="Freeform 118"/>
            <p:cNvSpPr>
              <a:spLocks/>
            </p:cNvSpPr>
            <p:nvPr/>
          </p:nvSpPr>
          <p:spPr bwMode="auto">
            <a:xfrm>
              <a:off x="9931401" y="4284663"/>
              <a:ext cx="169863" cy="25400"/>
            </a:xfrm>
            <a:custGeom>
              <a:avLst/>
              <a:gdLst>
                <a:gd name="T0" fmla="*/ 2 w 7"/>
                <a:gd name="T1" fmla="*/ 0 h 1"/>
                <a:gd name="T2" fmla="*/ 3 w 7"/>
                <a:gd name="T3" fmla="*/ 1 h 1"/>
                <a:gd name="T4" fmla="*/ 7 w 7"/>
                <a:gd name="T5" fmla="*/ 1 h 1"/>
                <a:gd name="T6" fmla="*/ 0 w 7"/>
                <a:gd name="T7" fmla="*/ 0 h 1"/>
                <a:gd name="T8" fmla="*/ 2 w 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">
                  <a:moveTo>
                    <a:pt x="2" y="0"/>
                  </a:moveTo>
                  <a:cubicBezTo>
                    <a:pt x="2" y="0"/>
                    <a:pt x="3" y="1"/>
                    <a:pt x="3" y="1"/>
                  </a:cubicBezTo>
                  <a:cubicBezTo>
                    <a:pt x="4" y="1"/>
                    <a:pt x="6" y="1"/>
                    <a:pt x="7" y="1"/>
                  </a:cubicBezTo>
                  <a:cubicBezTo>
                    <a:pt x="6" y="0"/>
                    <a:pt x="1" y="0"/>
                    <a:pt x="0" y="0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2" name="Freeform 119"/>
            <p:cNvSpPr>
              <a:spLocks/>
            </p:cNvSpPr>
            <p:nvPr/>
          </p:nvSpPr>
          <p:spPr bwMode="auto">
            <a:xfrm>
              <a:off x="9494838" y="1474788"/>
              <a:ext cx="581025" cy="23813"/>
            </a:xfrm>
            <a:custGeom>
              <a:avLst/>
              <a:gdLst>
                <a:gd name="T0" fmla="*/ 24 w 24"/>
                <a:gd name="T1" fmla="*/ 1 h 1"/>
                <a:gd name="T2" fmla="*/ 0 w 24"/>
                <a:gd name="T3" fmla="*/ 0 h 1"/>
                <a:gd name="T4" fmla="*/ 24 w 24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">
                  <a:moveTo>
                    <a:pt x="24" y="1"/>
                  </a:moveTo>
                  <a:cubicBezTo>
                    <a:pt x="16" y="1"/>
                    <a:pt x="7" y="0"/>
                    <a:pt x="0" y="0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3" name="Freeform 120"/>
            <p:cNvSpPr>
              <a:spLocks/>
            </p:cNvSpPr>
            <p:nvPr/>
          </p:nvSpPr>
          <p:spPr bwMode="auto">
            <a:xfrm>
              <a:off x="9955213" y="4235450"/>
              <a:ext cx="96838" cy="49213"/>
            </a:xfrm>
            <a:custGeom>
              <a:avLst/>
              <a:gdLst>
                <a:gd name="T0" fmla="*/ 1 w 4"/>
                <a:gd name="T1" fmla="*/ 1 h 2"/>
                <a:gd name="T2" fmla="*/ 4 w 4"/>
                <a:gd name="T3" fmla="*/ 0 h 2"/>
                <a:gd name="T4" fmla="*/ 0 w 4"/>
                <a:gd name="T5" fmla="*/ 1 h 2"/>
                <a:gd name="T6" fmla="*/ 1 w 4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1" y="1"/>
                  </a:moveTo>
                  <a:cubicBezTo>
                    <a:pt x="2" y="0"/>
                    <a:pt x="4" y="2"/>
                    <a:pt x="4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4" name="Freeform 121"/>
            <p:cNvSpPr>
              <a:spLocks/>
            </p:cNvSpPr>
            <p:nvPr/>
          </p:nvSpPr>
          <p:spPr bwMode="auto">
            <a:xfrm>
              <a:off x="9979026" y="1865313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5" name="Rectangle 122"/>
            <p:cNvSpPr>
              <a:spLocks noChangeArrowheads="1"/>
            </p:cNvSpPr>
            <p:nvPr/>
          </p:nvSpPr>
          <p:spPr bwMode="auto">
            <a:xfrm>
              <a:off x="9955213" y="4627563"/>
              <a:ext cx="73025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6" name="Rectangle 123"/>
            <p:cNvSpPr>
              <a:spLocks noChangeArrowheads="1"/>
            </p:cNvSpPr>
            <p:nvPr/>
          </p:nvSpPr>
          <p:spPr bwMode="auto">
            <a:xfrm>
              <a:off x="9931401" y="5629275"/>
              <a:ext cx="9683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7" name="Rectangle 124"/>
            <p:cNvSpPr>
              <a:spLocks noChangeArrowheads="1"/>
            </p:cNvSpPr>
            <p:nvPr/>
          </p:nvSpPr>
          <p:spPr bwMode="auto">
            <a:xfrm>
              <a:off x="9955213" y="1743075"/>
              <a:ext cx="492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8" name="Freeform 125"/>
            <p:cNvSpPr>
              <a:spLocks/>
            </p:cNvSpPr>
            <p:nvPr/>
          </p:nvSpPr>
          <p:spPr bwMode="auto">
            <a:xfrm>
              <a:off x="9931401" y="3503613"/>
              <a:ext cx="73025" cy="0"/>
            </a:xfrm>
            <a:custGeom>
              <a:avLst/>
              <a:gdLst>
                <a:gd name="T0" fmla="*/ 30 w 46"/>
                <a:gd name="T1" fmla="*/ 46 w 46"/>
                <a:gd name="T2" fmla="*/ 0 w 46"/>
                <a:gd name="T3" fmla="*/ 30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0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9" name="Freeform 126"/>
            <p:cNvSpPr>
              <a:spLocks/>
            </p:cNvSpPr>
            <p:nvPr/>
          </p:nvSpPr>
          <p:spPr bwMode="auto">
            <a:xfrm>
              <a:off x="9737726" y="3087688"/>
              <a:ext cx="217488" cy="23813"/>
            </a:xfrm>
            <a:custGeom>
              <a:avLst/>
              <a:gdLst>
                <a:gd name="T0" fmla="*/ 9 w 9"/>
                <a:gd name="T1" fmla="*/ 0 h 1"/>
                <a:gd name="T2" fmla="*/ 0 w 9"/>
                <a:gd name="T3" fmla="*/ 0 h 1"/>
                <a:gd name="T4" fmla="*/ 9 w 9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1"/>
                    <a:pt x="6" y="1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0" name="Freeform 127"/>
            <p:cNvSpPr>
              <a:spLocks/>
            </p:cNvSpPr>
            <p:nvPr/>
          </p:nvSpPr>
          <p:spPr bwMode="auto">
            <a:xfrm>
              <a:off x="9761538" y="4333875"/>
              <a:ext cx="193675" cy="23813"/>
            </a:xfrm>
            <a:custGeom>
              <a:avLst/>
              <a:gdLst>
                <a:gd name="T0" fmla="*/ 31 w 122"/>
                <a:gd name="T1" fmla="*/ 15 h 15"/>
                <a:gd name="T2" fmla="*/ 122 w 122"/>
                <a:gd name="T3" fmla="*/ 0 h 15"/>
                <a:gd name="T4" fmla="*/ 0 w 122"/>
                <a:gd name="T5" fmla="*/ 15 h 15"/>
                <a:gd name="T6" fmla="*/ 31 w 122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15">
                  <a:moveTo>
                    <a:pt x="31" y="15"/>
                  </a:moveTo>
                  <a:lnTo>
                    <a:pt x="122" y="0"/>
                  </a:lnTo>
                  <a:lnTo>
                    <a:pt x="0" y="15"/>
                  </a:lnTo>
                  <a:lnTo>
                    <a:pt x="31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1" name="Freeform 128"/>
            <p:cNvSpPr>
              <a:spLocks/>
            </p:cNvSpPr>
            <p:nvPr/>
          </p:nvSpPr>
          <p:spPr bwMode="auto">
            <a:xfrm>
              <a:off x="9858376" y="4089400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2" name="Rectangle 129"/>
            <p:cNvSpPr>
              <a:spLocks noChangeArrowheads="1"/>
            </p:cNvSpPr>
            <p:nvPr/>
          </p:nvSpPr>
          <p:spPr bwMode="auto">
            <a:xfrm>
              <a:off x="9301163" y="2403475"/>
              <a:ext cx="606425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3" name="Freeform 130"/>
            <p:cNvSpPr>
              <a:spLocks/>
            </p:cNvSpPr>
            <p:nvPr/>
          </p:nvSpPr>
          <p:spPr bwMode="auto">
            <a:xfrm>
              <a:off x="9834563" y="2744788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4" name="Freeform 131"/>
            <p:cNvSpPr>
              <a:spLocks/>
            </p:cNvSpPr>
            <p:nvPr/>
          </p:nvSpPr>
          <p:spPr bwMode="auto">
            <a:xfrm>
              <a:off x="9180513" y="2427288"/>
              <a:ext cx="581025" cy="49213"/>
            </a:xfrm>
            <a:custGeom>
              <a:avLst/>
              <a:gdLst>
                <a:gd name="T0" fmla="*/ 15 w 24"/>
                <a:gd name="T1" fmla="*/ 2 h 2"/>
                <a:gd name="T2" fmla="*/ 20 w 24"/>
                <a:gd name="T3" fmla="*/ 2 h 2"/>
                <a:gd name="T4" fmla="*/ 24 w 24"/>
                <a:gd name="T5" fmla="*/ 1 h 2"/>
                <a:gd name="T6" fmla="*/ 0 w 24"/>
                <a:gd name="T7" fmla="*/ 1 h 2"/>
                <a:gd name="T8" fmla="*/ 15 w 24"/>
                <a:gd name="T9" fmla="*/ 1 h 2"/>
                <a:gd name="T10" fmla="*/ 15 w 2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">
                  <a:moveTo>
                    <a:pt x="15" y="2"/>
                  </a:moveTo>
                  <a:cubicBezTo>
                    <a:pt x="17" y="2"/>
                    <a:pt x="20" y="1"/>
                    <a:pt x="20" y="2"/>
                  </a:cubicBezTo>
                  <a:cubicBezTo>
                    <a:pt x="19" y="0"/>
                    <a:pt x="23" y="1"/>
                    <a:pt x="24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10" y="1"/>
                    <a:pt x="15" y="1"/>
                  </a:cubicBezTo>
                  <a:lnTo>
                    <a:pt x="15" y="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5" name="Freeform 132"/>
            <p:cNvSpPr>
              <a:spLocks/>
            </p:cNvSpPr>
            <p:nvPr/>
          </p:nvSpPr>
          <p:spPr bwMode="auto">
            <a:xfrm>
              <a:off x="9688513" y="2744788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6" name="Freeform 133"/>
            <p:cNvSpPr>
              <a:spLocks/>
            </p:cNvSpPr>
            <p:nvPr/>
          </p:nvSpPr>
          <p:spPr bwMode="auto">
            <a:xfrm>
              <a:off x="9688513" y="2255838"/>
              <a:ext cx="49213" cy="25400"/>
            </a:xfrm>
            <a:custGeom>
              <a:avLst/>
              <a:gdLst>
                <a:gd name="T0" fmla="*/ 31 w 31"/>
                <a:gd name="T1" fmla="*/ 16 h 16"/>
                <a:gd name="T2" fmla="*/ 31 w 31"/>
                <a:gd name="T3" fmla="*/ 0 h 16"/>
                <a:gd name="T4" fmla="*/ 0 w 31"/>
                <a:gd name="T5" fmla="*/ 16 h 16"/>
                <a:gd name="T6" fmla="*/ 31 w 31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6">
                  <a:moveTo>
                    <a:pt x="31" y="16"/>
                  </a:moveTo>
                  <a:lnTo>
                    <a:pt x="31" y="0"/>
                  </a:lnTo>
                  <a:lnTo>
                    <a:pt x="0" y="16"/>
                  </a:lnTo>
                  <a:lnTo>
                    <a:pt x="31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7" name="Rectangle 134"/>
            <p:cNvSpPr>
              <a:spLocks noChangeArrowheads="1"/>
            </p:cNvSpPr>
            <p:nvPr/>
          </p:nvSpPr>
          <p:spPr bwMode="auto">
            <a:xfrm>
              <a:off x="9544051" y="2305050"/>
              <a:ext cx="16986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8" name="Freeform 135"/>
            <p:cNvSpPr>
              <a:spLocks/>
            </p:cNvSpPr>
            <p:nvPr/>
          </p:nvSpPr>
          <p:spPr bwMode="auto">
            <a:xfrm>
              <a:off x="9326563" y="5335588"/>
              <a:ext cx="387350" cy="49213"/>
            </a:xfrm>
            <a:custGeom>
              <a:avLst/>
              <a:gdLst>
                <a:gd name="T0" fmla="*/ 16 w 16"/>
                <a:gd name="T1" fmla="*/ 1 h 2"/>
                <a:gd name="T2" fmla="*/ 0 w 16"/>
                <a:gd name="T3" fmla="*/ 1 h 2"/>
                <a:gd name="T4" fmla="*/ 0 w 16"/>
                <a:gd name="T5" fmla="*/ 2 h 2"/>
                <a:gd name="T6" fmla="*/ 16 w 1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2">
                  <a:moveTo>
                    <a:pt x="16" y="1"/>
                  </a:moveTo>
                  <a:cubicBezTo>
                    <a:pt x="10" y="2"/>
                    <a:pt x="5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5" y="1"/>
                    <a:pt x="12" y="2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9" name="Freeform 136"/>
            <p:cNvSpPr>
              <a:spLocks/>
            </p:cNvSpPr>
            <p:nvPr/>
          </p:nvSpPr>
          <p:spPr bwMode="auto">
            <a:xfrm>
              <a:off x="9617076" y="3990975"/>
              <a:ext cx="71438" cy="25400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00" name="Freeform 137"/>
            <p:cNvSpPr>
              <a:spLocks/>
            </p:cNvSpPr>
            <p:nvPr/>
          </p:nvSpPr>
          <p:spPr bwMode="auto">
            <a:xfrm>
              <a:off x="9617076" y="2330450"/>
              <a:ext cx="47625" cy="0"/>
            </a:xfrm>
            <a:custGeom>
              <a:avLst/>
              <a:gdLst>
                <a:gd name="T0" fmla="*/ 15 w 30"/>
                <a:gd name="T1" fmla="*/ 30 w 30"/>
                <a:gd name="T2" fmla="*/ 0 w 30"/>
                <a:gd name="T3" fmla="*/ 15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15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01" name="Freeform 138"/>
            <p:cNvSpPr>
              <a:spLocks/>
            </p:cNvSpPr>
            <p:nvPr/>
          </p:nvSpPr>
          <p:spPr bwMode="auto">
            <a:xfrm>
              <a:off x="9350376" y="3062288"/>
              <a:ext cx="290513" cy="49213"/>
            </a:xfrm>
            <a:custGeom>
              <a:avLst/>
              <a:gdLst>
                <a:gd name="T0" fmla="*/ 0 w 12"/>
                <a:gd name="T1" fmla="*/ 1 h 2"/>
                <a:gd name="T2" fmla="*/ 12 w 12"/>
                <a:gd name="T3" fmla="*/ 2 h 2"/>
                <a:gd name="T4" fmla="*/ 12 w 12"/>
                <a:gd name="T5" fmla="*/ 1 h 2"/>
                <a:gd name="T6" fmla="*/ 0 w 1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">
                  <a:moveTo>
                    <a:pt x="0" y="1"/>
                  </a:moveTo>
                  <a:cubicBezTo>
                    <a:pt x="3" y="1"/>
                    <a:pt x="9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2"/>
                    <a:pt x="4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02" name="Rectangle 139"/>
            <p:cNvSpPr>
              <a:spLocks noChangeArrowheads="1"/>
            </p:cNvSpPr>
            <p:nvPr/>
          </p:nvSpPr>
          <p:spPr bwMode="auto">
            <a:xfrm>
              <a:off x="9494838" y="1547813"/>
              <a:ext cx="1460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03" name="Freeform 140"/>
            <p:cNvSpPr>
              <a:spLocks/>
            </p:cNvSpPr>
            <p:nvPr/>
          </p:nvSpPr>
          <p:spPr bwMode="auto">
            <a:xfrm>
              <a:off x="9544051" y="2255838"/>
              <a:ext cx="73025" cy="25400"/>
            </a:xfrm>
            <a:custGeom>
              <a:avLst/>
              <a:gdLst>
                <a:gd name="T0" fmla="*/ 15 w 46"/>
                <a:gd name="T1" fmla="*/ 16 h 16"/>
                <a:gd name="T2" fmla="*/ 46 w 46"/>
                <a:gd name="T3" fmla="*/ 0 h 16"/>
                <a:gd name="T4" fmla="*/ 0 w 46"/>
                <a:gd name="T5" fmla="*/ 16 h 16"/>
                <a:gd name="T6" fmla="*/ 15 w 46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16">
                  <a:moveTo>
                    <a:pt x="15" y="16"/>
                  </a:moveTo>
                  <a:lnTo>
                    <a:pt x="46" y="0"/>
                  </a:lnTo>
                  <a:lnTo>
                    <a:pt x="0" y="16"/>
                  </a:lnTo>
                  <a:lnTo>
                    <a:pt x="15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04" name="Freeform 141"/>
            <p:cNvSpPr>
              <a:spLocks/>
            </p:cNvSpPr>
            <p:nvPr/>
          </p:nvSpPr>
          <p:spPr bwMode="auto">
            <a:xfrm>
              <a:off x="9180513" y="3990975"/>
              <a:ext cx="339725" cy="25400"/>
            </a:xfrm>
            <a:custGeom>
              <a:avLst/>
              <a:gdLst>
                <a:gd name="T0" fmla="*/ 7 w 14"/>
                <a:gd name="T1" fmla="*/ 1 h 1"/>
                <a:gd name="T2" fmla="*/ 14 w 14"/>
                <a:gd name="T3" fmla="*/ 0 h 1"/>
                <a:gd name="T4" fmla="*/ 0 w 14"/>
                <a:gd name="T5" fmla="*/ 0 h 1"/>
                <a:gd name="T6" fmla="*/ 8 w 14"/>
                <a:gd name="T7" fmla="*/ 1 h 1"/>
                <a:gd name="T8" fmla="*/ 7 w 1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">
                  <a:moveTo>
                    <a:pt x="7" y="1"/>
                  </a:moveTo>
                  <a:cubicBezTo>
                    <a:pt x="9" y="1"/>
                    <a:pt x="12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05" name="Freeform 142"/>
            <p:cNvSpPr>
              <a:spLocks/>
            </p:cNvSpPr>
            <p:nvPr/>
          </p:nvSpPr>
          <p:spPr bwMode="auto">
            <a:xfrm>
              <a:off x="9083676" y="2697163"/>
              <a:ext cx="217488" cy="73025"/>
            </a:xfrm>
            <a:custGeom>
              <a:avLst/>
              <a:gdLst>
                <a:gd name="T0" fmla="*/ 0 w 9"/>
                <a:gd name="T1" fmla="*/ 2 h 3"/>
                <a:gd name="T2" fmla="*/ 9 w 9"/>
                <a:gd name="T3" fmla="*/ 2 h 3"/>
                <a:gd name="T4" fmla="*/ 8 w 9"/>
                <a:gd name="T5" fmla="*/ 2 h 3"/>
                <a:gd name="T6" fmla="*/ 0 w 9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3">
                  <a:moveTo>
                    <a:pt x="0" y="2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4" y="3"/>
                    <a:pt x="2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06" name="Rectangle 143"/>
            <p:cNvSpPr>
              <a:spLocks noChangeArrowheads="1"/>
            </p:cNvSpPr>
            <p:nvPr/>
          </p:nvSpPr>
          <p:spPr bwMode="auto">
            <a:xfrm>
              <a:off x="9301163" y="2744788"/>
              <a:ext cx="24288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07" name="Freeform 144"/>
            <p:cNvSpPr>
              <a:spLocks/>
            </p:cNvSpPr>
            <p:nvPr/>
          </p:nvSpPr>
          <p:spPr bwMode="auto">
            <a:xfrm>
              <a:off x="9494838" y="4310063"/>
              <a:ext cx="49213" cy="23813"/>
            </a:xfrm>
            <a:custGeom>
              <a:avLst/>
              <a:gdLst>
                <a:gd name="T0" fmla="*/ 31 w 31"/>
                <a:gd name="T1" fmla="*/ 15 h 15"/>
                <a:gd name="T2" fmla="*/ 31 w 31"/>
                <a:gd name="T3" fmla="*/ 0 h 15"/>
                <a:gd name="T4" fmla="*/ 0 w 31"/>
                <a:gd name="T5" fmla="*/ 15 h 15"/>
                <a:gd name="T6" fmla="*/ 31 w 3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31" y="15"/>
                  </a:moveTo>
                  <a:lnTo>
                    <a:pt x="31" y="0"/>
                  </a:lnTo>
                  <a:lnTo>
                    <a:pt x="0" y="15"/>
                  </a:lnTo>
                  <a:lnTo>
                    <a:pt x="31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08" name="Freeform 145"/>
            <p:cNvSpPr>
              <a:spLocks/>
            </p:cNvSpPr>
            <p:nvPr/>
          </p:nvSpPr>
          <p:spPr bwMode="auto">
            <a:xfrm>
              <a:off x="9471026" y="5481638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09" name="Freeform 146"/>
            <p:cNvSpPr>
              <a:spLocks/>
            </p:cNvSpPr>
            <p:nvPr/>
          </p:nvSpPr>
          <p:spPr bwMode="auto">
            <a:xfrm>
              <a:off x="9229726" y="5603875"/>
              <a:ext cx="314325" cy="25400"/>
            </a:xfrm>
            <a:custGeom>
              <a:avLst/>
              <a:gdLst>
                <a:gd name="T0" fmla="*/ 0 w 13"/>
                <a:gd name="T1" fmla="*/ 1 h 1"/>
                <a:gd name="T2" fmla="*/ 13 w 13"/>
                <a:gd name="T3" fmla="*/ 1 h 1"/>
                <a:gd name="T4" fmla="*/ 1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9" y="1"/>
                    <a:pt x="4" y="1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0" name="Freeform 147"/>
            <p:cNvSpPr>
              <a:spLocks/>
            </p:cNvSpPr>
            <p:nvPr/>
          </p:nvSpPr>
          <p:spPr bwMode="auto">
            <a:xfrm>
              <a:off x="9447213" y="2476500"/>
              <a:ext cx="73025" cy="49213"/>
            </a:xfrm>
            <a:custGeom>
              <a:avLst/>
              <a:gdLst>
                <a:gd name="T0" fmla="*/ 0 w 3"/>
                <a:gd name="T1" fmla="*/ 1 h 2"/>
                <a:gd name="T2" fmla="*/ 2 w 3"/>
                <a:gd name="T3" fmla="*/ 1 h 2"/>
                <a:gd name="T4" fmla="*/ 2 w 3"/>
                <a:gd name="T5" fmla="*/ 1 h 2"/>
                <a:gd name="T6" fmla="*/ 3 w 3"/>
                <a:gd name="T7" fmla="*/ 1 h 2"/>
                <a:gd name="T8" fmla="*/ 0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2"/>
                    <a:pt x="3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1" name="Freeform 148"/>
            <p:cNvSpPr>
              <a:spLocks/>
            </p:cNvSpPr>
            <p:nvPr/>
          </p:nvSpPr>
          <p:spPr bwMode="auto">
            <a:xfrm>
              <a:off x="9447213" y="14017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2" name="Freeform 149"/>
            <p:cNvSpPr>
              <a:spLocks/>
            </p:cNvSpPr>
            <p:nvPr/>
          </p:nvSpPr>
          <p:spPr bwMode="auto">
            <a:xfrm>
              <a:off x="9447213" y="1401763"/>
              <a:ext cx="73025" cy="23813"/>
            </a:xfrm>
            <a:custGeom>
              <a:avLst/>
              <a:gdLst>
                <a:gd name="T0" fmla="*/ 3 w 3"/>
                <a:gd name="T1" fmla="*/ 1 h 1"/>
                <a:gd name="T2" fmla="*/ 0 w 3"/>
                <a:gd name="T3" fmla="*/ 0 h 1"/>
                <a:gd name="T4" fmla="*/ 3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2" y="0"/>
                    <a:pt x="2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3" name="Rectangle 150"/>
            <p:cNvSpPr>
              <a:spLocks noChangeArrowheads="1"/>
            </p:cNvSpPr>
            <p:nvPr/>
          </p:nvSpPr>
          <p:spPr bwMode="auto">
            <a:xfrm>
              <a:off x="9447213" y="1401763"/>
              <a:ext cx="1588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4" name="Freeform 151"/>
            <p:cNvSpPr>
              <a:spLocks/>
            </p:cNvSpPr>
            <p:nvPr/>
          </p:nvSpPr>
          <p:spPr bwMode="auto">
            <a:xfrm>
              <a:off x="9350376" y="3503613"/>
              <a:ext cx="144463" cy="23813"/>
            </a:xfrm>
            <a:custGeom>
              <a:avLst/>
              <a:gdLst>
                <a:gd name="T0" fmla="*/ 91 w 91"/>
                <a:gd name="T1" fmla="*/ 0 h 15"/>
                <a:gd name="T2" fmla="*/ 0 w 91"/>
                <a:gd name="T3" fmla="*/ 0 h 15"/>
                <a:gd name="T4" fmla="*/ 61 w 91"/>
                <a:gd name="T5" fmla="*/ 15 h 15"/>
                <a:gd name="T6" fmla="*/ 91 w 91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15">
                  <a:moveTo>
                    <a:pt x="91" y="0"/>
                  </a:moveTo>
                  <a:lnTo>
                    <a:pt x="0" y="0"/>
                  </a:lnTo>
                  <a:lnTo>
                    <a:pt x="61" y="15"/>
                  </a:lnTo>
                  <a:lnTo>
                    <a:pt x="9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5" name="Rectangle 152"/>
            <p:cNvSpPr>
              <a:spLocks noChangeArrowheads="1"/>
            </p:cNvSpPr>
            <p:nvPr/>
          </p:nvSpPr>
          <p:spPr bwMode="auto">
            <a:xfrm>
              <a:off x="9471026" y="5434013"/>
              <a:ext cx="238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6" name="Freeform 153"/>
            <p:cNvSpPr>
              <a:spLocks/>
            </p:cNvSpPr>
            <p:nvPr/>
          </p:nvSpPr>
          <p:spPr bwMode="auto">
            <a:xfrm>
              <a:off x="9423401" y="1743075"/>
              <a:ext cx="71438" cy="0"/>
            </a:xfrm>
            <a:custGeom>
              <a:avLst/>
              <a:gdLst>
                <a:gd name="T0" fmla="*/ 15 w 45"/>
                <a:gd name="T1" fmla="*/ 45 w 45"/>
                <a:gd name="T2" fmla="*/ 0 w 45"/>
                <a:gd name="T3" fmla="*/ 15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15" y="0"/>
                  </a:moveTo>
                  <a:lnTo>
                    <a:pt x="4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7" name="Freeform 154"/>
            <p:cNvSpPr>
              <a:spLocks/>
            </p:cNvSpPr>
            <p:nvPr/>
          </p:nvSpPr>
          <p:spPr bwMode="auto">
            <a:xfrm>
              <a:off x="9253538" y="1768475"/>
              <a:ext cx="193675" cy="23813"/>
            </a:xfrm>
            <a:custGeom>
              <a:avLst/>
              <a:gdLst>
                <a:gd name="T0" fmla="*/ 0 w 122"/>
                <a:gd name="T1" fmla="*/ 15 h 15"/>
                <a:gd name="T2" fmla="*/ 91 w 122"/>
                <a:gd name="T3" fmla="*/ 15 h 15"/>
                <a:gd name="T4" fmla="*/ 122 w 122"/>
                <a:gd name="T5" fmla="*/ 0 h 15"/>
                <a:gd name="T6" fmla="*/ 0 w 122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15">
                  <a:moveTo>
                    <a:pt x="0" y="15"/>
                  </a:moveTo>
                  <a:lnTo>
                    <a:pt x="91" y="15"/>
                  </a:lnTo>
                  <a:lnTo>
                    <a:pt x="122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8" name="Freeform 155"/>
            <p:cNvSpPr>
              <a:spLocks/>
            </p:cNvSpPr>
            <p:nvPr/>
          </p:nvSpPr>
          <p:spPr bwMode="auto">
            <a:xfrm>
              <a:off x="9423401" y="4310063"/>
              <a:ext cx="47625" cy="23813"/>
            </a:xfrm>
            <a:custGeom>
              <a:avLst/>
              <a:gdLst>
                <a:gd name="T0" fmla="*/ 30 w 30"/>
                <a:gd name="T1" fmla="*/ 15 h 15"/>
                <a:gd name="T2" fmla="*/ 30 w 30"/>
                <a:gd name="T3" fmla="*/ 0 h 15"/>
                <a:gd name="T4" fmla="*/ 0 w 30"/>
                <a:gd name="T5" fmla="*/ 15 h 15"/>
                <a:gd name="T6" fmla="*/ 30 w 30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5">
                  <a:moveTo>
                    <a:pt x="30" y="15"/>
                  </a:moveTo>
                  <a:lnTo>
                    <a:pt x="30" y="0"/>
                  </a:lnTo>
                  <a:lnTo>
                    <a:pt x="0" y="15"/>
                  </a:lnTo>
                  <a:lnTo>
                    <a:pt x="3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9" name="Rectangle 156"/>
            <p:cNvSpPr>
              <a:spLocks noChangeArrowheads="1"/>
            </p:cNvSpPr>
            <p:nvPr/>
          </p:nvSpPr>
          <p:spPr bwMode="auto">
            <a:xfrm>
              <a:off x="9229726" y="3917950"/>
              <a:ext cx="19367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20" name="Freeform 157"/>
            <p:cNvSpPr>
              <a:spLocks/>
            </p:cNvSpPr>
            <p:nvPr/>
          </p:nvSpPr>
          <p:spPr bwMode="auto">
            <a:xfrm>
              <a:off x="9350376" y="5580063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21" name="Rectangle 158"/>
            <p:cNvSpPr>
              <a:spLocks noChangeArrowheads="1"/>
            </p:cNvSpPr>
            <p:nvPr/>
          </p:nvSpPr>
          <p:spPr bwMode="auto">
            <a:xfrm>
              <a:off x="9180513" y="5434013"/>
              <a:ext cx="21748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22" name="Freeform 159"/>
            <p:cNvSpPr>
              <a:spLocks/>
            </p:cNvSpPr>
            <p:nvPr/>
          </p:nvSpPr>
          <p:spPr bwMode="auto">
            <a:xfrm>
              <a:off x="9229726" y="5507038"/>
              <a:ext cx="47625" cy="23813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23" name="Freeform 160"/>
            <p:cNvSpPr>
              <a:spLocks/>
            </p:cNvSpPr>
            <p:nvPr/>
          </p:nvSpPr>
          <p:spPr bwMode="auto">
            <a:xfrm>
              <a:off x="9277351" y="5507038"/>
              <a:ext cx="120650" cy="23813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0 h 1"/>
                <a:gd name="T4" fmla="*/ 5 w 5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3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24" name="Rectangle 161"/>
            <p:cNvSpPr>
              <a:spLocks noChangeArrowheads="1"/>
            </p:cNvSpPr>
            <p:nvPr/>
          </p:nvSpPr>
          <p:spPr bwMode="auto">
            <a:xfrm>
              <a:off x="8793163" y="1865313"/>
              <a:ext cx="5572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25" name="Freeform 162"/>
            <p:cNvSpPr>
              <a:spLocks/>
            </p:cNvSpPr>
            <p:nvPr/>
          </p:nvSpPr>
          <p:spPr bwMode="auto">
            <a:xfrm>
              <a:off x="9277351" y="2330450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26" name="Freeform 163"/>
            <p:cNvSpPr>
              <a:spLocks/>
            </p:cNvSpPr>
            <p:nvPr/>
          </p:nvSpPr>
          <p:spPr bwMode="auto">
            <a:xfrm>
              <a:off x="9301163" y="3649663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27" name="Freeform 164"/>
            <p:cNvSpPr>
              <a:spLocks/>
            </p:cNvSpPr>
            <p:nvPr/>
          </p:nvSpPr>
          <p:spPr bwMode="auto">
            <a:xfrm>
              <a:off x="9277351" y="2500313"/>
              <a:ext cx="23813" cy="0"/>
            </a:xfrm>
            <a:custGeom>
              <a:avLst/>
              <a:gdLst>
                <a:gd name="T0" fmla="*/ 15 w 15"/>
                <a:gd name="T1" fmla="*/ 0 w 15"/>
                <a:gd name="T2" fmla="*/ 15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28" name="Freeform 165"/>
            <p:cNvSpPr>
              <a:spLocks/>
            </p:cNvSpPr>
            <p:nvPr/>
          </p:nvSpPr>
          <p:spPr bwMode="auto">
            <a:xfrm>
              <a:off x="8915401" y="3087688"/>
              <a:ext cx="411163" cy="23813"/>
            </a:xfrm>
            <a:custGeom>
              <a:avLst/>
              <a:gdLst>
                <a:gd name="T0" fmla="*/ 14 w 17"/>
                <a:gd name="T1" fmla="*/ 1 h 1"/>
                <a:gd name="T2" fmla="*/ 17 w 17"/>
                <a:gd name="T3" fmla="*/ 0 h 1"/>
                <a:gd name="T4" fmla="*/ 0 w 17"/>
                <a:gd name="T5" fmla="*/ 0 h 1"/>
                <a:gd name="T6" fmla="*/ 14 w 17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">
                  <a:moveTo>
                    <a:pt x="14" y="1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1" y="0"/>
                    <a:pt x="5" y="0"/>
                    <a:pt x="0" y="0"/>
                  </a:cubicBezTo>
                  <a:cubicBezTo>
                    <a:pt x="4" y="0"/>
                    <a:pt x="10" y="1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29" name="Rectangle 166"/>
            <p:cNvSpPr>
              <a:spLocks noChangeArrowheads="1"/>
            </p:cNvSpPr>
            <p:nvPr/>
          </p:nvSpPr>
          <p:spPr bwMode="auto">
            <a:xfrm>
              <a:off x="9253538" y="4016375"/>
              <a:ext cx="730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30" name="Freeform 167"/>
            <p:cNvSpPr>
              <a:spLocks/>
            </p:cNvSpPr>
            <p:nvPr/>
          </p:nvSpPr>
          <p:spPr bwMode="auto">
            <a:xfrm>
              <a:off x="9156701" y="5335588"/>
              <a:ext cx="144463" cy="25400"/>
            </a:xfrm>
            <a:custGeom>
              <a:avLst/>
              <a:gdLst>
                <a:gd name="T0" fmla="*/ 6 w 6"/>
                <a:gd name="T1" fmla="*/ 1 h 1"/>
                <a:gd name="T2" fmla="*/ 0 w 6"/>
                <a:gd name="T3" fmla="*/ 1 h 1"/>
                <a:gd name="T4" fmla="*/ 6 w 6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">
                  <a:moveTo>
                    <a:pt x="6" y="1"/>
                  </a:moveTo>
                  <a:cubicBezTo>
                    <a:pt x="4" y="1"/>
                    <a:pt x="1" y="0"/>
                    <a:pt x="0" y="1"/>
                  </a:cubicBezTo>
                  <a:lnTo>
                    <a:pt x="6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31" name="Freeform 168"/>
            <p:cNvSpPr>
              <a:spLocks/>
            </p:cNvSpPr>
            <p:nvPr/>
          </p:nvSpPr>
          <p:spPr bwMode="auto">
            <a:xfrm>
              <a:off x="9229726" y="2403475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32" name="Freeform 169"/>
            <p:cNvSpPr>
              <a:spLocks/>
            </p:cNvSpPr>
            <p:nvPr/>
          </p:nvSpPr>
          <p:spPr bwMode="auto">
            <a:xfrm>
              <a:off x="9180513" y="1816100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33" name="Freeform 170"/>
            <p:cNvSpPr>
              <a:spLocks/>
            </p:cNvSpPr>
            <p:nvPr/>
          </p:nvSpPr>
          <p:spPr bwMode="auto">
            <a:xfrm>
              <a:off x="9180513" y="5629275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34" name="Rectangle 171"/>
            <p:cNvSpPr>
              <a:spLocks noChangeArrowheads="1"/>
            </p:cNvSpPr>
            <p:nvPr/>
          </p:nvSpPr>
          <p:spPr bwMode="auto">
            <a:xfrm>
              <a:off x="8866188" y="1890713"/>
              <a:ext cx="3143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35" name="Freeform 172"/>
            <p:cNvSpPr>
              <a:spLocks/>
            </p:cNvSpPr>
            <p:nvPr/>
          </p:nvSpPr>
          <p:spPr bwMode="auto">
            <a:xfrm>
              <a:off x="9132888" y="2330450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36" name="Rectangle 173"/>
            <p:cNvSpPr>
              <a:spLocks noChangeArrowheads="1"/>
            </p:cNvSpPr>
            <p:nvPr/>
          </p:nvSpPr>
          <p:spPr bwMode="auto">
            <a:xfrm>
              <a:off x="9059863" y="3917950"/>
              <a:ext cx="1206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37" name="Freeform 174"/>
            <p:cNvSpPr>
              <a:spLocks/>
            </p:cNvSpPr>
            <p:nvPr/>
          </p:nvSpPr>
          <p:spPr bwMode="auto">
            <a:xfrm>
              <a:off x="9012238" y="1816100"/>
              <a:ext cx="144463" cy="25400"/>
            </a:xfrm>
            <a:custGeom>
              <a:avLst/>
              <a:gdLst>
                <a:gd name="T0" fmla="*/ 4 w 6"/>
                <a:gd name="T1" fmla="*/ 0 h 1"/>
                <a:gd name="T2" fmla="*/ 0 w 6"/>
                <a:gd name="T3" fmla="*/ 0 h 1"/>
                <a:gd name="T4" fmla="*/ 4 w 6"/>
                <a:gd name="T5" fmla="*/ 0 h 1"/>
                <a:gd name="T6" fmla="*/ 3 w 6"/>
                <a:gd name="T7" fmla="*/ 1 h 1"/>
                <a:gd name="T8" fmla="*/ 6 w 6"/>
                <a:gd name="T9" fmla="*/ 0 h 1"/>
                <a:gd name="T10" fmla="*/ 5 w 6"/>
                <a:gd name="T11" fmla="*/ 0 h 1"/>
                <a:gd name="T12" fmla="*/ 4 w 6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5" y="1"/>
                    <a:pt x="5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38" name="Freeform 175"/>
            <p:cNvSpPr>
              <a:spLocks/>
            </p:cNvSpPr>
            <p:nvPr/>
          </p:nvSpPr>
          <p:spPr bwMode="auto">
            <a:xfrm>
              <a:off x="9059863" y="164623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39" name="Rectangle 176"/>
            <p:cNvSpPr>
              <a:spLocks noChangeArrowheads="1"/>
            </p:cNvSpPr>
            <p:nvPr/>
          </p:nvSpPr>
          <p:spPr bwMode="auto">
            <a:xfrm>
              <a:off x="9036051" y="5360988"/>
              <a:ext cx="730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40" name="Freeform 177"/>
            <p:cNvSpPr>
              <a:spLocks/>
            </p:cNvSpPr>
            <p:nvPr/>
          </p:nvSpPr>
          <p:spPr bwMode="auto">
            <a:xfrm>
              <a:off x="8915401" y="1792288"/>
              <a:ext cx="144463" cy="23813"/>
            </a:xfrm>
            <a:custGeom>
              <a:avLst/>
              <a:gdLst>
                <a:gd name="T0" fmla="*/ 0 w 6"/>
                <a:gd name="T1" fmla="*/ 1 h 1"/>
                <a:gd name="T2" fmla="*/ 6 w 6"/>
                <a:gd name="T3" fmla="*/ 1 h 1"/>
                <a:gd name="T4" fmla="*/ 3 w 6"/>
                <a:gd name="T5" fmla="*/ 1 h 1"/>
                <a:gd name="T6" fmla="*/ 3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41" name="Freeform 178"/>
            <p:cNvSpPr>
              <a:spLocks/>
            </p:cNvSpPr>
            <p:nvPr/>
          </p:nvSpPr>
          <p:spPr bwMode="auto">
            <a:xfrm>
              <a:off x="8986838" y="2403475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42" name="Rectangle 179"/>
            <p:cNvSpPr>
              <a:spLocks noChangeArrowheads="1"/>
            </p:cNvSpPr>
            <p:nvPr/>
          </p:nvSpPr>
          <p:spPr bwMode="auto">
            <a:xfrm>
              <a:off x="8963026" y="2671763"/>
              <a:ext cx="9683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43" name="Freeform 180"/>
            <p:cNvSpPr>
              <a:spLocks/>
            </p:cNvSpPr>
            <p:nvPr/>
          </p:nvSpPr>
          <p:spPr bwMode="auto">
            <a:xfrm>
              <a:off x="8575676" y="2720975"/>
              <a:ext cx="460375" cy="49213"/>
            </a:xfrm>
            <a:custGeom>
              <a:avLst/>
              <a:gdLst>
                <a:gd name="T0" fmla="*/ 0 w 19"/>
                <a:gd name="T1" fmla="*/ 1 h 2"/>
                <a:gd name="T2" fmla="*/ 5 w 19"/>
                <a:gd name="T3" fmla="*/ 2 h 2"/>
                <a:gd name="T4" fmla="*/ 19 w 19"/>
                <a:gd name="T5" fmla="*/ 1 h 2"/>
                <a:gd name="T6" fmla="*/ 0 w 19"/>
                <a:gd name="T7" fmla="*/ 0 h 2"/>
                <a:gd name="T8" fmla="*/ 0 w 19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">
                  <a:moveTo>
                    <a:pt x="0" y="1"/>
                  </a:moveTo>
                  <a:cubicBezTo>
                    <a:pt x="2" y="0"/>
                    <a:pt x="4" y="1"/>
                    <a:pt x="5" y="2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4" y="0"/>
                    <a:pt x="6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44" name="Rectangle 181"/>
            <p:cNvSpPr>
              <a:spLocks noChangeArrowheads="1"/>
            </p:cNvSpPr>
            <p:nvPr/>
          </p:nvSpPr>
          <p:spPr bwMode="auto">
            <a:xfrm>
              <a:off x="8939213" y="3917950"/>
              <a:ext cx="730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45" name="Freeform 182"/>
            <p:cNvSpPr>
              <a:spLocks/>
            </p:cNvSpPr>
            <p:nvPr/>
          </p:nvSpPr>
          <p:spPr bwMode="auto">
            <a:xfrm>
              <a:off x="8721726" y="3111500"/>
              <a:ext cx="265113" cy="25400"/>
            </a:xfrm>
            <a:custGeom>
              <a:avLst/>
              <a:gdLst>
                <a:gd name="T0" fmla="*/ 152 w 167"/>
                <a:gd name="T1" fmla="*/ 0 h 16"/>
                <a:gd name="T2" fmla="*/ 152 w 167"/>
                <a:gd name="T3" fmla="*/ 16 h 16"/>
                <a:gd name="T4" fmla="*/ 0 w 167"/>
                <a:gd name="T5" fmla="*/ 16 h 16"/>
                <a:gd name="T6" fmla="*/ 167 w 167"/>
                <a:gd name="T7" fmla="*/ 16 h 16"/>
                <a:gd name="T8" fmla="*/ 152 w 16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16">
                  <a:moveTo>
                    <a:pt x="152" y="0"/>
                  </a:moveTo>
                  <a:lnTo>
                    <a:pt x="152" y="16"/>
                  </a:lnTo>
                  <a:lnTo>
                    <a:pt x="0" y="16"/>
                  </a:lnTo>
                  <a:lnTo>
                    <a:pt x="167" y="16"/>
                  </a:lnTo>
                  <a:lnTo>
                    <a:pt x="152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46" name="Freeform 183"/>
            <p:cNvSpPr>
              <a:spLocks/>
            </p:cNvSpPr>
            <p:nvPr/>
          </p:nvSpPr>
          <p:spPr bwMode="auto">
            <a:xfrm>
              <a:off x="8624888" y="3111500"/>
              <a:ext cx="96838" cy="25400"/>
            </a:xfrm>
            <a:custGeom>
              <a:avLst/>
              <a:gdLst>
                <a:gd name="T0" fmla="*/ 0 w 4"/>
                <a:gd name="T1" fmla="*/ 1 h 1"/>
                <a:gd name="T2" fmla="*/ 4 w 4"/>
                <a:gd name="T3" fmla="*/ 1 h 1"/>
                <a:gd name="T4" fmla="*/ 0 w 4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0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47" name="Freeform 184"/>
            <p:cNvSpPr>
              <a:spLocks/>
            </p:cNvSpPr>
            <p:nvPr/>
          </p:nvSpPr>
          <p:spPr bwMode="auto">
            <a:xfrm>
              <a:off x="8818563" y="2671763"/>
              <a:ext cx="120650" cy="0"/>
            </a:xfrm>
            <a:custGeom>
              <a:avLst/>
              <a:gdLst>
                <a:gd name="T0" fmla="*/ 0 w 76"/>
                <a:gd name="T1" fmla="*/ 0 w 76"/>
                <a:gd name="T2" fmla="*/ 76 w 76"/>
                <a:gd name="T3" fmla="*/ 0 w 7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6">
                  <a:moveTo>
                    <a:pt x="0" y="0"/>
                  </a:moveTo>
                  <a:lnTo>
                    <a:pt x="0" y="0"/>
                  </a:lnTo>
                  <a:lnTo>
                    <a:pt x="7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48" name="Freeform 185"/>
            <p:cNvSpPr>
              <a:spLocks/>
            </p:cNvSpPr>
            <p:nvPr/>
          </p:nvSpPr>
          <p:spPr bwMode="auto">
            <a:xfrm>
              <a:off x="8866188" y="2452688"/>
              <a:ext cx="49213" cy="23813"/>
            </a:xfrm>
            <a:custGeom>
              <a:avLst/>
              <a:gdLst>
                <a:gd name="T0" fmla="*/ 0 w 31"/>
                <a:gd name="T1" fmla="*/ 0 h 15"/>
                <a:gd name="T2" fmla="*/ 15 w 31"/>
                <a:gd name="T3" fmla="*/ 15 h 15"/>
                <a:gd name="T4" fmla="*/ 31 w 31"/>
                <a:gd name="T5" fmla="*/ 0 h 15"/>
                <a:gd name="T6" fmla="*/ 0 w 31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0" y="0"/>
                  </a:moveTo>
                  <a:lnTo>
                    <a:pt x="15" y="15"/>
                  </a:ln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49" name="Freeform 186"/>
            <p:cNvSpPr>
              <a:spLocks/>
            </p:cNvSpPr>
            <p:nvPr/>
          </p:nvSpPr>
          <p:spPr bwMode="auto">
            <a:xfrm>
              <a:off x="8793163" y="5481638"/>
              <a:ext cx="122238" cy="0"/>
            </a:xfrm>
            <a:custGeom>
              <a:avLst/>
              <a:gdLst>
                <a:gd name="T0" fmla="*/ 5 w 5"/>
                <a:gd name="T1" fmla="*/ 0 w 5"/>
                <a:gd name="T2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5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50" name="Freeform 187"/>
            <p:cNvSpPr>
              <a:spLocks/>
            </p:cNvSpPr>
            <p:nvPr/>
          </p:nvSpPr>
          <p:spPr bwMode="auto">
            <a:xfrm>
              <a:off x="8745538" y="1792288"/>
              <a:ext cx="144463" cy="49213"/>
            </a:xfrm>
            <a:custGeom>
              <a:avLst/>
              <a:gdLst>
                <a:gd name="T0" fmla="*/ 0 w 6"/>
                <a:gd name="T1" fmla="*/ 1 h 2"/>
                <a:gd name="T2" fmla="*/ 6 w 6"/>
                <a:gd name="T3" fmla="*/ 1 h 2"/>
                <a:gd name="T4" fmla="*/ 2 w 6"/>
                <a:gd name="T5" fmla="*/ 1 h 2"/>
                <a:gd name="T6" fmla="*/ 4 w 6"/>
                <a:gd name="T7" fmla="*/ 0 h 2"/>
                <a:gd name="T8" fmla="*/ 0 w 6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0" y="1"/>
                  </a:moveTo>
                  <a:cubicBezTo>
                    <a:pt x="1" y="2"/>
                    <a:pt x="5" y="2"/>
                    <a:pt x="6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51" name="Freeform 188"/>
            <p:cNvSpPr>
              <a:spLocks/>
            </p:cNvSpPr>
            <p:nvPr/>
          </p:nvSpPr>
          <p:spPr bwMode="auto">
            <a:xfrm>
              <a:off x="8818563" y="3062288"/>
              <a:ext cx="71438" cy="0"/>
            </a:xfrm>
            <a:custGeom>
              <a:avLst/>
              <a:gdLst>
                <a:gd name="T0" fmla="*/ 30 w 45"/>
                <a:gd name="T1" fmla="*/ 45 w 45"/>
                <a:gd name="T2" fmla="*/ 0 w 45"/>
                <a:gd name="T3" fmla="*/ 30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30" y="0"/>
                  </a:moveTo>
                  <a:lnTo>
                    <a:pt x="45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52" name="Freeform 189"/>
            <p:cNvSpPr>
              <a:spLocks/>
            </p:cNvSpPr>
            <p:nvPr/>
          </p:nvSpPr>
          <p:spPr bwMode="auto">
            <a:xfrm>
              <a:off x="8745538" y="2697163"/>
              <a:ext cx="120650" cy="23813"/>
            </a:xfrm>
            <a:custGeom>
              <a:avLst/>
              <a:gdLst>
                <a:gd name="T0" fmla="*/ 0 w 76"/>
                <a:gd name="T1" fmla="*/ 15 h 15"/>
                <a:gd name="T2" fmla="*/ 76 w 76"/>
                <a:gd name="T3" fmla="*/ 0 h 15"/>
                <a:gd name="T4" fmla="*/ 0 w 76"/>
                <a:gd name="T5" fmla="*/ 15 h 15"/>
                <a:gd name="T6" fmla="*/ 0 w 76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5">
                  <a:moveTo>
                    <a:pt x="0" y="15"/>
                  </a:moveTo>
                  <a:lnTo>
                    <a:pt x="76" y="0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53" name="Freeform 190"/>
            <p:cNvSpPr>
              <a:spLocks/>
            </p:cNvSpPr>
            <p:nvPr/>
          </p:nvSpPr>
          <p:spPr bwMode="auto">
            <a:xfrm>
              <a:off x="8624888" y="5360988"/>
              <a:ext cx="265113" cy="23813"/>
            </a:xfrm>
            <a:custGeom>
              <a:avLst/>
              <a:gdLst>
                <a:gd name="T0" fmla="*/ 11 w 11"/>
                <a:gd name="T1" fmla="*/ 0 h 1"/>
                <a:gd name="T2" fmla="*/ 0 w 11"/>
                <a:gd name="T3" fmla="*/ 0 h 1"/>
                <a:gd name="T4" fmla="*/ 0 w 11"/>
                <a:gd name="T5" fmla="*/ 1 h 1"/>
                <a:gd name="T6" fmla="*/ 11 w 1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0"/>
                    <a:pt x="7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54" name="Freeform 191"/>
            <p:cNvSpPr>
              <a:spLocks/>
            </p:cNvSpPr>
            <p:nvPr/>
          </p:nvSpPr>
          <p:spPr bwMode="auto">
            <a:xfrm>
              <a:off x="7994651" y="3087688"/>
              <a:ext cx="871538" cy="23813"/>
            </a:xfrm>
            <a:custGeom>
              <a:avLst/>
              <a:gdLst>
                <a:gd name="T0" fmla="*/ 36 w 36"/>
                <a:gd name="T1" fmla="*/ 0 h 1"/>
                <a:gd name="T2" fmla="*/ 0 w 36"/>
                <a:gd name="T3" fmla="*/ 0 h 1"/>
                <a:gd name="T4" fmla="*/ 0 w 36"/>
                <a:gd name="T5" fmla="*/ 0 h 1"/>
                <a:gd name="T6" fmla="*/ 0 w 36"/>
                <a:gd name="T7" fmla="*/ 0 h 1"/>
                <a:gd name="T8" fmla="*/ 17 w 36"/>
                <a:gd name="T9" fmla="*/ 1 h 1"/>
                <a:gd name="T10" fmla="*/ 17 w 36"/>
                <a:gd name="T11" fmla="*/ 1 h 1"/>
                <a:gd name="T12" fmla="*/ 36 w 36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">
                  <a:moveTo>
                    <a:pt x="36" y="0"/>
                  </a:moveTo>
                  <a:cubicBezTo>
                    <a:pt x="24" y="0"/>
                    <a:pt x="13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1"/>
                    <a:pt x="12" y="0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3" y="0"/>
                    <a:pt x="29" y="1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55" name="Freeform 192"/>
            <p:cNvSpPr>
              <a:spLocks/>
            </p:cNvSpPr>
            <p:nvPr/>
          </p:nvSpPr>
          <p:spPr bwMode="auto">
            <a:xfrm>
              <a:off x="7947026" y="3087688"/>
              <a:ext cx="4762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56" name="Rectangle 193"/>
            <p:cNvSpPr>
              <a:spLocks noChangeArrowheads="1"/>
            </p:cNvSpPr>
            <p:nvPr/>
          </p:nvSpPr>
          <p:spPr bwMode="auto">
            <a:xfrm>
              <a:off x="8721726" y="2452688"/>
              <a:ext cx="1206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57" name="Freeform 194"/>
            <p:cNvSpPr>
              <a:spLocks/>
            </p:cNvSpPr>
            <p:nvPr/>
          </p:nvSpPr>
          <p:spPr bwMode="auto">
            <a:xfrm>
              <a:off x="8769351" y="1352550"/>
              <a:ext cx="49213" cy="0"/>
            </a:xfrm>
            <a:custGeom>
              <a:avLst/>
              <a:gdLst>
                <a:gd name="T0" fmla="*/ 15 w 31"/>
                <a:gd name="T1" fmla="*/ 31 w 31"/>
                <a:gd name="T2" fmla="*/ 0 w 31"/>
                <a:gd name="T3" fmla="*/ 15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15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58" name="Freeform 195"/>
            <p:cNvSpPr>
              <a:spLocks/>
            </p:cNvSpPr>
            <p:nvPr/>
          </p:nvSpPr>
          <p:spPr bwMode="auto">
            <a:xfrm>
              <a:off x="8721726" y="5434013"/>
              <a:ext cx="96838" cy="0"/>
            </a:xfrm>
            <a:custGeom>
              <a:avLst/>
              <a:gdLst>
                <a:gd name="T0" fmla="*/ 15 w 61"/>
                <a:gd name="T1" fmla="*/ 61 w 61"/>
                <a:gd name="T2" fmla="*/ 0 w 61"/>
                <a:gd name="T3" fmla="*/ 15 w 6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1">
                  <a:moveTo>
                    <a:pt x="15" y="0"/>
                  </a:moveTo>
                  <a:lnTo>
                    <a:pt x="61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59" name="Rectangle 196"/>
            <p:cNvSpPr>
              <a:spLocks noChangeArrowheads="1"/>
            </p:cNvSpPr>
            <p:nvPr/>
          </p:nvSpPr>
          <p:spPr bwMode="auto">
            <a:xfrm>
              <a:off x="8721726" y="1425575"/>
              <a:ext cx="476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60" name="Freeform 197"/>
            <p:cNvSpPr>
              <a:spLocks/>
            </p:cNvSpPr>
            <p:nvPr/>
          </p:nvSpPr>
          <p:spPr bwMode="auto">
            <a:xfrm>
              <a:off x="8721726" y="2378075"/>
              <a:ext cx="47625" cy="0"/>
            </a:xfrm>
            <a:custGeom>
              <a:avLst/>
              <a:gdLst>
                <a:gd name="T0" fmla="*/ 15 w 30"/>
                <a:gd name="T1" fmla="*/ 30 w 30"/>
                <a:gd name="T2" fmla="*/ 0 w 30"/>
                <a:gd name="T3" fmla="*/ 15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15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61" name="Freeform 198"/>
            <p:cNvSpPr>
              <a:spLocks/>
            </p:cNvSpPr>
            <p:nvPr/>
          </p:nvSpPr>
          <p:spPr bwMode="auto">
            <a:xfrm>
              <a:off x="8745538" y="2500313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62" name="Freeform 199"/>
            <p:cNvSpPr>
              <a:spLocks/>
            </p:cNvSpPr>
            <p:nvPr/>
          </p:nvSpPr>
          <p:spPr bwMode="auto">
            <a:xfrm>
              <a:off x="8721726" y="2403475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63" name="Rectangle 200"/>
            <p:cNvSpPr>
              <a:spLocks noChangeArrowheads="1"/>
            </p:cNvSpPr>
            <p:nvPr/>
          </p:nvSpPr>
          <p:spPr bwMode="auto">
            <a:xfrm>
              <a:off x="8624888" y="2012950"/>
              <a:ext cx="71438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64" name="Freeform 201"/>
            <p:cNvSpPr>
              <a:spLocks/>
            </p:cNvSpPr>
            <p:nvPr/>
          </p:nvSpPr>
          <p:spPr bwMode="auto">
            <a:xfrm>
              <a:off x="8599488" y="2403475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65" name="Freeform 202"/>
            <p:cNvSpPr>
              <a:spLocks/>
            </p:cNvSpPr>
            <p:nvPr/>
          </p:nvSpPr>
          <p:spPr bwMode="auto">
            <a:xfrm>
              <a:off x="8502651" y="1425575"/>
              <a:ext cx="122238" cy="0"/>
            </a:xfrm>
            <a:custGeom>
              <a:avLst/>
              <a:gdLst>
                <a:gd name="T0" fmla="*/ 0 w 77"/>
                <a:gd name="T1" fmla="*/ 16 w 77"/>
                <a:gd name="T2" fmla="*/ 77 w 77"/>
                <a:gd name="T3" fmla="*/ 0 w 7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7">
                  <a:moveTo>
                    <a:pt x="0" y="0"/>
                  </a:moveTo>
                  <a:lnTo>
                    <a:pt x="16" y="0"/>
                  </a:lnTo>
                  <a:lnTo>
                    <a:pt x="7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66" name="Freeform 203"/>
            <p:cNvSpPr>
              <a:spLocks/>
            </p:cNvSpPr>
            <p:nvPr/>
          </p:nvSpPr>
          <p:spPr bwMode="auto">
            <a:xfrm>
              <a:off x="8455026" y="2500313"/>
              <a:ext cx="169863" cy="25400"/>
            </a:xfrm>
            <a:custGeom>
              <a:avLst/>
              <a:gdLst>
                <a:gd name="T0" fmla="*/ 7 w 7"/>
                <a:gd name="T1" fmla="*/ 1 h 1"/>
                <a:gd name="T2" fmla="*/ 7 w 7"/>
                <a:gd name="T3" fmla="*/ 0 h 1"/>
                <a:gd name="T4" fmla="*/ 0 w 7"/>
                <a:gd name="T5" fmla="*/ 0 h 1"/>
                <a:gd name="T6" fmla="*/ 7 w 7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">
                  <a:moveTo>
                    <a:pt x="7" y="1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4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67" name="Freeform 204"/>
            <p:cNvSpPr>
              <a:spLocks/>
            </p:cNvSpPr>
            <p:nvPr/>
          </p:nvSpPr>
          <p:spPr bwMode="auto">
            <a:xfrm>
              <a:off x="8502651" y="2378075"/>
              <a:ext cx="96838" cy="25400"/>
            </a:xfrm>
            <a:custGeom>
              <a:avLst/>
              <a:gdLst>
                <a:gd name="T0" fmla="*/ 31 w 61"/>
                <a:gd name="T1" fmla="*/ 16 h 16"/>
                <a:gd name="T2" fmla="*/ 61 w 61"/>
                <a:gd name="T3" fmla="*/ 0 h 16"/>
                <a:gd name="T4" fmla="*/ 0 w 61"/>
                <a:gd name="T5" fmla="*/ 16 h 16"/>
                <a:gd name="T6" fmla="*/ 31 w 61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16">
                  <a:moveTo>
                    <a:pt x="31" y="16"/>
                  </a:moveTo>
                  <a:lnTo>
                    <a:pt x="61" y="0"/>
                  </a:lnTo>
                  <a:lnTo>
                    <a:pt x="0" y="16"/>
                  </a:lnTo>
                  <a:lnTo>
                    <a:pt x="31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68" name="Freeform 206"/>
            <p:cNvSpPr>
              <a:spLocks/>
            </p:cNvSpPr>
            <p:nvPr/>
          </p:nvSpPr>
          <p:spPr bwMode="auto">
            <a:xfrm>
              <a:off x="8308976" y="1620838"/>
              <a:ext cx="266700" cy="25400"/>
            </a:xfrm>
            <a:custGeom>
              <a:avLst/>
              <a:gdLst>
                <a:gd name="T0" fmla="*/ 168 w 168"/>
                <a:gd name="T1" fmla="*/ 16 h 16"/>
                <a:gd name="T2" fmla="*/ 0 w 168"/>
                <a:gd name="T3" fmla="*/ 0 h 16"/>
                <a:gd name="T4" fmla="*/ 16 w 168"/>
                <a:gd name="T5" fmla="*/ 16 h 16"/>
                <a:gd name="T6" fmla="*/ 168 w 168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16">
                  <a:moveTo>
                    <a:pt x="168" y="16"/>
                  </a:moveTo>
                  <a:lnTo>
                    <a:pt x="0" y="0"/>
                  </a:lnTo>
                  <a:lnTo>
                    <a:pt x="16" y="16"/>
                  </a:lnTo>
                  <a:lnTo>
                    <a:pt x="168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69" name="Rectangle 207"/>
            <p:cNvSpPr>
              <a:spLocks noChangeArrowheads="1"/>
            </p:cNvSpPr>
            <p:nvPr/>
          </p:nvSpPr>
          <p:spPr bwMode="auto">
            <a:xfrm>
              <a:off x="8478838" y="5580063"/>
              <a:ext cx="73025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70" name="Freeform 208"/>
            <p:cNvSpPr>
              <a:spLocks/>
            </p:cNvSpPr>
            <p:nvPr/>
          </p:nvSpPr>
          <p:spPr bwMode="auto">
            <a:xfrm>
              <a:off x="8431213" y="4040188"/>
              <a:ext cx="71438" cy="0"/>
            </a:xfrm>
            <a:custGeom>
              <a:avLst/>
              <a:gdLst>
                <a:gd name="T0" fmla="*/ 0 w 45"/>
                <a:gd name="T1" fmla="*/ 15 w 45"/>
                <a:gd name="T2" fmla="*/ 45 w 45"/>
                <a:gd name="T3" fmla="*/ 0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0" y="0"/>
                  </a:moveTo>
                  <a:lnTo>
                    <a:pt x="15" y="0"/>
                  </a:lnTo>
                  <a:lnTo>
                    <a:pt x="4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71" name="Rectangle 209"/>
            <p:cNvSpPr>
              <a:spLocks noChangeArrowheads="1"/>
            </p:cNvSpPr>
            <p:nvPr/>
          </p:nvSpPr>
          <p:spPr bwMode="auto">
            <a:xfrm>
              <a:off x="8140701" y="5311775"/>
              <a:ext cx="265113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72" name="Freeform 210"/>
            <p:cNvSpPr>
              <a:spLocks/>
            </p:cNvSpPr>
            <p:nvPr/>
          </p:nvSpPr>
          <p:spPr bwMode="auto">
            <a:xfrm>
              <a:off x="8164513" y="3136900"/>
              <a:ext cx="241300" cy="23813"/>
            </a:xfrm>
            <a:custGeom>
              <a:avLst/>
              <a:gdLst>
                <a:gd name="T0" fmla="*/ 10 w 10"/>
                <a:gd name="T1" fmla="*/ 0 h 1"/>
                <a:gd name="T2" fmla="*/ 0 w 10"/>
                <a:gd name="T3" fmla="*/ 0 h 1"/>
                <a:gd name="T4" fmla="*/ 8 w 10"/>
                <a:gd name="T5" fmla="*/ 1 h 1"/>
                <a:gd name="T6" fmla="*/ 1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6" y="0"/>
                    <a:pt x="8" y="1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73" name="Freeform 211"/>
            <p:cNvSpPr>
              <a:spLocks/>
            </p:cNvSpPr>
            <p:nvPr/>
          </p:nvSpPr>
          <p:spPr bwMode="auto">
            <a:xfrm>
              <a:off x="8308976" y="1963738"/>
              <a:ext cx="49213" cy="0"/>
            </a:xfrm>
            <a:custGeom>
              <a:avLst/>
              <a:gdLst>
                <a:gd name="T0" fmla="*/ 16 w 31"/>
                <a:gd name="T1" fmla="*/ 31 w 31"/>
                <a:gd name="T2" fmla="*/ 0 w 31"/>
                <a:gd name="T3" fmla="*/ 16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16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74" name="Freeform 212"/>
            <p:cNvSpPr>
              <a:spLocks/>
            </p:cNvSpPr>
            <p:nvPr/>
          </p:nvSpPr>
          <p:spPr bwMode="auto">
            <a:xfrm>
              <a:off x="8261351" y="1328738"/>
              <a:ext cx="73025" cy="23813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3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75" name="Rectangle 213"/>
            <p:cNvSpPr>
              <a:spLocks noChangeArrowheads="1"/>
            </p:cNvSpPr>
            <p:nvPr/>
          </p:nvSpPr>
          <p:spPr bwMode="auto">
            <a:xfrm>
              <a:off x="8115301" y="1620838"/>
              <a:ext cx="169863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76" name="Freeform 214"/>
            <p:cNvSpPr>
              <a:spLocks/>
            </p:cNvSpPr>
            <p:nvPr/>
          </p:nvSpPr>
          <p:spPr bwMode="auto">
            <a:xfrm>
              <a:off x="8140701" y="1938338"/>
              <a:ext cx="71438" cy="25400"/>
            </a:xfrm>
            <a:custGeom>
              <a:avLst/>
              <a:gdLst>
                <a:gd name="T0" fmla="*/ 0 w 45"/>
                <a:gd name="T1" fmla="*/ 16 h 16"/>
                <a:gd name="T2" fmla="*/ 30 w 45"/>
                <a:gd name="T3" fmla="*/ 16 h 16"/>
                <a:gd name="T4" fmla="*/ 45 w 45"/>
                <a:gd name="T5" fmla="*/ 0 h 16"/>
                <a:gd name="T6" fmla="*/ 0 w 45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6">
                  <a:moveTo>
                    <a:pt x="0" y="16"/>
                  </a:moveTo>
                  <a:lnTo>
                    <a:pt x="30" y="16"/>
                  </a:lnTo>
                  <a:lnTo>
                    <a:pt x="45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77" name="Rectangle 215"/>
            <p:cNvSpPr>
              <a:spLocks noChangeArrowheads="1"/>
            </p:cNvSpPr>
            <p:nvPr/>
          </p:nvSpPr>
          <p:spPr bwMode="auto">
            <a:xfrm>
              <a:off x="8140701" y="1328738"/>
              <a:ext cx="476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78" name="Rectangle 216"/>
            <p:cNvSpPr>
              <a:spLocks noChangeArrowheads="1"/>
            </p:cNvSpPr>
            <p:nvPr/>
          </p:nvSpPr>
          <p:spPr bwMode="auto">
            <a:xfrm>
              <a:off x="7874001" y="3917950"/>
              <a:ext cx="266700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79" name="Freeform 217"/>
            <p:cNvSpPr>
              <a:spLocks/>
            </p:cNvSpPr>
            <p:nvPr/>
          </p:nvSpPr>
          <p:spPr bwMode="auto">
            <a:xfrm>
              <a:off x="8043863" y="3136900"/>
              <a:ext cx="71438" cy="0"/>
            </a:xfrm>
            <a:custGeom>
              <a:avLst/>
              <a:gdLst>
                <a:gd name="T0" fmla="*/ 45 w 45"/>
                <a:gd name="T1" fmla="*/ 45 w 45"/>
                <a:gd name="T2" fmla="*/ 0 w 45"/>
                <a:gd name="T3" fmla="*/ 45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45" y="0"/>
                  </a:moveTo>
                  <a:lnTo>
                    <a:pt x="45" y="0"/>
                  </a:lnTo>
                  <a:lnTo>
                    <a:pt x="0" y="0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80" name="Freeform 218"/>
            <p:cNvSpPr>
              <a:spLocks/>
            </p:cNvSpPr>
            <p:nvPr/>
          </p:nvSpPr>
          <p:spPr bwMode="auto">
            <a:xfrm>
              <a:off x="8018463" y="3111500"/>
              <a:ext cx="73025" cy="0"/>
            </a:xfrm>
            <a:custGeom>
              <a:avLst/>
              <a:gdLst>
                <a:gd name="T0" fmla="*/ 0 w 46"/>
                <a:gd name="T1" fmla="*/ 31 w 46"/>
                <a:gd name="T2" fmla="*/ 46 w 46"/>
                <a:gd name="T3" fmla="*/ 0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0" y="0"/>
                  </a:moveTo>
                  <a:lnTo>
                    <a:pt x="31" y="0"/>
                  </a:lnTo>
                  <a:lnTo>
                    <a:pt x="4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81" name="Rectangle 219"/>
            <p:cNvSpPr>
              <a:spLocks noChangeArrowheads="1"/>
            </p:cNvSpPr>
            <p:nvPr/>
          </p:nvSpPr>
          <p:spPr bwMode="auto">
            <a:xfrm>
              <a:off x="7947026" y="3136900"/>
              <a:ext cx="71438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82" name="Freeform 220"/>
            <p:cNvSpPr>
              <a:spLocks/>
            </p:cNvSpPr>
            <p:nvPr/>
          </p:nvSpPr>
          <p:spPr bwMode="auto">
            <a:xfrm>
              <a:off x="7897813" y="1303338"/>
              <a:ext cx="73025" cy="49213"/>
            </a:xfrm>
            <a:custGeom>
              <a:avLst/>
              <a:gdLst>
                <a:gd name="T0" fmla="*/ 0 w 3"/>
                <a:gd name="T1" fmla="*/ 1 h 2"/>
                <a:gd name="T2" fmla="*/ 3 w 3"/>
                <a:gd name="T3" fmla="*/ 1 h 2"/>
                <a:gd name="T4" fmla="*/ 0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1"/>
                    <a:pt x="3" y="2"/>
                    <a:pt x="3" y="1"/>
                  </a:cubicBezTo>
                  <a:cubicBezTo>
                    <a:pt x="2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83" name="Rectangle 221"/>
            <p:cNvSpPr>
              <a:spLocks noChangeArrowheads="1"/>
            </p:cNvSpPr>
            <p:nvPr/>
          </p:nvSpPr>
          <p:spPr bwMode="auto">
            <a:xfrm>
              <a:off x="7897813" y="1620838"/>
              <a:ext cx="730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84" name="Freeform 222"/>
            <p:cNvSpPr>
              <a:spLocks/>
            </p:cNvSpPr>
            <p:nvPr/>
          </p:nvSpPr>
          <p:spPr bwMode="auto">
            <a:xfrm>
              <a:off x="7486651" y="1646238"/>
              <a:ext cx="23813" cy="23813"/>
            </a:xfrm>
            <a:custGeom>
              <a:avLst/>
              <a:gdLst>
                <a:gd name="T0" fmla="*/ 0 w 15"/>
                <a:gd name="T1" fmla="*/ 15 h 15"/>
                <a:gd name="T2" fmla="*/ 15 w 15"/>
                <a:gd name="T3" fmla="*/ 15 h 15"/>
                <a:gd name="T4" fmla="*/ 15 w 15"/>
                <a:gd name="T5" fmla="*/ 0 h 15"/>
                <a:gd name="T6" fmla="*/ 0 w 15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5">
                  <a:moveTo>
                    <a:pt x="0" y="15"/>
                  </a:moveTo>
                  <a:lnTo>
                    <a:pt x="15" y="15"/>
                  </a:lnTo>
                  <a:lnTo>
                    <a:pt x="15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85" name="Freeform 223"/>
            <p:cNvSpPr>
              <a:spLocks/>
            </p:cNvSpPr>
            <p:nvPr/>
          </p:nvSpPr>
          <p:spPr bwMode="auto">
            <a:xfrm>
              <a:off x="6543676" y="1670050"/>
              <a:ext cx="192088" cy="49213"/>
            </a:xfrm>
            <a:custGeom>
              <a:avLst/>
              <a:gdLst>
                <a:gd name="T0" fmla="*/ 4 w 8"/>
                <a:gd name="T1" fmla="*/ 1 h 2"/>
                <a:gd name="T2" fmla="*/ 0 w 8"/>
                <a:gd name="T3" fmla="*/ 1 h 2"/>
                <a:gd name="T4" fmla="*/ 8 w 8"/>
                <a:gd name="T5" fmla="*/ 0 h 2"/>
                <a:gd name="T6" fmla="*/ 4 w 8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2">
                  <a:moveTo>
                    <a:pt x="4" y="1"/>
                  </a:moveTo>
                  <a:cubicBezTo>
                    <a:pt x="4" y="1"/>
                    <a:pt x="0" y="1"/>
                    <a:pt x="0" y="1"/>
                  </a:cubicBezTo>
                  <a:cubicBezTo>
                    <a:pt x="2" y="1"/>
                    <a:pt x="7" y="2"/>
                    <a:pt x="8" y="0"/>
                  </a:cubicBezTo>
                  <a:cubicBezTo>
                    <a:pt x="5" y="0"/>
                    <a:pt x="6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86" name="Freeform 224"/>
            <p:cNvSpPr>
              <a:spLocks/>
            </p:cNvSpPr>
            <p:nvPr/>
          </p:nvSpPr>
          <p:spPr bwMode="auto">
            <a:xfrm>
              <a:off x="6470651" y="1547813"/>
              <a:ext cx="217488" cy="23813"/>
            </a:xfrm>
            <a:custGeom>
              <a:avLst/>
              <a:gdLst>
                <a:gd name="T0" fmla="*/ 0 w 9"/>
                <a:gd name="T1" fmla="*/ 1 h 1"/>
                <a:gd name="T2" fmla="*/ 9 w 9"/>
                <a:gd name="T3" fmla="*/ 1 h 1"/>
                <a:gd name="T4" fmla="*/ 0 w 9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">
                  <a:moveTo>
                    <a:pt x="0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6" y="1"/>
                    <a:pt x="2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87" name="Freeform 225"/>
            <p:cNvSpPr>
              <a:spLocks/>
            </p:cNvSpPr>
            <p:nvPr/>
          </p:nvSpPr>
          <p:spPr bwMode="auto">
            <a:xfrm>
              <a:off x="6300788" y="1670050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88" name="Freeform 226"/>
            <p:cNvSpPr>
              <a:spLocks/>
            </p:cNvSpPr>
            <p:nvPr/>
          </p:nvSpPr>
          <p:spPr bwMode="auto">
            <a:xfrm>
              <a:off x="6083301" y="1646238"/>
              <a:ext cx="169863" cy="73025"/>
            </a:xfrm>
            <a:custGeom>
              <a:avLst/>
              <a:gdLst>
                <a:gd name="T0" fmla="*/ 0 w 7"/>
                <a:gd name="T1" fmla="*/ 1 h 3"/>
                <a:gd name="T2" fmla="*/ 1 w 7"/>
                <a:gd name="T3" fmla="*/ 2 h 3"/>
                <a:gd name="T4" fmla="*/ 7 w 7"/>
                <a:gd name="T5" fmla="*/ 1 h 3"/>
                <a:gd name="T6" fmla="*/ 0 w 7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0" y="1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3" y="2"/>
                    <a:pt x="7" y="3"/>
                    <a:pt x="7" y="1"/>
                  </a:cubicBezTo>
                  <a:cubicBezTo>
                    <a:pt x="4" y="0"/>
                    <a:pt x="3" y="3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89" name="Rectangle 227"/>
            <p:cNvSpPr>
              <a:spLocks noChangeArrowheads="1"/>
            </p:cNvSpPr>
            <p:nvPr/>
          </p:nvSpPr>
          <p:spPr bwMode="auto">
            <a:xfrm>
              <a:off x="5429251" y="1254125"/>
              <a:ext cx="1206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90" name="Freeform 228"/>
            <p:cNvSpPr>
              <a:spLocks/>
            </p:cNvSpPr>
            <p:nvPr/>
          </p:nvSpPr>
          <p:spPr bwMode="auto">
            <a:xfrm>
              <a:off x="5067301" y="5507038"/>
              <a:ext cx="71438" cy="0"/>
            </a:xfrm>
            <a:custGeom>
              <a:avLst/>
              <a:gdLst>
                <a:gd name="T0" fmla="*/ 3 w 3"/>
                <a:gd name="T1" fmla="*/ 0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91" name="Freeform 229"/>
            <p:cNvSpPr>
              <a:spLocks/>
            </p:cNvSpPr>
            <p:nvPr/>
          </p:nvSpPr>
          <p:spPr bwMode="auto">
            <a:xfrm>
              <a:off x="4630738" y="1670050"/>
              <a:ext cx="49213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1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92" name="Freeform 230"/>
            <p:cNvSpPr>
              <a:spLocks/>
            </p:cNvSpPr>
            <p:nvPr/>
          </p:nvSpPr>
          <p:spPr bwMode="auto">
            <a:xfrm>
              <a:off x="4437063" y="5653088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93" name="Freeform 231"/>
            <p:cNvSpPr>
              <a:spLocks/>
            </p:cNvSpPr>
            <p:nvPr/>
          </p:nvSpPr>
          <p:spPr bwMode="auto">
            <a:xfrm>
              <a:off x="2792413" y="5213350"/>
              <a:ext cx="47625" cy="0"/>
            </a:xfrm>
            <a:custGeom>
              <a:avLst/>
              <a:gdLst>
                <a:gd name="T0" fmla="*/ 30 w 30"/>
                <a:gd name="T1" fmla="*/ 0 w 30"/>
                <a:gd name="T2" fmla="*/ 3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94" name="Freeform 232"/>
            <p:cNvSpPr>
              <a:spLocks/>
            </p:cNvSpPr>
            <p:nvPr/>
          </p:nvSpPr>
          <p:spPr bwMode="auto">
            <a:xfrm>
              <a:off x="2670176" y="50911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95" name="Freeform 233"/>
            <p:cNvSpPr>
              <a:spLocks/>
            </p:cNvSpPr>
            <p:nvPr/>
          </p:nvSpPr>
          <p:spPr bwMode="auto">
            <a:xfrm>
              <a:off x="2573338" y="4872038"/>
              <a:ext cx="25400" cy="23813"/>
            </a:xfrm>
            <a:custGeom>
              <a:avLst/>
              <a:gdLst>
                <a:gd name="T0" fmla="*/ 16 w 16"/>
                <a:gd name="T1" fmla="*/ 0 h 15"/>
                <a:gd name="T2" fmla="*/ 0 w 16"/>
                <a:gd name="T3" fmla="*/ 15 h 15"/>
                <a:gd name="T4" fmla="*/ 16 w 16"/>
                <a:gd name="T5" fmla="*/ 15 h 15"/>
                <a:gd name="T6" fmla="*/ 16 w 16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5">
                  <a:moveTo>
                    <a:pt x="16" y="0"/>
                  </a:moveTo>
                  <a:lnTo>
                    <a:pt x="0" y="15"/>
                  </a:lnTo>
                  <a:lnTo>
                    <a:pt x="16" y="15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96" name="Freeform 234"/>
            <p:cNvSpPr>
              <a:spLocks/>
            </p:cNvSpPr>
            <p:nvPr/>
          </p:nvSpPr>
          <p:spPr bwMode="auto">
            <a:xfrm>
              <a:off x="2211388" y="5238750"/>
              <a:ext cx="387350" cy="47625"/>
            </a:xfrm>
            <a:custGeom>
              <a:avLst/>
              <a:gdLst>
                <a:gd name="T0" fmla="*/ 16 w 16"/>
                <a:gd name="T1" fmla="*/ 0 h 2"/>
                <a:gd name="T2" fmla="*/ 6 w 16"/>
                <a:gd name="T3" fmla="*/ 1 h 2"/>
                <a:gd name="T4" fmla="*/ 6 w 16"/>
                <a:gd name="T5" fmla="*/ 1 h 2"/>
                <a:gd name="T6" fmla="*/ 0 w 16"/>
                <a:gd name="T7" fmla="*/ 2 h 2"/>
                <a:gd name="T8" fmla="*/ 1 w 16"/>
                <a:gd name="T9" fmla="*/ 2 h 2"/>
                <a:gd name="T10" fmla="*/ 2 w 16"/>
                <a:gd name="T11" fmla="*/ 2 h 2"/>
                <a:gd name="T12" fmla="*/ 16 w 1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">
                  <a:moveTo>
                    <a:pt x="16" y="0"/>
                  </a:moveTo>
                  <a:cubicBezTo>
                    <a:pt x="12" y="0"/>
                    <a:pt x="9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97" name="Freeform 235"/>
            <p:cNvSpPr>
              <a:spLocks/>
            </p:cNvSpPr>
            <p:nvPr/>
          </p:nvSpPr>
          <p:spPr bwMode="auto">
            <a:xfrm>
              <a:off x="2428876" y="5164138"/>
              <a:ext cx="144463" cy="25400"/>
            </a:xfrm>
            <a:custGeom>
              <a:avLst/>
              <a:gdLst>
                <a:gd name="T0" fmla="*/ 91 w 91"/>
                <a:gd name="T1" fmla="*/ 0 h 16"/>
                <a:gd name="T2" fmla="*/ 0 w 91"/>
                <a:gd name="T3" fmla="*/ 16 h 16"/>
                <a:gd name="T4" fmla="*/ 61 w 91"/>
                <a:gd name="T5" fmla="*/ 16 h 16"/>
                <a:gd name="T6" fmla="*/ 91 w 91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16">
                  <a:moveTo>
                    <a:pt x="91" y="0"/>
                  </a:moveTo>
                  <a:lnTo>
                    <a:pt x="0" y="16"/>
                  </a:lnTo>
                  <a:lnTo>
                    <a:pt x="61" y="16"/>
                  </a:lnTo>
                  <a:lnTo>
                    <a:pt x="9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98" name="Rectangle 236"/>
            <p:cNvSpPr>
              <a:spLocks noChangeArrowheads="1"/>
            </p:cNvSpPr>
            <p:nvPr/>
          </p:nvSpPr>
          <p:spPr bwMode="auto">
            <a:xfrm>
              <a:off x="2235201" y="5311775"/>
              <a:ext cx="476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99" name="Freeform 237"/>
            <p:cNvSpPr>
              <a:spLocks/>
            </p:cNvSpPr>
            <p:nvPr/>
          </p:nvSpPr>
          <p:spPr bwMode="auto">
            <a:xfrm>
              <a:off x="2211388" y="5018088"/>
              <a:ext cx="47625" cy="0"/>
            </a:xfrm>
            <a:custGeom>
              <a:avLst/>
              <a:gdLst>
                <a:gd name="T0" fmla="*/ 0 w 30"/>
                <a:gd name="T1" fmla="*/ 15 w 30"/>
                <a:gd name="T2" fmla="*/ 30 w 30"/>
                <a:gd name="T3" fmla="*/ 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0" y="0"/>
                  </a:moveTo>
                  <a:lnTo>
                    <a:pt x="15" y="0"/>
                  </a:lnTo>
                  <a:lnTo>
                    <a:pt x="3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00" name="Rectangle 238"/>
            <p:cNvSpPr>
              <a:spLocks noChangeArrowheads="1"/>
            </p:cNvSpPr>
            <p:nvPr/>
          </p:nvSpPr>
          <p:spPr bwMode="auto">
            <a:xfrm>
              <a:off x="2162176" y="4994275"/>
              <a:ext cx="492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01" name="Freeform 239"/>
            <p:cNvSpPr>
              <a:spLocks/>
            </p:cNvSpPr>
            <p:nvPr/>
          </p:nvSpPr>
          <p:spPr bwMode="auto">
            <a:xfrm>
              <a:off x="2065338" y="4994275"/>
              <a:ext cx="49213" cy="23813"/>
            </a:xfrm>
            <a:custGeom>
              <a:avLst/>
              <a:gdLst>
                <a:gd name="T0" fmla="*/ 0 w 31"/>
                <a:gd name="T1" fmla="*/ 15 h 15"/>
                <a:gd name="T2" fmla="*/ 15 w 31"/>
                <a:gd name="T3" fmla="*/ 15 h 15"/>
                <a:gd name="T4" fmla="*/ 31 w 31"/>
                <a:gd name="T5" fmla="*/ 0 h 15"/>
                <a:gd name="T6" fmla="*/ 0 w 3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0" y="15"/>
                  </a:moveTo>
                  <a:lnTo>
                    <a:pt x="15" y="15"/>
                  </a:lnTo>
                  <a:lnTo>
                    <a:pt x="31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02" name="Freeform 240"/>
            <p:cNvSpPr>
              <a:spLocks/>
            </p:cNvSpPr>
            <p:nvPr/>
          </p:nvSpPr>
          <p:spPr bwMode="auto">
            <a:xfrm>
              <a:off x="1920876" y="5286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03" name="Freeform 241"/>
            <p:cNvSpPr>
              <a:spLocks/>
            </p:cNvSpPr>
            <p:nvPr/>
          </p:nvSpPr>
          <p:spPr bwMode="auto">
            <a:xfrm>
              <a:off x="1847851" y="5286375"/>
              <a:ext cx="23813" cy="2540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04" name="Freeform 242"/>
            <p:cNvSpPr>
              <a:spLocks/>
            </p:cNvSpPr>
            <p:nvPr/>
          </p:nvSpPr>
          <p:spPr bwMode="auto">
            <a:xfrm>
              <a:off x="1871663" y="5286375"/>
              <a:ext cx="49213" cy="25400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1 h 1"/>
                <a:gd name="T4" fmla="*/ 2 w 2"/>
                <a:gd name="T5" fmla="*/ 1 h 1"/>
                <a:gd name="T6" fmla="*/ 2 w 2"/>
                <a:gd name="T7" fmla="*/ 0 h 1"/>
                <a:gd name="T8" fmla="*/ 1 w 2"/>
                <a:gd name="T9" fmla="*/ 1 h 1"/>
                <a:gd name="T10" fmla="*/ 0 w 2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05" name="Freeform 243"/>
            <p:cNvSpPr>
              <a:spLocks/>
            </p:cNvSpPr>
            <p:nvPr/>
          </p:nvSpPr>
          <p:spPr bwMode="auto">
            <a:xfrm>
              <a:off x="1920876" y="5286375"/>
              <a:ext cx="168275" cy="25400"/>
            </a:xfrm>
            <a:custGeom>
              <a:avLst/>
              <a:gdLst>
                <a:gd name="T0" fmla="*/ 7 w 7"/>
                <a:gd name="T1" fmla="*/ 0 h 1"/>
                <a:gd name="T2" fmla="*/ 0 w 7"/>
                <a:gd name="T3" fmla="*/ 0 h 1"/>
                <a:gd name="T4" fmla="*/ 7 w 7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">
                  <a:moveTo>
                    <a:pt x="7" y="0"/>
                  </a:moveTo>
                  <a:cubicBezTo>
                    <a:pt x="5" y="0"/>
                    <a:pt x="2" y="0"/>
                    <a:pt x="0" y="0"/>
                  </a:cubicBezTo>
                  <a:cubicBezTo>
                    <a:pt x="2" y="1"/>
                    <a:pt x="5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06" name="Freeform 244"/>
            <p:cNvSpPr>
              <a:spLocks/>
            </p:cNvSpPr>
            <p:nvPr/>
          </p:nvSpPr>
          <p:spPr bwMode="auto">
            <a:xfrm>
              <a:off x="1944688" y="5311775"/>
              <a:ext cx="120650" cy="23813"/>
            </a:xfrm>
            <a:custGeom>
              <a:avLst/>
              <a:gdLst>
                <a:gd name="T0" fmla="*/ 76 w 76"/>
                <a:gd name="T1" fmla="*/ 0 h 15"/>
                <a:gd name="T2" fmla="*/ 0 w 76"/>
                <a:gd name="T3" fmla="*/ 15 h 15"/>
                <a:gd name="T4" fmla="*/ 61 w 76"/>
                <a:gd name="T5" fmla="*/ 15 h 15"/>
                <a:gd name="T6" fmla="*/ 76 w 76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5">
                  <a:moveTo>
                    <a:pt x="76" y="0"/>
                  </a:moveTo>
                  <a:lnTo>
                    <a:pt x="0" y="15"/>
                  </a:lnTo>
                  <a:lnTo>
                    <a:pt x="61" y="15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07" name="Freeform 245"/>
            <p:cNvSpPr>
              <a:spLocks/>
            </p:cNvSpPr>
            <p:nvPr/>
          </p:nvSpPr>
          <p:spPr bwMode="auto">
            <a:xfrm>
              <a:off x="1920876" y="5018088"/>
              <a:ext cx="71438" cy="0"/>
            </a:xfrm>
            <a:custGeom>
              <a:avLst/>
              <a:gdLst>
                <a:gd name="T0" fmla="*/ 0 w 45"/>
                <a:gd name="T1" fmla="*/ 30 w 45"/>
                <a:gd name="T2" fmla="*/ 45 w 45"/>
                <a:gd name="T3" fmla="*/ 0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0" y="0"/>
                  </a:moveTo>
                  <a:lnTo>
                    <a:pt x="30" y="0"/>
                  </a:lnTo>
                  <a:lnTo>
                    <a:pt x="4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08" name="Freeform 246"/>
            <p:cNvSpPr>
              <a:spLocks/>
            </p:cNvSpPr>
            <p:nvPr/>
          </p:nvSpPr>
          <p:spPr bwMode="auto">
            <a:xfrm>
              <a:off x="1895476" y="5238750"/>
              <a:ext cx="96838" cy="23813"/>
            </a:xfrm>
            <a:custGeom>
              <a:avLst/>
              <a:gdLst>
                <a:gd name="T0" fmla="*/ 31 w 61"/>
                <a:gd name="T1" fmla="*/ 15 h 15"/>
                <a:gd name="T2" fmla="*/ 61 w 61"/>
                <a:gd name="T3" fmla="*/ 0 h 15"/>
                <a:gd name="T4" fmla="*/ 0 w 61"/>
                <a:gd name="T5" fmla="*/ 15 h 15"/>
                <a:gd name="T6" fmla="*/ 31 w 6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15">
                  <a:moveTo>
                    <a:pt x="31" y="15"/>
                  </a:moveTo>
                  <a:lnTo>
                    <a:pt x="61" y="0"/>
                  </a:lnTo>
                  <a:lnTo>
                    <a:pt x="0" y="15"/>
                  </a:lnTo>
                  <a:lnTo>
                    <a:pt x="31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09" name="Rectangle 247"/>
            <p:cNvSpPr>
              <a:spLocks noChangeArrowheads="1"/>
            </p:cNvSpPr>
            <p:nvPr/>
          </p:nvSpPr>
          <p:spPr bwMode="auto">
            <a:xfrm>
              <a:off x="1847851" y="5018088"/>
              <a:ext cx="476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10" name="Rectangle 248"/>
            <p:cNvSpPr>
              <a:spLocks noChangeArrowheads="1"/>
            </p:cNvSpPr>
            <p:nvPr/>
          </p:nvSpPr>
          <p:spPr bwMode="auto">
            <a:xfrm>
              <a:off x="1774826" y="4846638"/>
              <a:ext cx="492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11" name="Freeform 249"/>
            <p:cNvSpPr>
              <a:spLocks/>
            </p:cNvSpPr>
            <p:nvPr/>
          </p:nvSpPr>
          <p:spPr bwMode="auto">
            <a:xfrm>
              <a:off x="1677988" y="5311775"/>
              <a:ext cx="96838" cy="23813"/>
            </a:xfrm>
            <a:custGeom>
              <a:avLst/>
              <a:gdLst>
                <a:gd name="T0" fmla="*/ 4 w 4"/>
                <a:gd name="T1" fmla="*/ 0 h 1"/>
                <a:gd name="T2" fmla="*/ 0 w 4"/>
                <a:gd name="T3" fmla="*/ 0 h 1"/>
                <a:gd name="T4" fmla="*/ 4 w 4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3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12" name="Freeform 250"/>
            <p:cNvSpPr>
              <a:spLocks/>
            </p:cNvSpPr>
            <p:nvPr/>
          </p:nvSpPr>
          <p:spPr bwMode="auto">
            <a:xfrm>
              <a:off x="1701801" y="5018088"/>
              <a:ext cx="49213" cy="23813"/>
            </a:xfrm>
            <a:custGeom>
              <a:avLst/>
              <a:gdLst>
                <a:gd name="T0" fmla="*/ 0 w 31"/>
                <a:gd name="T1" fmla="*/ 15 h 15"/>
                <a:gd name="T2" fmla="*/ 31 w 31"/>
                <a:gd name="T3" fmla="*/ 15 h 15"/>
                <a:gd name="T4" fmla="*/ 31 w 31"/>
                <a:gd name="T5" fmla="*/ 0 h 15"/>
                <a:gd name="T6" fmla="*/ 0 w 3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0" y="15"/>
                  </a:moveTo>
                  <a:lnTo>
                    <a:pt x="31" y="15"/>
                  </a:lnTo>
                  <a:lnTo>
                    <a:pt x="31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13" name="Freeform 251"/>
            <p:cNvSpPr>
              <a:spLocks/>
            </p:cNvSpPr>
            <p:nvPr/>
          </p:nvSpPr>
          <p:spPr bwMode="auto">
            <a:xfrm>
              <a:off x="1581151" y="4846638"/>
              <a:ext cx="120650" cy="0"/>
            </a:xfrm>
            <a:custGeom>
              <a:avLst/>
              <a:gdLst>
                <a:gd name="T0" fmla="*/ 31 w 76"/>
                <a:gd name="T1" fmla="*/ 76 w 76"/>
                <a:gd name="T2" fmla="*/ 0 w 76"/>
                <a:gd name="T3" fmla="*/ 31 w 7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6">
                  <a:moveTo>
                    <a:pt x="31" y="0"/>
                  </a:moveTo>
                  <a:lnTo>
                    <a:pt x="7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14" name="Freeform 252"/>
            <p:cNvSpPr>
              <a:spLocks/>
            </p:cNvSpPr>
            <p:nvPr/>
          </p:nvSpPr>
          <p:spPr bwMode="auto">
            <a:xfrm>
              <a:off x="1557338" y="5067300"/>
              <a:ext cx="73025" cy="0"/>
            </a:xfrm>
            <a:custGeom>
              <a:avLst/>
              <a:gdLst>
                <a:gd name="T0" fmla="*/ 30 w 46"/>
                <a:gd name="T1" fmla="*/ 46 w 46"/>
                <a:gd name="T2" fmla="*/ 0 w 46"/>
                <a:gd name="T3" fmla="*/ 30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0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15" name="Freeform 253"/>
            <p:cNvSpPr>
              <a:spLocks/>
            </p:cNvSpPr>
            <p:nvPr/>
          </p:nvSpPr>
          <p:spPr bwMode="auto">
            <a:xfrm>
              <a:off x="1533526" y="5091113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16" name="Freeform 254"/>
            <p:cNvSpPr>
              <a:spLocks/>
            </p:cNvSpPr>
            <p:nvPr/>
          </p:nvSpPr>
          <p:spPr bwMode="auto">
            <a:xfrm>
              <a:off x="1557338" y="5213350"/>
              <a:ext cx="23813" cy="0"/>
            </a:xfrm>
            <a:custGeom>
              <a:avLst/>
              <a:gdLst>
                <a:gd name="T0" fmla="*/ 15 w 15"/>
                <a:gd name="T1" fmla="*/ 0 w 15"/>
                <a:gd name="T2" fmla="*/ 15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17" name="Freeform 255"/>
            <p:cNvSpPr>
              <a:spLocks/>
            </p:cNvSpPr>
            <p:nvPr/>
          </p:nvSpPr>
          <p:spPr bwMode="auto">
            <a:xfrm>
              <a:off x="1387476" y="5018088"/>
              <a:ext cx="122238" cy="49213"/>
            </a:xfrm>
            <a:custGeom>
              <a:avLst/>
              <a:gdLst>
                <a:gd name="T0" fmla="*/ 1 w 5"/>
                <a:gd name="T1" fmla="*/ 1 h 2"/>
                <a:gd name="T2" fmla="*/ 5 w 5"/>
                <a:gd name="T3" fmla="*/ 1 h 2"/>
                <a:gd name="T4" fmla="*/ 0 w 5"/>
                <a:gd name="T5" fmla="*/ 0 h 2"/>
                <a:gd name="T6" fmla="*/ 1 w 5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1" y="1"/>
                  </a:moveTo>
                  <a:cubicBezTo>
                    <a:pt x="2" y="1"/>
                    <a:pt x="4" y="2"/>
                    <a:pt x="5" y="1"/>
                  </a:cubicBezTo>
                  <a:cubicBezTo>
                    <a:pt x="3" y="1"/>
                    <a:pt x="1" y="1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18" name="Freeform 256"/>
            <p:cNvSpPr>
              <a:spLocks/>
            </p:cNvSpPr>
            <p:nvPr/>
          </p:nvSpPr>
          <p:spPr bwMode="auto">
            <a:xfrm>
              <a:off x="1316038" y="4895850"/>
              <a:ext cx="71438" cy="0"/>
            </a:xfrm>
            <a:custGeom>
              <a:avLst/>
              <a:gdLst>
                <a:gd name="T0" fmla="*/ 45 w 45"/>
                <a:gd name="T1" fmla="*/ 0 w 45"/>
                <a:gd name="T2" fmla="*/ 30 w 45"/>
                <a:gd name="T3" fmla="*/ 45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45" y="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19" name="Freeform 257"/>
            <p:cNvSpPr>
              <a:spLocks/>
            </p:cNvSpPr>
            <p:nvPr/>
          </p:nvSpPr>
          <p:spPr bwMode="auto">
            <a:xfrm>
              <a:off x="612776" y="4357688"/>
              <a:ext cx="49213" cy="0"/>
            </a:xfrm>
            <a:custGeom>
              <a:avLst/>
              <a:gdLst>
                <a:gd name="T0" fmla="*/ 0 w 31"/>
                <a:gd name="T1" fmla="*/ 16 w 31"/>
                <a:gd name="T2" fmla="*/ 31 w 31"/>
                <a:gd name="T3" fmla="*/ 0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0" y="0"/>
                  </a:moveTo>
                  <a:lnTo>
                    <a:pt x="16" y="0"/>
                  </a:ln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20" name="Freeform 258"/>
            <p:cNvSpPr>
              <a:spLocks/>
            </p:cNvSpPr>
            <p:nvPr/>
          </p:nvSpPr>
          <p:spPr bwMode="auto">
            <a:xfrm>
              <a:off x="419101" y="3259138"/>
              <a:ext cx="122238" cy="0"/>
            </a:xfrm>
            <a:custGeom>
              <a:avLst/>
              <a:gdLst>
                <a:gd name="T0" fmla="*/ 0 w 77"/>
                <a:gd name="T1" fmla="*/ 0 w 77"/>
                <a:gd name="T2" fmla="*/ 77 w 77"/>
                <a:gd name="T3" fmla="*/ 0 w 7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7">
                  <a:moveTo>
                    <a:pt x="0" y="0"/>
                  </a:moveTo>
                  <a:lnTo>
                    <a:pt x="0" y="0"/>
                  </a:lnTo>
                  <a:lnTo>
                    <a:pt x="7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21" name="Rectangle 259"/>
            <p:cNvSpPr>
              <a:spLocks noChangeArrowheads="1"/>
            </p:cNvSpPr>
            <p:nvPr/>
          </p:nvSpPr>
          <p:spPr bwMode="auto">
            <a:xfrm>
              <a:off x="395288" y="3233738"/>
              <a:ext cx="492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22" name="Freeform 260"/>
            <p:cNvSpPr>
              <a:spLocks/>
            </p:cNvSpPr>
            <p:nvPr/>
          </p:nvSpPr>
          <p:spPr bwMode="auto">
            <a:xfrm>
              <a:off x="201613" y="2281238"/>
              <a:ext cx="49213" cy="23813"/>
            </a:xfrm>
            <a:custGeom>
              <a:avLst/>
              <a:gdLst>
                <a:gd name="T0" fmla="*/ 0 w 31"/>
                <a:gd name="T1" fmla="*/ 15 h 15"/>
                <a:gd name="T2" fmla="*/ 31 w 31"/>
                <a:gd name="T3" fmla="*/ 15 h 15"/>
                <a:gd name="T4" fmla="*/ 31 w 31"/>
                <a:gd name="T5" fmla="*/ 0 h 15"/>
                <a:gd name="T6" fmla="*/ 0 w 3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0" y="15"/>
                  </a:moveTo>
                  <a:lnTo>
                    <a:pt x="31" y="15"/>
                  </a:lnTo>
                  <a:lnTo>
                    <a:pt x="31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 rot="20834411">
            <a:off x="228838" y="313093"/>
            <a:ext cx="290816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C000"/>
                </a:solidFill>
                <a:latin typeface="汉仪力量黑简" panose="00020600040101010101" pitchFamily="18" charset="-122"/>
                <a:ea typeface="汉仪力量黑简" panose="00020600040101010101" pitchFamily="18" charset="-122"/>
              </a:rPr>
              <a:t>没有</a:t>
            </a:r>
            <a:r>
              <a:rPr lang="zh-CN" altLang="en-US" sz="3600" dirty="0" smtClean="0">
                <a:solidFill>
                  <a:srgbClr val="FFC000"/>
                </a:solidFill>
                <a:latin typeface="汉仪力量黑简" panose="00020600040101010101" pitchFamily="18" charset="-122"/>
                <a:ea typeface="汉仪力量黑简" panose="00020600040101010101" pitchFamily="18" charset="-122"/>
              </a:rPr>
              <a:t>共产党</a:t>
            </a:r>
            <a:endParaRPr lang="en-US" altLang="zh-CN" sz="3600" dirty="0">
              <a:solidFill>
                <a:srgbClr val="FFC000"/>
              </a:solidFill>
              <a:latin typeface="汉仪力量黑简" panose="00020600040101010101" pitchFamily="18" charset="-122"/>
              <a:ea typeface="汉仪力量黑简" panose="00020600040101010101" pitchFamily="18" charset="-122"/>
            </a:endParaRPr>
          </a:p>
          <a:p>
            <a:r>
              <a:rPr lang="en-US" altLang="zh-CN" sz="3600" dirty="0" smtClean="0">
                <a:solidFill>
                  <a:srgbClr val="FFC000"/>
                </a:solidFill>
                <a:latin typeface="汉仪力量黑简" panose="00020600040101010101" pitchFamily="18" charset="-122"/>
                <a:ea typeface="汉仪力量黑简" panose="00020600040101010101" pitchFamily="18" charset="-122"/>
              </a:rPr>
              <a:t>     </a:t>
            </a:r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就没有新中国</a:t>
            </a:r>
            <a:endParaRPr lang="zh-CN" altLang="en-US" sz="2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pic>
        <p:nvPicPr>
          <p:cNvPr id="261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234" b="97984" l="3455" r="91171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472724" y="37917"/>
            <a:ext cx="702242" cy="66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505813" y="4022918"/>
            <a:ext cx="27238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１９４９年１０月１日</a:t>
            </a:r>
            <a:endParaRPr lang="en-US" altLang="zh-CN" dirty="0" smtClean="0">
              <a:solidFill>
                <a:schemeClr val="bg1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中华人民共和国</a:t>
            </a:r>
            <a:r>
              <a:rPr lang="zh-CN" altLang="en-US" dirty="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宣告</a:t>
            </a:r>
            <a:r>
              <a:rPr lang="zh-CN" altLang="en-US" dirty="0" smtClean="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成立</a:t>
            </a:r>
            <a:endParaRPr lang="zh-CN" altLang="en-US" dirty="0">
              <a:solidFill>
                <a:schemeClr val="bg1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3799455"/>
      </p:ext>
    </p:extLst>
  </p:cSld>
  <p:clrMapOvr>
    <a:masterClrMapping/>
  </p:clrMapOvr>
  <p:transition spd="slow" advClick="0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0"/>
            <a:ext cx="9150350" cy="4918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66" name="组合 265"/>
          <p:cNvGrpSpPr/>
          <p:nvPr/>
        </p:nvGrpSpPr>
        <p:grpSpPr>
          <a:xfrm rot="389026" flipH="1" flipV="1">
            <a:off x="-2675074" y="3996457"/>
            <a:ext cx="14031132" cy="4349721"/>
            <a:chOff x="80963" y="1108075"/>
            <a:chExt cx="12004676" cy="4667250"/>
          </a:xfrm>
          <a:solidFill>
            <a:schemeClr val="bg1">
              <a:lumMod val="95000"/>
            </a:schemeClr>
          </a:solidFill>
        </p:grpSpPr>
        <p:sp>
          <p:nvSpPr>
            <p:cNvPr id="267" name="Rectangle 5"/>
            <p:cNvSpPr>
              <a:spLocks noChangeArrowheads="1"/>
            </p:cNvSpPr>
            <p:nvPr/>
          </p:nvSpPr>
          <p:spPr bwMode="auto">
            <a:xfrm>
              <a:off x="11963401" y="1792288"/>
              <a:ext cx="122238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68" name="Freeform 6"/>
            <p:cNvSpPr>
              <a:spLocks/>
            </p:cNvSpPr>
            <p:nvPr/>
          </p:nvSpPr>
          <p:spPr bwMode="auto">
            <a:xfrm>
              <a:off x="11866563" y="1841500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69" name="Freeform 7"/>
            <p:cNvSpPr>
              <a:spLocks/>
            </p:cNvSpPr>
            <p:nvPr/>
          </p:nvSpPr>
          <p:spPr bwMode="auto">
            <a:xfrm>
              <a:off x="11722101" y="1498600"/>
              <a:ext cx="47625" cy="0"/>
            </a:xfrm>
            <a:custGeom>
              <a:avLst/>
              <a:gdLst>
                <a:gd name="T0" fmla="*/ 15 w 30"/>
                <a:gd name="T1" fmla="*/ 30 w 30"/>
                <a:gd name="T2" fmla="*/ 0 w 30"/>
                <a:gd name="T3" fmla="*/ 15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15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70" name="Freeform 8"/>
            <p:cNvSpPr>
              <a:spLocks/>
            </p:cNvSpPr>
            <p:nvPr/>
          </p:nvSpPr>
          <p:spPr bwMode="auto">
            <a:xfrm>
              <a:off x="11649076" y="1841500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71" name="Rectangle 9"/>
            <p:cNvSpPr>
              <a:spLocks noChangeArrowheads="1"/>
            </p:cNvSpPr>
            <p:nvPr/>
          </p:nvSpPr>
          <p:spPr bwMode="auto">
            <a:xfrm>
              <a:off x="11552238" y="2109788"/>
              <a:ext cx="16986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72" name="Freeform 10"/>
            <p:cNvSpPr>
              <a:spLocks/>
            </p:cNvSpPr>
            <p:nvPr/>
          </p:nvSpPr>
          <p:spPr bwMode="auto">
            <a:xfrm>
              <a:off x="661988" y="4333875"/>
              <a:ext cx="23813" cy="2381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73" name="Freeform 11"/>
            <p:cNvSpPr>
              <a:spLocks/>
            </p:cNvSpPr>
            <p:nvPr/>
          </p:nvSpPr>
          <p:spPr bwMode="auto">
            <a:xfrm>
              <a:off x="685801" y="3551238"/>
              <a:ext cx="49213" cy="25400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74" name="Freeform 12"/>
            <p:cNvSpPr>
              <a:spLocks/>
            </p:cNvSpPr>
            <p:nvPr/>
          </p:nvSpPr>
          <p:spPr bwMode="auto">
            <a:xfrm>
              <a:off x="5889626" y="1524000"/>
              <a:ext cx="23813" cy="2381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75" name="Freeform 13"/>
            <p:cNvSpPr>
              <a:spLocks/>
            </p:cNvSpPr>
            <p:nvPr/>
          </p:nvSpPr>
          <p:spPr bwMode="auto">
            <a:xfrm>
              <a:off x="7172326" y="14493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76" name="Freeform 14"/>
            <p:cNvSpPr>
              <a:spLocks/>
            </p:cNvSpPr>
            <p:nvPr/>
          </p:nvSpPr>
          <p:spPr bwMode="auto">
            <a:xfrm>
              <a:off x="5235576" y="1254125"/>
              <a:ext cx="49213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77" name="Freeform 15"/>
            <p:cNvSpPr>
              <a:spLocks/>
            </p:cNvSpPr>
            <p:nvPr/>
          </p:nvSpPr>
          <p:spPr bwMode="auto">
            <a:xfrm>
              <a:off x="5284788" y="1254125"/>
              <a:ext cx="47625" cy="0"/>
            </a:xfrm>
            <a:custGeom>
              <a:avLst/>
              <a:gdLst>
                <a:gd name="T0" fmla="*/ 1 w 2"/>
                <a:gd name="T1" fmla="*/ 0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78" name="Freeform 16"/>
            <p:cNvSpPr>
              <a:spLocks/>
            </p:cNvSpPr>
            <p:nvPr/>
          </p:nvSpPr>
          <p:spPr bwMode="auto">
            <a:xfrm>
              <a:off x="2646363" y="5091113"/>
              <a:ext cx="73025" cy="25400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0 w 3"/>
                <a:gd name="T5" fmla="*/ 1 h 1"/>
                <a:gd name="T6" fmla="*/ 3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79" name="Freeform 17"/>
            <p:cNvSpPr>
              <a:spLocks/>
            </p:cNvSpPr>
            <p:nvPr/>
          </p:nvSpPr>
          <p:spPr bwMode="auto">
            <a:xfrm>
              <a:off x="2646363" y="5140325"/>
              <a:ext cx="146050" cy="49213"/>
            </a:xfrm>
            <a:custGeom>
              <a:avLst/>
              <a:gdLst>
                <a:gd name="T0" fmla="*/ 0 w 6"/>
                <a:gd name="T1" fmla="*/ 1 h 2"/>
                <a:gd name="T2" fmla="*/ 6 w 6"/>
                <a:gd name="T3" fmla="*/ 0 h 2"/>
                <a:gd name="T4" fmla="*/ 4 w 6"/>
                <a:gd name="T5" fmla="*/ 0 h 2"/>
                <a:gd name="T6" fmla="*/ 0 w 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0" y="1"/>
                  </a:moveTo>
                  <a:cubicBezTo>
                    <a:pt x="1" y="1"/>
                    <a:pt x="3" y="1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3" y="2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0" name="Freeform 18"/>
            <p:cNvSpPr>
              <a:spLocks/>
            </p:cNvSpPr>
            <p:nvPr/>
          </p:nvSpPr>
          <p:spPr bwMode="auto">
            <a:xfrm>
              <a:off x="2792413" y="5140325"/>
              <a:ext cx="4762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1" name="Freeform 19"/>
            <p:cNvSpPr>
              <a:spLocks/>
            </p:cNvSpPr>
            <p:nvPr/>
          </p:nvSpPr>
          <p:spPr bwMode="auto">
            <a:xfrm>
              <a:off x="2308226" y="5018088"/>
              <a:ext cx="47625" cy="0"/>
            </a:xfrm>
            <a:custGeom>
              <a:avLst/>
              <a:gdLst>
                <a:gd name="T0" fmla="*/ 0 w 2"/>
                <a:gd name="T1" fmla="*/ 2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2" name="Freeform 20"/>
            <p:cNvSpPr>
              <a:spLocks/>
            </p:cNvSpPr>
            <p:nvPr/>
          </p:nvSpPr>
          <p:spPr bwMode="auto">
            <a:xfrm>
              <a:off x="2355851" y="4822825"/>
              <a:ext cx="23813" cy="2381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3" name="Freeform 21"/>
            <p:cNvSpPr>
              <a:spLocks/>
            </p:cNvSpPr>
            <p:nvPr/>
          </p:nvSpPr>
          <p:spPr bwMode="auto">
            <a:xfrm>
              <a:off x="2355851" y="4822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4" name="Freeform 22"/>
            <p:cNvSpPr>
              <a:spLocks/>
            </p:cNvSpPr>
            <p:nvPr/>
          </p:nvSpPr>
          <p:spPr bwMode="auto">
            <a:xfrm>
              <a:off x="11504613" y="5018088"/>
              <a:ext cx="193675" cy="23813"/>
            </a:xfrm>
            <a:custGeom>
              <a:avLst/>
              <a:gdLst>
                <a:gd name="T0" fmla="*/ 8 w 8"/>
                <a:gd name="T1" fmla="*/ 0 h 1"/>
                <a:gd name="T2" fmla="*/ 0 w 8"/>
                <a:gd name="T3" fmla="*/ 1 h 1"/>
                <a:gd name="T4" fmla="*/ 8 w 8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5" y="1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5" name="Freeform 23"/>
            <p:cNvSpPr>
              <a:spLocks/>
            </p:cNvSpPr>
            <p:nvPr/>
          </p:nvSpPr>
          <p:spPr bwMode="auto">
            <a:xfrm>
              <a:off x="10656888" y="4675188"/>
              <a:ext cx="49213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6" name="Freeform 24"/>
            <p:cNvSpPr>
              <a:spLocks/>
            </p:cNvSpPr>
            <p:nvPr/>
          </p:nvSpPr>
          <p:spPr bwMode="auto">
            <a:xfrm>
              <a:off x="9180513" y="4016375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7" name="Freeform 25"/>
            <p:cNvSpPr>
              <a:spLocks/>
            </p:cNvSpPr>
            <p:nvPr/>
          </p:nvSpPr>
          <p:spPr bwMode="auto">
            <a:xfrm>
              <a:off x="8624888" y="1743075"/>
              <a:ext cx="4762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8" name="Freeform 26"/>
            <p:cNvSpPr>
              <a:spLocks/>
            </p:cNvSpPr>
            <p:nvPr/>
          </p:nvSpPr>
          <p:spPr bwMode="auto">
            <a:xfrm>
              <a:off x="8866188" y="1938338"/>
              <a:ext cx="2381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9" name="Freeform 27"/>
            <p:cNvSpPr>
              <a:spLocks/>
            </p:cNvSpPr>
            <p:nvPr/>
          </p:nvSpPr>
          <p:spPr bwMode="auto">
            <a:xfrm>
              <a:off x="8842376" y="1938338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0" name="Freeform 28"/>
            <p:cNvSpPr>
              <a:spLocks/>
            </p:cNvSpPr>
            <p:nvPr/>
          </p:nvSpPr>
          <p:spPr bwMode="auto">
            <a:xfrm>
              <a:off x="9713913" y="3014663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1" name="Freeform 29"/>
            <p:cNvSpPr>
              <a:spLocks/>
            </p:cNvSpPr>
            <p:nvPr/>
          </p:nvSpPr>
          <p:spPr bwMode="auto">
            <a:xfrm>
              <a:off x="9737726" y="3014663"/>
              <a:ext cx="2381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2" name="Freeform 30"/>
            <p:cNvSpPr>
              <a:spLocks/>
            </p:cNvSpPr>
            <p:nvPr/>
          </p:nvSpPr>
          <p:spPr bwMode="auto">
            <a:xfrm>
              <a:off x="8308976" y="2378075"/>
              <a:ext cx="73025" cy="25400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3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3" name="Freeform 31"/>
            <p:cNvSpPr>
              <a:spLocks/>
            </p:cNvSpPr>
            <p:nvPr/>
          </p:nvSpPr>
          <p:spPr bwMode="auto">
            <a:xfrm>
              <a:off x="10028238" y="2135188"/>
              <a:ext cx="47625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4" name="Freeform 32"/>
            <p:cNvSpPr>
              <a:spLocks/>
            </p:cNvSpPr>
            <p:nvPr/>
          </p:nvSpPr>
          <p:spPr bwMode="auto">
            <a:xfrm>
              <a:off x="10028238" y="21351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5" name="Freeform 33"/>
            <p:cNvSpPr>
              <a:spLocks/>
            </p:cNvSpPr>
            <p:nvPr/>
          </p:nvSpPr>
          <p:spPr bwMode="auto">
            <a:xfrm>
              <a:off x="735013" y="5360988"/>
              <a:ext cx="0" cy="23813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6" name="Freeform 34"/>
            <p:cNvSpPr>
              <a:spLocks/>
            </p:cNvSpPr>
            <p:nvPr/>
          </p:nvSpPr>
          <p:spPr bwMode="auto">
            <a:xfrm>
              <a:off x="735013" y="5384800"/>
              <a:ext cx="23813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7" name="Freeform 35"/>
            <p:cNvSpPr>
              <a:spLocks/>
            </p:cNvSpPr>
            <p:nvPr/>
          </p:nvSpPr>
          <p:spPr bwMode="auto">
            <a:xfrm>
              <a:off x="735013" y="5360988"/>
              <a:ext cx="23813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8" name="Freeform 36"/>
            <p:cNvSpPr>
              <a:spLocks/>
            </p:cNvSpPr>
            <p:nvPr/>
          </p:nvSpPr>
          <p:spPr bwMode="auto">
            <a:xfrm>
              <a:off x="758826" y="5360988"/>
              <a:ext cx="2381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9" name="Freeform 37"/>
            <p:cNvSpPr>
              <a:spLocks/>
            </p:cNvSpPr>
            <p:nvPr/>
          </p:nvSpPr>
          <p:spPr bwMode="auto">
            <a:xfrm>
              <a:off x="2984501" y="5580063"/>
              <a:ext cx="49213" cy="23813"/>
            </a:xfrm>
            <a:custGeom>
              <a:avLst/>
              <a:gdLst>
                <a:gd name="T0" fmla="*/ 1 w 2"/>
                <a:gd name="T1" fmla="*/ 0 h 1"/>
                <a:gd name="T2" fmla="*/ 2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0" name="Freeform 38"/>
            <p:cNvSpPr>
              <a:spLocks/>
            </p:cNvSpPr>
            <p:nvPr/>
          </p:nvSpPr>
          <p:spPr bwMode="auto">
            <a:xfrm>
              <a:off x="782638" y="5140325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1" name="Freeform 39"/>
            <p:cNvSpPr>
              <a:spLocks noEditPoints="1"/>
            </p:cNvSpPr>
            <p:nvPr/>
          </p:nvSpPr>
          <p:spPr bwMode="auto">
            <a:xfrm>
              <a:off x="80963" y="1108075"/>
              <a:ext cx="11423650" cy="4667250"/>
            </a:xfrm>
            <a:custGeom>
              <a:avLst/>
              <a:gdLst>
                <a:gd name="T0" fmla="*/ 217 w 472"/>
                <a:gd name="T1" fmla="*/ 183 h 191"/>
                <a:gd name="T2" fmla="*/ 353 w 472"/>
                <a:gd name="T3" fmla="*/ 181 h 191"/>
                <a:gd name="T4" fmla="*/ 342 w 472"/>
                <a:gd name="T5" fmla="*/ 171 h 191"/>
                <a:gd name="T6" fmla="*/ 443 w 472"/>
                <a:gd name="T7" fmla="*/ 162 h 191"/>
                <a:gd name="T8" fmla="*/ 421 w 472"/>
                <a:gd name="T9" fmla="*/ 152 h 191"/>
                <a:gd name="T10" fmla="*/ 342 w 472"/>
                <a:gd name="T11" fmla="*/ 144 h 191"/>
                <a:gd name="T12" fmla="*/ 405 w 472"/>
                <a:gd name="T13" fmla="*/ 130 h 191"/>
                <a:gd name="T14" fmla="*/ 360 w 472"/>
                <a:gd name="T15" fmla="*/ 119 h 191"/>
                <a:gd name="T16" fmla="*/ 406 w 472"/>
                <a:gd name="T17" fmla="*/ 107 h 191"/>
                <a:gd name="T18" fmla="*/ 371 w 472"/>
                <a:gd name="T19" fmla="*/ 100 h 191"/>
                <a:gd name="T20" fmla="*/ 325 w 472"/>
                <a:gd name="T21" fmla="*/ 85 h 191"/>
                <a:gd name="T22" fmla="*/ 395 w 472"/>
                <a:gd name="T23" fmla="*/ 79 h 191"/>
                <a:gd name="T24" fmla="*/ 412 w 472"/>
                <a:gd name="T25" fmla="*/ 73 h 191"/>
                <a:gd name="T26" fmla="*/ 402 w 472"/>
                <a:gd name="T27" fmla="*/ 62 h 191"/>
                <a:gd name="T28" fmla="*/ 322 w 472"/>
                <a:gd name="T29" fmla="*/ 50 h 191"/>
                <a:gd name="T30" fmla="*/ 385 w 472"/>
                <a:gd name="T31" fmla="*/ 40 h 191"/>
                <a:gd name="T32" fmla="*/ 354 w 472"/>
                <a:gd name="T33" fmla="*/ 30 h 191"/>
                <a:gd name="T34" fmla="*/ 263 w 472"/>
                <a:gd name="T35" fmla="*/ 19 h 191"/>
                <a:gd name="T36" fmla="*/ 320 w 472"/>
                <a:gd name="T37" fmla="*/ 11 h 191"/>
                <a:gd name="T38" fmla="*/ 14 w 472"/>
                <a:gd name="T39" fmla="*/ 17 h 191"/>
                <a:gd name="T40" fmla="*/ 8 w 472"/>
                <a:gd name="T41" fmla="*/ 54 h 191"/>
                <a:gd name="T42" fmla="*/ 29 w 472"/>
                <a:gd name="T43" fmla="*/ 84 h 191"/>
                <a:gd name="T44" fmla="*/ 26 w 472"/>
                <a:gd name="T45" fmla="*/ 110 h 191"/>
                <a:gd name="T46" fmla="*/ 25 w 472"/>
                <a:gd name="T47" fmla="*/ 135 h 191"/>
                <a:gd name="T48" fmla="*/ 34 w 472"/>
                <a:gd name="T49" fmla="*/ 151 h 191"/>
                <a:gd name="T50" fmla="*/ 101 w 472"/>
                <a:gd name="T51" fmla="*/ 158 h 191"/>
                <a:gd name="T52" fmla="*/ 122 w 472"/>
                <a:gd name="T53" fmla="*/ 169 h 191"/>
                <a:gd name="T54" fmla="*/ 53 w 472"/>
                <a:gd name="T55" fmla="*/ 161 h 191"/>
                <a:gd name="T56" fmla="*/ 34 w 472"/>
                <a:gd name="T57" fmla="*/ 171 h 191"/>
                <a:gd name="T58" fmla="*/ 105 w 472"/>
                <a:gd name="T59" fmla="*/ 183 h 191"/>
                <a:gd name="T60" fmla="*/ 283 w 472"/>
                <a:gd name="T61" fmla="*/ 186 h 191"/>
                <a:gd name="T62" fmla="*/ 227 w 472"/>
                <a:gd name="T63" fmla="*/ 179 h 191"/>
                <a:gd name="T64" fmla="*/ 337 w 472"/>
                <a:gd name="T65" fmla="*/ 17 h 191"/>
                <a:gd name="T66" fmla="*/ 246 w 472"/>
                <a:gd name="T67" fmla="*/ 16 h 191"/>
                <a:gd name="T68" fmla="*/ 267 w 472"/>
                <a:gd name="T69" fmla="*/ 22 h 191"/>
                <a:gd name="T70" fmla="*/ 169 w 472"/>
                <a:gd name="T71" fmla="*/ 22 h 191"/>
                <a:gd name="T72" fmla="*/ 188 w 472"/>
                <a:gd name="T73" fmla="*/ 24 h 191"/>
                <a:gd name="T74" fmla="*/ 348 w 472"/>
                <a:gd name="T75" fmla="*/ 30 h 191"/>
                <a:gd name="T76" fmla="*/ 365 w 472"/>
                <a:gd name="T77" fmla="*/ 41 h 191"/>
                <a:gd name="T78" fmla="*/ 308 w 472"/>
                <a:gd name="T79" fmla="*/ 49 h 191"/>
                <a:gd name="T80" fmla="*/ 316 w 472"/>
                <a:gd name="T81" fmla="*/ 66 h 191"/>
                <a:gd name="T82" fmla="*/ 288 w 472"/>
                <a:gd name="T83" fmla="*/ 81 h 191"/>
                <a:gd name="T84" fmla="*/ 396 w 472"/>
                <a:gd name="T85" fmla="*/ 89 h 191"/>
                <a:gd name="T86" fmla="*/ 315 w 472"/>
                <a:gd name="T87" fmla="*/ 103 h 191"/>
                <a:gd name="T88" fmla="*/ 332 w 472"/>
                <a:gd name="T89" fmla="*/ 109 h 191"/>
                <a:gd name="T90" fmla="*/ 337 w 472"/>
                <a:gd name="T91" fmla="*/ 118 h 191"/>
                <a:gd name="T92" fmla="*/ 354 w 472"/>
                <a:gd name="T93" fmla="*/ 122 h 191"/>
                <a:gd name="T94" fmla="*/ 343 w 472"/>
                <a:gd name="T95" fmla="*/ 126 h 191"/>
                <a:gd name="T96" fmla="*/ 352 w 472"/>
                <a:gd name="T97" fmla="*/ 132 h 191"/>
                <a:gd name="T98" fmla="*/ 314 w 472"/>
                <a:gd name="T99" fmla="*/ 134 h 191"/>
                <a:gd name="T100" fmla="*/ 46 w 472"/>
                <a:gd name="T101" fmla="*/ 150 h 191"/>
                <a:gd name="T102" fmla="*/ 284 w 472"/>
                <a:gd name="T103" fmla="*/ 158 h 191"/>
                <a:gd name="T104" fmla="*/ 338 w 472"/>
                <a:gd name="T105" fmla="*/ 157 h 191"/>
                <a:gd name="T106" fmla="*/ 234 w 472"/>
                <a:gd name="T107" fmla="*/ 159 h 191"/>
                <a:gd name="T108" fmla="*/ 411 w 472"/>
                <a:gd name="T109" fmla="*/ 162 h 191"/>
                <a:gd name="T110" fmla="*/ 413 w 472"/>
                <a:gd name="T111" fmla="*/ 167 h 191"/>
                <a:gd name="T112" fmla="*/ 195 w 472"/>
                <a:gd name="T113" fmla="*/ 172 h 191"/>
                <a:gd name="T114" fmla="*/ 66 w 472"/>
                <a:gd name="T115" fmla="*/ 184 h 191"/>
                <a:gd name="T116" fmla="*/ 225 w 472"/>
                <a:gd name="T117" fmla="*/ 177 h 191"/>
                <a:gd name="T118" fmla="*/ 246 w 472"/>
                <a:gd name="T119" fmla="*/ 174 h 191"/>
                <a:gd name="T120" fmla="*/ 100 w 472"/>
                <a:gd name="T121" fmla="*/ 175 h 191"/>
                <a:gd name="T122" fmla="*/ 78 w 472"/>
                <a:gd name="T123" fmla="*/ 18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2" h="191">
                  <a:moveTo>
                    <a:pt x="172" y="186"/>
                  </a:moveTo>
                  <a:cubicBezTo>
                    <a:pt x="172" y="185"/>
                    <a:pt x="172" y="185"/>
                    <a:pt x="172" y="185"/>
                  </a:cubicBezTo>
                  <a:cubicBezTo>
                    <a:pt x="179" y="185"/>
                    <a:pt x="186" y="185"/>
                    <a:pt x="193" y="185"/>
                  </a:cubicBezTo>
                  <a:cubicBezTo>
                    <a:pt x="184" y="185"/>
                    <a:pt x="175" y="185"/>
                    <a:pt x="167" y="184"/>
                  </a:cubicBezTo>
                  <a:cubicBezTo>
                    <a:pt x="171" y="184"/>
                    <a:pt x="172" y="182"/>
                    <a:pt x="176" y="183"/>
                  </a:cubicBezTo>
                  <a:cubicBezTo>
                    <a:pt x="176" y="182"/>
                    <a:pt x="176" y="182"/>
                    <a:pt x="176" y="182"/>
                  </a:cubicBezTo>
                  <a:cubicBezTo>
                    <a:pt x="173" y="183"/>
                    <a:pt x="170" y="183"/>
                    <a:pt x="167" y="182"/>
                  </a:cubicBezTo>
                  <a:cubicBezTo>
                    <a:pt x="169" y="183"/>
                    <a:pt x="170" y="181"/>
                    <a:pt x="171" y="182"/>
                  </a:cubicBezTo>
                  <a:cubicBezTo>
                    <a:pt x="172" y="182"/>
                    <a:pt x="172" y="182"/>
                    <a:pt x="172" y="182"/>
                  </a:cubicBezTo>
                  <a:cubicBezTo>
                    <a:pt x="172" y="181"/>
                    <a:pt x="172" y="181"/>
                    <a:pt x="172" y="181"/>
                  </a:cubicBezTo>
                  <a:cubicBezTo>
                    <a:pt x="171" y="181"/>
                    <a:pt x="171" y="181"/>
                    <a:pt x="171" y="181"/>
                  </a:cubicBezTo>
                  <a:cubicBezTo>
                    <a:pt x="171" y="181"/>
                    <a:pt x="171" y="182"/>
                    <a:pt x="171" y="182"/>
                  </a:cubicBezTo>
                  <a:cubicBezTo>
                    <a:pt x="170" y="181"/>
                    <a:pt x="168" y="181"/>
                    <a:pt x="167" y="181"/>
                  </a:cubicBezTo>
                  <a:cubicBezTo>
                    <a:pt x="168" y="181"/>
                    <a:pt x="168" y="180"/>
                    <a:pt x="168" y="180"/>
                  </a:cubicBezTo>
                  <a:cubicBezTo>
                    <a:pt x="167" y="180"/>
                    <a:pt x="165" y="180"/>
                    <a:pt x="165" y="180"/>
                  </a:cubicBezTo>
                  <a:cubicBezTo>
                    <a:pt x="170" y="180"/>
                    <a:pt x="170" y="180"/>
                    <a:pt x="170" y="180"/>
                  </a:cubicBezTo>
                  <a:cubicBezTo>
                    <a:pt x="170" y="180"/>
                    <a:pt x="170" y="179"/>
                    <a:pt x="170" y="179"/>
                  </a:cubicBezTo>
                  <a:cubicBezTo>
                    <a:pt x="177" y="178"/>
                    <a:pt x="190" y="179"/>
                    <a:pt x="199" y="178"/>
                  </a:cubicBezTo>
                  <a:cubicBezTo>
                    <a:pt x="199" y="179"/>
                    <a:pt x="199" y="179"/>
                    <a:pt x="199" y="179"/>
                  </a:cubicBezTo>
                  <a:cubicBezTo>
                    <a:pt x="200" y="179"/>
                    <a:pt x="200" y="179"/>
                    <a:pt x="200" y="179"/>
                  </a:cubicBezTo>
                  <a:cubicBezTo>
                    <a:pt x="200" y="179"/>
                    <a:pt x="200" y="179"/>
                    <a:pt x="200" y="179"/>
                  </a:cubicBezTo>
                  <a:cubicBezTo>
                    <a:pt x="203" y="178"/>
                    <a:pt x="205" y="177"/>
                    <a:pt x="207" y="179"/>
                  </a:cubicBezTo>
                  <a:cubicBezTo>
                    <a:pt x="208" y="178"/>
                    <a:pt x="208" y="178"/>
                    <a:pt x="208" y="178"/>
                  </a:cubicBezTo>
                  <a:cubicBezTo>
                    <a:pt x="208" y="178"/>
                    <a:pt x="209" y="178"/>
                    <a:pt x="210" y="178"/>
                  </a:cubicBezTo>
                  <a:cubicBezTo>
                    <a:pt x="209" y="178"/>
                    <a:pt x="209" y="179"/>
                    <a:pt x="209" y="179"/>
                  </a:cubicBezTo>
                  <a:cubicBezTo>
                    <a:pt x="215" y="179"/>
                    <a:pt x="219" y="179"/>
                    <a:pt x="224" y="179"/>
                  </a:cubicBezTo>
                  <a:cubicBezTo>
                    <a:pt x="221" y="180"/>
                    <a:pt x="216" y="180"/>
                    <a:pt x="212" y="180"/>
                  </a:cubicBezTo>
                  <a:cubicBezTo>
                    <a:pt x="214" y="180"/>
                    <a:pt x="214" y="180"/>
                    <a:pt x="214" y="180"/>
                  </a:cubicBezTo>
                  <a:cubicBezTo>
                    <a:pt x="221" y="181"/>
                    <a:pt x="229" y="180"/>
                    <a:pt x="236" y="181"/>
                  </a:cubicBezTo>
                  <a:cubicBezTo>
                    <a:pt x="236" y="181"/>
                    <a:pt x="236" y="181"/>
                    <a:pt x="236" y="181"/>
                  </a:cubicBezTo>
                  <a:cubicBezTo>
                    <a:pt x="213" y="181"/>
                    <a:pt x="213" y="181"/>
                    <a:pt x="213" y="181"/>
                  </a:cubicBezTo>
                  <a:cubicBezTo>
                    <a:pt x="212" y="182"/>
                    <a:pt x="212" y="182"/>
                    <a:pt x="212" y="182"/>
                  </a:cubicBezTo>
                  <a:cubicBezTo>
                    <a:pt x="204" y="182"/>
                    <a:pt x="199" y="182"/>
                    <a:pt x="194" y="182"/>
                  </a:cubicBezTo>
                  <a:cubicBezTo>
                    <a:pt x="205" y="182"/>
                    <a:pt x="213" y="182"/>
                    <a:pt x="223" y="183"/>
                  </a:cubicBezTo>
                  <a:cubicBezTo>
                    <a:pt x="220" y="183"/>
                    <a:pt x="214" y="183"/>
                    <a:pt x="211" y="183"/>
                  </a:cubicBezTo>
                  <a:cubicBezTo>
                    <a:pt x="213" y="183"/>
                    <a:pt x="215" y="183"/>
                    <a:pt x="217" y="183"/>
                  </a:cubicBezTo>
                  <a:cubicBezTo>
                    <a:pt x="216" y="184"/>
                    <a:pt x="216" y="184"/>
                    <a:pt x="216" y="184"/>
                  </a:cubicBezTo>
                  <a:cubicBezTo>
                    <a:pt x="214" y="183"/>
                    <a:pt x="210" y="185"/>
                    <a:pt x="209" y="183"/>
                  </a:cubicBezTo>
                  <a:cubicBezTo>
                    <a:pt x="207" y="183"/>
                    <a:pt x="207" y="183"/>
                    <a:pt x="205" y="184"/>
                  </a:cubicBezTo>
                  <a:cubicBezTo>
                    <a:pt x="205" y="183"/>
                    <a:pt x="205" y="183"/>
                    <a:pt x="205" y="183"/>
                  </a:cubicBezTo>
                  <a:cubicBezTo>
                    <a:pt x="201" y="184"/>
                    <a:pt x="201" y="184"/>
                    <a:pt x="201" y="184"/>
                  </a:cubicBezTo>
                  <a:cubicBezTo>
                    <a:pt x="202" y="184"/>
                    <a:pt x="203" y="184"/>
                    <a:pt x="204" y="184"/>
                  </a:cubicBezTo>
                  <a:cubicBezTo>
                    <a:pt x="202" y="186"/>
                    <a:pt x="199" y="184"/>
                    <a:pt x="198" y="185"/>
                  </a:cubicBezTo>
                  <a:cubicBezTo>
                    <a:pt x="211" y="186"/>
                    <a:pt x="226" y="186"/>
                    <a:pt x="241" y="186"/>
                  </a:cubicBezTo>
                  <a:cubicBezTo>
                    <a:pt x="242" y="186"/>
                    <a:pt x="245" y="186"/>
                    <a:pt x="247" y="186"/>
                  </a:cubicBezTo>
                  <a:cubicBezTo>
                    <a:pt x="264" y="186"/>
                    <a:pt x="264" y="186"/>
                    <a:pt x="264" y="186"/>
                  </a:cubicBezTo>
                  <a:cubicBezTo>
                    <a:pt x="264" y="186"/>
                    <a:pt x="264" y="186"/>
                    <a:pt x="264" y="186"/>
                  </a:cubicBezTo>
                  <a:cubicBezTo>
                    <a:pt x="268" y="187"/>
                    <a:pt x="273" y="187"/>
                    <a:pt x="277" y="186"/>
                  </a:cubicBezTo>
                  <a:cubicBezTo>
                    <a:pt x="277" y="186"/>
                    <a:pt x="278" y="186"/>
                    <a:pt x="277" y="187"/>
                  </a:cubicBezTo>
                  <a:cubicBezTo>
                    <a:pt x="282" y="186"/>
                    <a:pt x="288" y="187"/>
                    <a:pt x="292" y="186"/>
                  </a:cubicBezTo>
                  <a:cubicBezTo>
                    <a:pt x="291" y="187"/>
                    <a:pt x="291" y="187"/>
                    <a:pt x="291" y="187"/>
                  </a:cubicBezTo>
                  <a:cubicBezTo>
                    <a:pt x="293" y="187"/>
                    <a:pt x="293" y="187"/>
                    <a:pt x="293" y="187"/>
                  </a:cubicBezTo>
                  <a:cubicBezTo>
                    <a:pt x="293" y="187"/>
                    <a:pt x="293" y="187"/>
                    <a:pt x="293" y="187"/>
                  </a:cubicBezTo>
                  <a:cubicBezTo>
                    <a:pt x="305" y="187"/>
                    <a:pt x="305" y="187"/>
                    <a:pt x="305" y="187"/>
                  </a:cubicBezTo>
                  <a:cubicBezTo>
                    <a:pt x="304" y="187"/>
                    <a:pt x="304" y="187"/>
                    <a:pt x="304" y="187"/>
                  </a:cubicBezTo>
                  <a:cubicBezTo>
                    <a:pt x="306" y="187"/>
                    <a:pt x="306" y="187"/>
                    <a:pt x="306" y="187"/>
                  </a:cubicBezTo>
                  <a:cubicBezTo>
                    <a:pt x="309" y="186"/>
                    <a:pt x="305" y="185"/>
                    <a:pt x="308" y="185"/>
                  </a:cubicBezTo>
                  <a:cubicBezTo>
                    <a:pt x="308" y="185"/>
                    <a:pt x="308" y="186"/>
                    <a:pt x="308" y="186"/>
                  </a:cubicBezTo>
                  <a:cubicBezTo>
                    <a:pt x="348" y="186"/>
                    <a:pt x="348" y="186"/>
                    <a:pt x="348" y="186"/>
                  </a:cubicBezTo>
                  <a:cubicBezTo>
                    <a:pt x="328" y="185"/>
                    <a:pt x="328" y="185"/>
                    <a:pt x="328" y="185"/>
                  </a:cubicBezTo>
                  <a:cubicBezTo>
                    <a:pt x="336" y="185"/>
                    <a:pt x="346" y="185"/>
                    <a:pt x="353" y="185"/>
                  </a:cubicBezTo>
                  <a:cubicBezTo>
                    <a:pt x="351" y="184"/>
                    <a:pt x="347" y="185"/>
                    <a:pt x="346" y="184"/>
                  </a:cubicBezTo>
                  <a:cubicBezTo>
                    <a:pt x="346" y="184"/>
                    <a:pt x="346" y="184"/>
                    <a:pt x="345" y="185"/>
                  </a:cubicBezTo>
                  <a:cubicBezTo>
                    <a:pt x="345" y="184"/>
                    <a:pt x="345" y="184"/>
                    <a:pt x="345" y="184"/>
                  </a:cubicBezTo>
                  <a:cubicBezTo>
                    <a:pt x="344" y="184"/>
                    <a:pt x="343" y="184"/>
                    <a:pt x="342" y="184"/>
                  </a:cubicBezTo>
                  <a:cubicBezTo>
                    <a:pt x="343" y="183"/>
                    <a:pt x="343" y="183"/>
                    <a:pt x="344" y="183"/>
                  </a:cubicBezTo>
                  <a:cubicBezTo>
                    <a:pt x="342" y="183"/>
                    <a:pt x="341" y="184"/>
                    <a:pt x="339" y="183"/>
                  </a:cubicBezTo>
                  <a:cubicBezTo>
                    <a:pt x="340" y="182"/>
                    <a:pt x="342" y="183"/>
                    <a:pt x="343" y="182"/>
                  </a:cubicBezTo>
                  <a:cubicBezTo>
                    <a:pt x="345" y="181"/>
                    <a:pt x="348" y="183"/>
                    <a:pt x="348" y="181"/>
                  </a:cubicBezTo>
                  <a:cubicBezTo>
                    <a:pt x="348" y="183"/>
                    <a:pt x="352" y="182"/>
                    <a:pt x="353" y="182"/>
                  </a:cubicBezTo>
                  <a:cubicBezTo>
                    <a:pt x="353" y="182"/>
                    <a:pt x="352" y="182"/>
                    <a:pt x="352" y="181"/>
                  </a:cubicBezTo>
                  <a:cubicBezTo>
                    <a:pt x="353" y="181"/>
                    <a:pt x="353" y="181"/>
                    <a:pt x="353" y="181"/>
                  </a:cubicBezTo>
                  <a:cubicBezTo>
                    <a:pt x="355" y="181"/>
                    <a:pt x="357" y="180"/>
                    <a:pt x="359" y="181"/>
                  </a:cubicBezTo>
                  <a:cubicBezTo>
                    <a:pt x="355" y="182"/>
                    <a:pt x="355" y="182"/>
                    <a:pt x="355" y="182"/>
                  </a:cubicBezTo>
                  <a:cubicBezTo>
                    <a:pt x="357" y="182"/>
                    <a:pt x="359" y="182"/>
                    <a:pt x="359" y="181"/>
                  </a:cubicBezTo>
                  <a:cubicBezTo>
                    <a:pt x="359" y="183"/>
                    <a:pt x="363" y="181"/>
                    <a:pt x="365" y="181"/>
                  </a:cubicBezTo>
                  <a:cubicBezTo>
                    <a:pt x="368" y="182"/>
                    <a:pt x="368" y="180"/>
                    <a:pt x="372" y="181"/>
                  </a:cubicBezTo>
                  <a:cubicBezTo>
                    <a:pt x="371" y="179"/>
                    <a:pt x="366" y="182"/>
                    <a:pt x="364" y="180"/>
                  </a:cubicBezTo>
                  <a:cubicBezTo>
                    <a:pt x="364" y="180"/>
                    <a:pt x="364" y="180"/>
                    <a:pt x="364" y="180"/>
                  </a:cubicBezTo>
                  <a:cubicBezTo>
                    <a:pt x="354" y="181"/>
                    <a:pt x="343" y="180"/>
                    <a:pt x="333" y="181"/>
                  </a:cubicBezTo>
                  <a:cubicBezTo>
                    <a:pt x="331" y="179"/>
                    <a:pt x="326" y="181"/>
                    <a:pt x="323" y="180"/>
                  </a:cubicBezTo>
                  <a:cubicBezTo>
                    <a:pt x="358" y="179"/>
                    <a:pt x="358" y="179"/>
                    <a:pt x="358" y="179"/>
                  </a:cubicBezTo>
                  <a:cubicBezTo>
                    <a:pt x="300" y="178"/>
                    <a:pt x="300" y="178"/>
                    <a:pt x="300" y="178"/>
                  </a:cubicBezTo>
                  <a:cubicBezTo>
                    <a:pt x="304" y="178"/>
                    <a:pt x="309" y="179"/>
                    <a:pt x="313" y="177"/>
                  </a:cubicBezTo>
                  <a:cubicBezTo>
                    <a:pt x="315" y="179"/>
                    <a:pt x="317" y="177"/>
                    <a:pt x="319" y="178"/>
                  </a:cubicBezTo>
                  <a:cubicBezTo>
                    <a:pt x="321" y="178"/>
                    <a:pt x="324" y="177"/>
                    <a:pt x="327" y="177"/>
                  </a:cubicBezTo>
                  <a:cubicBezTo>
                    <a:pt x="328" y="176"/>
                    <a:pt x="331" y="178"/>
                    <a:pt x="332" y="177"/>
                  </a:cubicBezTo>
                  <a:cubicBezTo>
                    <a:pt x="336" y="178"/>
                    <a:pt x="339" y="176"/>
                    <a:pt x="343" y="177"/>
                  </a:cubicBezTo>
                  <a:cubicBezTo>
                    <a:pt x="345" y="177"/>
                    <a:pt x="345" y="177"/>
                    <a:pt x="345" y="177"/>
                  </a:cubicBezTo>
                  <a:cubicBezTo>
                    <a:pt x="347" y="178"/>
                    <a:pt x="347" y="178"/>
                    <a:pt x="347" y="178"/>
                  </a:cubicBezTo>
                  <a:cubicBezTo>
                    <a:pt x="348" y="176"/>
                    <a:pt x="353" y="178"/>
                    <a:pt x="353" y="176"/>
                  </a:cubicBezTo>
                  <a:cubicBezTo>
                    <a:pt x="355" y="177"/>
                    <a:pt x="355" y="177"/>
                    <a:pt x="355" y="177"/>
                  </a:cubicBezTo>
                  <a:cubicBezTo>
                    <a:pt x="355" y="177"/>
                    <a:pt x="355" y="177"/>
                    <a:pt x="355" y="177"/>
                  </a:cubicBezTo>
                  <a:cubicBezTo>
                    <a:pt x="354" y="177"/>
                    <a:pt x="354" y="177"/>
                    <a:pt x="354" y="176"/>
                  </a:cubicBezTo>
                  <a:cubicBezTo>
                    <a:pt x="358" y="176"/>
                    <a:pt x="358" y="176"/>
                    <a:pt x="358" y="176"/>
                  </a:cubicBezTo>
                  <a:cubicBezTo>
                    <a:pt x="337" y="175"/>
                    <a:pt x="317" y="177"/>
                    <a:pt x="296" y="176"/>
                  </a:cubicBezTo>
                  <a:cubicBezTo>
                    <a:pt x="317" y="175"/>
                    <a:pt x="331" y="175"/>
                    <a:pt x="352" y="175"/>
                  </a:cubicBezTo>
                  <a:cubicBezTo>
                    <a:pt x="352" y="174"/>
                    <a:pt x="352" y="174"/>
                    <a:pt x="352" y="174"/>
                  </a:cubicBezTo>
                  <a:cubicBezTo>
                    <a:pt x="349" y="174"/>
                    <a:pt x="347" y="174"/>
                    <a:pt x="345" y="174"/>
                  </a:cubicBezTo>
                  <a:cubicBezTo>
                    <a:pt x="341" y="174"/>
                    <a:pt x="336" y="173"/>
                    <a:pt x="332" y="175"/>
                  </a:cubicBezTo>
                  <a:cubicBezTo>
                    <a:pt x="329" y="174"/>
                    <a:pt x="324" y="174"/>
                    <a:pt x="320" y="175"/>
                  </a:cubicBezTo>
                  <a:cubicBezTo>
                    <a:pt x="315" y="173"/>
                    <a:pt x="308" y="175"/>
                    <a:pt x="303" y="174"/>
                  </a:cubicBezTo>
                  <a:cubicBezTo>
                    <a:pt x="306" y="173"/>
                    <a:pt x="312" y="174"/>
                    <a:pt x="315" y="173"/>
                  </a:cubicBezTo>
                  <a:cubicBezTo>
                    <a:pt x="281" y="173"/>
                    <a:pt x="281" y="173"/>
                    <a:pt x="281" y="173"/>
                  </a:cubicBezTo>
                  <a:cubicBezTo>
                    <a:pt x="302" y="172"/>
                    <a:pt x="321" y="172"/>
                    <a:pt x="339" y="171"/>
                  </a:cubicBezTo>
                  <a:cubicBezTo>
                    <a:pt x="338" y="171"/>
                    <a:pt x="338" y="171"/>
                    <a:pt x="338" y="171"/>
                  </a:cubicBezTo>
                  <a:cubicBezTo>
                    <a:pt x="337" y="171"/>
                    <a:pt x="337" y="171"/>
                    <a:pt x="337" y="171"/>
                  </a:cubicBezTo>
                  <a:cubicBezTo>
                    <a:pt x="339" y="171"/>
                    <a:pt x="340" y="170"/>
                    <a:pt x="342" y="171"/>
                  </a:cubicBezTo>
                  <a:cubicBezTo>
                    <a:pt x="341" y="172"/>
                    <a:pt x="341" y="172"/>
                    <a:pt x="341" y="172"/>
                  </a:cubicBezTo>
                  <a:cubicBezTo>
                    <a:pt x="347" y="171"/>
                    <a:pt x="358" y="172"/>
                    <a:pt x="364" y="171"/>
                  </a:cubicBezTo>
                  <a:cubicBezTo>
                    <a:pt x="363" y="171"/>
                    <a:pt x="363" y="171"/>
                    <a:pt x="363" y="171"/>
                  </a:cubicBezTo>
                  <a:cubicBezTo>
                    <a:pt x="364" y="170"/>
                    <a:pt x="367" y="169"/>
                    <a:pt x="369" y="170"/>
                  </a:cubicBezTo>
                  <a:cubicBezTo>
                    <a:pt x="368" y="170"/>
                    <a:pt x="368" y="170"/>
                    <a:pt x="368" y="171"/>
                  </a:cubicBezTo>
                  <a:cubicBezTo>
                    <a:pt x="371" y="171"/>
                    <a:pt x="374" y="170"/>
                    <a:pt x="377" y="171"/>
                  </a:cubicBezTo>
                  <a:cubicBezTo>
                    <a:pt x="377" y="171"/>
                    <a:pt x="377" y="171"/>
                    <a:pt x="377" y="171"/>
                  </a:cubicBezTo>
                  <a:cubicBezTo>
                    <a:pt x="400" y="171"/>
                    <a:pt x="400" y="171"/>
                    <a:pt x="400" y="171"/>
                  </a:cubicBezTo>
                  <a:cubicBezTo>
                    <a:pt x="402" y="171"/>
                    <a:pt x="402" y="171"/>
                    <a:pt x="402" y="171"/>
                  </a:cubicBezTo>
                  <a:cubicBezTo>
                    <a:pt x="402" y="171"/>
                    <a:pt x="403" y="171"/>
                    <a:pt x="403" y="171"/>
                  </a:cubicBezTo>
                  <a:cubicBezTo>
                    <a:pt x="416" y="170"/>
                    <a:pt x="426" y="171"/>
                    <a:pt x="439" y="171"/>
                  </a:cubicBezTo>
                  <a:cubicBezTo>
                    <a:pt x="441" y="170"/>
                    <a:pt x="441" y="170"/>
                    <a:pt x="441" y="170"/>
                  </a:cubicBezTo>
                  <a:cubicBezTo>
                    <a:pt x="444" y="172"/>
                    <a:pt x="447" y="169"/>
                    <a:pt x="450" y="170"/>
                  </a:cubicBezTo>
                  <a:cubicBezTo>
                    <a:pt x="450" y="170"/>
                    <a:pt x="450" y="170"/>
                    <a:pt x="450" y="170"/>
                  </a:cubicBezTo>
                  <a:cubicBezTo>
                    <a:pt x="429" y="170"/>
                    <a:pt x="409" y="169"/>
                    <a:pt x="388" y="169"/>
                  </a:cubicBezTo>
                  <a:cubicBezTo>
                    <a:pt x="388" y="169"/>
                    <a:pt x="388" y="169"/>
                    <a:pt x="388" y="169"/>
                  </a:cubicBezTo>
                  <a:cubicBezTo>
                    <a:pt x="405" y="169"/>
                    <a:pt x="418" y="168"/>
                    <a:pt x="433" y="168"/>
                  </a:cubicBezTo>
                  <a:cubicBezTo>
                    <a:pt x="428" y="168"/>
                    <a:pt x="420" y="168"/>
                    <a:pt x="415" y="168"/>
                  </a:cubicBezTo>
                  <a:cubicBezTo>
                    <a:pt x="421" y="167"/>
                    <a:pt x="430" y="168"/>
                    <a:pt x="436" y="167"/>
                  </a:cubicBezTo>
                  <a:cubicBezTo>
                    <a:pt x="434" y="167"/>
                    <a:pt x="432" y="167"/>
                    <a:pt x="431" y="167"/>
                  </a:cubicBezTo>
                  <a:cubicBezTo>
                    <a:pt x="431" y="166"/>
                    <a:pt x="431" y="166"/>
                    <a:pt x="431" y="166"/>
                  </a:cubicBezTo>
                  <a:cubicBezTo>
                    <a:pt x="439" y="166"/>
                    <a:pt x="446" y="166"/>
                    <a:pt x="454" y="166"/>
                  </a:cubicBezTo>
                  <a:cubicBezTo>
                    <a:pt x="448" y="165"/>
                    <a:pt x="440" y="166"/>
                    <a:pt x="433" y="166"/>
                  </a:cubicBezTo>
                  <a:cubicBezTo>
                    <a:pt x="432" y="166"/>
                    <a:pt x="430" y="164"/>
                    <a:pt x="429" y="166"/>
                  </a:cubicBezTo>
                  <a:cubicBezTo>
                    <a:pt x="417" y="165"/>
                    <a:pt x="405" y="165"/>
                    <a:pt x="392" y="165"/>
                  </a:cubicBezTo>
                  <a:cubicBezTo>
                    <a:pt x="398" y="164"/>
                    <a:pt x="406" y="165"/>
                    <a:pt x="412" y="164"/>
                  </a:cubicBezTo>
                  <a:cubicBezTo>
                    <a:pt x="414" y="163"/>
                    <a:pt x="419" y="164"/>
                    <a:pt x="421" y="163"/>
                  </a:cubicBezTo>
                  <a:cubicBezTo>
                    <a:pt x="420" y="165"/>
                    <a:pt x="416" y="164"/>
                    <a:pt x="415" y="164"/>
                  </a:cubicBezTo>
                  <a:cubicBezTo>
                    <a:pt x="416" y="165"/>
                    <a:pt x="420" y="165"/>
                    <a:pt x="421" y="164"/>
                  </a:cubicBezTo>
                  <a:cubicBezTo>
                    <a:pt x="421" y="164"/>
                    <a:pt x="421" y="164"/>
                    <a:pt x="421" y="165"/>
                  </a:cubicBezTo>
                  <a:cubicBezTo>
                    <a:pt x="424" y="165"/>
                    <a:pt x="426" y="164"/>
                    <a:pt x="427" y="164"/>
                  </a:cubicBezTo>
                  <a:cubicBezTo>
                    <a:pt x="422" y="164"/>
                    <a:pt x="422" y="164"/>
                    <a:pt x="422" y="164"/>
                  </a:cubicBezTo>
                  <a:cubicBezTo>
                    <a:pt x="422" y="163"/>
                    <a:pt x="422" y="163"/>
                    <a:pt x="422" y="163"/>
                  </a:cubicBezTo>
                  <a:cubicBezTo>
                    <a:pt x="433" y="163"/>
                    <a:pt x="441" y="163"/>
                    <a:pt x="450" y="163"/>
                  </a:cubicBezTo>
                  <a:cubicBezTo>
                    <a:pt x="447" y="163"/>
                    <a:pt x="444" y="163"/>
                    <a:pt x="442" y="162"/>
                  </a:cubicBezTo>
                  <a:cubicBezTo>
                    <a:pt x="443" y="162"/>
                    <a:pt x="443" y="162"/>
                    <a:pt x="443" y="162"/>
                  </a:cubicBezTo>
                  <a:cubicBezTo>
                    <a:pt x="466" y="162"/>
                    <a:pt x="466" y="162"/>
                    <a:pt x="466" y="162"/>
                  </a:cubicBezTo>
                  <a:cubicBezTo>
                    <a:pt x="442" y="161"/>
                    <a:pt x="442" y="161"/>
                    <a:pt x="442" y="161"/>
                  </a:cubicBezTo>
                  <a:cubicBezTo>
                    <a:pt x="442" y="161"/>
                    <a:pt x="442" y="161"/>
                    <a:pt x="442" y="161"/>
                  </a:cubicBezTo>
                  <a:cubicBezTo>
                    <a:pt x="472" y="161"/>
                    <a:pt x="472" y="161"/>
                    <a:pt x="472" y="161"/>
                  </a:cubicBezTo>
                  <a:cubicBezTo>
                    <a:pt x="465" y="160"/>
                    <a:pt x="458" y="160"/>
                    <a:pt x="450" y="160"/>
                  </a:cubicBezTo>
                  <a:cubicBezTo>
                    <a:pt x="451" y="158"/>
                    <a:pt x="451" y="158"/>
                    <a:pt x="451" y="158"/>
                  </a:cubicBezTo>
                  <a:cubicBezTo>
                    <a:pt x="449" y="158"/>
                    <a:pt x="449" y="158"/>
                    <a:pt x="449" y="158"/>
                  </a:cubicBezTo>
                  <a:cubicBezTo>
                    <a:pt x="450" y="158"/>
                    <a:pt x="450" y="158"/>
                    <a:pt x="450" y="159"/>
                  </a:cubicBezTo>
                  <a:cubicBezTo>
                    <a:pt x="446" y="160"/>
                    <a:pt x="438" y="158"/>
                    <a:pt x="434" y="160"/>
                  </a:cubicBezTo>
                  <a:cubicBezTo>
                    <a:pt x="434" y="160"/>
                    <a:pt x="433" y="160"/>
                    <a:pt x="433" y="159"/>
                  </a:cubicBezTo>
                  <a:cubicBezTo>
                    <a:pt x="423" y="159"/>
                    <a:pt x="410" y="160"/>
                    <a:pt x="401" y="159"/>
                  </a:cubicBezTo>
                  <a:cubicBezTo>
                    <a:pt x="401" y="159"/>
                    <a:pt x="401" y="159"/>
                    <a:pt x="401" y="159"/>
                  </a:cubicBezTo>
                  <a:cubicBezTo>
                    <a:pt x="395" y="160"/>
                    <a:pt x="385" y="160"/>
                    <a:pt x="378" y="159"/>
                  </a:cubicBezTo>
                  <a:cubicBezTo>
                    <a:pt x="387" y="157"/>
                    <a:pt x="397" y="160"/>
                    <a:pt x="405" y="158"/>
                  </a:cubicBezTo>
                  <a:cubicBezTo>
                    <a:pt x="400" y="158"/>
                    <a:pt x="392" y="158"/>
                    <a:pt x="386" y="158"/>
                  </a:cubicBezTo>
                  <a:cubicBezTo>
                    <a:pt x="393" y="157"/>
                    <a:pt x="403" y="157"/>
                    <a:pt x="410" y="157"/>
                  </a:cubicBezTo>
                  <a:cubicBezTo>
                    <a:pt x="399" y="157"/>
                    <a:pt x="392" y="156"/>
                    <a:pt x="382" y="156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90" y="155"/>
                    <a:pt x="397" y="155"/>
                    <a:pt x="403" y="155"/>
                  </a:cubicBezTo>
                  <a:cubicBezTo>
                    <a:pt x="403" y="156"/>
                    <a:pt x="403" y="156"/>
                    <a:pt x="403" y="156"/>
                  </a:cubicBezTo>
                  <a:cubicBezTo>
                    <a:pt x="406" y="156"/>
                    <a:pt x="409" y="155"/>
                    <a:pt x="412" y="155"/>
                  </a:cubicBezTo>
                  <a:cubicBezTo>
                    <a:pt x="412" y="155"/>
                    <a:pt x="412" y="155"/>
                    <a:pt x="412" y="155"/>
                  </a:cubicBezTo>
                  <a:cubicBezTo>
                    <a:pt x="413" y="154"/>
                    <a:pt x="415" y="156"/>
                    <a:pt x="415" y="155"/>
                  </a:cubicBezTo>
                  <a:cubicBezTo>
                    <a:pt x="417" y="154"/>
                    <a:pt x="417" y="155"/>
                    <a:pt x="417" y="155"/>
                  </a:cubicBezTo>
                  <a:cubicBezTo>
                    <a:pt x="417" y="155"/>
                    <a:pt x="417" y="155"/>
                    <a:pt x="417" y="155"/>
                  </a:cubicBezTo>
                  <a:cubicBezTo>
                    <a:pt x="426" y="155"/>
                    <a:pt x="426" y="155"/>
                    <a:pt x="426" y="155"/>
                  </a:cubicBezTo>
                  <a:cubicBezTo>
                    <a:pt x="403" y="154"/>
                    <a:pt x="403" y="154"/>
                    <a:pt x="403" y="154"/>
                  </a:cubicBezTo>
                  <a:cubicBezTo>
                    <a:pt x="414" y="153"/>
                    <a:pt x="427" y="154"/>
                    <a:pt x="439" y="154"/>
                  </a:cubicBezTo>
                  <a:cubicBezTo>
                    <a:pt x="439" y="153"/>
                    <a:pt x="439" y="153"/>
                    <a:pt x="439" y="153"/>
                  </a:cubicBezTo>
                  <a:cubicBezTo>
                    <a:pt x="437" y="153"/>
                    <a:pt x="437" y="153"/>
                    <a:pt x="437" y="153"/>
                  </a:cubicBezTo>
                  <a:cubicBezTo>
                    <a:pt x="436" y="153"/>
                    <a:pt x="433" y="153"/>
                    <a:pt x="431" y="153"/>
                  </a:cubicBezTo>
                  <a:cubicBezTo>
                    <a:pt x="431" y="152"/>
                    <a:pt x="431" y="152"/>
                    <a:pt x="431" y="152"/>
                  </a:cubicBezTo>
                  <a:cubicBezTo>
                    <a:pt x="429" y="152"/>
                    <a:pt x="429" y="152"/>
                    <a:pt x="429" y="152"/>
                  </a:cubicBezTo>
                  <a:cubicBezTo>
                    <a:pt x="428" y="152"/>
                    <a:pt x="428" y="153"/>
                    <a:pt x="427" y="153"/>
                  </a:cubicBezTo>
                  <a:cubicBezTo>
                    <a:pt x="423" y="154"/>
                    <a:pt x="425" y="152"/>
                    <a:pt x="422" y="153"/>
                  </a:cubicBezTo>
                  <a:cubicBezTo>
                    <a:pt x="421" y="153"/>
                    <a:pt x="421" y="153"/>
                    <a:pt x="421" y="152"/>
                  </a:cubicBezTo>
                  <a:cubicBezTo>
                    <a:pt x="417" y="153"/>
                    <a:pt x="412" y="152"/>
                    <a:pt x="411" y="153"/>
                  </a:cubicBezTo>
                  <a:cubicBezTo>
                    <a:pt x="409" y="152"/>
                    <a:pt x="406" y="153"/>
                    <a:pt x="405" y="152"/>
                  </a:cubicBezTo>
                  <a:cubicBezTo>
                    <a:pt x="411" y="151"/>
                    <a:pt x="419" y="152"/>
                    <a:pt x="425" y="152"/>
                  </a:cubicBezTo>
                  <a:cubicBezTo>
                    <a:pt x="431" y="150"/>
                    <a:pt x="435" y="152"/>
                    <a:pt x="440" y="151"/>
                  </a:cubicBezTo>
                  <a:cubicBezTo>
                    <a:pt x="433" y="151"/>
                    <a:pt x="433" y="151"/>
                    <a:pt x="433" y="151"/>
                  </a:cubicBezTo>
                  <a:cubicBezTo>
                    <a:pt x="439" y="149"/>
                    <a:pt x="448" y="150"/>
                    <a:pt x="454" y="150"/>
                  </a:cubicBezTo>
                  <a:cubicBezTo>
                    <a:pt x="448" y="150"/>
                    <a:pt x="442" y="147"/>
                    <a:pt x="440" y="147"/>
                  </a:cubicBezTo>
                  <a:cubicBezTo>
                    <a:pt x="440" y="148"/>
                    <a:pt x="440" y="148"/>
                    <a:pt x="440" y="148"/>
                  </a:cubicBezTo>
                  <a:cubicBezTo>
                    <a:pt x="440" y="148"/>
                    <a:pt x="438" y="148"/>
                    <a:pt x="437" y="148"/>
                  </a:cubicBezTo>
                  <a:cubicBezTo>
                    <a:pt x="437" y="148"/>
                    <a:pt x="436" y="148"/>
                    <a:pt x="436" y="147"/>
                  </a:cubicBezTo>
                  <a:cubicBezTo>
                    <a:pt x="436" y="148"/>
                    <a:pt x="437" y="148"/>
                    <a:pt x="436" y="148"/>
                  </a:cubicBezTo>
                  <a:cubicBezTo>
                    <a:pt x="434" y="147"/>
                    <a:pt x="434" y="147"/>
                    <a:pt x="434" y="147"/>
                  </a:cubicBezTo>
                  <a:cubicBezTo>
                    <a:pt x="434" y="147"/>
                    <a:pt x="434" y="147"/>
                    <a:pt x="434" y="147"/>
                  </a:cubicBezTo>
                  <a:cubicBezTo>
                    <a:pt x="422" y="148"/>
                    <a:pt x="411" y="148"/>
                    <a:pt x="398" y="147"/>
                  </a:cubicBezTo>
                  <a:cubicBezTo>
                    <a:pt x="399" y="147"/>
                    <a:pt x="399" y="147"/>
                    <a:pt x="399" y="147"/>
                  </a:cubicBezTo>
                  <a:cubicBezTo>
                    <a:pt x="405" y="147"/>
                    <a:pt x="410" y="148"/>
                    <a:pt x="415" y="146"/>
                  </a:cubicBezTo>
                  <a:cubicBezTo>
                    <a:pt x="415" y="146"/>
                    <a:pt x="416" y="147"/>
                    <a:pt x="416" y="147"/>
                  </a:cubicBezTo>
                  <a:cubicBezTo>
                    <a:pt x="417" y="147"/>
                    <a:pt x="417" y="147"/>
                    <a:pt x="417" y="147"/>
                  </a:cubicBezTo>
                  <a:cubicBezTo>
                    <a:pt x="417" y="147"/>
                    <a:pt x="417" y="147"/>
                    <a:pt x="417" y="147"/>
                  </a:cubicBezTo>
                  <a:cubicBezTo>
                    <a:pt x="419" y="146"/>
                    <a:pt x="422" y="146"/>
                    <a:pt x="423" y="147"/>
                  </a:cubicBezTo>
                  <a:cubicBezTo>
                    <a:pt x="423" y="147"/>
                    <a:pt x="423" y="147"/>
                    <a:pt x="423" y="147"/>
                  </a:cubicBezTo>
                  <a:cubicBezTo>
                    <a:pt x="424" y="147"/>
                    <a:pt x="424" y="146"/>
                    <a:pt x="425" y="147"/>
                  </a:cubicBezTo>
                  <a:cubicBezTo>
                    <a:pt x="425" y="147"/>
                    <a:pt x="425" y="147"/>
                    <a:pt x="425" y="147"/>
                  </a:cubicBezTo>
                  <a:cubicBezTo>
                    <a:pt x="426" y="147"/>
                    <a:pt x="427" y="147"/>
                    <a:pt x="427" y="147"/>
                  </a:cubicBezTo>
                  <a:cubicBezTo>
                    <a:pt x="427" y="147"/>
                    <a:pt x="427" y="147"/>
                    <a:pt x="427" y="147"/>
                  </a:cubicBezTo>
                  <a:cubicBezTo>
                    <a:pt x="437" y="146"/>
                    <a:pt x="437" y="146"/>
                    <a:pt x="437" y="146"/>
                  </a:cubicBezTo>
                  <a:cubicBezTo>
                    <a:pt x="436" y="146"/>
                    <a:pt x="436" y="146"/>
                    <a:pt x="435" y="146"/>
                  </a:cubicBezTo>
                  <a:cubicBezTo>
                    <a:pt x="436" y="145"/>
                    <a:pt x="436" y="145"/>
                    <a:pt x="436" y="145"/>
                  </a:cubicBezTo>
                  <a:cubicBezTo>
                    <a:pt x="427" y="146"/>
                    <a:pt x="419" y="146"/>
                    <a:pt x="411" y="145"/>
                  </a:cubicBezTo>
                  <a:cubicBezTo>
                    <a:pt x="411" y="145"/>
                    <a:pt x="411" y="145"/>
                    <a:pt x="411" y="145"/>
                  </a:cubicBezTo>
                  <a:cubicBezTo>
                    <a:pt x="409" y="146"/>
                    <a:pt x="409" y="146"/>
                    <a:pt x="409" y="146"/>
                  </a:cubicBezTo>
                  <a:cubicBezTo>
                    <a:pt x="409" y="145"/>
                    <a:pt x="408" y="145"/>
                    <a:pt x="409" y="145"/>
                  </a:cubicBezTo>
                  <a:cubicBezTo>
                    <a:pt x="408" y="145"/>
                    <a:pt x="407" y="145"/>
                    <a:pt x="406" y="145"/>
                  </a:cubicBezTo>
                  <a:cubicBezTo>
                    <a:pt x="386" y="143"/>
                    <a:pt x="361" y="145"/>
                    <a:pt x="337" y="144"/>
                  </a:cubicBezTo>
                  <a:cubicBezTo>
                    <a:pt x="338" y="143"/>
                    <a:pt x="340" y="144"/>
                    <a:pt x="342" y="143"/>
                  </a:cubicBezTo>
                  <a:cubicBezTo>
                    <a:pt x="342" y="143"/>
                    <a:pt x="342" y="143"/>
                    <a:pt x="342" y="144"/>
                  </a:cubicBezTo>
                  <a:cubicBezTo>
                    <a:pt x="345" y="143"/>
                    <a:pt x="351" y="143"/>
                    <a:pt x="354" y="143"/>
                  </a:cubicBezTo>
                  <a:cubicBezTo>
                    <a:pt x="365" y="143"/>
                    <a:pt x="376" y="143"/>
                    <a:pt x="390" y="143"/>
                  </a:cubicBezTo>
                  <a:cubicBezTo>
                    <a:pt x="390" y="143"/>
                    <a:pt x="390" y="143"/>
                    <a:pt x="390" y="143"/>
                  </a:cubicBezTo>
                  <a:cubicBezTo>
                    <a:pt x="394" y="142"/>
                    <a:pt x="397" y="143"/>
                    <a:pt x="399" y="143"/>
                  </a:cubicBezTo>
                  <a:cubicBezTo>
                    <a:pt x="411" y="142"/>
                    <a:pt x="426" y="142"/>
                    <a:pt x="439" y="143"/>
                  </a:cubicBezTo>
                  <a:cubicBezTo>
                    <a:pt x="442" y="142"/>
                    <a:pt x="442" y="142"/>
                    <a:pt x="442" y="142"/>
                  </a:cubicBezTo>
                  <a:cubicBezTo>
                    <a:pt x="426" y="142"/>
                    <a:pt x="411" y="141"/>
                    <a:pt x="400" y="140"/>
                  </a:cubicBezTo>
                  <a:cubicBezTo>
                    <a:pt x="409" y="140"/>
                    <a:pt x="409" y="140"/>
                    <a:pt x="409" y="140"/>
                  </a:cubicBezTo>
                  <a:cubicBezTo>
                    <a:pt x="394" y="138"/>
                    <a:pt x="378" y="139"/>
                    <a:pt x="363" y="139"/>
                  </a:cubicBezTo>
                  <a:cubicBezTo>
                    <a:pt x="361" y="141"/>
                    <a:pt x="360" y="138"/>
                    <a:pt x="359" y="138"/>
                  </a:cubicBezTo>
                  <a:cubicBezTo>
                    <a:pt x="377" y="138"/>
                    <a:pt x="397" y="138"/>
                    <a:pt x="416" y="138"/>
                  </a:cubicBezTo>
                  <a:cubicBezTo>
                    <a:pt x="415" y="137"/>
                    <a:pt x="415" y="137"/>
                    <a:pt x="415" y="137"/>
                  </a:cubicBezTo>
                  <a:cubicBezTo>
                    <a:pt x="417" y="136"/>
                    <a:pt x="420" y="137"/>
                    <a:pt x="423" y="136"/>
                  </a:cubicBezTo>
                  <a:cubicBezTo>
                    <a:pt x="415" y="135"/>
                    <a:pt x="406" y="136"/>
                    <a:pt x="398" y="135"/>
                  </a:cubicBezTo>
                  <a:cubicBezTo>
                    <a:pt x="399" y="134"/>
                    <a:pt x="402" y="135"/>
                    <a:pt x="401" y="134"/>
                  </a:cubicBezTo>
                  <a:cubicBezTo>
                    <a:pt x="403" y="134"/>
                    <a:pt x="404" y="134"/>
                    <a:pt x="405" y="134"/>
                  </a:cubicBezTo>
                  <a:cubicBezTo>
                    <a:pt x="410" y="134"/>
                    <a:pt x="410" y="134"/>
                    <a:pt x="410" y="134"/>
                  </a:cubicBezTo>
                  <a:cubicBezTo>
                    <a:pt x="398" y="134"/>
                    <a:pt x="398" y="134"/>
                    <a:pt x="398" y="134"/>
                  </a:cubicBezTo>
                  <a:cubicBezTo>
                    <a:pt x="398" y="134"/>
                    <a:pt x="398" y="134"/>
                    <a:pt x="398" y="134"/>
                  </a:cubicBezTo>
                  <a:cubicBezTo>
                    <a:pt x="398" y="134"/>
                    <a:pt x="398" y="134"/>
                    <a:pt x="398" y="134"/>
                  </a:cubicBezTo>
                  <a:cubicBezTo>
                    <a:pt x="397" y="134"/>
                    <a:pt x="395" y="135"/>
                    <a:pt x="394" y="134"/>
                  </a:cubicBezTo>
                  <a:cubicBezTo>
                    <a:pt x="394" y="134"/>
                    <a:pt x="395" y="134"/>
                    <a:pt x="395" y="134"/>
                  </a:cubicBezTo>
                  <a:cubicBezTo>
                    <a:pt x="394" y="134"/>
                    <a:pt x="393" y="134"/>
                    <a:pt x="393" y="134"/>
                  </a:cubicBezTo>
                  <a:cubicBezTo>
                    <a:pt x="393" y="135"/>
                    <a:pt x="392" y="134"/>
                    <a:pt x="391" y="135"/>
                  </a:cubicBezTo>
                  <a:cubicBezTo>
                    <a:pt x="391" y="134"/>
                    <a:pt x="390" y="134"/>
                    <a:pt x="390" y="134"/>
                  </a:cubicBezTo>
                  <a:cubicBezTo>
                    <a:pt x="348" y="134"/>
                    <a:pt x="348" y="134"/>
                    <a:pt x="348" y="134"/>
                  </a:cubicBezTo>
                  <a:cubicBezTo>
                    <a:pt x="362" y="135"/>
                    <a:pt x="362" y="135"/>
                    <a:pt x="362" y="135"/>
                  </a:cubicBezTo>
                  <a:cubicBezTo>
                    <a:pt x="356" y="135"/>
                    <a:pt x="349" y="135"/>
                    <a:pt x="343" y="135"/>
                  </a:cubicBezTo>
                  <a:cubicBezTo>
                    <a:pt x="346" y="134"/>
                    <a:pt x="347" y="134"/>
                    <a:pt x="349" y="133"/>
                  </a:cubicBezTo>
                  <a:cubicBezTo>
                    <a:pt x="398" y="133"/>
                    <a:pt x="398" y="133"/>
                    <a:pt x="398" y="133"/>
                  </a:cubicBezTo>
                  <a:cubicBezTo>
                    <a:pt x="392" y="132"/>
                    <a:pt x="392" y="132"/>
                    <a:pt x="392" y="132"/>
                  </a:cubicBezTo>
                  <a:cubicBezTo>
                    <a:pt x="392" y="132"/>
                    <a:pt x="392" y="132"/>
                    <a:pt x="392" y="132"/>
                  </a:cubicBezTo>
                  <a:cubicBezTo>
                    <a:pt x="371" y="132"/>
                    <a:pt x="371" y="132"/>
                    <a:pt x="371" y="132"/>
                  </a:cubicBezTo>
                  <a:cubicBezTo>
                    <a:pt x="375" y="131"/>
                    <a:pt x="383" y="133"/>
                    <a:pt x="384" y="131"/>
                  </a:cubicBezTo>
                  <a:cubicBezTo>
                    <a:pt x="405" y="130"/>
                    <a:pt x="405" y="130"/>
                    <a:pt x="405" y="130"/>
                  </a:cubicBezTo>
                  <a:cubicBezTo>
                    <a:pt x="405" y="130"/>
                    <a:pt x="405" y="130"/>
                    <a:pt x="405" y="130"/>
                  </a:cubicBezTo>
                  <a:cubicBezTo>
                    <a:pt x="395" y="130"/>
                    <a:pt x="386" y="130"/>
                    <a:pt x="377" y="130"/>
                  </a:cubicBezTo>
                  <a:cubicBezTo>
                    <a:pt x="385" y="129"/>
                    <a:pt x="395" y="130"/>
                    <a:pt x="404" y="130"/>
                  </a:cubicBezTo>
                  <a:cubicBezTo>
                    <a:pt x="406" y="129"/>
                    <a:pt x="406" y="129"/>
                    <a:pt x="406" y="129"/>
                  </a:cubicBezTo>
                  <a:cubicBezTo>
                    <a:pt x="382" y="129"/>
                    <a:pt x="382" y="129"/>
                    <a:pt x="382" y="129"/>
                  </a:cubicBezTo>
                  <a:cubicBezTo>
                    <a:pt x="381" y="128"/>
                    <a:pt x="381" y="128"/>
                    <a:pt x="381" y="128"/>
                  </a:cubicBezTo>
                  <a:cubicBezTo>
                    <a:pt x="336" y="128"/>
                    <a:pt x="336" y="128"/>
                    <a:pt x="336" y="128"/>
                  </a:cubicBezTo>
                  <a:cubicBezTo>
                    <a:pt x="341" y="126"/>
                    <a:pt x="347" y="127"/>
                    <a:pt x="354" y="127"/>
                  </a:cubicBezTo>
                  <a:cubicBezTo>
                    <a:pt x="354" y="128"/>
                    <a:pt x="354" y="128"/>
                    <a:pt x="354" y="128"/>
                  </a:cubicBezTo>
                  <a:cubicBezTo>
                    <a:pt x="355" y="128"/>
                    <a:pt x="356" y="128"/>
                    <a:pt x="356" y="127"/>
                  </a:cubicBezTo>
                  <a:cubicBezTo>
                    <a:pt x="357" y="128"/>
                    <a:pt x="357" y="128"/>
                    <a:pt x="357" y="128"/>
                  </a:cubicBezTo>
                  <a:cubicBezTo>
                    <a:pt x="357" y="127"/>
                    <a:pt x="357" y="127"/>
                    <a:pt x="357" y="127"/>
                  </a:cubicBezTo>
                  <a:cubicBezTo>
                    <a:pt x="378" y="128"/>
                    <a:pt x="403" y="127"/>
                    <a:pt x="421" y="127"/>
                  </a:cubicBezTo>
                  <a:cubicBezTo>
                    <a:pt x="415" y="127"/>
                    <a:pt x="411" y="126"/>
                    <a:pt x="406" y="127"/>
                  </a:cubicBezTo>
                  <a:cubicBezTo>
                    <a:pt x="405" y="126"/>
                    <a:pt x="405" y="126"/>
                    <a:pt x="405" y="126"/>
                  </a:cubicBezTo>
                  <a:cubicBezTo>
                    <a:pt x="404" y="126"/>
                    <a:pt x="403" y="126"/>
                    <a:pt x="403" y="126"/>
                  </a:cubicBezTo>
                  <a:cubicBezTo>
                    <a:pt x="402" y="126"/>
                    <a:pt x="402" y="126"/>
                    <a:pt x="402" y="126"/>
                  </a:cubicBezTo>
                  <a:cubicBezTo>
                    <a:pt x="400" y="126"/>
                    <a:pt x="400" y="126"/>
                    <a:pt x="400" y="126"/>
                  </a:cubicBezTo>
                  <a:cubicBezTo>
                    <a:pt x="399" y="126"/>
                    <a:pt x="396" y="124"/>
                    <a:pt x="398" y="126"/>
                  </a:cubicBezTo>
                  <a:cubicBezTo>
                    <a:pt x="396" y="126"/>
                    <a:pt x="397" y="125"/>
                    <a:pt x="396" y="125"/>
                  </a:cubicBezTo>
                  <a:cubicBezTo>
                    <a:pt x="404" y="124"/>
                    <a:pt x="404" y="124"/>
                    <a:pt x="404" y="124"/>
                  </a:cubicBezTo>
                  <a:cubicBezTo>
                    <a:pt x="396" y="124"/>
                    <a:pt x="389" y="124"/>
                    <a:pt x="382" y="124"/>
                  </a:cubicBezTo>
                  <a:cubicBezTo>
                    <a:pt x="389" y="123"/>
                    <a:pt x="397" y="124"/>
                    <a:pt x="402" y="123"/>
                  </a:cubicBezTo>
                  <a:cubicBezTo>
                    <a:pt x="401" y="122"/>
                    <a:pt x="398" y="123"/>
                    <a:pt x="398" y="121"/>
                  </a:cubicBezTo>
                  <a:cubicBezTo>
                    <a:pt x="398" y="121"/>
                    <a:pt x="400" y="121"/>
                    <a:pt x="400" y="121"/>
                  </a:cubicBezTo>
                  <a:cubicBezTo>
                    <a:pt x="398" y="120"/>
                    <a:pt x="393" y="122"/>
                    <a:pt x="391" y="120"/>
                  </a:cubicBezTo>
                  <a:cubicBezTo>
                    <a:pt x="389" y="120"/>
                    <a:pt x="389" y="121"/>
                    <a:pt x="387" y="121"/>
                  </a:cubicBezTo>
                  <a:cubicBezTo>
                    <a:pt x="386" y="120"/>
                    <a:pt x="386" y="120"/>
                    <a:pt x="386" y="120"/>
                  </a:cubicBezTo>
                  <a:cubicBezTo>
                    <a:pt x="384" y="121"/>
                    <a:pt x="384" y="121"/>
                    <a:pt x="384" y="121"/>
                  </a:cubicBezTo>
                  <a:cubicBezTo>
                    <a:pt x="384" y="120"/>
                    <a:pt x="384" y="120"/>
                    <a:pt x="384" y="120"/>
                  </a:cubicBezTo>
                  <a:cubicBezTo>
                    <a:pt x="382" y="120"/>
                    <a:pt x="381" y="120"/>
                    <a:pt x="380" y="121"/>
                  </a:cubicBezTo>
                  <a:cubicBezTo>
                    <a:pt x="380" y="120"/>
                    <a:pt x="379" y="120"/>
                    <a:pt x="379" y="120"/>
                  </a:cubicBezTo>
                  <a:cubicBezTo>
                    <a:pt x="377" y="120"/>
                    <a:pt x="374" y="119"/>
                    <a:pt x="373" y="121"/>
                  </a:cubicBezTo>
                  <a:cubicBezTo>
                    <a:pt x="373" y="120"/>
                    <a:pt x="373" y="120"/>
                    <a:pt x="373" y="120"/>
                  </a:cubicBezTo>
                  <a:cubicBezTo>
                    <a:pt x="371" y="121"/>
                    <a:pt x="368" y="119"/>
                    <a:pt x="367" y="121"/>
                  </a:cubicBezTo>
                  <a:cubicBezTo>
                    <a:pt x="365" y="119"/>
                    <a:pt x="361" y="120"/>
                    <a:pt x="359" y="120"/>
                  </a:cubicBezTo>
                  <a:cubicBezTo>
                    <a:pt x="358" y="119"/>
                    <a:pt x="360" y="119"/>
                    <a:pt x="360" y="119"/>
                  </a:cubicBezTo>
                  <a:cubicBezTo>
                    <a:pt x="365" y="119"/>
                    <a:pt x="370" y="119"/>
                    <a:pt x="376" y="119"/>
                  </a:cubicBezTo>
                  <a:cubicBezTo>
                    <a:pt x="375" y="119"/>
                    <a:pt x="375" y="118"/>
                    <a:pt x="374" y="118"/>
                  </a:cubicBezTo>
                  <a:cubicBezTo>
                    <a:pt x="376" y="117"/>
                    <a:pt x="376" y="117"/>
                    <a:pt x="376" y="117"/>
                  </a:cubicBezTo>
                  <a:cubicBezTo>
                    <a:pt x="411" y="117"/>
                    <a:pt x="411" y="117"/>
                    <a:pt x="411" y="117"/>
                  </a:cubicBezTo>
                  <a:cubicBezTo>
                    <a:pt x="331" y="117"/>
                    <a:pt x="331" y="117"/>
                    <a:pt x="331" y="117"/>
                  </a:cubicBezTo>
                  <a:cubicBezTo>
                    <a:pt x="312" y="116"/>
                    <a:pt x="312" y="116"/>
                    <a:pt x="312" y="116"/>
                  </a:cubicBezTo>
                  <a:cubicBezTo>
                    <a:pt x="314" y="115"/>
                    <a:pt x="318" y="116"/>
                    <a:pt x="320" y="115"/>
                  </a:cubicBezTo>
                  <a:cubicBezTo>
                    <a:pt x="316" y="115"/>
                    <a:pt x="313" y="116"/>
                    <a:pt x="309" y="114"/>
                  </a:cubicBezTo>
                  <a:cubicBezTo>
                    <a:pt x="318" y="113"/>
                    <a:pt x="331" y="114"/>
                    <a:pt x="341" y="113"/>
                  </a:cubicBezTo>
                  <a:cubicBezTo>
                    <a:pt x="340" y="113"/>
                    <a:pt x="340" y="113"/>
                    <a:pt x="339" y="113"/>
                  </a:cubicBezTo>
                  <a:cubicBezTo>
                    <a:pt x="341" y="111"/>
                    <a:pt x="343" y="114"/>
                    <a:pt x="345" y="112"/>
                  </a:cubicBezTo>
                  <a:cubicBezTo>
                    <a:pt x="345" y="112"/>
                    <a:pt x="345" y="112"/>
                    <a:pt x="345" y="113"/>
                  </a:cubicBezTo>
                  <a:cubicBezTo>
                    <a:pt x="346" y="113"/>
                    <a:pt x="348" y="113"/>
                    <a:pt x="348" y="113"/>
                  </a:cubicBezTo>
                  <a:cubicBezTo>
                    <a:pt x="348" y="113"/>
                    <a:pt x="348" y="113"/>
                    <a:pt x="348" y="113"/>
                  </a:cubicBezTo>
                  <a:cubicBezTo>
                    <a:pt x="349" y="114"/>
                    <a:pt x="352" y="113"/>
                    <a:pt x="353" y="114"/>
                  </a:cubicBezTo>
                  <a:cubicBezTo>
                    <a:pt x="353" y="114"/>
                    <a:pt x="353" y="114"/>
                    <a:pt x="353" y="114"/>
                  </a:cubicBezTo>
                  <a:cubicBezTo>
                    <a:pt x="359" y="113"/>
                    <a:pt x="365" y="114"/>
                    <a:pt x="371" y="113"/>
                  </a:cubicBezTo>
                  <a:cubicBezTo>
                    <a:pt x="372" y="113"/>
                    <a:pt x="372" y="113"/>
                    <a:pt x="372" y="113"/>
                  </a:cubicBezTo>
                  <a:cubicBezTo>
                    <a:pt x="373" y="113"/>
                    <a:pt x="373" y="113"/>
                    <a:pt x="373" y="113"/>
                  </a:cubicBezTo>
                  <a:cubicBezTo>
                    <a:pt x="375" y="113"/>
                    <a:pt x="379" y="113"/>
                    <a:pt x="382" y="112"/>
                  </a:cubicBezTo>
                  <a:cubicBezTo>
                    <a:pt x="382" y="112"/>
                    <a:pt x="383" y="113"/>
                    <a:pt x="383" y="113"/>
                  </a:cubicBezTo>
                  <a:cubicBezTo>
                    <a:pt x="391" y="113"/>
                    <a:pt x="391" y="113"/>
                    <a:pt x="391" y="113"/>
                  </a:cubicBezTo>
                  <a:cubicBezTo>
                    <a:pt x="390" y="113"/>
                    <a:pt x="389" y="113"/>
                    <a:pt x="388" y="112"/>
                  </a:cubicBezTo>
                  <a:cubicBezTo>
                    <a:pt x="396" y="112"/>
                    <a:pt x="404" y="112"/>
                    <a:pt x="411" y="112"/>
                  </a:cubicBezTo>
                  <a:cubicBezTo>
                    <a:pt x="413" y="112"/>
                    <a:pt x="414" y="111"/>
                    <a:pt x="416" y="111"/>
                  </a:cubicBezTo>
                  <a:cubicBezTo>
                    <a:pt x="416" y="111"/>
                    <a:pt x="414" y="110"/>
                    <a:pt x="416" y="110"/>
                  </a:cubicBezTo>
                  <a:cubicBezTo>
                    <a:pt x="418" y="110"/>
                    <a:pt x="418" y="111"/>
                    <a:pt x="418" y="111"/>
                  </a:cubicBezTo>
                  <a:cubicBezTo>
                    <a:pt x="419" y="110"/>
                    <a:pt x="419" y="110"/>
                    <a:pt x="419" y="110"/>
                  </a:cubicBezTo>
                  <a:cubicBezTo>
                    <a:pt x="445" y="110"/>
                    <a:pt x="445" y="110"/>
                    <a:pt x="445" y="110"/>
                  </a:cubicBezTo>
                  <a:cubicBezTo>
                    <a:pt x="400" y="110"/>
                    <a:pt x="400" y="110"/>
                    <a:pt x="400" y="110"/>
                  </a:cubicBezTo>
                  <a:cubicBezTo>
                    <a:pt x="399" y="109"/>
                    <a:pt x="399" y="109"/>
                    <a:pt x="399" y="109"/>
                  </a:cubicBezTo>
                  <a:cubicBezTo>
                    <a:pt x="379" y="109"/>
                    <a:pt x="379" y="109"/>
                    <a:pt x="379" y="109"/>
                  </a:cubicBezTo>
                  <a:cubicBezTo>
                    <a:pt x="377" y="108"/>
                    <a:pt x="377" y="108"/>
                    <a:pt x="377" y="108"/>
                  </a:cubicBezTo>
                  <a:cubicBezTo>
                    <a:pt x="386" y="108"/>
                    <a:pt x="396" y="108"/>
                    <a:pt x="404" y="108"/>
                  </a:cubicBezTo>
                  <a:cubicBezTo>
                    <a:pt x="403" y="108"/>
                    <a:pt x="402" y="108"/>
                    <a:pt x="401" y="107"/>
                  </a:cubicBezTo>
                  <a:cubicBezTo>
                    <a:pt x="406" y="107"/>
                    <a:pt x="406" y="107"/>
                    <a:pt x="406" y="107"/>
                  </a:cubicBezTo>
                  <a:cubicBezTo>
                    <a:pt x="405" y="107"/>
                    <a:pt x="405" y="107"/>
                    <a:pt x="405" y="107"/>
                  </a:cubicBezTo>
                  <a:cubicBezTo>
                    <a:pt x="403" y="107"/>
                    <a:pt x="398" y="106"/>
                    <a:pt x="399" y="107"/>
                  </a:cubicBezTo>
                  <a:cubicBezTo>
                    <a:pt x="399" y="107"/>
                    <a:pt x="399" y="107"/>
                    <a:pt x="400" y="107"/>
                  </a:cubicBezTo>
                  <a:cubicBezTo>
                    <a:pt x="396" y="109"/>
                    <a:pt x="395" y="105"/>
                    <a:pt x="392" y="106"/>
                  </a:cubicBezTo>
                  <a:cubicBezTo>
                    <a:pt x="389" y="106"/>
                    <a:pt x="385" y="106"/>
                    <a:pt x="382" y="106"/>
                  </a:cubicBezTo>
                  <a:cubicBezTo>
                    <a:pt x="381" y="106"/>
                    <a:pt x="380" y="106"/>
                    <a:pt x="379" y="106"/>
                  </a:cubicBezTo>
                  <a:cubicBezTo>
                    <a:pt x="379" y="106"/>
                    <a:pt x="378" y="106"/>
                    <a:pt x="378" y="106"/>
                  </a:cubicBezTo>
                  <a:cubicBezTo>
                    <a:pt x="368" y="106"/>
                    <a:pt x="368" y="106"/>
                    <a:pt x="368" y="106"/>
                  </a:cubicBezTo>
                  <a:cubicBezTo>
                    <a:pt x="366" y="105"/>
                    <a:pt x="366" y="105"/>
                    <a:pt x="366" y="105"/>
                  </a:cubicBezTo>
                  <a:cubicBezTo>
                    <a:pt x="378" y="104"/>
                    <a:pt x="378" y="104"/>
                    <a:pt x="378" y="104"/>
                  </a:cubicBezTo>
                  <a:cubicBezTo>
                    <a:pt x="367" y="104"/>
                    <a:pt x="367" y="104"/>
                    <a:pt x="367" y="104"/>
                  </a:cubicBezTo>
                  <a:cubicBezTo>
                    <a:pt x="374" y="103"/>
                    <a:pt x="382" y="103"/>
                    <a:pt x="389" y="104"/>
                  </a:cubicBezTo>
                  <a:cubicBezTo>
                    <a:pt x="388" y="104"/>
                    <a:pt x="388" y="104"/>
                    <a:pt x="388" y="104"/>
                  </a:cubicBezTo>
                  <a:cubicBezTo>
                    <a:pt x="389" y="104"/>
                    <a:pt x="389" y="104"/>
                    <a:pt x="389" y="104"/>
                  </a:cubicBezTo>
                  <a:cubicBezTo>
                    <a:pt x="389" y="104"/>
                    <a:pt x="389" y="104"/>
                    <a:pt x="389" y="104"/>
                  </a:cubicBezTo>
                  <a:cubicBezTo>
                    <a:pt x="390" y="104"/>
                    <a:pt x="391" y="103"/>
                    <a:pt x="393" y="104"/>
                  </a:cubicBezTo>
                  <a:cubicBezTo>
                    <a:pt x="393" y="104"/>
                    <a:pt x="393" y="104"/>
                    <a:pt x="393" y="104"/>
                  </a:cubicBezTo>
                  <a:cubicBezTo>
                    <a:pt x="397" y="103"/>
                    <a:pt x="404" y="104"/>
                    <a:pt x="408" y="103"/>
                  </a:cubicBezTo>
                  <a:cubicBezTo>
                    <a:pt x="405" y="103"/>
                    <a:pt x="402" y="103"/>
                    <a:pt x="399" y="103"/>
                  </a:cubicBezTo>
                  <a:cubicBezTo>
                    <a:pt x="398" y="103"/>
                    <a:pt x="395" y="103"/>
                    <a:pt x="395" y="102"/>
                  </a:cubicBezTo>
                  <a:cubicBezTo>
                    <a:pt x="394" y="102"/>
                    <a:pt x="394" y="102"/>
                    <a:pt x="393" y="103"/>
                  </a:cubicBezTo>
                  <a:cubicBezTo>
                    <a:pt x="379" y="103"/>
                    <a:pt x="362" y="101"/>
                    <a:pt x="348" y="103"/>
                  </a:cubicBezTo>
                  <a:cubicBezTo>
                    <a:pt x="350" y="103"/>
                    <a:pt x="352" y="103"/>
                    <a:pt x="353" y="103"/>
                  </a:cubicBezTo>
                  <a:cubicBezTo>
                    <a:pt x="351" y="104"/>
                    <a:pt x="351" y="104"/>
                    <a:pt x="351" y="104"/>
                  </a:cubicBezTo>
                  <a:cubicBezTo>
                    <a:pt x="349" y="105"/>
                    <a:pt x="345" y="103"/>
                    <a:pt x="344" y="103"/>
                  </a:cubicBezTo>
                  <a:cubicBezTo>
                    <a:pt x="345" y="103"/>
                    <a:pt x="345" y="103"/>
                    <a:pt x="345" y="103"/>
                  </a:cubicBezTo>
                  <a:cubicBezTo>
                    <a:pt x="334" y="102"/>
                    <a:pt x="334" y="102"/>
                    <a:pt x="334" y="102"/>
                  </a:cubicBezTo>
                  <a:cubicBezTo>
                    <a:pt x="337" y="101"/>
                    <a:pt x="341" y="101"/>
                    <a:pt x="344" y="101"/>
                  </a:cubicBezTo>
                  <a:cubicBezTo>
                    <a:pt x="343" y="101"/>
                    <a:pt x="343" y="101"/>
                    <a:pt x="343" y="101"/>
                  </a:cubicBezTo>
                  <a:cubicBezTo>
                    <a:pt x="353" y="100"/>
                    <a:pt x="363" y="101"/>
                    <a:pt x="373" y="101"/>
                  </a:cubicBezTo>
                  <a:cubicBezTo>
                    <a:pt x="375" y="100"/>
                    <a:pt x="377" y="100"/>
                    <a:pt x="379" y="101"/>
                  </a:cubicBezTo>
                  <a:cubicBezTo>
                    <a:pt x="379" y="101"/>
                    <a:pt x="379" y="101"/>
                    <a:pt x="379" y="101"/>
                  </a:cubicBezTo>
                  <a:cubicBezTo>
                    <a:pt x="380" y="100"/>
                    <a:pt x="381" y="101"/>
                    <a:pt x="382" y="101"/>
                  </a:cubicBezTo>
                  <a:cubicBezTo>
                    <a:pt x="382" y="101"/>
                    <a:pt x="382" y="101"/>
                    <a:pt x="382" y="101"/>
                  </a:cubicBezTo>
                  <a:cubicBezTo>
                    <a:pt x="383" y="100"/>
                    <a:pt x="383" y="100"/>
                    <a:pt x="384" y="100"/>
                  </a:cubicBezTo>
                  <a:cubicBezTo>
                    <a:pt x="380" y="99"/>
                    <a:pt x="376" y="100"/>
                    <a:pt x="371" y="100"/>
                  </a:cubicBezTo>
                  <a:cubicBezTo>
                    <a:pt x="369" y="101"/>
                    <a:pt x="365" y="101"/>
                    <a:pt x="362" y="100"/>
                  </a:cubicBezTo>
                  <a:cubicBezTo>
                    <a:pt x="362" y="100"/>
                    <a:pt x="362" y="100"/>
                    <a:pt x="363" y="100"/>
                  </a:cubicBezTo>
                  <a:cubicBezTo>
                    <a:pt x="348" y="100"/>
                    <a:pt x="336" y="99"/>
                    <a:pt x="323" y="100"/>
                  </a:cubicBezTo>
                  <a:cubicBezTo>
                    <a:pt x="321" y="99"/>
                    <a:pt x="318" y="99"/>
                    <a:pt x="316" y="99"/>
                  </a:cubicBezTo>
                  <a:cubicBezTo>
                    <a:pt x="349" y="98"/>
                    <a:pt x="376" y="98"/>
                    <a:pt x="408" y="97"/>
                  </a:cubicBezTo>
                  <a:cubicBezTo>
                    <a:pt x="411" y="97"/>
                    <a:pt x="411" y="97"/>
                    <a:pt x="411" y="97"/>
                  </a:cubicBezTo>
                  <a:cubicBezTo>
                    <a:pt x="408" y="96"/>
                    <a:pt x="403" y="98"/>
                    <a:pt x="402" y="96"/>
                  </a:cubicBezTo>
                  <a:cubicBezTo>
                    <a:pt x="401" y="97"/>
                    <a:pt x="401" y="97"/>
                    <a:pt x="401" y="97"/>
                  </a:cubicBezTo>
                  <a:cubicBezTo>
                    <a:pt x="397" y="96"/>
                    <a:pt x="392" y="97"/>
                    <a:pt x="390" y="95"/>
                  </a:cubicBezTo>
                  <a:cubicBezTo>
                    <a:pt x="389" y="96"/>
                    <a:pt x="389" y="96"/>
                    <a:pt x="389" y="96"/>
                  </a:cubicBezTo>
                  <a:cubicBezTo>
                    <a:pt x="386" y="96"/>
                    <a:pt x="388" y="95"/>
                    <a:pt x="388" y="95"/>
                  </a:cubicBezTo>
                  <a:cubicBezTo>
                    <a:pt x="386" y="96"/>
                    <a:pt x="386" y="96"/>
                    <a:pt x="386" y="96"/>
                  </a:cubicBezTo>
                  <a:cubicBezTo>
                    <a:pt x="373" y="95"/>
                    <a:pt x="353" y="96"/>
                    <a:pt x="339" y="94"/>
                  </a:cubicBezTo>
                  <a:cubicBezTo>
                    <a:pt x="361" y="94"/>
                    <a:pt x="385" y="94"/>
                    <a:pt x="406" y="94"/>
                  </a:cubicBezTo>
                  <a:cubicBezTo>
                    <a:pt x="378" y="93"/>
                    <a:pt x="378" y="93"/>
                    <a:pt x="378" y="93"/>
                  </a:cubicBezTo>
                  <a:cubicBezTo>
                    <a:pt x="389" y="93"/>
                    <a:pt x="401" y="94"/>
                    <a:pt x="411" y="93"/>
                  </a:cubicBezTo>
                  <a:cubicBezTo>
                    <a:pt x="410" y="93"/>
                    <a:pt x="409" y="93"/>
                    <a:pt x="408" y="93"/>
                  </a:cubicBezTo>
                  <a:cubicBezTo>
                    <a:pt x="410" y="92"/>
                    <a:pt x="413" y="92"/>
                    <a:pt x="415" y="93"/>
                  </a:cubicBezTo>
                  <a:cubicBezTo>
                    <a:pt x="413" y="93"/>
                    <a:pt x="413" y="93"/>
                    <a:pt x="413" y="93"/>
                  </a:cubicBezTo>
                  <a:cubicBezTo>
                    <a:pt x="417" y="93"/>
                    <a:pt x="417" y="93"/>
                    <a:pt x="417" y="93"/>
                  </a:cubicBezTo>
                  <a:cubicBezTo>
                    <a:pt x="416" y="93"/>
                    <a:pt x="416" y="93"/>
                    <a:pt x="415" y="93"/>
                  </a:cubicBezTo>
                  <a:cubicBezTo>
                    <a:pt x="415" y="93"/>
                    <a:pt x="415" y="93"/>
                    <a:pt x="415" y="93"/>
                  </a:cubicBezTo>
                  <a:cubicBezTo>
                    <a:pt x="424" y="92"/>
                    <a:pt x="424" y="92"/>
                    <a:pt x="424" y="92"/>
                  </a:cubicBezTo>
                  <a:cubicBezTo>
                    <a:pt x="417" y="91"/>
                    <a:pt x="410" y="91"/>
                    <a:pt x="401" y="91"/>
                  </a:cubicBezTo>
                  <a:cubicBezTo>
                    <a:pt x="400" y="91"/>
                    <a:pt x="400" y="91"/>
                    <a:pt x="400" y="91"/>
                  </a:cubicBezTo>
                  <a:cubicBezTo>
                    <a:pt x="406" y="90"/>
                    <a:pt x="413" y="91"/>
                    <a:pt x="419" y="90"/>
                  </a:cubicBezTo>
                  <a:cubicBezTo>
                    <a:pt x="415" y="90"/>
                    <a:pt x="411" y="89"/>
                    <a:pt x="406" y="89"/>
                  </a:cubicBezTo>
                  <a:cubicBezTo>
                    <a:pt x="406" y="89"/>
                    <a:pt x="406" y="89"/>
                    <a:pt x="406" y="89"/>
                  </a:cubicBezTo>
                  <a:cubicBezTo>
                    <a:pt x="413" y="88"/>
                    <a:pt x="413" y="88"/>
                    <a:pt x="413" y="88"/>
                  </a:cubicBezTo>
                  <a:cubicBezTo>
                    <a:pt x="387" y="88"/>
                    <a:pt x="387" y="88"/>
                    <a:pt x="387" y="88"/>
                  </a:cubicBezTo>
                  <a:cubicBezTo>
                    <a:pt x="394" y="87"/>
                    <a:pt x="401" y="88"/>
                    <a:pt x="408" y="88"/>
                  </a:cubicBezTo>
                  <a:cubicBezTo>
                    <a:pt x="412" y="85"/>
                    <a:pt x="417" y="87"/>
                    <a:pt x="422" y="86"/>
                  </a:cubicBezTo>
                  <a:cubicBezTo>
                    <a:pt x="402" y="85"/>
                    <a:pt x="402" y="85"/>
                    <a:pt x="402" y="85"/>
                  </a:cubicBezTo>
                  <a:cubicBezTo>
                    <a:pt x="403" y="85"/>
                    <a:pt x="403" y="85"/>
                    <a:pt x="403" y="85"/>
                  </a:cubicBezTo>
                  <a:cubicBezTo>
                    <a:pt x="400" y="86"/>
                    <a:pt x="398" y="84"/>
                    <a:pt x="395" y="85"/>
                  </a:cubicBezTo>
                  <a:cubicBezTo>
                    <a:pt x="325" y="85"/>
                    <a:pt x="325" y="85"/>
                    <a:pt x="325" y="85"/>
                  </a:cubicBezTo>
                  <a:cubicBezTo>
                    <a:pt x="325" y="84"/>
                    <a:pt x="325" y="84"/>
                    <a:pt x="325" y="84"/>
                  </a:cubicBezTo>
                  <a:cubicBezTo>
                    <a:pt x="323" y="84"/>
                    <a:pt x="322" y="84"/>
                    <a:pt x="321" y="84"/>
                  </a:cubicBezTo>
                  <a:cubicBezTo>
                    <a:pt x="321" y="83"/>
                    <a:pt x="323" y="84"/>
                    <a:pt x="324" y="84"/>
                  </a:cubicBezTo>
                  <a:cubicBezTo>
                    <a:pt x="320" y="83"/>
                    <a:pt x="316" y="84"/>
                    <a:pt x="312" y="83"/>
                  </a:cubicBezTo>
                  <a:cubicBezTo>
                    <a:pt x="311" y="84"/>
                    <a:pt x="311" y="84"/>
                    <a:pt x="311" y="84"/>
                  </a:cubicBezTo>
                  <a:cubicBezTo>
                    <a:pt x="312" y="84"/>
                    <a:pt x="312" y="84"/>
                    <a:pt x="312" y="84"/>
                  </a:cubicBezTo>
                  <a:cubicBezTo>
                    <a:pt x="309" y="85"/>
                    <a:pt x="305" y="85"/>
                    <a:pt x="302" y="84"/>
                  </a:cubicBezTo>
                  <a:cubicBezTo>
                    <a:pt x="304" y="82"/>
                    <a:pt x="310" y="86"/>
                    <a:pt x="309" y="83"/>
                  </a:cubicBezTo>
                  <a:cubicBezTo>
                    <a:pt x="306" y="82"/>
                    <a:pt x="302" y="84"/>
                    <a:pt x="299" y="84"/>
                  </a:cubicBezTo>
                  <a:cubicBezTo>
                    <a:pt x="299" y="84"/>
                    <a:pt x="299" y="84"/>
                    <a:pt x="299" y="84"/>
                  </a:cubicBezTo>
                  <a:cubicBezTo>
                    <a:pt x="298" y="85"/>
                    <a:pt x="298" y="85"/>
                    <a:pt x="298" y="85"/>
                  </a:cubicBezTo>
                  <a:cubicBezTo>
                    <a:pt x="298" y="84"/>
                    <a:pt x="297" y="84"/>
                    <a:pt x="297" y="84"/>
                  </a:cubicBezTo>
                  <a:cubicBezTo>
                    <a:pt x="277" y="84"/>
                    <a:pt x="277" y="84"/>
                    <a:pt x="277" y="84"/>
                  </a:cubicBezTo>
                  <a:cubicBezTo>
                    <a:pt x="275" y="84"/>
                    <a:pt x="277" y="85"/>
                    <a:pt x="275" y="85"/>
                  </a:cubicBezTo>
                  <a:cubicBezTo>
                    <a:pt x="275" y="84"/>
                    <a:pt x="275" y="84"/>
                    <a:pt x="275" y="84"/>
                  </a:cubicBezTo>
                  <a:cubicBezTo>
                    <a:pt x="273" y="84"/>
                    <a:pt x="271" y="84"/>
                    <a:pt x="270" y="83"/>
                  </a:cubicBezTo>
                  <a:cubicBezTo>
                    <a:pt x="272" y="81"/>
                    <a:pt x="278" y="83"/>
                    <a:pt x="280" y="81"/>
                  </a:cubicBezTo>
                  <a:cubicBezTo>
                    <a:pt x="290" y="82"/>
                    <a:pt x="306" y="81"/>
                    <a:pt x="318" y="82"/>
                  </a:cubicBezTo>
                  <a:cubicBezTo>
                    <a:pt x="323" y="81"/>
                    <a:pt x="323" y="81"/>
                    <a:pt x="323" y="81"/>
                  </a:cubicBezTo>
                  <a:cubicBezTo>
                    <a:pt x="322" y="81"/>
                    <a:pt x="321" y="81"/>
                    <a:pt x="322" y="81"/>
                  </a:cubicBezTo>
                  <a:cubicBezTo>
                    <a:pt x="322" y="80"/>
                    <a:pt x="323" y="80"/>
                    <a:pt x="324" y="80"/>
                  </a:cubicBezTo>
                  <a:cubicBezTo>
                    <a:pt x="300" y="80"/>
                    <a:pt x="300" y="80"/>
                    <a:pt x="300" y="80"/>
                  </a:cubicBezTo>
                  <a:cubicBezTo>
                    <a:pt x="305" y="79"/>
                    <a:pt x="307" y="78"/>
                    <a:pt x="312" y="79"/>
                  </a:cubicBezTo>
                  <a:cubicBezTo>
                    <a:pt x="313" y="79"/>
                    <a:pt x="316" y="78"/>
                    <a:pt x="317" y="79"/>
                  </a:cubicBezTo>
                  <a:cubicBezTo>
                    <a:pt x="320" y="79"/>
                    <a:pt x="326" y="79"/>
                    <a:pt x="329" y="79"/>
                  </a:cubicBezTo>
                  <a:cubicBezTo>
                    <a:pt x="332" y="78"/>
                    <a:pt x="341" y="80"/>
                    <a:pt x="341" y="77"/>
                  </a:cubicBezTo>
                  <a:cubicBezTo>
                    <a:pt x="343" y="78"/>
                    <a:pt x="344" y="77"/>
                    <a:pt x="345" y="78"/>
                  </a:cubicBezTo>
                  <a:cubicBezTo>
                    <a:pt x="345" y="78"/>
                    <a:pt x="344" y="78"/>
                    <a:pt x="342" y="78"/>
                  </a:cubicBezTo>
                  <a:cubicBezTo>
                    <a:pt x="346" y="79"/>
                    <a:pt x="346" y="79"/>
                    <a:pt x="346" y="79"/>
                  </a:cubicBezTo>
                  <a:cubicBezTo>
                    <a:pt x="355" y="78"/>
                    <a:pt x="362" y="78"/>
                    <a:pt x="369" y="79"/>
                  </a:cubicBezTo>
                  <a:cubicBezTo>
                    <a:pt x="372" y="78"/>
                    <a:pt x="378" y="78"/>
                    <a:pt x="382" y="79"/>
                  </a:cubicBezTo>
                  <a:cubicBezTo>
                    <a:pt x="382" y="79"/>
                    <a:pt x="382" y="79"/>
                    <a:pt x="382" y="79"/>
                  </a:cubicBezTo>
                  <a:cubicBezTo>
                    <a:pt x="367" y="80"/>
                    <a:pt x="367" y="80"/>
                    <a:pt x="367" y="80"/>
                  </a:cubicBezTo>
                  <a:cubicBezTo>
                    <a:pt x="413" y="80"/>
                    <a:pt x="413" y="80"/>
                    <a:pt x="413" y="80"/>
                  </a:cubicBezTo>
                  <a:cubicBezTo>
                    <a:pt x="409" y="79"/>
                    <a:pt x="401" y="80"/>
                    <a:pt x="395" y="79"/>
                  </a:cubicBezTo>
                  <a:cubicBezTo>
                    <a:pt x="395" y="79"/>
                    <a:pt x="395" y="79"/>
                    <a:pt x="395" y="79"/>
                  </a:cubicBezTo>
                  <a:cubicBezTo>
                    <a:pt x="392" y="79"/>
                    <a:pt x="389" y="80"/>
                    <a:pt x="385" y="79"/>
                  </a:cubicBezTo>
                  <a:cubicBezTo>
                    <a:pt x="386" y="78"/>
                    <a:pt x="389" y="79"/>
                    <a:pt x="390" y="78"/>
                  </a:cubicBezTo>
                  <a:cubicBezTo>
                    <a:pt x="392" y="79"/>
                    <a:pt x="395" y="78"/>
                    <a:pt x="398" y="78"/>
                  </a:cubicBezTo>
                  <a:cubicBezTo>
                    <a:pt x="397" y="78"/>
                    <a:pt x="394" y="79"/>
                    <a:pt x="394" y="77"/>
                  </a:cubicBezTo>
                  <a:cubicBezTo>
                    <a:pt x="401" y="77"/>
                    <a:pt x="409" y="77"/>
                    <a:pt x="418" y="77"/>
                  </a:cubicBezTo>
                  <a:cubicBezTo>
                    <a:pt x="419" y="76"/>
                    <a:pt x="419" y="76"/>
                    <a:pt x="419" y="76"/>
                  </a:cubicBezTo>
                  <a:cubicBezTo>
                    <a:pt x="420" y="76"/>
                    <a:pt x="420" y="76"/>
                    <a:pt x="420" y="77"/>
                  </a:cubicBezTo>
                  <a:cubicBezTo>
                    <a:pt x="420" y="76"/>
                    <a:pt x="422" y="76"/>
                    <a:pt x="423" y="76"/>
                  </a:cubicBezTo>
                  <a:cubicBezTo>
                    <a:pt x="422" y="77"/>
                    <a:pt x="422" y="77"/>
                    <a:pt x="422" y="77"/>
                  </a:cubicBezTo>
                  <a:cubicBezTo>
                    <a:pt x="424" y="77"/>
                    <a:pt x="424" y="77"/>
                    <a:pt x="424" y="77"/>
                  </a:cubicBezTo>
                  <a:cubicBezTo>
                    <a:pt x="424" y="76"/>
                    <a:pt x="424" y="76"/>
                    <a:pt x="424" y="76"/>
                  </a:cubicBezTo>
                  <a:cubicBezTo>
                    <a:pt x="425" y="76"/>
                    <a:pt x="425" y="76"/>
                    <a:pt x="425" y="76"/>
                  </a:cubicBezTo>
                  <a:cubicBezTo>
                    <a:pt x="394" y="75"/>
                    <a:pt x="394" y="75"/>
                    <a:pt x="394" y="75"/>
                  </a:cubicBezTo>
                  <a:cubicBezTo>
                    <a:pt x="394" y="75"/>
                    <a:pt x="394" y="75"/>
                    <a:pt x="394" y="75"/>
                  </a:cubicBezTo>
                  <a:cubicBezTo>
                    <a:pt x="367" y="75"/>
                    <a:pt x="367" y="75"/>
                    <a:pt x="367" y="75"/>
                  </a:cubicBezTo>
                  <a:cubicBezTo>
                    <a:pt x="364" y="75"/>
                    <a:pt x="364" y="75"/>
                    <a:pt x="364" y="75"/>
                  </a:cubicBezTo>
                  <a:cubicBezTo>
                    <a:pt x="363" y="74"/>
                    <a:pt x="360" y="75"/>
                    <a:pt x="360" y="74"/>
                  </a:cubicBezTo>
                  <a:cubicBezTo>
                    <a:pt x="358" y="75"/>
                    <a:pt x="358" y="75"/>
                    <a:pt x="358" y="75"/>
                  </a:cubicBezTo>
                  <a:cubicBezTo>
                    <a:pt x="359" y="75"/>
                    <a:pt x="361" y="75"/>
                    <a:pt x="362" y="75"/>
                  </a:cubicBezTo>
                  <a:cubicBezTo>
                    <a:pt x="359" y="77"/>
                    <a:pt x="354" y="76"/>
                    <a:pt x="350" y="76"/>
                  </a:cubicBezTo>
                  <a:cubicBezTo>
                    <a:pt x="351" y="75"/>
                    <a:pt x="354" y="76"/>
                    <a:pt x="355" y="75"/>
                  </a:cubicBezTo>
                  <a:cubicBezTo>
                    <a:pt x="349" y="75"/>
                    <a:pt x="342" y="75"/>
                    <a:pt x="335" y="75"/>
                  </a:cubicBezTo>
                  <a:cubicBezTo>
                    <a:pt x="340" y="74"/>
                    <a:pt x="344" y="73"/>
                    <a:pt x="349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410" y="74"/>
                    <a:pt x="410" y="74"/>
                    <a:pt x="410" y="74"/>
                  </a:cubicBezTo>
                  <a:cubicBezTo>
                    <a:pt x="413" y="74"/>
                    <a:pt x="424" y="74"/>
                    <a:pt x="428" y="74"/>
                  </a:cubicBezTo>
                  <a:cubicBezTo>
                    <a:pt x="425" y="74"/>
                    <a:pt x="422" y="73"/>
                    <a:pt x="419" y="73"/>
                  </a:cubicBezTo>
                  <a:cubicBezTo>
                    <a:pt x="420" y="73"/>
                    <a:pt x="420" y="73"/>
                    <a:pt x="420" y="73"/>
                  </a:cubicBezTo>
                  <a:cubicBezTo>
                    <a:pt x="419" y="73"/>
                    <a:pt x="419" y="73"/>
                    <a:pt x="419" y="73"/>
                  </a:cubicBezTo>
                  <a:cubicBezTo>
                    <a:pt x="419" y="73"/>
                    <a:pt x="419" y="73"/>
                    <a:pt x="419" y="73"/>
                  </a:cubicBezTo>
                  <a:cubicBezTo>
                    <a:pt x="418" y="74"/>
                    <a:pt x="417" y="73"/>
                    <a:pt x="417" y="73"/>
                  </a:cubicBezTo>
                  <a:cubicBezTo>
                    <a:pt x="416" y="73"/>
                    <a:pt x="416" y="73"/>
                    <a:pt x="416" y="73"/>
                  </a:cubicBezTo>
                  <a:cubicBezTo>
                    <a:pt x="415" y="74"/>
                    <a:pt x="414" y="73"/>
                    <a:pt x="414" y="73"/>
                  </a:cubicBezTo>
                  <a:cubicBezTo>
                    <a:pt x="414" y="73"/>
                    <a:pt x="414" y="73"/>
                    <a:pt x="413" y="73"/>
                  </a:cubicBezTo>
                  <a:cubicBezTo>
                    <a:pt x="413" y="73"/>
                    <a:pt x="412" y="74"/>
                    <a:pt x="411" y="73"/>
                  </a:cubicBezTo>
                  <a:cubicBezTo>
                    <a:pt x="412" y="73"/>
                    <a:pt x="412" y="73"/>
                    <a:pt x="412" y="73"/>
                  </a:cubicBezTo>
                  <a:cubicBezTo>
                    <a:pt x="356" y="73"/>
                    <a:pt x="356" y="73"/>
                    <a:pt x="356" y="73"/>
                  </a:cubicBezTo>
                  <a:cubicBezTo>
                    <a:pt x="351" y="73"/>
                    <a:pt x="346" y="72"/>
                    <a:pt x="340" y="72"/>
                  </a:cubicBezTo>
                  <a:cubicBezTo>
                    <a:pt x="349" y="71"/>
                    <a:pt x="349" y="71"/>
                    <a:pt x="349" y="71"/>
                  </a:cubicBezTo>
                  <a:cubicBezTo>
                    <a:pt x="347" y="71"/>
                    <a:pt x="347" y="71"/>
                    <a:pt x="347" y="71"/>
                  </a:cubicBezTo>
                  <a:cubicBezTo>
                    <a:pt x="346" y="72"/>
                    <a:pt x="344" y="71"/>
                    <a:pt x="345" y="71"/>
                  </a:cubicBezTo>
                  <a:cubicBezTo>
                    <a:pt x="343" y="71"/>
                    <a:pt x="343" y="71"/>
                    <a:pt x="343" y="71"/>
                  </a:cubicBezTo>
                  <a:cubicBezTo>
                    <a:pt x="345" y="71"/>
                    <a:pt x="345" y="71"/>
                    <a:pt x="345" y="71"/>
                  </a:cubicBezTo>
                  <a:cubicBezTo>
                    <a:pt x="343" y="72"/>
                    <a:pt x="340" y="72"/>
                    <a:pt x="338" y="71"/>
                  </a:cubicBezTo>
                  <a:cubicBezTo>
                    <a:pt x="339" y="71"/>
                    <a:pt x="342" y="71"/>
                    <a:pt x="342" y="70"/>
                  </a:cubicBezTo>
                  <a:cubicBezTo>
                    <a:pt x="344" y="70"/>
                    <a:pt x="347" y="70"/>
                    <a:pt x="349" y="71"/>
                  </a:cubicBezTo>
                  <a:cubicBezTo>
                    <a:pt x="349" y="71"/>
                    <a:pt x="349" y="71"/>
                    <a:pt x="349" y="71"/>
                  </a:cubicBezTo>
                  <a:cubicBezTo>
                    <a:pt x="349" y="70"/>
                    <a:pt x="348" y="70"/>
                    <a:pt x="348" y="70"/>
                  </a:cubicBezTo>
                  <a:cubicBezTo>
                    <a:pt x="347" y="70"/>
                    <a:pt x="345" y="70"/>
                    <a:pt x="345" y="69"/>
                  </a:cubicBezTo>
                  <a:cubicBezTo>
                    <a:pt x="350" y="69"/>
                    <a:pt x="350" y="69"/>
                    <a:pt x="350" y="69"/>
                  </a:cubicBezTo>
                  <a:cubicBezTo>
                    <a:pt x="345" y="68"/>
                    <a:pt x="340" y="69"/>
                    <a:pt x="336" y="68"/>
                  </a:cubicBezTo>
                  <a:cubicBezTo>
                    <a:pt x="345" y="67"/>
                    <a:pt x="345" y="67"/>
                    <a:pt x="345" y="67"/>
                  </a:cubicBezTo>
                  <a:cubicBezTo>
                    <a:pt x="342" y="67"/>
                    <a:pt x="340" y="68"/>
                    <a:pt x="337" y="67"/>
                  </a:cubicBezTo>
                  <a:cubicBezTo>
                    <a:pt x="341" y="66"/>
                    <a:pt x="341" y="66"/>
                    <a:pt x="341" y="66"/>
                  </a:cubicBezTo>
                  <a:cubicBezTo>
                    <a:pt x="336" y="65"/>
                    <a:pt x="329" y="66"/>
                    <a:pt x="323" y="65"/>
                  </a:cubicBezTo>
                  <a:cubicBezTo>
                    <a:pt x="336" y="64"/>
                    <a:pt x="348" y="64"/>
                    <a:pt x="359" y="64"/>
                  </a:cubicBezTo>
                  <a:cubicBezTo>
                    <a:pt x="359" y="64"/>
                    <a:pt x="359" y="64"/>
                    <a:pt x="359" y="64"/>
                  </a:cubicBezTo>
                  <a:cubicBezTo>
                    <a:pt x="358" y="64"/>
                    <a:pt x="355" y="64"/>
                    <a:pt x="354" y="64"/>
                  </a:cubicBezTo>
                  <a:cubicBezTo>
                    <a:pt x="363" y="61"/>
                    <a:pt x="370" y="65"/>
                    <a:pt x="379" y="63"/>
                  </a:cubicBezTo>
                  <a:cubicBezTo>
                    <a:pt x="379" y="65"/>
                    <a:pt x="386" y="64"/>
                    <a:pt x="389" y="64"/>
                  </a:cubicBezTo>
                  <a:cubicBezTo>
                    <a:pt x="388" y="64"/>
                    <a:pt x="387" y="64"/>
                    <a:pt x="386" y="63"/>
                  </a:cubicBezTo>
                  <a:cubicBezTo>
                    <a:pt x="387" y="63"/>
                    <a:pt x="387" y="63"/>
                    <a:pt x="387" y="63"/>
                  </a:cubicBezTo>
                  <a:cubicBezTo>
                    <a:pt x="389" y="63"/>
                    <a:pt x="392" y="62"/>
                    <a:pt x="392" y="64"/>
                  </a:cubicBezTo>
                  <a:cubicBezTo>
                    <a:pt x="394" y="64"/>
                    <a:pt x="394" y="64"/>
                    <a:pt x="394" y="64"/>
                  </a:cubicBezTo>
                  <a:cubicBezTo>
                    <a:pt x="394" y="64"/>
                    <a:pt x="394" y="64"/>
                    <a:pt x="394" y="64"/>
                  </a:cubicBezTo>
                  <a:cubicBezTo>
                    <a:pt x="397" y="63"/>
                    <a:pt x="402" y="63"/>
                    <a:pt x="406" y="64"/>
                  </a:cubicBezTo>
                  <a:cubicBezTo>
                    <a:pt x="407" y="64"/>
                    <a:pt x="407" y="64"/>
                    <a:pt x="407" y="64"/>
                  </a:cubicBezTo>
                  <a:cubicBezTo>
                    <a:pt x="418" y="64"/>
                    <a:pt x="418" y="64"/>
                    <a:pt x="418" y="64"/>
                  </a:cubicBezTo>
                  <a:cubicBezTo>
                    <a:pt x="417" y="64"/>
                    <a:pt x="415" y="64"/>
                    <a:pt x="414" y="63"/>
                  </a:cubicBezTo>
                  <a:cubicBezTo>
                    <a:pt x="418" y="62"/>
                    <a:pt x="425" y="63"/>
                    <a:pt x="429" y="62"/>
                  </a:cubicBezTo>
                  <a:cubicBezTo>
                    <a:pt x="405" y="62"/>
                    <a:pt x="405" y="62"/>
                    <a:pt x="405" y="62"/>
                  </a:cubicBezTo>
                  <a:cubicBezTo>
                    <a:pt x="403" y="62"/>
                    <a:pt x="403" y="61"/>
                    <a:pt x="402" y="62"/>
                  </a:cubicBezTo>
                  <a:cubicBezTo>
                    <a:pt x="398" y="61"/>
                    <a:pt x="394" y="62"/>
                    <a:pt x="390" y="61"/>
                  </a:cubicBezTo>
                  <a:cubicBezTo>
                    <a:pt x="389" y="61"/>
                    <a:pt x="387" y="61"/>
                    <a:pt x="386" y="62"/>
                  </a:cubicBezTo>
                  <a:cubicBezTo>
                    <a:pt x="384" y="61"/>
                    <a:pt x="381" y="62"/>
                    <a:pt x="380" y="61"/>
                  </a:cubicBezTo>
                  <a:cubicBezTo>
                    <a:pt x="380" y="61"/>
                    <a:pt x="380" y="61"/>
                    <a:pt x="380" y="61"/>
                  </a:cubicBezTo>
                  <a:cubicBezTo>
                    <a:pt x="380" y="62"/>
                    <a:pt x="376" y="61"/>
                    <a:pt x="375" y="62"/>
                  </a:cubicBezTo>
                  <a:cubicBezTo>
                    <a:pt x="375" y="61"/>
                    <a:pt x="371" y="62"/>
                    <a:pt x="372" y="61"/>
                  </a:cubicBezTo>
                  <a:cubicBezTo>
                    <a:pt x="363" y="61"/>
                    <a:pt x="363" y="61"/>
                    <a:pt x="363" y="61"/>
                  </a:cubicBezTo>
                  <a:cubicBezTo>
                    <a:pt x="363" y="61"/>
                    <a:pt x="363" y="61"/>
                    <a:pt x="363" y="61"/>
                  </a:cubicBezTo>
                  <a:cubicBezTo>
                    <a:pt x="362" y="62"/>
                    <a:pt x="362" y="62"/>
                    <a:pt x="362" y="62"/>
                  </a:cubicBezTo>
                  <a:cubicBezTo>
                    <a:pt x="360" y="61"/>
                    <a:pt x="357" y="61"/>
                    <a:pt x="355" y="60"/>
                  </a:cubicBezTo>
                  <a:cubicBezTo>
                    <a:pt x="360" y="59"/>
                    <a:pt x="369" y="60"/>
                    <a:pt x="375" y="59"/>
                  </a:cubicBezTo>
                  <a:cubicBezTo>
                    <a:pt x="375" y="60"/>
                    <a:pt x="375" y="60"/>
                    <a:pt x="375" y="60"/>
                  </a:cubicBezTo>
                  <a:cubicBezTo>
                    <a:pt x="389" y="59"/>
                    <a:pt x="408" y="60"/>
                    <a:pt x="423" y="59"/>
                  </a:cubicBezTo>
                  <a:cubicBezTo>
                    <a:pt x="396" y="58"/>
                    <a:pt x="367" y="59"/>
                    <a:pt x="340" y="58"/>
                  </a:cubicBezTo>
                  <a:cubicBezTo>
                    <a:pt x="337" y="58"/>
                    <a:pt x="337" y="58"/>
                    <a:pt x="337" y="58"/>
                  </a:cubicBezTo>
                  <a:cubicBezTo>
                    <a:pt x="339" y="57"/>
                    <a:pt x="341" y="57"/>
                    <a:pt x="342" y="57"/>
                  </a:cubicBezTo>
                  <a:cubicBezTo>
                    <a:pt x="342" y="57"/>
                    <a:pt x="342" y="57"/>
                    <a:pt x="342" y="56"/>
                  </a:cubicBezTo>
                  <a:cubicBezTo>
                    <a:pt x="341" y="56"/>
                    <a:pt x="341" y="56"/>
                    <a:pt x="341" y="56"/>
                  </a:cubicBezTo>
                  <a:cubicBezTo>
                    <a:pt x="341" y="57"/>
                    <a:pt x="341" y="57"/>
                    <a:pt x="341" y="57"/>
                  </a:cubicBezTo>
                  <a:cubicBezTo>
                    <a:pt x="341" y="56"/>
                    <a:pt x="342" y="57"/>
                    <a:pt x="342" y="57"/>
                  </a:cubicBezTo>
                  <a:cubicBezTo>
                    <a:pt x="339" y="57"/>
                    <a:pt x="334" y="57"/>
                    <a:pt x="331" y="57"/>
                  </a:cubicBezTo>
                  <a:cubicBezTo>
                    <a:pt x="330" y="57"/>
                    <a:pt x="330" y="56"/>
                    <a:pt x="330" y="55"/>
                  </a:cubicBezTo>
                  <a:cubicBezTo>
                    <a:pt x="336" y="55"/>
                    <a:pt x="344" y="55"/>
                    <a:pt x="350" y="56"/>
                  </a:cubicBezTo>
                  <a:cubicBezTo>
                    <a:pt x="349" y="55"/>
                    <a:pt x="350" y="55"/>
                    <a:pt x="351" y="55"/>
                  </a:cubicBezTo>
                  <a:cubicBezTo>
                    <a:pt x="351" y="55"/>
                    <a:pt x="352" y="54"/>
                    <a:pt x="353" y="55"/>
                  </a:cubicBezTo>
                  <a:cubicBezTo>
                    <a:pt x="352" y="55"/>
                    <a:pt x="351" y="56"/>
                    <a:pt x="352" y="55"/>
                  </a:cubicBezTo>
                  <a:cubicBezTo>
                    <a:pt x="356" y="55"/>
                    <a:pt x="356" y="55"/>
                    <a:pt x="356" y="55"/>
                  </a:cubicBezTo>
                  <a:cubicBezTo>
                    <a:pt x="312" y="54"/>
                    <a:pt x="312" y="54"/>
                    <a:pt x="312" y="54"/>
                  </a:cubicBezTo>
                  <a:cubicBezTo>
                    <a:pt x="324" y="53"/>
                    <a:pt x="337" y="54"/>
                    <a:pt x="347" y="53"/>
                  </a:cubicBezTo>
                  <a:cubicBezTo>
                    <a:pt x="341" y="53"/>
                    <a:pt x="336" y="54"/>
                    <a:pt x="330" y="53"/>
                  </a:cubicBezTo>
                  <a:cubicBezTo>
                    <a:pt x="333" y="52"/>
                    <a:pt x="337" y="53"/>
                    <a:pt x="340" y="52"/>
                  </a:cubicBezTo>
                  <a:cubicBezTo>
                    <a:pt x="338" y="52"/>
                    <a:pt x="337" y="52"/>
                    <a:pt x="335" y="52"/>
                  </a:cubicBezTo>
                  <a:cubicBezTo>
                    <a:pt x="341" y="51"/>
                    <a:pt x="348" y="52"/>
                    <a:pt x="353" y="51"/>
                  </a:cubicBezTo>
                  <a:cubicBezTo>
                    <a:pt x="348" y="51"/>
                    <a:pt x="343" y="51"/>
                    <a:pt x="338" y="51"/>
                  </a:cubicBezTo>
                  <a:cubicBezTo>
                    <a:pt x="341" y="50"/>
                    <a:pt x="341" y="50"/>
                    <a:pt x="341" y="50"/>
                  </a:cubicBezTo>
                  <a:cubicBezTo>
                    <a:pt x="335" y="50"/>
                    <a:pt x="327" y="50"/>
                    <a:pt x="322" y="50"/>
                  </a:cubicBezTo>
                  <a:cubicBezTo>
                    <a:pt x="323" y="49"/>
                    <a:pt x="323" y="49"/>
                    <a:pt x="323" y="49"/>
                  </a:cubicBezTo>
                  <a:cubicBezTo>
                    <a:pt x="322" y="49"/>
                    <a:pt x="321" y="50"/>
                    <a:pt x="321" y="49"/>
                  </a:cubicBezTo>
                  <a:cubicBezTo>
                    <a:pt x="323" y="48"/>
                    <a:pt x="325" y="49"/>
                    <a:pt x="326" y="48"/>
                  </a:cubicBezTo>
                  <a:cubicBezTo>
                    <a:pt x="327" y="48"/>
                    <a:pt x="328" y="48"/>
                    <a:pt x="328" y="49"/>
                  </a:cubicBezTo>
                  <a:cubicBezTo>
                    <a:pt x="328" y="49"/>
                    <a:pt x="328" y="49"/>
                    <a:pt x="328" y="49"/>
                  </a:cubicBezTo>
                  <a:cubicBezTo>
                    <a:pt x="346" y="49"/>
                    <a:pt x="346" y="49"/>
                    <a:pt x="346" y="49"/>
                  </a:cubicBezTo>
                  <a:cubicBezTo>
                    <a:pt x="345" y="49"/>
                    <a:pt x="345" y="49"/>
                    <a:pt x="345" y="49"/>
                  </a:cubicBezTo>
                  <a:cubicBezTo>
                    <a:pt x="359" y="48"/>
                    <a:pt x="359" y="48"/>
                    <a:pt x="359" y="48"/>
                  </a:cubicBezTo>
                  <a:cubicBezTo>
                    <a:pt x="362" y="49"/>
                    <a:pt x="367" y="49"/>
                    <a:pt x="370" y="49"/>
                  </a:cubicBezTo>
                  <a:cubicBezTo>
                    <a:pt x="358" y="48"/>
                    <a:pt x="358" y="48"/>
                    <a:pt x="358" y="48"/>
                  </a:cubicBezTo>
                  <a:cubicBezTo>
                    <a:pt x="359" y="48"/>
                    <a:pt x="361" y="48"/>
                    <a:pt x="362" y="48"/>
                  </a:cubicBezTo>
                  <a:cubicBezTo>
                    <a:pt x="355" y="48"/>
                    <a:pt x="355" y="48"/>
                    <a:pt x="355" y="48"/>
                  </a:cubicBezTo>
                  <a:cubicBezTo>
                    <a:pt x="356" y="47"/>
                    <a:pt x="356" y="47"/>
                    <a:pt x="356" y="47"/>
                  </a:cubicBezTo>
                  <a:cubicBezTo>
                    <a:pt x="386" y="48"/>
                    <a:pt x="414" y="45"/>
                    <a:pt x="445" y="46"/>
                  </a:cubicBezTo>
                  <a:cubicBezTo>
                    <a:pt x="435" y="45"/>
                    <a:pt x="435" y="45"/>
                    <a:pt x="435" y="45"/>
                  </a:cubicBezTo>
                  <a:cubicBezTo>
                    <a:pt x="421" y="45"/>
                    <a:pt x="407" y="44"/>
                    <a:pt x="392" y="44"/>
                  </a:cubicBezTo>
                  <a:cubicBezTo>
                    <a:pt x="399" y="43"/>
                    <a:pt x="405" y="44"/>
                    <a:pt x="413" y="43"/>
                  </a:cubicBezTo>
                  <a:cubicBezTo>
                    <a:pt x="412" y="42"/>
                    <a:pt x="410" y="44"/>
                    <a:pt x="410" y="43"/>
                  </a:cubicBezTo>
                  <a:cubicBezTo>
                    <a:pt x="408" y="45"/>
                    <a:pt x="406" y="42"/>
                    <a:pt x="404" y="42"/>
                  </a:cubicBezTo>
                  <a:cubicBezTo>
                    <a:pt x="405" y="42"/>
                    <a:pt x="407" y="42"/>
                    <a:pt x="409" y="42"/>
                  </a:cubicBezTo>
                  <a:cubicBezTo>
                    <a:pt x="409" y="42"/>
                    <a:pt x="408" y="41"/>
                    <a:pt x="409" y="41"/>
                  </a:cubicBezTo>
                  <a:cubicBezTo>
                    <a:pt x="410" y="41"/>
                    <a:pt x="410" y="41"/>
                    <a:pt x="411" y="42"/>
                  </a:cubicBezTo>
                  <a:cubicBezTo>
                    <a:pt x="412" y="41"/>
                    <a:pt x="412" y="41"/>
                    <a:pt x="412" y="41"/>
                  </a:cubicBezTo>
                  <a:cubicBezTo>
                    <a:pt x="406" y="41"/>
                    <a:pt x="406" y="41"/>
                    <a:pt x="406" y="41"/>
                  </a:cubicBezTo>
                  <a:cubicBezTo>
                    <a:pt x="406" y="42"/>
                    <a:pt x="406" y="42"/>
                    <a:pt x="406" y="42"/>
                  </a:cubicBezTo>
                  <a:cubicBezTo>
                    <a:pt x="405" y="42"/>
                    <a:pt x="405" y="42"/>
                    <a:pt x="404" y="42"/>
                  </a:cubicBezTo>
                  <a:cubicBezTo>
                    <a:pt x="403" y="42"/>
                    <a:pt x="404" y="41"/>
                    <a:pt x="404" y="41"/>
                  </a:cubicBezTo>
                  <a:cubicBezTo>
                    <a:pt x="402" y="40"/>
                    <a:pt x="395" y="40"/>
                    <a:pt x="395" y="41"/>
                  </a:cubicBezTo>
                  <a:cubicBezTo>
                    <a:pt x="393" y="42"/>
                    <a:pt x="394" y="40"/>
                    <a:pt x="394" y="40"/>
                  </a:cubicBezTo>
                  <a:cubicBezTo>
                    <a:pt x="388" y="40"/>
                    <a:pt x="388" y="40"/>
                    <a:pt x="388" y="40"/>
                  </a:cubicBezTo>
                  <a:cubicBezTo>
                    <a:pt x="388" y="41"/>
                    <a:pt x="388" y="41"/>
                    <a:pt x="388" y="41"/>
                  </a:cubicBezTo>
                  <a:cubicBezTo>
                    <a:pt x="389" y="41"/>
                    <a:pt x="391" y="40"/>
                    <a:pt x="392" y="41"/>
                  </a:cubicBezTo>
                  <a:cubicBezTo>
                    <a:pt x="387" y="42"/>
                    <a:pt x="387" y="42"/>
                    <a:pt x="387" y="42"/>
                  </a:cubicBezTo>
                  <a:cubicBezTo>
                    <a:pt x="387" y="42"/>
                    <a:pt x="385" y="42"/>
                    <a:pt x="385" y="42"/>
                  </a:cubicBezTo>
                  <a:cubicBezTo>
                    <a:pt x="383" y="42"/>
                    <a:pt x="383" y="41"/>
                    <a:pt x="382" y="41"/>
                  </a:cubicBezTo>
                  <a:cubicBezTo>
                    <a:pt x="385" y="40"/>
                    <a:pt x="385" y="40"/>
                    <a:pt x="385" y="40"/>
                  </a:cubicBezTo>
                  <a:cubicBezTo>
                    <a:pt x="377" y="40"/>
                    <a:pt x="377" y="40"/>
                    <a:pt x="377" y="40"/>
                  </a:cubicBezTo>
                  <a:cubicBezTo>
                    <a:pt x="375" y="40"/>
                    <a:pt x="373" y="42"/>
                    <a:pt x="372" y="40"/>
                  </a:cubicBezTo>
                  <a:cubicBezTo>
                    <a:pt x="371" y="41"/>
                    <a:pt x="371" y="41"/>
                    <a:pt x="371" y="41"/>
                  </a:cubicBezTo>
                  <a:cubicBezTo>
                    <a:pt x="360" y="39"/>
                    <a:pt x="345" y="41"/>
                    <a:pt x="335" y="39"/>
                  </a:cubicBezTo>
                  <a:cubicBezTo>
                    <a:pt x="339" y="39"/>
                    <a:pt x="339" y="39"/>
                    <a:pt x="339" y="39"/>
                  </a:cubicBezTo>
                  <a:cubicBezTo>
                    <a:pt x="337" y="39"/>
                    <a:pt x="335" y="39"/>
                    <a:pt x="334" y="39"/>
                  </a:cubicBezTo>
                  <a:cubicBezTo>
                    <a:pt x="335" y="38"/>
                    <a:pt x="335" y="38"/>
                    <a:pt x="335" y="38"/>
                  </a:cubicBezTo>
                  <a:cubicBezTo>
                    <a:pt x="361" y="39"/>
                    <a:pt x="361" y="39"/>
                    <a:pt x="361" y="39"/>
                  </a:cubicBezTo>
                  <a:cubicBezTo>
                    <a:pt x="358" y="38"/>
                    <a:pt x="354" y="38"/>
                    <a:pt x="351" y="38"/>
                  </a:cubicBezTo>
                  <a:cubicBezTo>
                    <a:pt x="351" y="38"/>
                    <a:pt x="351" y="37"/>
                    <a:pt x="351" y="37"/>
                  </a:cubicBezTo>
                  <a:cubicBezTo>
                    <a:pt x="346" y="37"/>
                    <a:pt x="341" y="35"/>
                    <a:pt x="336" y="37"/>
                  </a:cubicBezTo>
                  <a:cubicBezTo>
                    <a:pt x="333" y="36"/>
                    <a:pt x="327" y="36"/>
                    <a:pt x="324" y="37"/>
                  </a:cubicBezTo>
                  <a:cubicBezTo>
                    <a:pt x="322" y="36"/>
                    <a:pt x="316" y="37"/>
                    <a:pt x="313" y="36"/>
                  </a:cubicBezTo>
                  <a:cubicBezTo>
                    <a:pt x="313" y="36"/>
                    <a:pt x="314" y="36"/>
                    <a:pt x="315" y="36"/>
                  </a:cubicBezTo>
                  <a:cubicBezTo>
                    <a:pt x="310" y="35"/>
                    <a:pt x="300" y="36"/>
                    <a:pt x="293" y="35"/>
                  </a:cubicBezTo>
                  <a:cubicBezTo>
                    <a:pt x="299" y="34"/>
                    <a:pt x="299" y="34"/>
                    <a:pt x="299" y="34"/>
                  </a:cubicBezTo>
                  <a:cubicBezTo>
                    <a:pt x="297" y="34"/>
                    <a:pt x="295" y="35"/>
                    <a:pt x="294" y="34"/>
                  </a:cubicBezTo>
                  <a:cubicBezTo>
                    <a:pt x="297" y="33"/>
                    <a:pt x="300" y="34"/>
                    <a:pt x="303" y="34"/>
                  </a:cubicBezTo>
                  <a:cubicBezTo>
                    <a:pt x="303" y="35"/>
                    <a:pt x="303" y="35"/>
                    <a:pt x="303" y="35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7" y="35"/>
                    <a:pt x="307" y="35"/>
                    <a:pt x="307" y="35"/>
                  </a:cubicBezTo>
                  <a:cubicBezTo>
                    <a:pt x="307" y="32"/>
                    <a:pt x="315" y="33"/>
                    <a:pt x="319" y="34"/>
                  </a:cubicBezTo>
                  <a:cubicBezTo>
                    <a:pt x="318" y="34"/>
                    <a:pt x="318" y="34"/>
                    <a:pt x="318" y="34"/>
                  </a:cubicBezTo>
                  <a:cubicBezTo>
                    <a:pt x="319" y="34"/>
                    <a:pt x="319" y="34"/>
                    <a:pt x="319" y="34"/>
                  </a:cubicBezTo>
                  <a:cubicBezTo>
                    <a:pt x="319" y="34"/>
                    <a:pt x="319" y="34"/>
                    <a:pt x="320" y="33"/>
                  </a:cubicBezTo>
                  <a:cubicBezTo>
                    <a:pt x="328" y="33"/>
                    <a:pt x="340" y="34"/>
                    <a:pt x="345" y="34"/>
                  </a:cubicBezTo>
                  <a:cubicBezTo>
                    <a:pt x="345" y="33"/>
                    <a:pt x="345" y="33"/>
                    <a:pt x="345" y="33"/>
                  </a:cubicBezTo>
                  <a:cubicBezTo>
                    <a:pt x="347" y="33"/>
                    <a:pt x="351" y="33"/>
                    <a:pt x="353" y="33"/>
                  </a:cubicBezTo>
                  <a:cubicBezTo>
                    <a:pt x="353" y="34"/>
                    <a:pt x="353" y="34"/>
                    <a:pt x="353" y="34"/>
                  </a:cubicBezTo>
                  <a:cubicBezTo>
                    <a:pt x="355" y="33"/>
                    <a:pt x="358" y="34"/>
                    <a:pt x="362" y="34"/>
                  </a:cubicBezTo>
                  <a:cubicBezTo>
                    <a:pt x="362" y="34"/>
                    <a:pt x="362" y="34"/>
                    <a:pt x="362" y="34"/>
                  </a:cubicBezTo>
                  <a:cubicBezTo>
                    <a:pt x="354" y="33"/>
                    <a:pt x="354" y="33"/>
                    <a:pt x="354" y="33"/>
                  </a:cubicBezTo>
                  <a:cubicBezTo>
                    <a:pt x="355" y="32"/>
                    <a:pt x="358" y="32"/>
                    <a:pt x="360" y="31"/>
                  </a:cubicBezTo>
                  <a:cubicBezTo>
                    <a:pt x="359" y="31"/>
                    <a:pt x="357" y="32"/>
                    <a:pt x="357" y="31"/>
                  </a:cubicBezTo>
                  <a:cubicBezTo>
                    <a:pt x="357" y="31"/>
                    <a:pt x="358" y="31"/>
                    <a:pt x="358" y="31"/>
                  </a:cubicBezTo>
                  <a:cubicBezTo>
                    <a:pt x="354" y="30"/>
                    <a:pt x="354" y="30"/>
                    <a:pt x="354" y="30"/>
                  </a:cubicBezTo>
                  <a:cubicBezTo>
                    <a:pt x="358" y="29"/>
                    <a:pt x="358" y="29"/>
                    <a:pt x="358" y="29"/>
                  </a:cubicBezTo>
                  <a:cubicBezTo>
                    <a:pt x="357" y="29"/>
                    <a:pt x="357" y="29"/>
                    <a:pt x="357" y="29"/>
                  </a:cubicBezTo>
                  <a:cubicBezTo>
                    <a:pt x="357" y="29"/>
                    <a:pt x="357" y="29"/>
                    <a:pt x="357" y="29"/>
                  </a:cubicBezTo>
                  <a:cubicBezTo>
                    <a:pt x="356" y="28"/>
                    <a:pt x="356" y="28"/>
                    <a:pt x="356" y="28"/>
                  </a:cubicBezTo>
                  <a:cubicBezTo>
                    <a:pt x="363" y="27"/>
                    <a:pt x="371" y="29"/>
                    <a:pt x="378" y="28"/>
                  </a:cubicBezTo>
                  <a:cubicBezTo>
                    <a:pt x="366" y="27"/>
                    <a:pt x="358" y="28"/>
                    <a:pt x="347" y="27"/>
                  </a:cubicBezTo>
                  <a:cubicBezTo>
                    <a:pt x="348" y="26"/>
                    <a:pt x="349" y="26"/>
                    <a:pt x="350" y="26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5" y="26"/>
                    <a:pt x="345" y="26"/>
                    <a:pt x="346" y="26"/>
                  </a:cubicBezTo>
                  <a:cubicBezTo>
                    <a:pt x="345" y="27"/>
                    <a:pt x="344" y="27"/>
                    <a:pt x="343" y="27"/>
                  </a:cubicBezTo>
                  <a:cubicBezTo>
                    <a:pt x="342" y="27"/>
                    <a:pt x="341" y="26"/>
                    <a:pt x="342" y="26"/>
                  </a:cubicBezTo>
                  <a:cubicBezTo>
                    <a:pt x="341" y="26"/>
                    <a:pt x="340" y="27"/>
                    <a:pt x="339" y="27"/>
                  </a:cubicBezTo>
                  <a:cubicBezTo>
                    <a:pt x="325" y="26"/>
                    <a:pt x="308" y="26"/>
                    <a:pt x="294" y="26"/>
                  </a:cubicBezTo>
                  <a:cubicBezTo>
                    <a:pt x="224" y="24"/>
                    <a:pt x="224" y="24"/>
                    <a:pt x="224" y="24"/>
                  </a:cubicBezTo>
                  <a:cubicBezTo>
                    <a:pt x="210" y="24"/>
                    <a:pt x="210" y="24"/>
                    <a:pt x="210" y="24"/>
                  </a:cubicBezTo>
                  <a:cubicBezTo>
                    <a:pt x="214" y="23"/>
                    <a:pt x="221" y="24"/>
                    <a:pt x="225" y="23"/>
                  </a:cubicBezTo>
                  <a:cubicBezTo>
                    <a:pt x="225" y="23"/>
                    <a:pt x="225" y="23"/>
                    <a:pt x="225" y="24"/>
                  </a:cubicBezTo>
                  <a:cubicBezTo>
                    <a:pt x="231" y="23"/>
                    <a:pt x="231" y="23"/>
                    <a:pt x="231" y="23"/>
                  </a:cubicBezTo>
                  <a:cubicBezTo>
                    <a:pt x="232" y="23"/>
                    <a:pt x="233" y="23"/>
                    <a:pt x="234" y="23"/>
                  </a:cubicBezTo>
                  <a:cubicBezTo>
                    <a:pt x="236" y="23"/>
                    <a:pt x="238" y="23"/>
                    <a:pt x="240" y="23"/>
                  </a:cubicBezTo>
                  <a:cubicBezTo>
                    <a:pt x="238" y="24"/>
                    <a:pt x="237" y="24"/>
                    <a:pt x="235" y="24"/>
                  </a:cubicBezTo>
                  <a:cubicBezTo>
                    <a:pt x="237" y="24"/>
                    <a:pt x="240" y="24"/>
                    <a:pt x="241" y="23"/>
                  </a:cubicBezTo>
                  <a:cubicBezTo>
                    <a:pt x="231" y="23"/>
                    <a:pt x="231" y="23"/>
                    <a:pt x="231" y="23"/>
                  </a:cubicBezTo>
                  <a:cubicBezTo>
                    <a:pt x="230" y="21"/>
                    <a:pt x="230" y="23"/>
                    <a:pt x="228" y="23"/>
                  </a:cubicBezTo>
                  <a:cubicBezTo>
                    <a:pt x="228" y="23"/>
                    <a:pt x="227" y="23"/>
                    <a:pt x="227" y="22"/>
                  </a:cubicBezTo>
                  <a:cubicBezTo>
                    <a:pt x="245" y="21"/>
                    <a:pt x="265" y="22"/>
                    <a:pt x="284" y="22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307" y="21"/>
                    <a:pt x="307" y="21"/>
                    <a:pt x="307" y="21"/>
                  </a:cubicBezTo>
                  <a:cubicBezTo>
                    <a:pt x="307" y="21"/>
                    <a:pt x="306" y="21"/>
                    <a:pt x="306" y="21"/>
                  </a:cubicBezTo>
                  <a:cubicBezTo>
                    <a:pt x="311" y="20"/>
                    <a:pt x="315" y="22"/>
                    <a:pt x="319" y="21"/>
                  </a:cubicBezTo>
                  <a:cubicBezTo>
                    <a:pt x="314" y="20"/>
                    <a:pt x="308" y="21"/>
                    <a:pt x="303" y="20"/>
                  </a:cubicBezTo>
                  <a:cubicBezTo>
                    <a:pt x="304" y="20"/>
                    <a:pt x="304" y="20"/>
                    <a:pt x="304" y="20"/>
                  </a:cubicBezTo>
                  <a:cubicBezTo>
                    <a:pt x="301" y="20"/>
                    <a:pt x="301" y="20"/>
                    <a:pt x="301" y="20"/>
                  </a:cubicBezTo>
                  <a:cubicBezTo>
                    <a:pt x="298" y="20"/>
                    <a:pt x="293" y="21"/>
                    <a:pt x="291" y="19"/>
                  </a:cubicBezTo>
                  <a:cubicBezTo>
                    <a:pt x="285" y="21"/>
                    <a:pt x="272" y="19"/>
                    <a:pt x="263" y="19"/>
                  </a:cubicBezTo>
                  <a:cubicBezTo>
                    <a:pt x="263" y="19"/>
                    <a:pt x="263" y="19"/>
                    <a:pt x="263" y="19"/>
                  </a:cubicBezTo>
                  <a:cubicBezTo>
                    <a:pt x="263" y="19"/>
                    <a:pt x="262" y="18"/>
                    <a:pt x="262" y="18"/>
                  </a:cubicBezTo>
                  <a:cubicBezTo>
                    <a:pt x="243" y="18"/>
                    <a:pt x="243" y="18"/>
                    <a:pt x="243" y="18"/>
                  </a:cubicBezTo>
                  <a:cubicBezTo>
                    <a:pt x="242" y="19"/>
                    <a:pt x="242" y="19"/>
                    <a:pt x="242" y="19"/>
                  </a:cubicBezTo>
                  <a:cubicBezTo>
                    <a:pt x="240" y="18"/>
                    <a:pt x="240" y="18"/>
                    <a:pt x="240" y="18"/>
                  </a:cubicBezTo>
                  <a:cubicBezTo>
                    <a:pt x="240" y="18"/>
                    <a:pt x="240" y="18"/>
                    <a:pt x="240" y="18"/>
                  </a:cubicBezTo>
                  <a:cubicBezTo>
                    <a:pt x="240" y="18"/>
                    <a:pt x="238" y="18"/>
                    <a:pt x="238" y="17"/>
                  </a:cubicBezTo>
                  <a:cubicBezTo>
                    <a:pt x="237" y="17"/>
                    <a:pt x="237" y="17"/>
                    <a:pt x="237" y="17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8" y="18"/>
                    <a:pt x="237" y="18"/>
                    <a:pt x="237" y="18"/>
                  </a:cubicBezTo>
                  <a:cubicBezTo>
                    <a:pt x="236" y="18"/>
                    <a:pt x="235" y="18"/>
                    <a:pt x="235" y="18"/>
                  </a:cubicBezTo>
                  <a:cubicBezTo>
                    <a:pt x="234" y="18"/>
                    <a:pt x="235" y="17"/>
                    <a:pt x="235" y="17"/>
                  </a:cubicBezTo>
                  <a:cubicBezTo>
                    <a:pt x="235" y="17"/>
                    <a:pt x="234" y="17"/>
                    <a:pt x="234" y="17"/>
                  </a:cubicBezTo>
                  <a:cubicBezTo>
                    <a:pt x="235" y="16"/>
                    <a:pt x="235" y="16"/>
                    <a:pt x="235" y="16"/>
                  </a:cubicBezTo>
                  <a:cubicBezTo>
                    <a:pt x="244" y="17"/>
                    <a:pt x="255" y="16"/>
                    <a:pt x="265" y="17"/>
                  </a:cubicBezTo>
                  <a:cubicBezTo>
                    <a:pt x="284" y="16"/>
                    <a:pt x="305" y="18"/>
                    <a:pt x="321" y="17"/>
                  </a:cubicBezTo>
                  <a:cubicBezTo>
                    <a:pt x="316" y="17"/>
                    <a:pt x="314" y="17"/>
                    <a:pt x="310" y="16"/>
                  </a:cubicBezTo>
                  <a:cubicBezTo>
                    <a:pt x="316" y="15"/>
                    <a:pt x="321" y="17"/>
                    <a:pt x="326" y="16"/>
                  </a:cubicBezTo>
                  <a:cubicBezTo>
                    <a:pt x="330" y="18"/>
                    <a:pt x="337" y="18"/>
                    <a:pt x="341" y="18"/>
                  </a:cubicBezTo>
                  <a:cubicBezTo>
                    <a:pt x="342" y="17"/>
                    <a:pt x="342" y="17"/>
                    <a:pt x="342" y="17"/>
                  </a:cubicBezTo>
                  <a:cubicBezTo>
                    <a:pt x="357" y="17"/>
                    <a:pt x="373" y="18"/>
                    <a:pt x="387" y="17"/>
                  </a:cubicBezTo>
                  <a:cubicBezTo>
                    <a:pt x="354" y="17"/>
                    <a:pt x="326" y="16"/>
                    <a:pt x="293" y="15"/>
                  </a:cubicBezTo>
                  <a:cubicBezTo>
                    <a:pt x="293" y="14"/>
                    <a:pt x="293" y="14"/>
                    <a:pt x="293" y="14"/>
                  </a:cubicBezTo>
                  <a:cubicBezTo>
                    <a:pt x="292" y="15"/>
                    <a:pt x="290" y="15"/>
                    <a:pt x="291" y="14"/>
                  </a:cubicBezTo>
                  <a:cubicBezTo>
                    <a:pt x="289" y="14"/>
                    <a:pt x="289" y="14"/>
                    <a:pt x="289" y="14"/>
                  </a:cubicBezTo>
                  <a:cubicBezTo>
                    <a:pt x="287" y="15"/>
                    <a:pt x="283" y="14"/>
                    <a:pt x="280" y="14"/>
                  </a:cubicBezTo>
                  <a:cubicBezTo>
                    <a:pt x="281" y="14"/>
                    <a:pt x="281" y="14"/>
                    <a:pt x="281" y="14"/>
                  </a:cubicBezTo>
                  <a:cubicBezTo>
                    <a:pt x="274" y="13"/>
                    <a:pt x="264" y="14"/>
                    <a:pt x="255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301" y="13"/>
                    <a:pt x="345" y="15"/>
                    <a:pt x="386" y="15"/>
                  </a:cubicBezTo>
                  <a:cubicBezTo>
                    <a:pt x="334" y="13"/>
                    <a:pt x="282" y="12"/>
                    <a:pt x="229" y="11"/>
                  </a:cubicBezTo>
                  <a:cubicBezTo>
                    <a:pt x="248" y="11"/>
                    <a:pt x="269" y="11"/>
                    <a:pt x="288" y="11"/>
                  </a:cubicBezTo>
                  <a:cubicBezTo>
                    <a:pt x="287" y="11"/>
                    <a:pt x="286" y="11"/>
                    <a:pt x="286" y="11"/>
                  </a:cubicBezTo>
                  <a:cubicBezTo>
                    <a:pt x="289" y="10"/>
                    <a:pt x="293" y="10"/>
                    <a:pt x="296" y="11"/>
                  </a:cubicBezTo>
                  <a:cubicBezTo>
                    <a:pt x="297" y="10"/>
                    <a:pt x="297" y="10"/>
                    <a:pt x="297" y="10"/>
                  </a:cubicBezTo>
                  <a:cubicBezTo>
                    <a:pt x="298" y="11"/>
                    <a:pt x="298" y="11"/>
                    <a:pt x="298" y="11"/>
                  </a:cubicBezTo>
                  <a:cubicBezTo>
                    <a:pt x="320" y="11"/>
                    <a:pt x="320" y="11"/>
                    <a:pt x="320" y="11"/>
                  </a:cubicBezTo>
                  <a:cubicBezTo>
                    <a:pt x="322" y="12"/>
                    <a:pt x="321" y="11"/>
                    <a:pt x="324" y="11"/>
                  </a:cubicBezTo>
                  <a:cubicBezTo>
                    <a:pt x="344" y="11"/>
                    <a:pt x="366" y="12"/>
                    <a:pt x="386" y="12"/>
                  </a:cubicBezTo>
                  <a:cubicBezTo>
                    <a:pt x="363" y="11"/>
                    <a:pt x="338" y="11"/>
                    <a:pt x="315" y="10"/>
                  </a:cubicBezTo>
                  <a:cubicBezTo>
                    <a:pt x="315" y="9"/>
                    <a:pt x="315" y="9"/>
                    <a:pt x="315" y="9"/>
                  </a:cubicBezTo>
                  <a:cubicBezTo>
                    <a:pt x="322" y="9"/>
                    <a:pt x="322" y="9"/>
                    <a:pt x="322" y="9"/>
                  </a:cubicBezTo>
                  <a:cubicBezTo>
                    <a:pt x="316" y="9"/>
                    <a:pt x="307" y="8"/>
                    <a:pt x="301" y="8"/>
                  </a:cubicBezTo>
                  <a:cubicBezTo>
                    <a:pt x="297" y="8"/>
                    <a:pt x="297" y="8"/>
                    <a:pt x="297" y="8"/>
                  </a:cubicBezTo>
                  <a:cubicBezTo>
                    <a:pt x="262" y="7"/>
                    <a:pt x="262" y="7"/>
                    <a:pt x="262" y="7"/>
                  </a:cubicBezTo>
                  <a:cubicBezTo>
                    <a:pt x="262" y="7"/>
                    <a:pt x="262" y="7"/>
                    <a:pt x="262" y="7"/>
                  </a:cubicBezTo>
                  <a:cubicBezTo>
                    <a:pt x="253" y="7"/>
                    <a:pt x="245" y="7"/>
                    <a:pt x="238" y="7"/>
                  </a:cubicBezTo>
                  <a:cubicBezTo>
                    <a:pt x="240" y="6"/>
                    <a:pt x="240" y="6"/>
                    <a:pt x="240" y="6"/>
                  </a:cubicBezTo>
                  <a:cubicBezTo>
                    <a:pt x="238" y="6"/>
                    <a:pt x="238" y="6"/>
                    <a:pt x="238" y="6"/>
                  </a:cubicBezTo>
                  <a:cubicBezTo>
                    <a:pt x="238" y="6"/>
                    <a:pt x="238" y="6"/>
                    <a:pt x="238" y="6"/>
                  </a:cubicBezTo>
                  <a:cubicBezTo>
                    <a:pt x="233" y="7"/>
                    <a:pt x="226" y="7"/>
                    <a:pt x="220" y="7"/>
                  </a:cubicBezTo>
                  <a:cubicBezTo>
                    <a:pt x="219" y="6"/>
                    <a:pt x="218" y="7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3" y="6"/>
                    <a:pt x="208" y="7"/>
                    <a:pt x="204" y="6"/>
                  </a:cubicBezTo>
                  <a:cubicBezTo>
                    <a:pt x="208" y="5"/>
                    <a:pt x="208" y="5"/>
                    <a:pt x="208" y="5"/>
                  </a:cubicBezTo>
                  <a:cubicBezTo>
                    <a:pt x="199" y="5"/>
                    <a:pt x="199" y="5"/>
                    <a:pt x="199" y="5"/>
                  </a:cubicBezTo>
                  <a:cubicBezTo>
                    <a:pt x="199" y="6"/>
                    <a:pt x="202" y="5"/>
                    <a:pt x="203" y="6"/>
                  </a:cubicBezTo>
                  <a:cubicBezTo>
                    <a:pt x="202" y="7"/>
                    <a:pt x="199" y="7"/>
                    <a:pt x="197" y="6"/>
                  </a:cubicBezTo>
                  <a:cubicBezTo>
                    <a:pt x="197" y="6"/>
                    <a:pt x="197" y="6"/>
                    <a:pt x="198" y="5"/>
                  </a:cubicBezTo>
                  <a:cubicBezTo>
                    <a:pt x="196" y="5"/>
                    <a:pt x="191" y="4"/>
                    <a:pt x="192" y="6"/>
                  </a:cubicBezTo>
                  <a:cubicBezTo>
                    <a:pt x="191" y="6"/>
                    <a:pt x="190" y="5"/>
                    <a:pt x="190" y="5"/>
                  </a:cubicBezTo>
                  <a:cubicBezTo>
                    <a:pt x="189" y="6"/>
                    <a:pt x="188" y="7"/>
                    <a:pt x="187" y="6"/>
                  </a:cubicBezTo>
                  <a:cubicBezTo>
                    <a:pt x="188" y="6"/>
                    <a:pt x="188" y="5"/>
                    <a:pt x="188" y="5"/>
                  </a:cubicBezTo>
                  <a:cubicBezTo>
                    <a:pt x="147" y="4"/>
                    <a:pt x="103" y="1"/>
                    <a:pt x="60" y="1"/>
                  </a:cubicBezTo>
                  <a:cubicBezTo>
                    <a:pt x="51" y="1"/>
                    <a:pt x="42" y="0"/>
                    <a:pt x="34" y="2"/>
                  </a:cubicBezTo>
                  <a:cubicBezTo>
                    <a:pt x="24" y="2"/>
                    <a:pt x="16" y="5"/>
                    <a:pt x="8" y="8"/>
                  </a:cubicBezTo>
                  <a:cubicBezTo>
                    <a:pt x="10" y="8"/>
                    <a:pt x="12" y="8"/>
                    <a:pt x="12" y="9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2"/>
                    <a:pt x="20" y="12"/>
                    <a:pt x="21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9" y="14"/>
                    <a:pt x="21" y="15"/>
                    <a:pt x="24" y="15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8"/>
                    <a:pt x="17" y="18"/>
                    <a:pt x="16" y="19"/>
                  </a:cubicBezTo>
                  <a:cubicBezTo>
                    <a:pt x="18" y="19"/>
                    <a:pt x="20" y="19"/>
                    <a:pt x="20" y="20"/>
                  </a:cubicBezTo>
                  <a:cubicBezTo>
                    <a:pt x="19" y="20"/>
                    <a:pt x="18" y="22"/>
                    <a:pt x="16" y="21"/>
                  </a:cubicBezTo>
                  <a:cubicBezTo>
                    <a:pt x="16" y="22"/>
                    <a:pt x="14" y="22"/>
                    <a:pt x="13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5"/>
                    <a:pt x="15" y="26"/>
                    <a:pt x="15" y="27"/>
                  </a:cubicBezTo>
                  <a:cubicBezTo>
                    <a:pt x="18" y="28"/>
                    <a:pt x="22" y="28"/>
                    <a:pt x="24" y="29"/>
                  </a:cubicBezTo>
                  <a:cubicBezTo>
                    <a:pt x="20" y="29"/>
                    <a:pt x="17" y="29"/>
                    <a:pt x="14" y="31"/>
                  </a:cubicBezTo>
                  <a:cubicBezTo>
                    <a:pt x="13" y="31"/>
                    <a:pt x="13" y="32"/>
                    <a:pt x="14" y="32"/>
                  </a:cubicBezTo>
                  <a:cubicBezTo>
                    <a:pt x="14" y="32"/>
                    <a:pt x="14" y="32"/>
                    <a:pt x="13" y="32"/>
                  </a:cubicBezTo>
                  <a:cubicBezTo>
                    <a:pt x="13" y="34"/>
                    <a:pt x="17" y="33"/>
                    <a:pt x="19" y="34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9"/>
                    <a:pt x="18" y="39"/>
                    <a:pt x="16" y="39"/>
                  </a:cubicBezTo>
                  <a:cubicBezTo>
                    <a:pt x="17" y="40"/>
                    <a:pt x="20" y="39"/>
                    <a:pt x="20" y="41"/>
                  </a:cubicBezTo>
                  <a:cubicBezTo>
                    <a:pt x="20" y="42"/>
                    <a:pt x="1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3" y="43"/>
                    <a:pt x="6" y="44"/>
                    <a:pt x="0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6"/>
                    <a:pt x="1" y="46"/>
                    <a:pt x="0" y="46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9" y="48"/>
                    <a:pt x="10" y="48"/>
                    <a:pt x="10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2" y="49"/>
                    <a:pt x="20" y="50"/>
                    <a:pt x="18" y="50"/>
                  </a:cubicBezTo>
                  <a:cubicBezTo>
                    <a:pt x="19" y="51"/>
                    <a:pt x="20" y="50"/>
                    <a:pt x="20" y="51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3"/>
                    <a:pt x="18" y="52"/>
                    <a:pt x="19" y="53"/>
                  </a:cubicBezTo>
                  <a:cubicBezTo>
                    <a:pt x="16" y="54"/>
                    <a:pt x="12" y="53"/>
                    <a:pt x="10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10" y="54"/>
                    <a:pt x="10" y="56"/>
                    <a:pt x="13" y="55"/>
                  </a:cubicBezTo>
                  <a:cubicBezTo>
                    <a:pt x="14" y="55"/>
                    <a:pt x="15" y="56"/>
                    <a:pt x="14" y="56"/>
                  </a:cubicBezTo>
                  <a:cubicBezTo>
                    <a:pt x="14" y="55"/>
                    <a:pt x="18" y="55"/>
                    <a:pt x="20" y="55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7"/>
                    <a:pt x="12" y="57"/>
                    <a:pt x="9" y="57"/>
                  </a:cubicBezTo>
                  <a:cubicBezTo>
                    <a:pt x="15" y="58"/>
                    <a:pt x="20" y="56"/>
                    <a:pt x="25" y="58"/>
                  </a:cubicBezTo>
                  <a:cubicBezTo>
                    <a:pt x="21" y="58"/>
                    <a:pt x="16" y="58"/>
                    <a:pt x="12" y="59"/>
                  </a:cubicBezTo>
                  <a:cubicBezTo>
                    <a:pt x="16" y="59"/>
                    <a:pt x="20" y="59"/>
                    <a:pt x="24" y="59"/>
                  </a:cubicBezTo>
                  <a:cubicBezTo>
                    <a:pt x="20" y="61"/>
                    <a:pt x="13" y="60"/>
                    <a:pt x="8" y="61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3" y="63"/>
                    <a:pt x="18" y="62"/>
                    <a:pt x="16" y="63"/>
                  </a:cubicBezTo>
                  <a:cubicBezTo>
                    <a:pt x="16" y="64"/>
                    <a:pt x="10" y="64"/>
                    <a:pt x="7" y="64"/>
                  </a:cubicBezTo>
                  <a:cubicBezTo>
                    <a:pt x="10" y="65"/>
                    <a:pt x="18" y="64"/>
                    <a:pt x="23" y="65"/>
                  </a:cubicBezTo>
                  <a:cubicBezTo>
                    <a:pt x="23" y="67"/>
                    <a:pt x="17" y="65"/>
                    <a:pt x="18" y="6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1" y="67"/>
                    <a:pt x="15" y="68"/>
                    <a:pt x="9" y="68"/>
                  </a:cubicBezTo>
                  <a:cubicBezTo>
                    <a:pt x="10" y="69"/>
                    <a:pt x="12" y="68"/>
                    <a:pt x="13" y="69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0" y="70"/>
                    <a:pt x="19" y="71"/>
                    <a:pt x="18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2"/>
                    <a:pt x="28" y="71"/>
                    <a:pt x="30" y="72"/>
                  </a:cubicBezTo>
                  <a:cubicBezTo>
                    <a:pt x="24" y="72"/>
                    <a:pt x="17" y="72"/>
                    <a:pt x="12" y="73"/>
                  </a:cubicBezTo>
                  <a:cubicBezTo>
                    <a:pt x="16" y="73"/>
                    <a:pt x="21" y="73"/>
                    <a:pt x="25" y="73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74"/>
                    <a:pt x="15" y="74"/>
                    <a:pt x="15" y="7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8" y="76"/>
                    <a:pt x="25" y="75"/>
                    <a:pt x="29" y="76"/>
                  </a:cubicBezTo>
                  <a:cubicBezTo>
                    <a:pt x="24" y="77"/>
                    <a:pt x="18" y="77"/>
                    <a:pt x="13" y="77"/>
                  </a:cubicBezTo>
                  <a:cubicBezTo>
                    <a:pt x="19" y="77"/>
                    <a:pt x="19" y="77"/>
                    <a:pt x="19" y="77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17" y="79"/>
                    <a:pt x="16" y="79"/>
                    <a:pt x="15" y="79"/>
                  </a:cubicBezTo>
                  <a:cubicBezTo>
                    <a:pt x="21" y="79"/>
                    <a:pt x="27" y="79"/>
                    <a:pt x="33" y="80"/>
                  </a:cubicBezTo>
                  <a:cubicBezTo>
                    <a:pt x="30" y="82"/>
                    <a:pt x="26" y="81"/>
                    <a:pt x="23" y="82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4"/>
                    <a:pt x="29" y="84"/>
                    <a:pt x="29" y="84"/>
                  </a:cubicBezTo>
                  <a:cubicBezTo>
                    <a:pt x="30" y="84"/>
                    <a:pt x="30" y="85"/>
                    <a:pt x="32" y="85"/>
                  </a:cubicBezTo>
                  <a:cubicBezTo>
                    <a:pt x="27" y="86"/>
                    <a:pt x="22" y="87"/>
                    <a:pt x="17" y="87"/>
                  </a:cubicBezTo>
                  <a:cubicBezTo>
                    <a:pt x="17" y="87"/>
                    <a:pt x="17" y="87"/>
                    <a:pt x="17" y="87"/>
                  </a:cubicBezTo>
                  <a:cubicBezTo>
                    <a:pt x="20" y="87"/>
                    <a:pt x="24" y="87"/>
                    <a:pt x="26" y="87"/>
                  </a:cubicBezTo>
                  <a:cubicBezTo>
                    <a:pt x="25" y="88"/>
                    <a:pt x="21" y="87"/>
                    <a:pt x="21" y="88"/>
                  </a:cubicBezTo>
                  <a:cubicBezTo>
                    <a:pt x="22" y="88"/>
                    <a:pt x="22" y="88"/>
                    <a:pt x="22" y="88"/>
                  </a:cubicBezTo>
                  <a:cubicBezTo>
                    <a:pt x="20" y="89"/>
                    <a:pt x="16" y="89"/>
                    <a:pt x="14" y="90"/>
                  </a:cubicBezTo>
                  <a:cubicBezTo>
                    <a:pt x="15" y="90"/>
                    <a:pt x="16" y="89"/>
                    <a:pt x="17" y="90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14" y="90"/>
                    <a:pt x="18" y="91"/>
                    <a:pt x="20" y="91"/>
                  </a:cubicBezTo>
                  <a:cubicBezTo>
                    <a:pt x="21" y="92"/>
                    <a:pt x="22" y="91"/>
                    <a:pt x="22" y="92"/>
                  </a:cubicBezTo>
                  <a:cubicBezTo>
                    <a:pt x="12" y="93"/>
                    <a:pt x="12" y="93"/>
                    <a:pt x="12" y="93"/>
                  </a:cubicBezTo>
                  <a:cubicBezTo>
                    <a:pt x="13" y="93"/>
                    <a:pt x="14" y="93"/>
                    <a:pt x="14" y="93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26" y="95"/>
                    <a:pt x="20" y="95"/>
                    <a:pt x="16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4" y="97"/>
                    <a:pt x="20" y="96"/>
                    <a:pt x="18" y="97"/>
                  </a:cubicBezTo>
                  <a:cubicBezTo>
                    <a:pt x="19" y="97"/>
                    <a:pt x="20" y="96"/>
                    <a:pt x="21" y="97"/>
                  </a:cubicBezTo>
                  <a:cubicBezTo>
                    <a:pt x="20" y="97"/>
                    <a:pt x="19" y="98"/>
                    <a:pt x="17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28" y="99"/>
                    <a:pt x="21" y="99"/>
                    <a:pt x="16" y="100"/>
                  </a:cubicBezTo>
                  <a:cubicBezTo>
                    <a:pt x="29" y="100"/>
                    <a:pt x="29" y="100"/>
                    <a:pt x="29" y="100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8" y="100"/>
                    <a:pt x="29" y="101"/>
                    <a:pt x="30" y="101"/>
                  </a:cubicBezTo>
                  <a:cubicBezTo>
                    <a:pt x="27" y="103"/>
                    <a:pt x="22" y="101"/>
                    <a:pt x="19" y="102"/>
                  </a:cubicBezTo>
                  <a:cubicBezTo>
                    <a:pt x="22" y="102"/>
                    <a:pt x="24" y="102"/>
                    <a:pt x="26" y="103"/>
                  </a:cubicBezTo>
                  <a:cubicBezTo>
                    <a:pt x="25" y="104"/>
                    <a:pt x="21" y="103"/>
                    <a:pt x="19" y="104"/>
                  </a:cubicBezTo>
                  <a:cubicBezTo>
                    <a:pt x="22" y="104"/>
                    <a:pt x="25" y="104"/>
                    <a:pt x="27" y="105"/>
                  </a:cubicBezTo>
                  <a:cubicBezTo>
                    <a:pt x="24" y="106"/>
                    <a:pt x="24" y="106"/>
                    <a:pt x="24" y="106"/>
                  </a:cubicBezTo>
                  <a:cubicBezTo>
                    <a:pt x="24" y="106"/>
                    <a:pt x="25" y="106"/>
                    <a:pt x="25" y="106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3" y="107"/>
                    <a:pt x="24" y="107"/>
                    <a:pt x="24" y="107"/>
                  </a:cubicBezTo>
                  <a:cubicBezTo>
                    <a:pt x="24" y="107"/>
                    <a:pt x="24" y="108"/>
                    <a:pt x="23" y="108"/>
                  </a:cubicBezTo>
                  <a:cubicBezTo>
                    <a:pt x="22" y="109"/>
                    <a:pt x="26" y="108"/>
                    <a:pt x="27" y="109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27" y="110"/>
                    <a:pt x="29" y="110"/>
                    <a:pt x="29" y="111"/>
                  </a:cubicBezTo>
                  <a:cubicBezTo>
                    <a:pt x="24" y="113"/>
                    <a:pt x="24" y="113"/>
                    <a:pt x="24" y="113"/>
                  </a:cubicBezTo>
                  <a:cubicBezTo>
                    <a:pt x="24" y="113"/>
                    <a:pt x="24" y="113"/>
                    <a:pt x="24" y="113"/>
                  </a:cubicBezTo>
                  <a:cubicBezTo>
                    <a:pt x="22" y="115"/>
                    <a:pt x="18" y="114"/>
                    <a:pt x="14" y="115"/>
                  </a:cubicBezTo>
                  <a:cubicBezTo>
                    <a:pt x="27" y="114"/>
                    <a:pt x="27" y="114"/>
                    <a:pt x="27" y="114"/>
                  </a:cubicBezTo>
                  <a:cubicBezTo>
                    <a:pt x="30" y="115"/>
                    <a:pt x="27" y="116"/>
                    <a:pt x="27" y="117"/>
                  </a:cubicBezTo>
                  <a:cubicBezTo>
                    <a:pt x="28" y="117"/>
                    <a:pt x="28" y="117"/>
                    <a:pt x="29" y="117"/>
                  </a:cubicBezTo>
                  <a:cubicBezTo>
                    <a:pt x="28" y="117"/>
                    <a:pt x="26" y="117"/>
                    <a:pt x="24" y="117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27" y="119"/>
                    <a:pt x="27" y="119"/>
                    <a:pt x="27" y="119"/>
                  </a:cubicBezTo>
                  <a:cubicBezTo>
                    <a:pt x="27" y="119"/>
                    <a:pt x="28" y="119"/>
                    <a:pt x="29" y="119"/>
                  </a:cubicBezTo>
                  <a:cubicBezTo>
                    <a:pt x="27" y="120"/>
                    <a:pt x="26" y="122"/>
                    <a:pt x="23" y="122"/>
                  </a:cubicBezTo>
                  <a:cubicBezTo>
                    <a:pt x="25" y="122"/>
                    <a:pt x="27" y="122"/>
                    <a:pt x="28" y="123"/>
                  </a:cubicBezTo>
                  <a:cubicBezTo>
                    <a:pt x="27" y="124"/>
                    <a:pt x="25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5" y="124"/>
                    <a:pt x="25" y="124"/>
                    <a:pt x="25" y="124"/>
                  </a:cubicBezTo>
                  <a:cubicBezTo>
                    <a:pt x="26" y="124"/>
                    <a:pt x="26" y="124"/>
                    <a:pt x="27" y="124"/>
                  </a:cubicBezTo>
                  <a:cubicBezTo>
                    <a:pt x="26" y="125"/>
                    <a:pt x="26" y="125"/>
                    <a:pt x="26" y="125"/>
                  </a:cubicBezTo>
                  <a:cubicBezTo>
                    <a:pt x="27" y="125"/>
                    <a:pt x="28" y="125"/>
                    <a:pt x="29" y="125"/>
                  </a:cubicBezTo>
                  <a:cubicBezTo>
                    <a:pt x="29" y="126"/>
                    <a:pt x="28" y="126"/>
                    <a:pt x="27" y="126"/>
                  </a:cubicBezTo>
                  <a:cubicBezTo>
                    <a:pt x="28" y="128"/>
                    <a:pt x="23" y="127"/>
                    <a:pt x="22" y="128"/>
                  </a:cubicBezTo>
                  <a:cubicBezTo>
                    <a:pt x="22" y="128"/>
                    <a:pt x="23" y="127"/>
                    <a:pt x="23" y="128"/>
                  </a:cubicBezTo>
                  <a:cubicBezTo>
                    <a:pt x="21" y="128"/>
                    <a:pt x="21" y="128"/>
                    <a:pt x="21" y="128"/>
                  </a:cubicBezTo>
                  <a:cubicBezTo>
                    <a:pt x="23" y="129"/>
                    <a:pt x="24" y="128"/>
                    <a:pt x="26" y="129"/>
                  </a:cubicBezTo>
                  <a:cubicBezTo>
                    <a:pt x="26" y="129"/>
                    <a:pt x="25" y="129"/>
                    <a:pt x="25" y="129"/>
                  </a:cubicBezTo>
                  <a:cubicBezTo>
                    <a:pt x="29" y="130"/>
                    <a:pt x="29" y="130"/>
                    <a:pt x="29" y="130"/>
                  </a:cubicBezTo>
                  <a:cubicBezTo>
                    <a:pt x="27" y="131"/>
                    <a:pt x="27" y="131"/>
                    <a:pt x="27" y="131"/>
                  </a:cubicBezTo>
                  <a:cubicBezTo>
                    <a:pt x="28" y="131"/>
                    <a:pt x="29" y="131"/>
                    <a:pt x="29" y="132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28" y="132"/>
                    <a:pt x="28" y="132"/>
                    <a:pt x="28" y="132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27" y="133"/>
                    <a:pt x="26" y="133"/>
                    <a:pt x="25" y="133"/>
                  </a:cubicBezTo>
                  <a:cubicBezTo>
                    <a:pt x="25" y="133"/>
                    <a:pt x="26" y="133"/>
                    <a:pt x="27" y="133"/>
                  </a:cubicBezTo>
                  <a:cubicBezTo>
                    <a:pt x="26" y="134"/>
                    <a:pt x="26" y="134"/>
                    <a:pt x="26" y="134"/>
                  </a:cubicBezTo>
                  <a:cubicBezTo>
                    <a:pt x="30" y="134"/>
                    <a:pt x="30" y="134"/>
                    <a:pt x="30" y="134"/>
                  </a:cubicBezTo>
                  <a:cubicBezTo>
                    <a:pt x="25" y="135"/>
                    <a:pt x="25" y="135"/>
                    <a:pt x="25" y="135"/>
                  </a:cubicBezTo>
                  <a:cubicBezTo>
                    <a:pt x="27" y="135"/>
                    <a:pt x="29" y="135"/>
                    <a:pt x="30" y="136"/>
                  </a:cubicBezTo>
                  <a:cubicBezTo>
                    <a:pt x="30" y="136"/>
                    <a:pt x="29" y="136"/>
                    <a:pt x="29" y="136"/>
                  </a:cubicBezTo>
                  <a:cubicBezTo>
                    <a:pt x="30" y="136"/>
                    <a:pt x="31" y="136"/>
                    <a:pt x="32" y="136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9" y="138"/>
                    <a:pt x="29" y="138"/>
                    <a:pt x="29" y="138"/>
                  </a:cubicBezTo>
                  <a:cubicBezTo>
                    <a:pt x="29" y="138"/>
                    <a:pt x="29" y="138"/>
                    <a:pt x="29" y="138"/>
                  </a:cubicBezTo>
                  <a:cubicBezTo>
                    <a:pt x="31" y="139"/>
                    <a:pt x="31" y="139"/>
                    <a:pt x="31" y="139"/>
                  </a:cubicBezTo>
                  <a:cubicBezTo>
                    <a:pt x="31" y="139"/>
                    <a:pt x="31" y="140"/>
                    <a:pt x="30" y="140"/>
                  </a:cubicBezTo>
                  <a:cubicBezTo>
                    <a:pt x="31" y="140"/>
                    <a:pt x="32" y="140"/>
                    <a:pt x="32" y="140"/>
                  </a:cubicBezTo>
                  <a:cubicBezTo>
                    <a:pt x="30" y="141"/>
                    <a:pt x="28" y="141"/>
                    <a:pt x="26" y="141"/>
                  </a:cubicBezTo>
                  <a:cubicBezTo>
                    <a:pt x="32" y="141"/>
                    <a:pt x="32" y="141"/>
                    <a:pt x="32" y="141"/>
                  </a:cubicBezTo>
                  <a:cubicBezTo>
                    <a:pt x="28" y="142"/>
                    <a:pt x="25" y="143"/>
                    <a:pt x="22" y="143"/>
                  </a:cubicBezTo>
                  <a:cubicBezTo>
                    <a:pt x="25" y="143"/>
                    <a:pt x="25" y="143"/>
                    <a:pt x="25" y="143"/>
                  </a:cubicBezTo>
                  <a:cubicBezTo>
                    <a:pt x="25" y="143"/>
                    <a:pt x="24" y="144"/>
                    <a:pt x="24" y="144"/>
                  </a:cubicBezTo>
                  <a:cubicBezTo>
                    <a:pt x="28" y="143"/>
                    <a:pt x="31" y="144"/>
                    <a:pt x="34" y="144"/>
                  </a:cubicBezTo>
                  <a:cubicBezTo>
                    <a:pt x="29" y="145"/>
                    <a:pt x="29" y="145"/>
                    <a:pt x="29" y="145"/>
                  </a:cubicBezTo>
                  <a:cubicBezTo>
                    <a:pt x="33" y="145"/>
                    <a:pt x="33" y="145"/>
                    <a:pt x="33" y="145"/>
                  </a:cubicBezTo>
                  <a:cubicBezTo>
                    <a:pt x="32" y="146"/>
                    <a:pt x="31" y="146"/>
                    <a:pt x="30" y="146"/>
                  </a:cubicBezTo>
                  <a:cubicBezTo>
                    <a:pt x="37" y="146"/>
                    <a:pt x="37" y="146"/>
                    <a:pt x="37" y="146"/>
                  </a:cubicBezTo>
                  <a:cubicBezTo>
                    <a:pt x="34" y="147"/>
                    <a:pt x="31" y="147"/>
                    <a:pt x="28" y="148"/>
                  </a:cubicBezTo>
                  <a:cubicBezTo>
                    <a:pt x="36" y="148"/>
                    <a:pt x="36" y="148"/>
                    <a:pt x="36" y="148"/>
                  </a:cubicBezTo>
                  <a:cubicBezTo>
                    <a:pt x="36" y="148"/>
                    <a:pt x="36" y="148"/>
                    <a:pt x="36" y="148"/>
                  </a:cubicBezTo>
                  <a:cubicBezTo>
                    <a:pt x="40" y="148"/>
                    <a:pt x="40" y="148"/>
                    <a:pt x="40" y="148"/>
                  </a:cubicBezTo>
                  <a:cubicBezTo>
                    <a:pt x="40" y="148"/>
                    <a:pt x="40" y="148"/>
                    <a:pt x="40" y="148"/>
                  </a:cubicBezTo>
                  <a:cubicBezTo>
                    <a:pt x="36" y="148"/>
                    <a:pt x="36" y="148"/>
                    <a:pt x="36" y="148"/>
                  </a:cubicBezTo>
                  <a:cubicBezTo>
                    <a:pt x="34" y="149"/>
                    <a:pt x="31" y="148"/>
                    <a:pt x="29" y="149"/>
                  </a:cubicBezTo>
                  <a:cubicBezTo>
                    <a:pt x="30" y="149"/>
                    <a:pt x="31" y="149"/>
                    <a:pt x="31" y="149"/>
                  </a:cubicBezTo>
                  <a:cubicBezTo>
                    <a:pt x="32" y="149"/>
                    <a:pt x="32" y="149"/>
                    <a:pt x="32" y="149"/>
                  </a:cubicBezTo>
                  <a:cubicBezTo>
                    <a:pt x="32" y="150"/>
                    <a:pt x="32" y="150"/>
                    <a:pt x="32" y="150"/>
                  </a:cubicBezTo>
                  <a:cubicBezTo>
                    <a:pt x="33" y="150"/>
                    <a:pt x="36" y="149"/>
                    <a:pt x="36" y="150"/>
                  </a:cubicBezTo>
                  <a:cubicBezTo>
                    <a:pt x="38" y="150"/>
                    <a:pt x="38" y="150"/>
                    <a:pt x="38" y="150"/>
                  </a:cubicBezTo>
                  <a:cubicBezTo>
                    <a:pt x="38" y="150"/>
                    <a:pt x="39" y="151"/>
                    <a:pt x="39" y="151"/>
                  </a:cubicBezTo>
                  <a:cubicBezTo>
                    <a:pt x="40" y="151"/>
                    <a:pt x="41" y="151"/>
                    <a:pt x="42" y="151"/>
                  </a:cubicBezTo>
                  <a:cubicBezTo>
                    <a:pt x="41" y="152"/>
                    <a:pt x="40" y="152"/>
                    <a:pt x="39" y="152"/>
                  </a:cubicBezTo>
                  <a:cubicBezTo>
                    <a:pt x="37" y="152"/>
                    <a:pt x="35" y="151"/>
                    <a:pt x="34" y="150"/>
                  </a:cubicBezTo>
                  <a:cubicBezTo>
                    <a:pt x="34" y="151"/>
                    <a:pt x="34" y="151"/>
                    <a:pt x="34" y="151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3" y="152"/>
                    <a:pt x="32" y="152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36" y="153"/>
                    <a:pt x="36" y="153"/>
                    <a:pt x="36" y="153"/>
                  </a:cubicBezTo>
                  <a:cubicBezTo>
                    <a:pt x="38" y="153"/>
                    <a:pt x="38" y="153"/>
                    <a:pt x="38" y="153"/>
                  </a:cubicBezTo>
                  <a:cubicBezTo>
                    <a:pt x="38" y="153"/>
                    <a:pt x="39" y="153"/>
                    <a:pt x="39" y="154"/>
                  </a:cubicBezTo>
                  <a:cubicBezTo>
                    <a:pt x="35" y="154"/>
                    <a:pt x="31" y="154"/>
                    <a:pt x="28" y="155"/>
                  </a:cubicBezTo>
                  <a:cubicBezTo>
                    <a:pt x="39" y="154"/>
                    <a:pt x="50" y="154"/>
                    <a:pt x="61" y="153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2" y="152"/>
                    <a:pt x="45" y="153"/>
                    <a:pt x="46" y="152"/>
                  </a:cubicBezTo>
                  <a:cubicBezTo>
                    <a:pt x="45" y="152"/>
                    <a:pt x="44" y="153"/>
                    <a:pt x="43" y="152"/>
                  </a:cubicBezTo>
                  <a:cubicBezTo>
                    <a:pt x="50" y="151"/>
                    <a:pt x="50" y="151"/>
                    <a:pt x="50" y="151"/>
                  </a:cubicBezTo>
                  <a:cubicBezTo>
                    <a:pt x="48" y="151"/>
                    <a:pt x="46" y="152"/>
                    <a:pt x="45" y="151"/>
                  </a:cubicBezTo>
                  <a:cubicBezTo>
                    <a:pt x="47" y="151"/>
                    <a:pt x="48" y="149"/>
                    <a:pt x="49" y="151"/>
                  </a:cubicBezTo>
                  <a:cubicBezTo>
                    <a:pt x="51" y="151"/>
                    <a:pt x="54" y="151"/>
                    <a:pt x="55" y="150"/>
                  </a:cubicBezTo>
                  <a:cubicBezTo>
                    <a:pt x="62" y="152"/>
                    <a:pt x="71" y="150"/>
                    <a:pt x="78" y="151"/>
                  </a:cubicBezTo>
                  <a:cubicBezTo>
                    <a:pt x="79" y="152"/>
                    <a:pt x="79" y="152"/>
                    <a:pt x="79" y="152"/>
                  </a:cubicBezTo>
                  <a:cubicBezTo>
                    <a:pt x="81" y="150"/>
                    <a:pt x="88" y="152"/>
                    <a:pt x="93" y="152"/>
                  </a:cubicBezTo>
                  <a:cubicBezTo>
                    <a:pt x="93" y="152"/>
                    <a:pt x="94" y="152"/>
                    <a:pt x="94" y="152"/>
                  </a:cubicBezTo>
                  <a:cubicBezTo>
                    <a:pt x="94" y="152"/>
                    <a:pt x="94" y="152"/>
                    <a:pt x="94" y="152"/>
                  </a:cubicBezTo>
                  <a:cubicBezTo>
                    <a:pt x="100" y="153"/>
                    <a:pt x="110" y="152"/>
                    <a:pt x="115" y="153"/>
                  </a:cubicBezTo>
                  <a:cubicBezTo>
                    <a:pt x="113" y="153"/>
                    <a:pt x="111" y="154"/>
                    <a:pt x="109" y="154"/>
                  </a:cubicBezTo>
                  <a:cubicBezTo>
                    <a:pt x="116" y="154"/>
                    <a:pt x="116" y="154"/>
                    <a:pt x="116" y="154"/>
                  </a:cubicBezTo>
                  <a:cubicBezTo>
                    <a:pt x="116" y="154"/>
                    <a:pt x="116" y="154"/>
                    <a:pt x="116" y="154"/>
                  </a:cubicBezTo>
                  <a:cubicBezTo>
                    <a:pt x="120" y="155"/>
                    <a:pt x="123" y="153"/>
                    <a:pt x="127" y="154"/>
                  </a:cubicBezTo>
                  <a:cubicBezTo>
                    <a:pt x="124" y="155"/>
                    <a:pt x="121" y="156"/>
                    <a:pt x="118" y="156"/>
                  </a:cubicBezTo>
                  <a:cubicBezTo>
                    <a:pt x="118" y="156"/>
                    <a:pt x="118" y="156"/>
                    <a:pt x="118" y="156"/>
                  </a:cubicBezTo>
                  <a:cubicBezTo>
                    <a:pt x="118" y="157"/>
                    <a:pt x="117" y="156"/>
                    <a:pt x="116" y="157"/>
                  </a:cubicBezTo>
                  <a:cubicBezTo>
                    <a:pt x="116" y="156"/>
                    <a:pt x="116" y="156"/>
                    <a:pt x="116" y="156"/>
                  </a:cubicBezTo>
                  <a:cubicBezTo>
                    <a:pt x="114" y="156"/>
                    <a:pt x="112" y="156"/>
                    <a:pt x="111" y="157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3" y="159"/>
                    <a:pt x="97" y="158"/>
                    <a:pt x="101" y="159"/>
                  </a:cubicBezTo>
                  <a:cubicBezTo>
                    <a:pt x="99" y="159"/>
                    <a:pt x="96" y="160"/>
                    <a:pt x="94" y="160"/>
                  </a:cubicBezTo>
                  <a:cubicBezTo>
                    <a:pt x="97" y="161"/>
                    <a:pt x="99" y="159"/>
                    <a:pt x="101" y="160"/>
                  </a:cubicBezTo>
                  <a:cubicBezTo>
                    <a:pt x="102" y="159"/>
                    <a:pt x="103" y="159"/>
                    <a:pt x="103" y="159"/>
                  </a:cubicBezTo>
                  <a:cubicBezTo>
                    <a:pt x="102" y="159"/>
                    <a:pt x="101" y="159"/>
                    <a:pt x="101" y="158"/>
                  </a:cubicBezTo>
                  <a:cubicBezTo>
                    <a:pt x="101" y="158"/>
                    <a:pt x="103" y="158"/>
                    <a:pt x="104" y="158"/>
                  </a:cubicBezTo>
                  <a:cubicBezTo>
                    <a:pt x="108" y="159"/>
                    <a:pt x="101" y="159"/>
                    <a:pt x="103" y="161"/>
                  </a:cubicBezTo>
                  <a:cubicBezTo>
                    <a:pt x="101" y="161"/>
                    <a:pt x="96" y="160"/>
                    <a:pt x="93" y="161"/>
                  </a:cubicBezTo>
                  <a:cubicBezTo>
                    <a:pt x="96" y="161"/>
                    <a:pt x="98" y="160"/>
                    <a:pt x="100" y="161"/>
                  </a:cubicBezTo>
                  <a:cubicBezTo>
                    <a:pt x="98" y="162"/>
                    <a:pt x="98" y="162"/>
                    <a:pt x="98" y="162"/>
                  </a:cubicBezTo>
                  <a:cubicBezTo>
                    <a:pt x="101" y="162"/>
                    <a:pt x="105" y="161"/>
                    <a:pt x="108" y="162"/>
                  </a:cubicBezTo>
                  <a:cubicBezTo>
                    <a:pt x="104" y="163"/>
                    <a:pt x="98" y="162"/>
                    <a:pt x="94" y="163"/>
                  </a:cubicBezTo>
                  <a:cubicBezTo>
                    <a:pt x="98" y="163"/>
                    <a:pt x="101" y="162"/>
                    <a:pt x="105" y="163"/>
                  </a:cubicBezTo>
                  <a:cubicBezTo>
                    <a:pt x="100" y="163"/>
                    <a:pt x="100" y="163"/>
                    <a:pt x="100" y="163"/>
                  </a:cubicBezTo>
                  <a:cubicBezTo>
                    <a:pt x="103" y="163"/>
                    <a:pt x="103" y="163"/>
                    <a:pt x="103" y="163"/>
                  </a:cubicBezTo>
                  <a:cubicBezTo>
                    <a:pt x="103" y="163"/>
                    <a:pt x="104" y="164"/>
                    <a:pt x="104" y="164"/>
                  </a:cubicBezTo>
                  <a:cubicBezTo>
                    <a:pt x="104" y="163"/>
                    <a:pt x="104" y="163"/>
                    <a:pt x="104" y="163"/>
                  </a:cubicBezTo>
                  <a:cubicBezTo>
                    <a:pt x="104" y="163"/>
                    <a:pt x="105" y="163"/>
                    <a:pt x="106" y="163"/>
                  </a:cubicBezTo>
                  <a:cubicBezTo>
                    <a:pt x="106" y="163"/>
                    <a:pt x="106" y="163"/>
                    <a:pt x="107" y="163"/>
                  </a:cubicBezTo>
                  <a:cubicBezTo>
                    <a:pt x="105" y="163"/>
                    <a:pt x="105" y="163"/>
                    <a:pt x="105" y="163"/>
                  </a:cubicBezTo>
                  <a:cubicBezTo>
                    <a:pt x="105" y="163"/>
                    <a:pt x="105" y="163"/>
                    <a:pt x="105" y="163"/>
                  </a:cubicBezTo>
                  <a:cubicBezTo>
                    <a:pt x="107" y="162"/>
                    <a:pt x="107" y="162"/>
                    <a:pt x="107" y="162"/>
                  </a:cubicBezTo>
                  <a:cubicBezTo>
                    <a:pt x="107" y="163"/>
                    <a:pt x="107" y="163"/>
                    <a:pt x="107" y="163"/>
                  </a:cubicBezTo>
                  <a:cubicBezTo>
                    <a:pt x="109" y="163"/>
                    <a:pt x="110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0" y="163"/>
                    <a:pt x="110" y="163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2" y="162"/>
                    <a:pt x="112" y="162"/>
                    <a:pt x="112" y="162"/>
                  </a:cubicBezTo>
                  <a:cubicBezTo>
                    <a:pt x="112" y="162"/>
                    <a:pt x="112" y="162"/>
                    <a:pt x="112" y="162"/>
                  </a:cubicBezTo>
                  <a:cubicBezTo>
                    <a:pt x="113" y="162"/>
                    <a:pt x="115" y="161"/>
                    <a:pt x="115" y="162"/>
                  </a:cubicBezTo>
                  <a:cubicBezTo>
                    <a:pt x="115" y="162"/>
                    <a:pt x="115" y="162"/>
                    <a:pt x="114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6" y="163"/>
                    <a:pt x="116" y="163"/>
                    <a:pt x="116" y="163"/>
                  </a:cubicBezTo>
                  <a:cubicBezTo>
                    <a:pt x="118" y="163"/>
                    <a:pt x="119" y="163"/>
                    <a:pt x="120" y="163"/>
                  </a:cubicBezTo>
                  <a:cubicBezTo>
                    <a:pt x="119" y="164"/>
                    <a:pt x="119" y="164"/>
                    <a:pt x="119" y="164"/>
                  </a:cubicBezTo>
                  <a:cubicBezTo>
                    <a:pt x="117" y="164"/>
                    <a:pt x="115" y="165"/>
                    <a:pt x="114" y="165"/>
                  </a:cubicBezTo>
                  <a:cubicBezTo>
                    <a:pt x="115" y="165"/>
                    <a:pt x="117" y="165"/>
                    <a:pt x="118" y="165"/>
                  </a:cubicBezTo>
                  <a:cubicBezTo>
                    <a:pt x="111" y="168"/>
                    <a:pt x="104" y="166"/>
                    <a:pt x="96" y="168"/>
                  </a:cubicBezTo>
                  <a:cubicBezTo>
                    <a:pt x="105" y="169"/>
                    <a:pt x="114" y="166"/>
                    <a:pt x="124" y="167"/>
                  </a:cubicBezTo>
                  <a:cubicBezTo>
                    <a:pt x="116" y="168"/>
                    <a:pt x="116" y="168"/>
                    <a:pt x="116" y="168"/>
                  </a:cubicBezTo>
                  <a:cubicBezTo>
                    <a:pt x="122" y="169"/>
                    <a:pt x="122" y="169"/>
                    <a:pt x="122" y="169"/>
                  </a:cubicBezTo>
                  <a:cubicBezTo>
                    <a:pt x="114" y="170"/>
                    <a:pt x="105" y="171"/>
                    <a:pt x="98" y="172"/>
                  </a:cubicBezTo>
                  <a:cubicBezTo>
                    <a:pt x="104" y="172"/>
                    <a:pt x="110" y="170"/>
                    <a:pt x="116" y="171"/>
                  </a:cubicBezTo>
                  <a:cubicBezTo>
                    <a:pt x="104" y="172"/>
                    <a:pt x="92" y="173"/>
                    <a:pt x="78" y="174"/>
                  </a:cubicBezTo>
                  <a:cubicBezTo>
                    <a:pt x="78" y="174"/>
                    <a:pt x="78" y="174"/>
                    <a:pt x="78" y="174"/>
                  </a:cubicBezTo>
                  <a:cubicBezTo>
                    <a:pt x="81" y="174"/>
                    <a:pt x="85" y="174"/>
                    <a:pt x="88" y="173"/>
                  </a:cubicBezTo>
                  <a:cubicBezTo>
                    <a:pt x="89" y="174"/>
                    <a:pt x="90" y="174"/>
                    <a:pt x="90" y="175"/>
                  </a:cubicBezTo>
                  <a:cubicBezTo>
                    <a:pt x="82" y="175"/>
                    <a:pt x="75" y="176"/>
                    <a:pt x="67" y="176"/>
                  </a:cubicBezTo>
                  <a:cubicBezTo>
                    <a:pt x="70" y="175"/>
                    <a:pt x="74" y="176"/>
                    <a:pt x="77" y="174"/>
                  </a:cubicBezTo>
                  <a:cubicBezTo>
                    <a:pt x="62" y="174"/>
                    <a:pt x="62" y="174"/>
                    <a:pt x="62" y="174"/>
                  </a:cubicBezTo>
                  <a:cubicBezTo>
                    <a:pt x="72" y="173"/>
                    <a:pt x="72" y="173"/>
                    <a:pt x="72" y="173"/>
                  </a:cubicBezTo>
                  <a:cubicBezTo>
                    <a:pt x="67" y="174"/>
                    <a:pt x="62" y="175"/>
                    <a:pt x="57" y="174"/>
                  </a:cubicBezTo>
                  <a:cubicBezTo>
                    <a:pt x="65" y="172"/>
                    <a:pt x="65" y="172"/>
                    <a:pt x="65" y="172"/>
                  </a:cubicBezTo>
                  <a:cubicBezTo>
                    <a:pt x="58" y="172"/>
                    <a:pt x="52" y="173"/>
                    <a:pt x="44" y="172"/>
                  </a:cubicBezTo>
                  <a:cubicBezTo>
                    <a:pt x="48" y="172"/>
                    <a:pt x="53" y="172"/>
                    <a:pt x="56" y="171"/>
                  </a:cubicBezTo>
                  <a:cubicBezTo>
                    <a:pt x="56" y="171"/>
                    <a:pt x="56" y="171"/>
                    <a:pt x="55" y="171"/>
                  </a:cubicBezTo>
                  <a:cubicBezTo>
                    <a:pt x="56" y="170"/>
                    <a:pt x="57" y="171"/>
                    <a:pt x="59" y="171"/>
                  </a:cubicBezTo>
                  <a:cubicBezTo>
                    <a:pt x="50" y="170"/>
                    <a:pt x="50" y="170"/>
                    <a:pt x="50" y="170"/>
                  </a:cubicBezTo>
                  <a:cubicBezTo>
                    <a:pt x="50" y="170"/>
                    <a:pt x="50" y="170"/>
                    <a:pt x="50" y="170"/>
                  </a:cubicBezTo>
                  <a:cubicBezTo>
                    <a:pt x="48" y="170"/>
                    <a:pt x="46" y="170"/>
                    <a:pt x="45" y="170"/>
                  </a:cubicBezTo>
                  <a:cubicBezTo>
                    <a:pt x="50" y="170"/>
                    <a:pt x="54" y="169"/>
                    <a:pt x="58" y="169"/>
                  </a:cubicBezTo>
                  <a:cubicBezTo>
                    <a:pt x="57" y="169"/>
                    <a:pt x="57" y="167"/>
                    <a:pt x="55" y="168"/>
                  </a:cubicBezTo>
                  <a:cubicBezTo>
                    <a:pt x="54" y="168"/>
                    <a:pt x="54" y="168"/>
                    <a:pt x="54" y="167"/>
                  </a:cubicBezTo>
                  <a:cubicBezTo>
                    <a:pt x="53" y="167"/>
                    <a:pt x="51" y="167"/>
                    <a:pt x="50" y="167"/>
                  </a:cubicBezTo>
                  <a:cubicBezTo>
                    <a:pt x="54" y="165"/>
                    <a:pt x="59" y="166"/>
                    <a:pt x="63" y="165"/>
                  </a:cubicBezTo>
                  <a:cubicBezTo>
                    <a:pt x="57" y="165"/>
                    <a:pt x="51" y="166"/>
                    <a:pt x="45" y="165"/>
                  </a:cubicBezTo>
                  <a:cubicBezTo>
                    <a:pt x="52" y="165"/>
                    <a:pt x="52" y="165"/>
                    <a:pt x="52" y="165"/>
                  </a:cubicBezTo>
                  <a:cubicBezTo>
                    <a:pt x="51" y="165"/>
                    <a:pt x="51" y="165"/>
                    <a:pt x="50" y="164"/>
                  </a:cubicBezTo>
                  <a:cubicBezTo>
                    <a:pt x="51" y="164"/>
                    <a:pt x="51" y="164"/>
                    <a:pt x="51" y="164"/>
                  </a:cubicBezTo>
                  <a:cubicBezTo>
                    <a:pt x="53" y="164"/>
                    <a:pt x="55" y="164"/>
                    <a:pt x="56" y="165"/>
                  </a:cubicBezTo>
                  <a:cubicBezTo>
                    <a:pt x="57" y="165"/>
                    <a:pt x="58" y="165"/>
                    <a:pt x="58" y="164"/>
                  </a:cubicBezTo>
                  <a:cubicBezTo>
                    <a:pt x="57" y="164"/>
                    <a:pt x="57" y="165"/>
                    <a:pt x="56" y="164"/>
                  </a:cubicBezTo>
                  <a:cubicBezTo>
                    <a:pt x="59" y="163"/>
                    <a:pt x="59" y="163"/>
                    <a:pt x="59" y="163"/>
                  </a:cubicBezTo>
                  <a:cubicBezTo>
                    <a:pt x="56" y="163"/>
                    <a:pt x="50" y="164"/>
                    <a:pt x="46" y="163"/>
                  </a:cubicBezTo>
                  <a:cubicBezTo>
                    <a:pt x="60" y="162"/>
                    <a:pt x="60" y="162"/>
                    <a:pt x="60" y="162"/>
                  </a:cubicBezTo>
                  <a:cubicBezTo>
                    <a:pt x="53" y="162"/>
                    <a:pt x="53" y="162"/>
                    <a:pt x="53" y="162"/>
                  </a:cubicBezTo>
                  <a:cubicBezTo>
                    <a:pt x="53" y="161"/>
                    <a:pt x="53" y="161"/>
                    <a:pt x="53" y="161"/>
                  </a:cubicBezTo>
                  <a:cubicBezTo>
                    <a:pt x="51" y="161"/>
                    <a:pt x="51" y="161"/>
                    <a:pt x="51" y="161"/>
                  </a:cubicBezTo>
                  <a:cubicBezTo>
                    <a:pt x="50" y="161"/>
                    <a:pt x="50" y="161"/>
                    <a:pt x="50" y="161"/>
                  </a:cubicBezTo>
                  <a:cubicBezTo>
                    <a:pt x="37" y="160"/>
                    <a:pt x="37" y="160"/>
                    <a:pt x="37" y="160"/>
                  </a:cubicBezTo>
                  <a:cubicBezTo>
                    <a:pt x="46" y="160"/>
                    <a:pt x="46" y="160"/>
                    <a:pt x="46" y="160"/>
                  </a:cubicBezTo>
                  <a:cubicBezTo>
                    <a:pt x="45" y="160"/>
                    <a:pt x="43" y="160"/>
                    <a:pt x="43" y="159"/>
                  </a:cubicBezTo>
                  <a:cubicBezTo>
                    <a:pt x="43" y="159"/>
                    <a:pt x="43" y="159"/>
                    <a:pt x="43" y="159"/>
                  </a:cubicBezTo>
                  <a:cubicBezTo>
                    <a:pt x="42" y="159"/>
                    <a:pt x="42" y="159"/>
                    <a:pt x="42" y="159"/>
                  </a:cubicBezTo>
                  <a:cubicBezTo>
                    <a:pt x="44" y="158"/>
                    <a:pt x="48" y="159"/>
                    <a:pt x="50" y="158"/>
                  </a:cubicBezTo>
                  <a:cubicBezTo>
                    <a:pt x="49" y="158"/>
                    <a:pt x="47" y="158"/>
                    <a:pt x="46" y="158"/>
                  </a:cubicBezTo>
                  <a:cubicBezTo>
                    <a:pt x="51" y="156"/>
                    <a:pt x="57" y="157"/>
                    <a:pt x="62" y="157"/>
                  </a:cubicBezTo>
                  <a:cubicBezTo>
                    <a:pt x="57" y="157"/>
                    <a:pt x="46" y="157"/>
                    <a:pt x="40" y="157"/>
                  </a:cubicBezTo>
                  <a:cubicBezTo>
                    <a:pt x="42" y="156"/>
                    <a:pt x="47" y="156"/>
                    <a:pt x="49" y="155"/>
                  </a:cubicBezTo>
                  <a:cubicBezTo>
                    <a:pt x="45" y="156"/>
                    <a:pt x="41" y="154"/>
                    <a:pt x="37" y="155"/>
                  </a:cubicBezTo>
                  <a:cubicBezTo>
                    <a:pt x="35" y="156"/>
                    <a:pt x="36" y="157"/>
                    <a:pt x="38" y="157"/>
                  </a:cubicBezTo>
                  <a:cubicBezTo>
                    <a:pt x="33" y="157"/>
                    <a:pt x="27" y="157"/>
                    <a:pt x="23" y="158"/>
                  </a:cubicBezTo>
                  <a:cubicBezTo>
                    <a:pt x="28" y="158"/>
                    <a:pt x="31" y="159"/>
                    <a:pt x="35" y="158"/>
                  </a:cubicBezTo>
                  <a:cubicBezTo>
                    <a:pt x="37" y="158"/>
                    <a:pt x="37" y="159"/>
                    <a:pt x="36" y="159"/>
                  </a:cubicBezTo>
                  <a:cubicBezTo>
                    <a:pt x="37" y="159"/>
                    <a:pt x="38" y="160"/>
                    <a:pt x="39" y="160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5" y="161"/>
                    <a:pt x="36" y="160"/>
                    <a:pt x="37" y="161"/>
                  </a:cubicBezTo>
                  <a:cubicBezTo>
                    <a:pt x="30" y="162"/>
                    <a:pt x="30" y="162"/>
                    <a:pt x="30" y="162"/>
                  </a:cubicBezTo>
                  <a:cubicBezTo>
                    <a:pt x="31" y="162"/>
                    <a:pt x="31" y="162"/>
                    <a:pt x="32" y="162"/>
                  </a:cubicBezTo>
                  <a:cubicBezTo>
                    <a:pt x="31" y="162"/>
                    <a:pt x="30" y="164"/>
                    <a:pt x="28" y="164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31" y="164"/>
                    <a:pt x="31" y="165"/>
                    <a:pt x="30" y="165"/>
                  </a:cubicBezTo>
                  <a:cubicBezTo>
                    <a:pt x="31" y="165"/>
                    <a:pt x="32" y="165"/>
                    <a:pt x="32" y="165"/>
                  </a:cubicBezTo>
                  <a:cubicBezTo>
                    <a:pt x="32" y="165"/>
                    <a:pt x="32" y="165"/>
                    <a:pt x="32" y="165"/>
                  </a:cubicBezTo>
                  <a:cubicBezTo>
                    <a:pt x="37" y="166"/>
                    <a:pt x="37" y="166"/>
                    <a:pt x="37" y="166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3" y="167"/>
                    <a:pt x="33" y="167"/>
                    <a:pt x="33" y="167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3" y="167"/>
                    <a:pt x="34" y="168"/>
                    <a:pt x="36" y="168"/>
                  </a:cubicBezTo>
                  <a:cubicBezTo>
                    <a:pt x="34" y="169"/>
                    <a:pt x="32" y="169"/>
                    <a:pt x="31" y="169"/>
                  </a:cubicBezTo>
                  <a:cubicBezTo>
                    <a:pt x="31" y="170"/>
                    <a:pt x="28" y="169"/>
                    <a:pt x="28" y="170"/>
                  </a:cubicBezTo>
                  <a:cubicBezTo>
                    <a:pt x="30" y="171"/>
                    <a:pt x="33" y="169"/>
                    <a:pt x="34" y="171"/>
                  </a:cubicBezTo>
                  <a:cubicBezTo>
                    <a:pt x="33" y="171"/>
                    <a:pt x="32" y="172"/>
                    <a:pt x="31" y="172"/>
                  </a:cubicBezTo>
                  <a:cubicBezTo>
                    <a:pt x="37" y="173"/>
                    <a:pt x="37" y="173"/>
                    <a:pt x="37" y="173"/>
                  </a:cubicBezTo>
                  <a:cubicBezTo>
                    <a:pt x="34" y="173"/>
                    <a:pt x="32" y="173"/>
                    <a:pt x="29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0" y="174"/>
                    <a:pt x="30" y="174"/>
                    <a:pt x="29" y="174"/>
                  </a:cubicBezTo>
                  <a:cubicBezTo>
                    <a:pt x="33" y="175"/>
                    <a:pt x="33" y="175"/>
                    <a:pt x="33" y="175"/>
                  </a:cubicBezTo>
                  <a:cubicBezTo>
                    <a:pt x="33" y="176"/>
                    <a:pt x="30" y="175"/>
                    <a:pt x="29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4" y="178"/>
                    <a:pt x="25" y="178"/>
                    <a:pt x="26" y="178"/>
                  </a:cubicBezTo>
                  <a:cubicBezTo>
                    <a:pt x="26" y="179"/>
                    <a:pt x="25" y="179"/>
                    <a:pt x="24" y="179"/>
                  </a:cubicBezTo>
                  <a:cubicBezTo>
                    <a:pt x="27" y="179"/>
                    <a:pt x="27" y="179"/>
                    <a:pt x="27" y="179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6" y="180"/>
                    <a:pt x="26" y="180"/>
                    <a:pt x="27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8" y="181"/>
                    <a:pt x="28" y="181"/>
                    <a:pt x="28" y="182"/>
                  </a:cubicBezTo>
                  <a:cubicBezTo>
                    <a:pt x="27" y="182"/>
                    <a:pt x="27" y="182"/>
                    <a:pt x="27" y="182"/>
                  </a:cubicBezTo>
                  <a:cubicBezTo>
                    <a:pt x="29" y="182"/>
                    <a:pt x="31" y="182"/>
                    <a:pt x="32" y="182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1" y="184"/>
                    <a:pt x="26" y="184"/>
                    <a:pt x="25" y="185"/>
                  </a:cubicBezTo>
                  <a:cubicBezTo>
                    <a:pt x="26" y="185"/>
                    <a:pt x="28" y="185"/>
                    <a:pt x="29" y="186"/>
                  </a:cubicBezTo>
                  <a:cubicBezTo>
                    <a:pt x="33" y="186"/>
                    <a:pt x="38" y="185"/>
                    <a:pt x="41" y="187"/>
                  </a:cubicBezTo>
                  <a:cubicBezTo>
                    <a:pt x="52" y="187"/>
                    <a:pt x="63" y="187"/>
                    <a:pt x="72" y="185"/>
                  </a:cubicBezTo>
                  <a:cubicBezTo>
                    <a:pt x="71" y="185"/>
                    <a:pt x="70" y="185"/>
                    <a:pt x="69" y="185"/>
                  </a:cubicBezTo>
                  <a:cubicBezTo>
                    <a:pt x="71" y="185"/>
                    <a:pt x="74" y="184"/>
                    <a:pt x="77" y="184"/>
                  </a:cubicBezTo>
                  <a:cubicBezTo>
                    <a:pt x="80" y="183"/>
                    <a:pt x="87" y="184"/>
                    <a:pt x="90" y="183"/>
                  </a:cubicBezTo>
                  <a:cubicBezTo>
                    <a:pt x="95" y="184"/>
                    <a:pt x="102" y="182"/>
                    <a:pt x="106" y="183"/>
                  </a:cubicBezTo>
                  <a:cubicBezTo>
                    <a:pt x="106" y="183"/>
                    <a:pt x="106" y="183"/>
                    <a:pt x="106" y="183"/>
                  </a:cubicBezTo>
                  <a:cubicBezTo>
                    <a:pt x="106" y="183"/>
                    <a:pt x="106" y="183"/>
                    <a:pt x="105" y="183"/>
                  </a:cubicBezTo>
                  <a:cubicBezTo>
                    <a:pt x="106" y="182"/>
                    <a:pt x="106" y="182"/>
                    <a:pt x="106" y="182"/>
                  </a:cubicBezTo>
                  <a:cubicBezTo>
                    <a:pt x="108" y="183"/>
                    <a:pt x="111" y="182"/>
                    <a:pt x="111" y="183"/>
                  </a:cubicBezTo>
                  <a:cubicBezTo>
                    <a:pt x="112" y="183"/>
                    <a:pt x="111" y="182"/>
                    <a:pt x="114" y="182"/>
                  </a:cubicBezTo>
                  <a:cubicBezTo>
                    <a:pt x="114" y="182"/>
                    <a:pt x="114" y="182"/>
                    <a:pt x="114" y="183"/>
                  </a:cubicBezTo>
                  <a:cubicBezTo>
                    <a:pt x="116" y="183"/>
                    <a:pt x="116" y="182"/>
                    <a:pt x="116" y="182"/>
                  </a:cubicBezTo>
                  <a:cubicBezTo>
                    <a:pt x="118" y="181"/>
                    <a:pt x="117" y="182"/>
                    <a:pt x="118" y="183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20" y="182"/>
                    <a:pt x="122" y="182"/>
                    <a:pt x="123" y="183"/>
                  </a:cubicBezTo>
                  <a:cubicBezTo>
                    <a:pt x="123" y="184"/>
                    <a:pt x="122" y="184"/>
                    <a:pt x="122" y="184"/>
                  </a:cubicBezTo>
                  <a:cubicBezTo>
                    <a:pt x="121" y="184"/>
                    <a:pt x="119" y="184"/>
                    <a:pt x="118" y="184"/>
                  </a:cubicBezTo>
                  <a:cubicBezTo>
                    <a:pt x="122" y="185"/>
                    <a:pt x="122" y="185"/>
                    <a:pt x="122" y="185"/>
                  </a:cubicBezTo>
                  <a:cubicBezTo>
                    <a:pt x="116" y="186"/>
                    <a:pt x="116" y="186"/>
                    <a:pt x="116" y="186"/>
                  </a:cubicBezTo>
                  <a:cubicBezTo>
                    <a:pt x="117" y="187"/>
                    <a:pt x="118" y="186"/>
                    <a:pt x="119" y="187"/>
                  </a:cubicBezTo>
                  <a:cubicBezTo>
                    <a:pt x="118" y="187"/>
                    <a:pt x="118" y="187"/>
                    <a:pt x="117" y="187"/>
                  </a:cubicBezTo>
                  <a:cubicBezTo>
                    <a:pt x="135" y="191"/>
                    <a:pt x="154" y="185"/>
                    <a:pt x="172" y="186"/>
                  </a:cubicBezTo>
                  <a:close/>
                  <a:moveTo>
                    <a:pt x="327" y="185"/>
                  </a:moveTo>
                  <a:cubicBezTo>
                    <a:pt x="327" y="186"/>
                    <a:pt x="327" y="186"/>
                    <a:pt x="327" y="186"/>
                  </a:cubicBezTo>
                  <a:cubicBezTo>
                    <a:pt x="317" y="186"/>
                    <a:pt x="317" y="186"/>
                    <a:pt x="317" y="186"/>
                  </a:cubicBezTo>
                  <a:cubicBezTo>
                    <a:pt x="317" y="185"/>
                    <a:pt x="317" y="185"/>
                    <a:pt x="317" y="185"/>
                  </a:cubicBezTo>
                  <a:lnTo>
                    <a:pt x="327" y="185"/>
                  </a:lnTo>
                  <a:close/>
                  <a:moveTo>
                    <a:pt x="316" y="185"/>
                  </a:moveTo>
                  <a:cubicBezTo>
                    <a:pt x="316" y="186"/>
                    <a:pt x="316" y="186"/>
                    <a:pt x="316" y="186"/>
                  </a:cubicBezTo>
                  <a:cubicBezTo>
                    <a:pt x="314" y="186"/>
                    <a:pt x="314" y="186"/>
                    <a:pt x="314" y="186"/>
                  </a:cubicBezTo>
                  <a:cubicBezTo>
                    <a:pt x="314" y="185"/>
                    <a:pt x="314" y="185"/>
                    <a:pt x="314" y="185"/>
                  </a:cubicBezTo>
                  <a:lnTo>
                    <a:pt x="316" y="185"/>
                  </a:lnTo>
                  <a:close/>
                  <a:moveTo>
                    <a:pt x="236" y="185"/>
                  </a:moveTo>
                  <a:cubicBezTo>
                    <a:pt x="236" y="185"/>
                    <a:pt x="236" y="185"/>
                    <a:pt x="236" y="185"/>
                  </a:cubicBezTo>
                  <a:cubicBezTo>
                    <a:pt x="241" y="185"/>
                    <a:pt x="241" y="185"/>
                    <a:pt x="241" y="185"/>
                  </a:cubicBezTo>
                  <a:cubicBezTo>
                    <a:pt x="241" y="185"/>
                    <a:pt x="241" y="185"/>
                    <a:pt x="241" y="185"/>
                  </a:cubicBezTo>
                  <a:lnTo>
                    <a:pt x="236" y="185"/>
                  </a:lnTo>
                  <a:close/>
                  <a:moveTo>
                    <a:pt x="303" y="186"/>
                  </a:moveTo>
                  <a:cubicBezTo>
                    <a:pt x="303" y="186"/>
                    <a:pt x="303" y="186"/>
                    <a:pt x="303" y="186"/>
                  </a:cubicBezTo>
                  <a:cubicBezTo>
                    <a:pt x="299" y="186"/>
                    <a:pt x="299" y="186"/>
                    <a:pt x="299" y="186"/>
                  </a:cubicBezTo>
                  <a:cubicBezTo>
                    <a:pt x="299" y="186"/>
                    <a:pt x="299" y="186"/>
                    <a:pt x="299" y="186"/>
                  </a:cubicBezTo>
                  <a:lnTo>
                    <a:pt x="303" y="186"/>
                  </a:lnTo>
                  <a:close/>
                  <a:moveTo>
                    <a:pt x="283" y="186"/>
                  </a:moveTo>
                  <a:cubicBezTo>
                    <a:pt x="259" y="186"/>
                    <a:pt x="259" y="186"/>
                    <a:pt x="259" y="186"/>
                  </a:cubicBezTo>
                  <a:cubicBezTo>
                    <a:pt x="259" y="185"/>
                    <a:pt x="259" y="185"/>
                    <a:pt x="259" y="185"/>
                  </a:cubicBezTo>
                  <a:cubicBezTo>
                    <a:pt x="283" y="185"/>
                    <a:pt x="283" y="185"/>
                    <a:pt x="283" y="185"/>
                  </a:cubicBezTo>
                  <a:lnTo>
                    <a:pt x="283" y="186"/>
                  </a:lnTo>
                  <a:close/>
                  <a:moveTo>
                    <a:pt x="293" y="185"/>
                  </a:moveTo>
                  <a:cubicBezTo>
                    <a:pt x="293" y="185"/>
                    <a:pt x="293" y="185"/>
                    <a:pt x="293" y="185"/>
                  </a:cubicBezTo>
                  <a:cubicBezTo>
                    <a:pt x="298" y="185"/>
                    <a:pt x="298" y="185"/>
                    <a:pt x="298" y="185"/>
                  </a:cubicBezTo>
                  <a:cubicBezTo>
                    <a:pt x="298" y="185"/>
                    <a:pt x="298" y="185"/>
                    <a:pt x="298" y="185"/>
                  </a:cubicBezTo>
                  <a:lnTo>
                    <a:pt x="293" y="185"/>
                  </a:lnTo>
                  <a:close/>
                  <a:moveTo>
                    <a:pt x="314" y="185"/>
                  </a:moveTo>
                  <a:cubicBezTo>
                    <a:pt x="314" y="185"/>
                    <a:pt x="314" y="185"/>
                    <a:pt x="314" y="185"/>
                  </a:cubicBezTo>
                  <a:cubicBezTo>
                    <a:pt x="304" y="185"/>
                    <a:pt x="304" y="185"/>
                    <a:pt x="304" y="185"/>
                  </a:cubicBezTo>
                  <a:cubicBezTo>
                    <a:pt x="304" y="185"/>
                    <a:pt x="304" y="185"/>
                    <a:pt x="304" y="185"/>
                  </a:cubicBezTo>
                  <a:lnTo>
                    <a:pt x="314" y="185"/>
                  </a:lnTo>
                  <a:close/>
                  <a:moveTo>
                    <a:pt x="234" y="185"/>
                  </a:moveTo>
                  <a:cubicBezTo>
                    <a:pt x="231" y="184"/>
                    <a:pt x="228" y="186"/>
                    <a:pt x="225" y="185"/>
                  </a:cubicBezTo>
                  <a:cubicBezTo>
                    <a:pt x="229" y="185"/>
                    <a:pt x="231" y="184"/>
                    <a:pt x="234" y="185"/>
                  </a:cubicBezTo>
                  <a:close/>
                  <a:moveTo>
                    <a:pt x="215" y="185"/>
                  </a:moveTo>
                  <a:cubicBezTo>
                    <a:pt x="220" y="185"/>
                    <a:pt x="220" y="185"/>
                    <a:pt x="220" y="185"/>
                  </a:cubicBezTo>
                  <a:cubicBezTo>
                    <a:pt x="218" y="185"/>
                    <a:pt x="217" y="185"/>
                    <a:pt x="215" y="18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7" y="184"/>
                    <a:pt x="211" y="185"/>
                    <a:pt x="215" y="185"/>
                  </a:cubicBezTo>
                  <a:close/>
                  <a:moveTo>
                    <a:pt x="314" y="184"/>
                  </a:moveTo>
                  <a:cubicBezTo>
                    <a:pt x="314" y="184"/>
                    <a:pt x="314" y="184"/>
                    <a:pt x="314" y="184"/>
                  </a:cubicBezTo>
                  <a:cubicBezTo>
                    <a:pt x="311" y="184"/>
                    <a:pt x="311" y="184"/>
                    <a:pt x="311" y="184"/>
                  </a:cubicBezTo>
                  <a:cubicBezTo>
                    <a:pt x="311" y="184"/>
                    <a:pt x="311" y="184"/>
                    <a:pt x="311" y="184"/>
                  </a:cubicBezTo>
                  <a:lnTo>
                    <a:pt x="314" y="184"/>
                  </a:lnTo>
                  <a:close/>
                  <a:moveTo>
                    <a:pt x="251" y="183"/>
                  </a:moveTo>
                  <a:cubicBezTo>
                    <a:pt x="251" y="184"/>
                    <a:pt x="251" y="184"/>
                    <a:pt x="251" y="184"/>
                  </a:cubicBezTo>
                  <a:cubicBezTo>
                    <a:pt x="247" y="184"/>
                    <a:pt x="247" y="184"/>
                    <a:pt x="247" y="184"/>
                  </a:cubicBezTo>
                  <a:cubicBezTo>
                    <a:pt x="247" y="183"/>
                    <a:pt x="247" y="183"/>
                    <a:pt x="247" y="183"/>
                  </a:cubicBezTo>
                  <a:lnTo>
                    <a:pt x="251" y="183"/>
                  </a:lnTo>
                  <a:close/>
                  <a:moveTo>
                    <a:pt x="230" y="179"/>
                  </a:moveTo>
                  <a:cubicBezTo>
                    <a:pt x="230" y="180"/>
                    <a:pt x="230" y="180"/>
                    <a:pt x="230" y="180"/>
                  </a:cubicBezTo>
                  <a:cubicBezTo>
                    <a:pt x="227" y="180"/>
                    <a:pt x="227" y="180"/>
                    <a:pt x="227" y="180"/>
                  </a:cubicBezTo>
                  <a:cubicBezTo>
                    <a:pt x="227" y="179"/>
                    <a:pt x="227" y="179"/>
                    <a:pt x="227" y="179"/>
                  </a:cubicBezTo>
                  <a:lnTo>
                    <a:pt x="230" y="179"/>
                  </a:lnTo>
                  <a:close/>
                  <a:moveTo>
                    <a:pt x="294" y="179"/>
                  </a:moveTo>
                  <a:cubicBezTo>
                    <a:pt x="294" y="179"/>
                    <a:pt x="294" y="179"/>
                    <a:pt x="294" y="179"/>
                  </a:cubicBezTo>
                  <a:cubicBezTo>
                    <a:pt x="291" y="179"/>
                    <a:pt x="291" y="179"/>
                    <a:pt x="291" y="179"/>
                  </a:cubicBezTo>
                  <a:cubicBezTo>
                    <a:pt x="291" y="179"/>
                    <a:pt x="291" y="179"/>
                    <a:pt x="291" y="179"/>
                  </a:cubicBezTo>
                  <a:lnTo>
                    <a:pt x="294" y="179"/>
                  </a:lnTo>
                  <a:close/>
                  <a:moveTo>
                    <a:pt x="343" y="171"/>
                  </a:moveTo>
                  <a:cubicBezTo>
                    <a:pt x="351" y="171"/>
                    <a:pt x="351" y="171"/>
                    <a:pt x="351" y="171"/>
                  </a:cubicBezTo>
                  <a:cubicBezTo>
                    <a:pt x="348" y="171"/>
                    <a:pt x="346" y="171"/>
                    <a:pt x="343" y="171"/>
                  </a:cubicBezTo>
                  <a:close/>
                  <a:moveTo>
                    <a:pt x="389" y="171"/>
                  </a:moveTo>
                  <a:cubicBezTo>
                    <a:pt x="389" y="171"/>
                    <a:pt x="389" y="171"/>
                    <a:pt x="389" y="171"/>
                  </a:cubicBezTo>
                  <a:cubicBezTo>
                    <a:pt x="387" y="171"/>
                    <a:pt x="387" y="171"/>
                    <a:pt x="387" y="171"/>
                  </a:cubicBezTo>
                  <a:cubicBezTo>
                    <a:pt x="387" y="171"/>
                    <a:pt x="387" y="171"/>
                    <a:pt x="387" y="171"/>
                  </a:cubicBezTo>
                  <a:lnTo>
                    <a:pt x="389" y="171"/>
                  </a:lnTo>
                  <a:close/>
                  <a:moveTo>
                    <a:pt x="380" y="171"/>
                  </a:moveTo>
                  <a:cubicBezTo>
                    <a:pt x="380" y="171"/>
                    <a:pt x="380" y="171"/>
                    <a:pt x="380" y="171"/>
                  </a:cubicBezTo>
                  <a:cubicBezTo>
                    <a:pt x="378" y="171"/>
                    <a:pt x="378" y="171"/>
                    <a:pt x="378" y="171"/>
                  </a:cubicBezTo>
                  <a:cubicBezTo>
                    <a:pt x="378" y="171"/>
                    <a:pt x="378" y="171"/>
                    <a:pt x="378" y="171"/>
                  </a:cubicBezTo>
                  <a:lnTo>
                    <a:pt x="380" y="171"/>
                  </a:lnTo>
                  <a:close/>
                  <a:moveTo>
                    <a:pt x="413" y="170"/>
                  </a:moveTo>
                  <a:cubicBezTo>
                    <a:pt x="413" y="171"/>
                    <a:pt x="413" y="171"/>
                    <a:pt x="413" y="171"/>
                  </a:cubicBezTo>
                  <a:cubicBezTo>
                    <a:pt x="409" y="171"/>
                    <a:pt x="409" y="171"/>
                    <a:pt x="409" y="171"/>
                  </a:cubicBezTo>
                  <a:cubicBezTo>
                    <a:pt x="409" y="170"/>
                    <a:pt x="409" y="170"/>
                    <a:pt x="409" y="170"/>
                  </a:cubicBezTo>
                  <a:lnTo>
                    <a:pt x="413" y="170"/>
                  </a:lnTo>
                  <a:close/>
                  <a:moveTo>
                    <a:pt x="383" y="135"/>
                  </a:moveTo>
                  <a:cubicBezTo>
                    <a:pt x="383" y="134"/>
                    <a:pt x="383" y="134"/>
                    <a:pt x="383" y="134"/>
                  </a:cubicBezTo>
                  <a:cubicBezTo>
                    <a:pt x="385" y="134"/>
                    <a:pt x="385" y="134"/>
                    <a:pt x="385" y="134"/>
                  </a:cubicBezTo>
                  <a:cubicBezTo>
                    <a:pt x="385" y="135"/>
                    <a:pt x="385" y="135"/>
                    <a:pt x="385" y="135"/>
                  </a:cubicBezTo>
                  <a:lnTo>
                    <a:pt x="383" y="135"/>
                  </a:lnTo>
                  <a:close/>
                  <a:moveTo>
                    <a:pt x="384" y="63"/>
                  </a:moveTo>
                  <a:cubicBezTo>
                    <a:pt x="384" y="64"/>
                    <a:pt x="384" y="64"/>
                    <a:pt x="384" y="64"/>
                  </a:cubicBezTo>
                  <a:cubicBezTo>
                    <a:pt x="381" y="64"/>
                    <a:pt x="381" y="64"/>
                    <a:pt x="381" y="64"/>
                  </a:cubicBezTo>
                  <a:cubicBezTo>
                    <a:pt x="381" y="63"/>
                    <a:pt x="381" y="63"/>
                    <a:pt x="381" y="63"/>
                  </a:cubicBezTo>
                  <a:lnTo>
                    <a:pt x="384" y="63"/>
                  </a:lnTo>
                  <a:close/>
                  <a:moveTo>
                    <a:pt x="337" y="17"/>
                  </a:moveTo>
                  <a:cubicBezTo>
                    <a:pt x="337" y="17"/>
                    <a:pt x="337" y="17"/>
                    <a:pt x="337" y="17"/>
                  </a:cubicBezTo>
                  <a:cubicBezTo>
                    <a:pt x="331" y="17"/>
                    <a:pt x="331" y="17"/>
                    <a:pt x="331" y="17"/>
                  </a:cubicBezTo>
                  <a:cubicBezTo>
                    <a:pt x="331" y="17"/>
                    <a:pt x="331" y="17"/>
                    <a:pt x="331" y="17"/>
                  </a:cubicBezTo>
                  <a:lnTo>
                    <a:pt x="337" y="17"/>
                  </a:lnTo>
                  <a:close/>
                  <a:moveTo>
                    <a:pt x="171" y="5"/>
                  </a:moveTo>
                  <a:cubicBezTo>
                    <a:pt x="171" y="5"/>
                    <a:pt x="171" y="5"/>
                    <a:pt x="171" y="5"/>
                  </a:cubicBezTo>
                  <a:cubicBezTo>
                    <a:pt x="174" y="5"/>
                    <a:pt x="174" y="5"/>
                    <a:pt x="174" y="5"/>
                  </a:cubicBezTo>
                  <a:cubicBezTo>
                    <a:pt x="174" y="5"/>
                    <a:pt x="174" y="5"/>
                    <a:pt x="174" y="5"/>
                  </a:cubicBezTo>
                  <a:lnTo>
                    <a:pt x="171" y="5"/>
                  </a:lnTo>
                  <a:close/>
                  <a:moveTo>
                    <a:pt x="291" y="9"/>
                  </a:moveTo>
                  <a:cubicBezTo>
                    <a:pt x="291" y="9"/>
                    <a:pt x="291" y="9"/>
                    <a:pt x="291" y="9"/>
                  </a:cubicBezTo>
                  <a:cubicBezTo>
                    <a:pt x="296" y="9"/>
                    <a:pt x="296" y="9"/>
                    <a:pt x="296" y="9"/>
                  </a:cubicBezTo>
                  <a:cubicBezTo>
                    <a:pt x="296" y="9"/>
                    <a:pt x="296" y="9"/>
                    <a:pt x="296" y="9"/>
                  </a:cubicBezTo>
                  <a:lnTo>
                    <a:pt x="291" y="9"/>
                  </a:lnTo>
                  <a:close/>
                  <a:moveTo>
                    <a:pt x="305" y="9"/>
                  </a:moveTo>
                  <a:cubicBezTo>
                    <a:pt x="304" y="9"/>
                    <a:pt x="304" y="9"/>
                    <a:pt x="304" y="9"/>
                  </a:cubicBezTo>
                  <a:cubicBezTo>
                    <a:pt x="314" y="9"/>
                    <a:pt x="314" y="9"/>
                    <a:pt x="314" y="9"/>
                  </a:cubicBezTo>
                  <a:lnTo>
                    <a:pt x="305" y="9"/>
                  </a:lnTo>
                  <a:close/>
                  <a:moveTo>
                    <a:pt x="212" y="11"/>
                  </a:moveTo>
                  <a:cubicBezTo>
                    <a:pt x="212" y="11"/>
                    <a:pt x="212" y="11"/>
                    <a:pt x="212" y="11"/>
                  </a:cubicBezTo>
                  <a:cubicBezTo>
                    <a:pt x="220" y="11"/>
                    <a:pt x="220" y="11"/>
                    <a:pt x="220" y="11"/>
                  </a:cubicBezTo>
                  <a:cubicBezTo>
                    <a:pt x="220" y="11"/>
                    <a:pt x="220" y="11"/>
                    <a:pt x="220" y="11"/>
                  </a:cubicBezTo>
                  <a:lnTo>
                    <a:pt x="212" y="11"/>
                  </a:lnTo>
                  <a:close/>
                  <a:moveTo>
                    <a:pt x="237" y="13"/>
                  </a:moveTo>
                  <a:cubicBezTo>
                    <a:pt x="237" y="13"/>
                    <a:pt x="237" y="13"/>
                    <a:pt x="237" y="13"/>
                  </a:cubicBezTo>
                  <a:cubicBezTo>
                    <a:pt x="253" y="13"/>
                    <a:pt x="253" y="13"/>
                    <a:pt x="253" y="13"/>
                  </a:cubicBezTo>
                  <a:cubicBezTo>
                    <a:pt x="253" y="13"/>
                    <a:pt x="253" y="13"/>
                    <a:pt x="253" y="13"/>
                  </a:cubicBezTo>
                  <a:lnTo>
                    <a:pt x="237" y="13"/>
                  </a:lnTo>
                  <a:close/>
                  <a:moveTo>
                    <a:pt x="308" y="16"/>
                  </a:moveTo>
                  <a:cubicBezTo>
                    <a:pt x="308" y="17"/>
                    <a:pt x="308" y="17"/>
                    <a:pt x="308" y="17"/>
                  </a:cubicBezTo>
                  <a:cubicBezTo>
                    <a:pt x="301" y="17"/>
                    <a:pt x="301" y="17"/>
                    <a:pt x="301" y="17"/>
                  </a:cubicBezTo>
                  <a:cubicBezTo>
                    <a:pt x="301" y="16"/>
                    <a:pt x="301" y="16"/>
                    <a:pt x="301" y="16"/>
                  </a:cubicBezTo>
                  <a:lnTo>
                    <a:pt x="308" y="16"/>
                  </a:lnTo>
                  <a:close/>
                  <a:moveTo>
                    <a:pt x="241" y="16"/>
                  </a:moveTo>
                  <a:cubicBezTo>
                    <a:pt x="241" y="15"/>
                    <a:pt x="241" y="15"/>
                    <a:pt x="241" y="15"/>
                  </a:cubicBezTo>
                  <a:cubicBezTo>
                    <a:pt x="246" y="15"/>
                    <a:pt x="246" y="15"/>
                    <a:pt x="246" y="15"/>
                  </a:cubicBezTo>
                  <a:cubicBezTo>
                    <a:pt x="246" y="16"/>
                    <a:pt x="246" y="16"/>
                    <a:pt x="246" y="16"/>
                  </a:cubicBezTo>
                  <a:lnTo>
                    <a:pt x="241" y="16"/>
                  </a:lnTo>
                  <a:close/>
                  <a:moveTo>
                    <a:pt x="262" y="16"/>
                  </a:moveTo>
                  <a:cubicBezTo>
                    <a:pt x="262" y="15"/>
                    <a:pt x="262" y="15"/>
                    <a:pt x="262" y="15"/>
                  </a:cubicBezTo>
                  <a:cubicBezTo>
                    <a:pt x="266" y="15"/>
                    <a:pt x="266" y="15"/>
                    <a:pt x="266" y="15"/>
                  </a:cubicBezTo>
                  <a:cubicBezTo>
                    <a:pt x="266" y="16"/>
                    <a:pt x="266" y="16"/>
                    <a:pt x="266" y="16"/>
                  </a:cubicBezTo>
                  <a:lnTo>
                    <a:pt x="262" y="16"/>
                  </a:lnTo>
                  <a:close/>
                  <a:moveTo>
                    <a:pt x="273" y="16"/>
                  </a:moveTo>
                  <a:cubicBezTo>
                    <a:pt x="273" y="16"/>
                    <a:pt x="273" y="16"/>
                    <a:pt x="273" y="16"/>
                  </a:cubicBezTo>
                  <a:cubicBezTo>
                    <a:pt x="281" y="16"/>
                    <a:pt x="281" y="16"/>
                    <a:pt x="281" y="16"/>
                  </a:cubicBezTo>
                  <a:cubicBezTo>
                    <a:pt x="281" y="16"/>
                    <a:pt x="281" y="16"/>
                    <a:pt x="281" y="16"/>
                  </a:cubicBezTo>
                  <a:lnTo>
                    <a:pt x="273" y="16"/>
                  </a:lnTo>
                  <a:close/>
                  <a:moveTo>
                    <a:pt x="291" y="16"/>
                  </a:moveTo>
                  <a:cubicBezTo>
                    <a:pt x="293" y="16"/>
                    <a:pt x="293" y="16"/>
                    <a:pt x="293" y="16"/>
                  </a:cubicBezTo>
                  <a:cubicBezTo>
                    <a:pt x="293" y="16"/>
                    <a:pt x="293" y="16"/>
                    <a:pt x="293" y="16"/>
                  </a:cubicBezTo>
                  <a:cubicBezTo>
                    <a:pt x="291" y="16"/>
                    <a:pt x="291" y="16"/>
                    <a:pt x="291" y="16"/>
                  </a:cubicBezTo>
                  <a:close/>
                  <a:moveTo>
                    <a:pt x="196" y="17"/>
                  </a:moveTo>
                  <a:cubicBezTo>
                    <a:pt x="195" y="16"/>
                    <a:pt x="195" y="16"/>
                    <a:pt x="195" y="16"/>
                  </a:cubicBezTo>
                  <a:cubicBezTo>
                    <a:pt x="216" y="17"/>
                    <a:pt x="216" y="17"/>
                    <a:pt x="216" y="17"/>
                  </a:cubicBezTo>
                  <a:lnTo>
                    <a:pt x="196" y="17"/>
                  </a:lnTo>
                  <a:close/>
                  <a:moveTo>
                    <a:pt x="228" y="17"/>
                  </a:moveTo>
                  <a:cubicBezTo>
                    <a:pt x="228" y="17"/>
                    <a:pt x="228" y="17"/>
                    <a:pt x="228" y="17"/>
                  </a:cubicBezTo>
                  <a:cubicBezTo>
                    <a:pt x="230" y="17"/>
                    <a:pt x="230" y="17"/>
                    <a:pt x="230" y="17"/>
                  </a:cubicBezTo>
                  <a:cubicBezTo>
                    <a:pt x="230" y="17"/>
                    <a:pt x="230" y="17"/>
                    <a:pt x="230" y="17"/>
                  </a:cubicBezTo>
                  <a:lnTo>
                    <a:pt x="228" y="17"/>
                  </a:lnTo>
                  <a:close/>
                  <a:moveTo>
                    <a:pt x="242" y="19"/>
                  </a:moveTo>
                  <a:cubicBezTo>
                    <a:pt x="242" y="19"/>
                    <a:pt x="242" y="19"/>
                    <a:pt x="242" y="19"/>
                  </a:cubicBezTo>
                  <a:cubicBezTo>
                    <a:pt x="254" y="19"/>
                    <a:pt x="254" y="19"/>
                    <a:pt x="254" y="19"/>
                  </a:cubicBezTo>
                  <a:cubicBezTo>
                    <a:pt x="254" y="19"/>
                    <a:pt x="254" y="19"/>
                    <a:pt x="254" y="19"/>
                  </a:cubicBezTo>
                  <a:lnTo>
                    <a:pt x="242" y="19"/>
                  </a:lnTo>
                  <a:close/>
                  <a:moveTo>
                    <a:pt x="281" y="22"/>
                  </a:moveTo>
                  <a:cubicBezTo>
                    <a:pt x="281" y="22"/>
                    <a:pt x="281" y="22"/>
                    <a:pt x="281" y="22"/>
                  </a:cubicBezTo>
                  <a:cubicBezTo>
                    <a:pt x="277" y="22"/>
                    <a:pt x="277" y="22"/>
                    <a:pt x="277" y="22"/>
                  </a:cubicBezTo>
                  <a:cubicBezTo>
                    <a:pt x="277" y="22"/>
                    <a:pt x="277" y="22"/>
                    <a:pt x="277" y="22"/>
                  </a:cubicBezTo>
                  <a:lnTo>
                    <a:pt x="281" y="22"/>
                  </a:lnTo>
                  <a:close/>
                  <a:moveTo>
                    <a:pt x="269" y="22"/>
                  </a:moveTo>
                  <a:cubicBezTo>
                    <a:pt x="267" y="22"/>
                    <a:pt x="267" y="22"/>
                    <a:pt x="267" y="22"/>
                  </a:cubicBezTo>
                  <a:cubicBezTo>
                    <a:pt x="267" y="21"/>
                    <a:pt x="267" y="21"/>
                    <a:pt x="267" y="21"/>
                  </a:cubicBezTo>
                  <a:cubicBezTo>
                    <a:pt x="269" y="21"/>
                    <a:pt x="269" y="21"/>
                    <a:pt x="269" y="21"/>
                  </a:cubicBezTo>
                  <a:lnTo>
                    <a:pt x="269" y="22"/>
                  </a:lnTo>
                  <a:close/>
                  <a:moveTo>
                    <a:pt x="264" y="22"/>
                  </a:moveTo>
                  <a:cubicBezTo>
                    <a:pt x="260" y="22"/>
                    <a:pt x="260" y="22"/>
                    <a:pt x="260" y="22"/>
                  </a:cubicBezTo>
                  <a:cubicBezTo>
                    <a:pt x="260" y="21"/>
                    <a:pt x="260" y="21"/>
                    <a:pt x="260" y="21"/>
                  </a:cubicBezTo>
                  <a:cubicBezTo>
                    <a:pt x="264" y="21"/>
                    <a:pt x="264" y="21"/>
                    <a:pt x="264" y="21"/>
                  </a:cubicBezTo>
                  <a:lnTo>
                    <a:pt x="264" y="22"/>
                  </a:lnTo>
                  <a:close/>
                  <a:moveTo>
                    <a:pt x="302" y="21"/>
                  </a:moveTo>
                  <a:cubicBezTo>
                    <a:pt x="304" y="21"/>
                    <a:pt x="304" y="21"/>
                    <a:pt x="304" y="21"/>
                  </a:cubicBezTo>
                  <a:cubicBezTo>
                    <a:pt x="301" y="21"/>
                    <a:pt x="301" y="21"/>
                    <a:pt x="301" y="21"/>
                  </a:cubicBezTo>
                  <a:lnTo>
                    <a:pt x="302" y="21"/>
                  </a:lnTo>
                  <a:close/>
                  <a:moveTo>
                    <a:pt x="289" y="21"/>
                  </a:moveTo>
                  <a:cubicBezTo>
                    <a:pt x="287" y="21"/>
                    <a:pt x="287" y="21"/>
                    <a:pt x="287" y="21"/>
                  </a:cubicBezTo>
                  <a:cubicBezTo>
                    <a:pt x="289" y="21"/>
                    <a:pt x="289" y="21"/>
                    <a:pt x="289" y="21"/>
                  </a:cubicBezTo>
                  <a:close/>
                  <a:moveTo>
                    <a:pt x="285" y="21"/>
                  </a:moveTo>
                  <a:cubicBezTo>
                    <a:pt x="285" y="21"/>
                    <a:pt x="285" y="21"/>
                    <a:pt x="285" y="21"/>
                  </a:cubicBezTo>
                  <a:cubicBezTo>
                    <a:pt x="282" y="21"/>
                    <a:pt x="282" y="21"/>
                    <a:pt x="282" y="21"/>
                  </a:cubicBezTo>
                  <a:cubicBezTo>
                    <a:pt x="282" y="21"/>
                    <a:pt x="282" y="21"/>
                    <a:pt x="282" y="21"/>
                  </a:cubicBezTo>
                  <a:lnTo>
                    <a:pt x="285" y="21"/>
                  </a:lnTo>
                  <a:close/>
                  <a:moveTo>
                    <a:pt x="145" y="21"/>
                  </a:moveTo>
                  <a:cubicBezTo>
                    <a:pt x="141" y="21"/>
                    <a:pt x="137" y="21"/>
                    <a:pt x="132" y="20"/>
                  </a:cubicBezTo>
                  <a:cubicBezTo>
                    <a:pt x="137" y="19"/>
                    <a:pt x="141" y="20"/>
                    <a:pt x="145" y="21"/>
                  </a:cubicBezTo>
                  <a:cubicBezTo>
                    <a:pt x="147" y="21"/>
                    <a:pt x="149" y="21"/>
                    <a:pt x="151" y="21"/>
                  </a:cubicBezTo>
                  <a:cubicBezTo>
                    <a:pt x="149" y="22"/>
                    <a:pt x="147" y="21"/>
                    <a:pt x="145" y="21"/>
                  </a:cubicBezTo>
                  <a:close/>
                  <a:moveTo>
                    <a:pt x="165" y="22"/>
                  </a:moveTo>
                  <a:cubicBezTo>
                    <a:pt x="165" y="22"/>
                    <a:pt x="165" y="22"/>
                    <a:pt x="165" y="22"/>
                  </a:cubicBezTo>
                  <a:cubicBezTo>
                    <a:pt x="162" y="22"/>
                    <a:pt x="162" y="22"/>
                    <a:pt x="162" y="22"/>
                  </a:cubicBezTo>
                  <a:cubicBezTo>
                    <a:pt x="162" y="22"/>
                    <a:pt x="162" y="22"/>
                    <a:pt x="162" y="22"/>
                  </a:cubicBezTo>
                  <a:lnTo>
                    <a:pt x="165" y="22"/>
                  </a:lnTo>
                  <a:close/>
                  <a:moveTo>
                    <a:pt x="131" y="22"/>
                  </a:moveTo>
                  <a:cubicBezTo>
                    <a:pt x="131" y="22"/>
                    <a:pt x="131" y="22"/>
                    <a:pt x="131" y="22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4" y="22"/>
                    <a:pt x="134" y="22"/>
                    <a:pt x="134" y="22"/>
                  </a:cubicBezTo>
                  <a:lnTo>
                    <a:pt x="131" y="22"/>
                  </a:lnTo>
                  <a:close/>
                  <a:moveTo>
                    <a:pt x="169" y="22"/>
                  </a:moveTo>
                  <a:cubicBezTo>
                    <a:pt x="169" y="22"/>
                    <a:pt x="169" y="22"/>
                    <a:pt x="169" y="22"/>
                  </a:cubicBezTo>
                  <a:cubicBezTo>
                    <a:pt x="175" y="22"/>
                    <a:pt x="175" y="22"/>
                    <a:pt x="175" y="22"/>
                  </a:cubicBezTo>
                  <a:cubicBezTo>
                    <a:pt x="175" y="22"/>
                    <a:pt x="175" y="22"/>
                    <a:pt x="175" y="22"/>
                  </a:cubicBezTo>
                  <a:lnTo>
                    <a:pt x="169" y="22"/>
                  </a:lnTo>
                  <a:close/>
                  <a:moveTo>
                    <a:pt x="179" y="22"/>
                  </a:moveTo>
                  <a:cubicBezTo>
                    <a:pt x="179" y="22"/>
                    <a:pt x="179" y="22"/>
                    <a:pt x="179" y="22"/>
                  </a:cubicBezTo>
                  <a:cubicBezTo>
                    <a:pt x="182" y="22"/>
                    <a:pt x="182" y="22"/>
                    <a:pt x="182" y="22"/>
                  </a:cubicBezTo>
                  <a:cubicBezTo>
                    <a:pt x="182" y="22"/>
                    <a:pt x="182" y="22"/>
                    <a:pt x="182" y="22"/>
                  </a:cubicBezTo>
                  <a:lnTo>
                    <a:pt x="179" y="22"/>
                  </a:lnTo>
                  <a:close/>
                  <a:moveTo>
                    <a:pt x="186" y="22"/>
                  </a:moveTo>
                  <a:cubicBezTo>
                    <a:pt x="186" y="22"/>
                    <a:pt x="185" y="22"/>
                    <a:pt x="185" y="22"/>
                  </a:cubicBezTo>
                  <a:cubicBezTo>
                    <a:pt x="224" y="22"/>
                    <a:pt x="224" y="22"/>
                    <a:pt x="224" y="22"/>
                  </a:cubicBezTo>
                  <a:cubicBezTo>
                    <a:pt x="223" y="23"/>
                    <a:pt x="223" y="23"/>
                    <a:pt x="223" y="23"/>
                  </a:cubicBezTo>
                  <a:cubicBezTo>
                    <a:pt x="223" y="23"/>
                    <a:pt x="223" y="23"/>
                    <a:pt x="223" y="23"/>
                  </a:cubicBezTo>
                  <a:cubicBezTo>
                    <a:pt x="221" y="23"/>
                    <a:pt x="221" y="23"/>
                    <a:pt x="221" y="23"/>
                  </a:cubicBezTo>
                  <a:cubicBezTo>
                    <a:pt x="221" y="23"/>
                    <a:pt x="221" y="23"/>
                    <a:pt x="220" y="23"/>
                  </a:cubicBezTo>
                  <a:cubicBezTo>
                    <a:pt x="217" y="23"/>
                    <a:pt x="210" y="24"/>
                    <a:pt x="207" y="22"/>
                  </a:cubicBezTo>
                  <a:cubicBezTo>
                    <a:pt x="205" y="22"/>
                    <a:pt x="204" y="23"/>
                    <a:pt x="204" y="23"/>
                  </a:cubicBezTo>
                  <a:cubicBezTo>
                    <a:pt x="201" y="22"/>
                    <a:pt x="197" y="22"/>
                    <a:pt x="194" y="23"/>
                  </a:cubicBezTo>
                  <a:cubicBezTo>
                    <a:pt x="194" y="23"/>
                    <a:pt x="194" y="23"/>
                    <a:pt x="194" y="23"/>
                  </a:cubicBezTo>
                  <a:cubicBezTo>
                    <a:pt x="193" y="23"/>
                    <a:pt x="193" y="23"/>
                    <a:pt x="193" y="23"/>
                  </a:cubicBezTo>
                  <a:cubicBezTo>
                    <a:pt x="193" y="23"/>
                    <a:pt x="193" y="22"/>
                    <a:pt x="192" y="22"/>
                  </a:cubicBezTo>
                  <a:cubicBezTo>
                    <a:pt x="192" y="23"/>
                    <a:pt x="190" y="23"/>
                    <a:pt x="189" y="23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7" y="23"/>
                    <a:pt x="186" y="23"/>
                    <a:pt x="186" y="23"/>
                  </a:cubicBezTo>
                  <a:cubicBezTo>
                    <a:pt x="184" y="23"/>
                    <a:pt x="184" y="23"/>
                    <a:pt x="184" y="23"/>
                  </a:cubicBezTo>
                  <a:lnTo>
                    <a:pt x="186" y="22"/>
                  </a:lnTo>
                  <a:close/>
                  <a:moveTo>
                    <a:pt x="173" y="23"/>
                  </a:moveTo>
                  <a:cubicBezTo>
                    <a:pt x="175" y="23"/>
                    <a:pt x="177" y="23"/>
                    <a:pt x="179" y="24"/>
                  </a:cubicBezTo>
                  <a:cubicBezTo>
                    <a:pt x="176" y="23"/>
                    <a:pt x="174" y="23"/>
                    <a:pt x="173" y="23"/>
                  </a:cubicBezTo>
                  <a:close/>
                  <a:moveTo>
                    <a:pt x="188" y="24"/>
                  </a:moveTo>
                  <a:cubicBezTo>
                    <a:pt x="188" y="24"/>
                    <a:pt x="188" y="24"/>
                    <a:pt x="188" y="24"/>
                  </a:cubicBezTo>
                  <a:cubicBezTo>
                    <a:pt x="202" y="24"/>
                    <a:pt x="202" y="24"/>
                    <a:pt x="202" y="24"/>
                  </a:cubicBezTo>
                  <a:cubicBezTo>
                    <a:pt x="202" y="24"/>
                    <a:pt x="202" y="24"/>
                    <a:pt x="202" y="24"/>
                  </a:cubicBezTo>
                  <a:lnTo>
                    <a:pt x="188" y="24"/>
                  </a:lnTo>
                  <a:close/>
                  <a:moveTo>
                    <a:pt x="203" y="24"/>
                  </a:moveTo>
                  <a:cubicBezTo>
                    <a:pt x="203" y="24"/>
                    <a:pt x="203" y="24"/>
                    <a:pt x="203" y="24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206" y="24"/>
                    <a:pt x="206" y="24"/>
                    <a:pt x="206" y="24"/>
                  </a:cubicBezTo>
                  <a:lnTo>
                    <a:pt x="203" y="24"/>
                  </a:lnTo>
                  <a:close/>
                  <a:moveTo>
                    <a:pt x="265" y="26"/>
                  </a:moveTo>
                  <a:cubicBezTo>
                    <a:pt x="265" y="26"/>
                    <a:pt x="265" y="26"/>
                    <a:pt x="265" y="26"/>
                  </a:cubicBezTo>
                  <a:cubicBezTo>
                    <a:pt x="270" y="26"/>
                    <a:pt x="270" y="26"/>
                    <a:pt x="270" y="26"/>
                  </a:cubicBezTo>
                  <a:cubicBezTo>
                    <a:pt x="270" y="26"/>
                    <a:pt x="270" y="26"/>
                    <a:pt x="270" y="26"/>
                  </a:cubicBezTo>
                  <a:lnTo>
                    <a:pt x="265" y="26"/>
                  </a:lnTo>
                  <a:close/>
                  <a:moveTo>
                    <a:pt x="339" y="29"/>
                  </a:moveTo>
                  <a:cubicBezTo>
                    <a:pt x="336" y="29"/>
                    <a:pt x="332" y="29"/>
                    <a:pt x="329" y="29"/>
                  </a:cubicBezTo>
                  <a:cubicBezTo>
                    <a:pt x="327" y="29"/>
                    <a:pt x="325" y="29"/>
                    <a:pt x="324" y="29"/>
                  </a:cubicBezTo>
                  <a:cubicBezTo>
                    <a:pt x="325" y="29"/>
                    <a:pt x="327" y="29"/>
                    <a:pt x="329" y="29"/>
                  </a:cubicBezTo>
                  <a:cubicBezTo>
                    <a:pt x="332" y="29"/>
                    <a:pt x="335" y="28"/>
                    <a:pt x="339" y="29"/>
                  </a:cubicBezTo>
                  <a:close/>
                  <a:moveTo>
                    <a:pt x="312" y="29"/>
                  </a:moveTo>
                  <a:cubicBezTo>
                    <a:pt x="312" y="29"/>
                    <a:pt x="312" y="29"/>
                    <a:pt x="312" y="29"/>
                  </a:cubicBezTo>
                  <a:cubicBezTo>
                    <a:pt x="314" y="29"/>
                    <a:pt x="316" y="29"/>
                    <a:pt x="317" y="28"/>
                  </a:cubicBezTo>
                  <a:cubicBezTo>
                    <a:pt x="318" y="28"/>
                    <a:pt x="318" y="28"/>
                    <a:pt x="318" y="28"/>
                  </a:cubicBezTo>
                  <a:cubicBezTo>
                    <a:pt x="318" y="28"/>
                    <a:pt x="318" y="28"/>
                    <a:pt x="317" y="28"/>
                  </a:cubicBezTo>
                  <a:cubicBezTo>
                    <a:pt x="317" y="29"/>
                    <a:pt x="317" y="29"/>
                    <a:pt x="317" y="29"/>
                  </a:cubicBezTo>
                  <a:cubicBezTo>
                    <a:pt x="318" y="29"/>
                    <a:pt x="318" y="29"/>
                    <a:pt x="318" y="29"/>
                  </a:cubicBezTo>
                  <a:cubicBezTo>
                    <a:pt x="318" y="29"/>
                    <a:pt x="318" y="29"/>
                    <a:pt x="318" y="29"/>
                  </a:cubicBezTo>
                  <a:lnTo>
                    <a:pt x="312" y="29"/>
                  </a:lnTo>
                  <a:close/>
                  <a:moveTo>
                    <a:pt x="340" y="29"/>
                  </a:moveTo>
                  <a:cubicBezTo>
                    <a:pt x="340" y="29"/>
                    <a:pt x="340" y="29"/>
                    <a:pt x="340" y="29"/>
                  </a:cubicBezTo>
                  <a:cubicBezTo>
                    <a:pt x="342" y="29"/>
                    <a:pt x="342" y="29"/>
                    <a:pt x="342" y="29"/>
                  </a:cubicBezTo>
                  <a:cubicBezTo>
                    <a:pt x="342" y="29"/>
                    <a:pt x="342" y="29"/>
                    <a:pt x="342" y="29"/>
                  </a:cubicBezTo>
                  <a:lnTo>
                    <a:pt x="340" y="29"/>
                  </a:lnTo>
                  <a:close/>
                  <a:moveTo>
                    <a:pt x="335" y="31"/>
                  </a:moveTo>
                  <a:cubicBezTo>
                    <a:pt x="335" y="30"/>
                    <a:pt x="335" y="30"/>
                    <a:pt x="335" y="30"/>
                  </a:cubicBezTo>
                  <a:cubicBezTo>
                    <a:pt x="337" y="30"/>
                    <a:pt x="337" y="30"/>
                    <a:pt x="337" y="30"/>
                  </a:cubicBezTo>
                  <a:cubicBezTo>
                    <a:pt x="337" y="31"/>
                    <a:pt x="337" y="31"/>
                    <a:pt x="337" y="31"/>
                  </a:cubicBezTo>
                  <a:lnTo>
                    <a:pt x="335" y="31"/>
                  </a:lnTo>
                  <a:close/>
                  <a:moveTo>
                    <a:pt x="348" y="31"/>
                  </a:moveTo>
                  <a:cubicBezTo>
                    <a:pt x="348" y="30"/>
                    <a:pt x="348" y="30"/>
                    <a:pt x="348" y="30"/>
                  </a:cubicBezTo>
                  <a:cubicBezTo>
                    <a:pt x="351" y="30"/>
                    <a:pt x="351" y="30"/>
                    <a:pt x="351" y="30"/>
                  </a:cubicBezTo>
                  <a:cubicBezTo>
                    <a:pt x="351" y="31"/>
                    <a:pt x="351" y="31"/>
                    <a:pt x="351" y="31"/>
                  </a:cubicBezTo>
                  <a:lnTo>
                    <a:pt x="348" y="31"/>
                  </a:lnTo>
                  <a:close/>
                  <a:moveTo>
                    <a:pt x="329" y="32"/>
                  </a:moveTo>
                  <a:cubicBezTo>
                    <a:pt x="329" y="31"/>
                    <a:pt x="329" y="31"/>
                    <a:pt x="329" y="31"/>
                  </a:cubicBezTo>
                  <a:cubicBezTo>
                    <a:pt x="332" y="31"/>
                    <a:pt x="332" y="31"/>
                    <a:pt x="332" y="31"/>
                  </a:cubicBezTo>
                  <a:cubicBezTo>
                    <a:pt x="332" y="32"/>
                    <a:pt x="332" y="32"/>
                    <a:pt x="332" y="32"/>
                  </a:cubicBezTo>
                  <a:lnTo>
                    <a:pt x="329" y="32"/>
                  </a:lnTo>
                  <a:close/>
                  <a:moveTo>
                    <a:pt x="344" y="32"/>
                  </a:moveTo>
                  <a:cubicBezTo>
                    <a:pt x="344" y="32"/>
                    <a:pt x="344" y="32"/>
                    <a:pt x="344" y="32"/>
                  </a:cubicBezTo>
                  <a:cubicBezTo>
                    <a:pt x="351" y="32"/>
                    <a:pt x="351" y="32"/>
                    <a:pt x="351" y="32"/>
                  </a:cubicBezTo>
                  <a:cubicBezTo>
                    <a:pt x="351" y="32"/>
                    <a:pt x="351" y="32"/>
                    <a:pt x="351" y="32"/>
                  </a:cubicBezTo>
                  <a:lnTo>
                    <a:pt x="344" y="32"/>
                  </a:lnTo>
                  <a:close/>
                  <a:moveTo>
                    <a:pt x="321" y="38"/>
                  </a:moveTo>
                  <a:cubicBezTo>
                    <a:pt x="321" y="38"/>
                    <a:pt x="321" y="38"/>
                    <a:pt x="321" y="38"/>
                  </a:cubicBezTo>
                  <a:cubicBezTo>
                    <a:pt x="325" y="38"/>
                    <a:pt x="325" y="38"/>
                    <a:pt x="325" y="38"/>
                  </a:cubicBezTo>
                  <a:cubicBezTo>
                    <a:pt x="325" y="38"/>
                    <a:pt x="325" y="38"/>
                    <a:pt x="325" y="38"/>
                  </a:cubicBezTo>
                  <a:lnTo>
                    <a:pt x="321" y="38"/>
                  </a:lnTo>
                  <a:close/>
                  <a:moveTo>
                    <a:pt x="329" y="39"/>
                  </a:moveTo>
                  <a:cubicBezTo>
                    <a:pt x="329" y="38"/>
                    <a:pt x="329" y="38"/>
                    <a:pt x="329" y="38"/>
                  </a:cubicBezTo>
                  <a:cubicBezTo>
                    <a:pt x="331" y="38"/>
                    <a:pt x="331" y="38"/>
                    <a:pt x="331" y="38"/>
                  </a:cubicBezTo>
                  <a:cubicBezTo>
                    <a:pt x="331" y="39"/>
                    <a:pt x="331" y="39"/>
                    <a:pt x="331" y="39"/>
                  </a:cubicBezTo>
                  <a:lnTo>
                    <a:pt x="329" y="39"/>
                  </a:lnTo>
                  <a:close/>
                  <a:moveTo>
                    <a:pt x="301" y="39"/>
                  </a:moveTo>
                  <a:cubicBezTo>
                    <a:pt x="301" y="39"/>
                    <a:pt x="301" y="39"/>
                    <a:pt x="301" y="39"/>
                  </a:cubicBezTo>
                  <a:cubicBezTo>
                    <a:pt x="313" y="39"/>
                    <a:pt x="313" y="39"/>
                    <a:pt x="313" y="39"/>
                  </a:cubicBezTo>
                  <a:cubicBezTo>
                    <a:pt x="313" y="39"/>
                    <a:pt x="313" y="39"/>
                    <a:pt x="313" y="39"/>
                  </a:cubicBezTo>
                  <a:lnTo>
                    <a:pt x="301" y="39"/>
                  </a:lnTo>
                  <a:close/>
                  <a:moveTo>
                    <a:pt x="314" y="39"/>
                  </a:moveTo>
                  <a:cubicBezTo>
                    <a:pt x="314" y="39"/>
                    <a:pt x="314" y="39"/>
                    <a:pt x="314" y="39"/>
                  </a:cubicBezTo>
                  <a:cubicBezTo>
                    <a:pt x="319" y="39"/>
                    <a:pt x="319" y="39"/>
                    <a:pt x="319" y="39"/>
                  </a:cubicBezTo>
                  <a:cubicBezTo>
                    <a:pt x="319" y="39"/>
                    <a:pt x="319" y="39"/>
                    <a:pt x="319" y="39"/>
                  </a:cubicBezTo>
                  <a:lnTo>
                    <a:pt x="314" y="39"/>
                  </a:lnTo>
                  <a:close/>
                  <a:moveTo>
                    <a:pt x="362" y="41"/>
                  </a:moveTo>
                  <a:cubicBezTo>
                    <a:pt x="362" y="41"/>
                    <a:pt x="362" y="41"/>
                    <a:pt x="362" y="41"/>
                  </a:cubicBezTo>
                  <a:cubicBezTo>
                    <a:pt x="365" y="41"/>
                    <a:pt x="365" y="41"/>
                    <a:pt x="365" y="41"/>
                  </a:cubicBezTo>
                  <a:cubicBezTo>
                    <a:pt x="365" y="41"/>
                    <a:pt x="365" y="41"/>
                    <a:pt x="365" y="41"/>
                  </a:cubicBezTo>
                  <a:lnTo>
                    <a:pt x="362" y="41"/>
                  </a:lnTo>
                  <a:close/>
                  <a:moveTo>
                    <a:pt x="370" y="42"/>
                  </a:moveTo>
                  <a:cubicBezTo>
                    <a:pt x="370" y="41"/>
                    <a:pt x="370" y="41"/>
                    <a:pt x="370" y="41"/>
                  </a:cubicBezTo>
                  <a:cubicBezTo>
                    <a:pt x="373" y="41"/>
                    <a:pt x="373" y="41"/>
                    <a:pt x="373" y="41"/>
                  </a:cubicBezTo>
                  <a:cubicBezTo>
                    <a:pt x="373" y="42"/>
                    <a:pt x="373" y="42"/>
                    <a:pt x="373" y="42"/>
                  </a:cubicBezTo>
                  <a:lnTo>
                    <a:pt x="370" y="42"/>
                  </a:lnTo>
                  <a:close/>
                  <a:moveTo>
                    <a:pt x="369" y="43"/>
                  </a:moveTo>
                  <a:cubicBezTo>
                    <a:pt x="369" y="43"/>
                    <a:pt x="369" y="43"/>
                    <a:pt x="369" y="43"/>
                  </a:cubicBezTo>
                  <a:cubicBezTo>
                    <a:pt x="374" y="43"/>
                    <a:pt x="374" y="43"/>
                    <a:pt x="374" y="43"/>
                  </a:cubicBezTo>
                  <a:cubicBezTo>
                    <a:pt x="374" y="43"/>
                    <a:pt x="374" y="43"/>
                    <a:pt x="374" y="43"/>
                  </a:cubicBezTo>
                  <a:lnTo>
                    <a:pt x="369" y="43"/>
                  </a:lnTo>
                  <a:close/>
                  <a:moveTo>
                    <a:pt x="379" y="43"/>
                  </a:moveTo>
                  <a:cubicBezTo>
                    <a:pt x="389" y="43"/>
                    <a:pt x="389" y="43"/>
                    <a:pt x="389" y="43"/>
                  </a:cubicBezTo>
                  <a:cubicBezTo>
                    <a:pt x="389" y="43"/>
                    <a:pt x="389" y="43"/>
                    <a:pt x="389" y="43"/>
                  </a:cubicBezTo>
                  <a:cubicBezTo>
                    <a:pt x="386" y="43"/>
                    <a:pt x="382" y="43"/>
                    <a:pt x="379" y="43"/>
                  </a:cubicBezTo>
                  <a:close/>
                  <a:moveTo>
                    <a:pt x="392" y="43"/>
                  </a:moveTo>
                  <a:cubicBezTo>
                    <a:pt x="395" y="43"/>
                    <a:pt x="394" y="43"/>
                    <a:pt x="396" y="43"/>
                  </a:cubicBezTo>
                  <a:lnTo>
                    <a:pt x="392" y="43"/>
                  </a:lnTo>
                  <a:close/>
                  <a:moveTo>
                    <a:pt x="381" y="44"/>
                  </a:moveTo>
                  <a:cubicBezTo>
                    <a:pt x="381" y="44"/>
                    <a:pt x="381" y="44"/>
                    <a:pt x="381" y="44"/>
                  </a:cubicBezTo>
                  <a:cubicBezTo>
                    <a:pt x="387" y="44"/>
                    <a:pt x="387" y="44"/>
                    <a:pt x="387" y="44"/>
                  </a:cubicBezTo>
                  <a:cubicBezTo>
                    <a:pt x="387" y="44"/>
                    <a:pt x="387" y="44"/>
                    <a:pt x="387" y="44"/>
                  </a:cubicBezTo>
                  <a:lnTo>
                    <a:pt x="381" y="44"/>
                  </a:lnTo>
                  <a:close/>
                  <a:moveTo>
                    <a:pt x="351" y="48"/>
                  </a:moveTo>
                  <a:cubicBezTo>
                    <a:pt x="351" y="47"/>
                    <a:pt x="351" y="47"/>
                    <a:pt x="351" y="47"/>
                  </a:cubicBezTo>
                  <a:cubicBezTo>
                    <a:pt x="354" y="47"/>
                    <a:pt x="354" y="47"/>
                    <a:pt x="354" y="47"/>
                  </a:cubicBezTo>
                  <a:cubicBezTo>
                    <a:pt x="354" y="48"/>
                    <a:pt x="354" y="48"/>
                    <a:pt x="354" y="48"/>
                  </a:cubicBezTo>
                  <a:lnTo>
                    <a:pt x="351" y="48"/>
                  </a:lnTo>
                  <a:close/>
                  <a:moveTo>
                    <a:pt x="278" y="49"/>
                  </a:moveTo>
                  <a:cubicBezTo>
                    <a:pt x="278" y="49"/>
                    <a:pt x="278" y="49"/>
                    <a:pt x="278" y="49"/>
                  </a:cubicBezTo>
                  <a:cubicBezTo>
                    <a:pt x="285" y="49"/>
                    <a:pt x="285" y="49"/>
                    <a:pt x="285" y="49"/>
                  </a:cubicBezTo>
                  <a:cubicBezTo>
                    <a:pt x="285" y="49"/>
                    <a:pt x="285" y="49"/>
                    <a:pt x="285" y="49"/>
                  </a:cubicBezTo>
                  <a:lnTo>
                    <a:pt x="278" y="49"/>
                  </a:lnTo>
                  <a:close/>
                  <a:moveTo>
                    <a:pt x="308" y="49"/>
                  </a:moveTo>
                  <a:cubicBezTo>
                    <a:pt x="308" y="49"/>
                    <a:pt x="308" y="49"/>
                    <a:pt x="308" y="49"/>
                  </a:cubicBezTo>
                  <a:cubicBezTo>
                    <a:pt x="314" y="49"/>
                    <a:pt x="314" y="49"/>
                    <a:pt x="314" y="49"/>
                  </a:cubicBezTo>
                  <a:cubicBezTo>
                    <a:pt x="314" y="49"/>
                    <a:pt x="314" y="49"/>
                    <a:pt x="314" y="49"/>
                  </a:cubicBezTo>
                  <a:lnTo>
                    <a:pt x="308" y="49"/>
                  </a:lnTo>
                  <a:close/>
                  <a:moveTo>
                    <a:pt x="307" y="50"/>
                  </a:moveTo>
                  <a:cubicBezTo>
                    <a:pt x="307" y="50"/>
                    <a:pt x="307" y="50"/>
                    <a:pt x="307" y="50"/>
                  </a:cubicBezTo>
                  <a:cubicBezTo>
                    <a:pt x="312" y="50"/>
                    <a:pt x="312" y="50"/>
                    <a:pt x="312" y="50"/>
                  </a:cubicBezTo>
                  <a:cubicBezTo>
                    <a:pt x="312" y="50"/>
                    <a:pt x="312" y="50"/>
                    <a:pt x="312" y="50"/>
                  </a:cubicBezTo>
                  <a:lnTo>
                    <a:pt x="307" y="50"/>
                  </a:lnTo>
                  <a:close/>
                  <a:moveTo>
                    <a:pt x="319" y="50"/>
                  </a:moveTo>
                  <a:cubicBezTo>
                    <a:pt x="319" y="50"/>
                    <a:pt x="319" y="50"/>
                    <a:pt x="319" y="50"/>
                  </a:cubicBezTo>
                  <a:cubicBezTo>
                    <a:pt x="322" y="50"/>
                    <a:pt x="322" y="50"/>
                    <a:pt x="322" y="50"/>
                  </a:cubicBezTo>
                  <a:cubicBezTo>
                    <a:pt x="322" y="50"/>
                    <a:pt x="322" y="50"/>
                    <a:pt x="322" y="50"/>
                  </a:cubicBezTo>
                  <a:lnTo>
                    <a:pt x="319" y="50"/>
                  </a:lnTo>
                  <a:close/>
                  <a:moveTo>
                    <a:pt x="321" y="52"/>
                  </a:moveTo>
                  <a:cubicBezTo>
                    <a:pt x="323" y="52"/>
                    <a:pt x="323" y="52"/>
                    <a:pt x="323" y="52"/>
                  </a:cubicBezTo>
                  <a:cubicBezTo>
                    <a:pt x="326" y="52"/>
                    <a:pt x="326" y="52"/>
                    <a:pt x="326" y="52"/>
                  </a:cubicBezTo>
                  <a:lnTo>
                    <a:pt x="321" y="52"/>
                  </a:lnTo>
                  <a:close/>
                  <a:moveTo>
                    <a:pt x="329" y="52"/>
                  </a:moveTo>
                  <a:cubicBezTo>
                    <a:pt x="329" y="52"/>
                    <a:pt x="329" y="52"/>
                    <a:pt x="329" y="52"/>
                  </a:cubicBezTo>
                  <a:cubicBezTo>
                    <a:pt x="332" y="52"/>
                    <a:pt x="332" y="52"/>
                    <a:pt x="332" y="52"/>
                  </a:cubicBezTo>
                  <a:cubicBezTo>
                    <a:pt x="332" y="52"/>
                    <a:pt x="332" y="52"/>
                    <a:pt x="332" y="52"/>
                  </a:cubicBezTo>
                  <a:lnTo>
                    <a:pt x="329" y="52"/>
                  </a:lnTo>
                  <a:close/>
                  <a:moveTo>
                    <a:pt x="24" y="54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1" y="54"/>
                    <a:pt x="21" y="54"/>
                    <a:pt x="21" y="54"/>
                  </a:cubicBezTo>
                  <a:lnTo>
                    <a:pt x="24" y="54"/>
                  </a:lnTo>
                  <a:close/>
                  <a:moveTo>
                    <a:pt x="13" y="55"/>
                  </a:moveTo>
                  <a:cubicBezTo>
                    <a:pt x="13" y="55"/>
                    <a:pt x="13" y="55"/>
                    <a:pt x="13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lnTo>
                    <a:pt x="13" y="55"/>
                  </a:lnTo>
                  <a:close/>
                  <a:moveTo>
                    <a:pt x="336" y="64"/>
                  </a:moveTo>
                  <a:cubicBezTo>
                    <a:pt x="341" y="63"/>
                    <a:pt x="348" y="63"/>
                    <a:pt x="352" y="63"/>
                  </a:cubicBezTo>
                  <a:cubicBezTo>
                    <a:pt x="347" y="64"/>
                    <a:pt x="341" y="64"/>
                    <a:pt x="336" y="64"/>
                  </a:cubicBezTo>
                  <a:close/>
                  <a:moveTo>
                    <a:pt x="316" y="66"/>
                  </a:moveTo>
                  <a:cubicBezTo>
                    <a:pt x="316" y="65"/>
                    <a:pt x="316" y="65"/>
                    <a:pt x="316" y="65"/>
                  </a:cubicBezTo>
                  <a:cubicBezTo>
                    <a:pt x="323" y="65"/>
                    <a:pt x="323" y="65"/>
                    <a:pt x="323" y="65"/>
                  </a:cubicBezTo>
                  <a:cubicBezTo>
                    <a:pt x="323" y="66"/>
                    <a:pt x="323" y="66"/>
                    <a:pt x="323" y="66"/>
                  </a:cubicBezTo>
                  <a:lnTo>
                    <a:pt x="316" y="66"/>
                  </a:lnTo>
                  <a:close/>
                  <a:moveTo>
                    <a:pt x="19" y="68"/>
                  </a:moveTo>
                  <a:cubicBezTo>
                    <a:pt x="23" y="68"/>
                    <a:pt x="23" y="68"/>
                    <a:pt x="23" y="68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19" y="68"/>
                    <a:pt x="19" y="68"/>
                    <a:pt x="19" y="68"/>
                  </a:cubicBezTo>
                  <a:close/>
                  <a:moveTo>
                    <a:pt x="14" y="69"/>
                  </a:moveTo>
                  <a:cubicBezTo>
                    <a:pt x="14" y="68"/>
                    <a:pt x="14" y="68"/>
                    <a:pt x="14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7" y="69"/>
                    <a:pt x="17" y="69"/>
                    <a:pt x="17" y="69"/>
                  </a:cubicBezTo>
                  <a:lnTo>
                    <a:pt x="14" y="69"/>
                  </a:lnTo>
                  <a:close/>
                  <a:moveTo>
                    <a:pt x="331" y="72"/>
                  </a:moveTo>
                  <a:cubicBezTo>
                    <a:pt x="331" y="72"/>
                    <a:pt x="331" y="72"/>
                    <a:pt x="331" y="72"/>
                  </a:cubicBezTo>
                  <a:cubicBezTo>
                    <a:pt x="336" y="72"/>
                    <a:pt x="336" y="72"/>
                    <a:pt x="336" y="72"/>
                  </a:cubicBezTo>
                  <a:cubicBezTo>
                    <a:pt x="336" y="72"/>
                    <a:pt x="336" y="72"/>
                    <a:pt x="336" y="72"/>
                  </a:cubicBezTo>
                  <a:lnTo>
                    <a:pt x="331" y="72"/>
                  </a:lnTo>
                  <a:close/>
                  <a:moveTo>
                    <a:pt x="393" y="78"/>
                  </a:moveTo>
                  <a:cubicBezTo>
                    <a:pt x="392" y="78"/>
                    <a:pt x="392" y="78"/>
                    <a:pt x="392" y="78"/>
                  </a:cubicBezTo>
                  <a:cubicBezTo>
                    <a:pt x="394" y="77"/>
                    <a:pt x="394" y="77"/>
                    <a:pt x="394" y="77"/>
                  </a:cubicBezTo>
                  <a:cubicBezTo>
                    <a:pt x="393" y="77"/>
                    <a:pt x="393" y="77"/>
                    <a:pt x="393" y="78"/>
                  </a:cubicBezTo>
                  <a:close/>
                  <a:moveTo>
                    <a:pt x="360" y="77"/>
                  </a:moveTo>
                  <a:cubicBezTo>
                    <a:pt x="358" y="78"/>
                    <a:pt x="355" y="77"/>
                    <a:pt x="352" y="78"/>
                  </a:cubicBezTo>
                  <a:cubicBezTo>
                    <a:pt x="352" y="77"/>
                    <a:pt x="352" y="77"/>
                    <a:pt x="352" y="77"/>
                  </a:cubicBezTo>
                  <a:lnTo>
                    <a:pt x="360" y="77"/>
                  </a:lnTo>
                  <a:close/>
                  <a:moveTo>
                    <a:pt x="296" y="80"/>
                  </a:moveTo>
                  <a:cubicBezTo>
                    <a:pt x="294" y="80"/>
                    <a:pt x="294" y="80"/>
                    <a:pt x="294" y="80"/>
                  </a:cubicBezTo>
                  <a:cubicBezTo>
                    <a:pt x="294" y="80"/>
                    <a:pt x="295" y="79"/>
                    <a:pt x="296" y="80"/>
                  </a:cubicBezTo>
                  <a:close/>
                  <a:moveTo>
                    <a:pt x="317" y="81"/>
                  </a:moveTo>
                  <a:cubicBezTo>
                    <a:pt x="317" y="81"/>
                    <a:pt x="318" y="81"/>
                    <a:pt x="318" y="81"/>
                  </a:cubicBezTo>
                  <a:cubicBezTo>
                    <a:pt x="315" y="81"/>
                    <a:pt x="315" y="81"/>
                    <a:pt x="315" y="81"/>
                  </a:cubicBezTo>
                  <a:cubicBezTo>
                    <a:pt x="315" y="81"/>
                    <a:pt x="316" y="81"/>
                    <a:pt x="316" y="81"/>
                  </a:cubicBezTo>
                  <a:lnTo>
                    <a:pt x="317" y="81"/>
                  </a:lnTo>
                  <a:close/>
                  <a:moveTo>
                    <a:pt x="297" y="81"/>
                  </a:moveTo>
                  <a:cubicBezTo>
                    <a:pt x="294" y="81"/>
                    <a:pt x="290" y="81"/>
                    <a:pt x="288" y="81"/>
                  </a:cubicBezTo>
                  <a:cubicBezTo>
                    <a:pt x="291" y="81"/>
                    <a:pt x="294" y="81"/>
                    <a:pt x="297" y="81"/>
                  </a:cubicBezTo>
                  <a:cubicBezTo>
                    <a:pt x="303" y="81"/>
                    <a:pt x="309" y="81"/>
                    <a:pt x="314" y="81"/>
                  </a:cubicBezTo>
                  <a:cubicBezTo>
                    <a:pt x="309" y="82"/>
                    <a:pt x="303" y="81"/>
                    <a:pt x="297" y="81"/>
                  </a:cubicBezTo>
                  <a:close/>
                  <a:moveTo>
                    <a:pt x="255" y="83"/>
                  </a:moveTo>
                  <a:cubicBezTo>
                    <a:pt x="255" y="83"/>
                    <a:pt x="255" y="83"/>
                    <a:pt x="255" y="83"/>
                  </a:cubicBezTo>
                  <a:cubicBezTo>
                    <a:pt x="260" y="83"/>
                    <a:pt x="260" y="83"/>
                    <a:pt x="260" y="83"/>
                  </a:cubicBezTo>
                  <a:cubicBezTo>
                    <a:pt x="260" y="83"/>
                    <a:pt x="260" y="83"/>
                    <a:pt x="260" y="83"/>
                  </a:cubicBezTo>
                  <a:lnTo>
                    <a:pt x="255" y="83"/>
                  </a:lnTo>
                  <a:close/>
                  <a:moveTo>
                    <a:pt x="353" y="87"/>
                  </a:moveTo>
                  <a:cubicBezTo>
                    <a:pt x="353" y="86"/>
                    <a:pt x="353" y="86"/>
                    <a:pt x="353" y="86"/>
                  </a:cubicBezTo>
                  <a:cubicBezTo>
                    <a:pt x="357" y="86"/>
                    <a:pt x="357" y="86"/>
                    <a:pt x="357" y="86"/>
                  </a:cubicBezTo>
                  <a:cubicBezTo>
                    <a:pt x="357" y="87"/>
                    <a:pt x="357" y="87"/>
                    <a:pt x="357" y="87"/>
                  </a:cubicBezTo>
                  <a:lnTo>
                    <a:pt x="353" y="87"/>
                  </a:lnTo>
                  <a:close/>
                  <a:moveTo>
                    <a:pt x="378" y="88"/>
                  </a:moveTo>
                  <a:cubicBezTo>
                    <a:pt x="378" y="88"/>
                    <a:pt x="378" y="88"/>
                    <a:pt x="378" y="88"/>
                  </a:cubicBezTo>
                  <a:cubicBezTo>
                    <a:pt x="373" y="88"/>
                    <a:pt x="373" y="88"/>
                    <a:pt x="373" y="88"/>
                  </a:cubicBezTo>
                  <a:cubicBezTo>
                    <a:pt x="373" y="88"/>
                    <a:pt x="373" y="88"/>
                    <a:pt x="373" y="88"/>
                  </a:cubicBezTo>
                  <a:lnTo>
                    <a:pt x="378" y="88"/>
                  </a:lnTo>
                  <a:close/>
                  <a:moveTo>
                    <a:pt x="372" y="88"/>
                  </a:moveTo>
                  <a:cubicBezTo>
                    <a:pt x="372" y="88"/>
                    <a:pt x="372" y="88"/>
                    <a:pt x="372" y="88"/>
                  </a:cubicBezTo>
                  <a:cubicBezTo>
                    <a:pt x="367" y="88"/>
                    <a:pt x="367" y="88"/>
                    <a:pt x="367" y="88"/>
                  </a:cubicBezTo>
                  <a:cubicBezTo>
                    <a:pt x="367" y="88"/>
                    <a:pt x="367" y="88"/>
                    <a:pt x="367" y="88"/>
                  </a:cubicBezTo>
                  <a:lnTo>
                    <a:pt x="372" y="88"/>
                  </a:lnTo>
                  <a:close/>
                  <a:moveTo>
                    <a:pt x="22" y="89"/>
                  </a:moveTo>
                  <a:cubicBezTo>
                    <a:pt x="22" y="88"/>
                    <a:pt x="22" y="88"/>
                    <a:pt x="22" y="88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5" y="89"/>
                    <a:pt x="25" y="89"/>
                    <a:pt x="25" y="89"/>
                  </a:cubicBezTo>
                  <a:lnTo>
                    <a:pt x="22" y="89"/>
                  </a:lnTo>
                  <a:close/>
                  <a:moveTo>
                    <a:pt x="348" y="89"/>
                  </a:moveTo>
                  <a:cubicBezTo>
                    <a:pt x="351" y="88"/>
                    <a:pt x="354" y="88"/>
                    <a:pt x="357" y="88"/>
                  </a:cubicBezTo>
                  <a:cubicBezTo>
                    <a:pt x="357" y="88"/>
                    <a:pt x="357" y="88"/>
                    <a:pt x="357" y="89"/>
                  </a:cubicBezTo>
                  <a:lnTo>
                    <a:pt x="348" y="89"/>
                  </a:lnTo>
                  <a:close/>
                  <a:moveTo>
                    <a:pt x="393" y="89"/>
                  </a:moveTo>
                  <a:cubicBezTo>
                    <a:pt x="393" y="89"/>
                    <a:pt x="393" y="89"/>
                    <a:pt x="393" y="89"/>
                  </a:cubicBezTo>
                  <a:cubicBezTo>
                    <a:pt x="396" y="89"/>
                    <a:pt x="396" y="89"/>
                    <a:pt x="396" y="89"/>
                  </a:cubicBezTo>
                  <a:cubicBezTo>
                    <a:pt x="396" y="89"/>
                    <a:pt x="396" y="89"/>
                    <a:pt x="396" y="89"/>
                  </a:cubicBezTo>
                  <a:lnTo>
                    <a:pt x="393" y="89"/>
                  </a:lnTo>
                  <a:close/>
                  <a:moveTo>
                    <a:pt x="22" y="91"/>
                  </a:moveTo>
                  <a:cubicBezTo>
                    <a:pt x="22" y="91"/>
                    <a:pt x="22" y="91"/>
                    <a:pt x="22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91"/>
                    <a:pt x="24" y="91"/>
                    <a:pt x="25" y="91"/>
                  </a:cubicBezTo>
                  <a:lnTo>
                    <a:pt x="22" y="91"/>
                  </a:lnTo>
                  <a:close/>
                  <a:moveTo>
                    <a:pt x="362" y="93"/>
                  </a:moveTo>
                  <a:cubicBezTo>
                    <a:pt x="362" y="92"/>
                    <a:pt x="362" y="92"/>
                    <a:pt x="362" y="92"/>
                  </a:cubicBezTo>
                  <a:cubicBezTo>
                    <a:pt x="364" y="92"/>
                    <a:pt x="364" y="92"/>
                    <a:pt x="364" y="92"/>
                  </a:cubicBezTo>
                  <a:cubicBezTo>
                    <a:pt x="364" y="93"/>
                    <a:pt x="364" y="93"/>
                    <a:pt x="364" y="93"/>
                  </a:cubicBezTo>
                  <a:lnTo>
                    <a:pt x="362" y="93"/>
                  </a:lnTo>
                  <a:close/>
                  <a:moveTo>
                    <a:pt x="347" y="94"/>
                  </a:moveTo>
                  <a:cubicBezTo>
                    <a:pt x="347" y="94"/>
                    <a:pt x="347" y="94"/>
                    <a:pt x="347" y="94"/>
                  </a:cubicBezTo>
                  <a:cubicBezTo>
                    <a:pt x="354" y="94"/>
                    <a:pt x="354" y="94"/>
                    <a:pt x="354" y="94"/>
                  </a:cubicBezTo>
                  <a:cubicBezTo>
                    <a:pt x="354" y="94"/>
                    <a:pt x="354" y="94"/>
                    <a:pt x="354" y="94"/>
                  </a:cubicBezTo>
                  <a:lnTo>
                    <a:pt x="347" y="94"/>
                  </a:ln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65" y="94"/>
                    <a:pt x="365" y="94"/>
                    <a:pt x="365" y="94"/>
                  </a:cubicBezTo>
                  <a:cubicBezTo>
                    <a:pt x="365" y="94"/>
                    <a:pt x="365" y="94"/>
                    <a:pt x="365" y="94"/>
                  </a:cubicBezTo>
                  <a:lnTo>
                    <a:pt x="357" y="94"/>
                  </a:lnTo>
                  <a:close/>
                  <a:moveTo>
                    <a:pt x="367" y="94"/>
                  </a:moveTo>
                  <a:cubicBezTo>
                    <a:pt x="367" y="94"/>
                    <a:pt x="367" y="94"/>
                    <a:pt x="367" y="94"/>
                  </a:cubicBezTo>
                  <a:cubicBezTo>
                    <a:pt x="377" y="93"/>
                    <a:pt x="377" y="93"/>
                    <a:pt x="377" y="93"/>
                  </a:cubicBezTo>
                  <a:cubicBezTo>
                    <a:pt x="377" y="94"/>
                    <a:pt x="377" y="94"/>
                    <a:pt x="377" y="94"/>
                  </a:cubicBezTo>
                  <a:lnTo>
                    <a:pt x="367" y="94"/>
                  </a:lnTo>
                  <a:close/>
                  <a:moveTo>
                    <a:pt x="349" y="97"/>
                  </a:moveTo>
                  <a:cubicBezTo>
                    <a:pt x="349" y="96"/>
                    <a:pt x="349" y="96"/>
                    <a:pt x="349" y="96"/>
                  </a:cubicBezTo>
                  <a:cubicBezTo>
                    <a:pt x="363" y="96"/>
                    <a:pt x="363" y="96"/>
                    <a:pt x="363" y="96"/>
                  </a:cubicBezTo>
                  <a:cubicBezTo>
                    <a:pt x="363" y="97"/>
                    <a:pt x="363" y="97"/>
                    <a:pt x="363" y="97"/>
                  </a:cubicBezTo>
                  <a:lnTo>
                    <a:pt x="349" y="97"/>
                  </a:lnTo>
                  <a:close/>
                  <a:moveTo>
                    <a:pt x="313" y="102"/>
                  </a:moveTo>
                  <a:cubicBezTo>
                    <a:pt x="304" y="102"/>
                    <a:pt x="304" y="102"/>
                    <a:pt x="304" y="102"/>
                  </a:cubicBezTo>
                  <a:cubicBezTo>
                    <a:pt x="304" y="102"/>
                    <a:pt x="304" y="102"/>
                    <a:pt x="304" y="102"/>
                  </a:cubicBezTo>
                  <a:cubicBezTo>
                    <a:pt x="315" y="102"/>
                    <a:pt x="323" y="102"/>
                    <a:pt x="333" y="102"/>
                  </a:cubicBezTo>
                  <a:cubicBezTo>
                    <a:pt x="327" y="103"/>
                    <a:pt x="321" y="102"/>
                    <a:pt x="315" y="103"/>
                  </a:cubicBezTo>
                  <a:cubicBezTo>
                    <a:pt x="313" y="102"/>
                    <a:pt x="313" y="102"/>
                    <a:pt x="313" y="102"/>
                  </a:cubicBezTo>
                  <a:close/>
                  <a:moveTo>
                    <a:pt x="323" y="104"/>
                  </a:moveTo>
                  <a:cubicBezTo>
                    <a:pt x="328" y="104"/>
                    <a:pt x="328" y="104"/>
                    <a:pt x="328" y="104"/>
                  </a:cubicBezTo>
                  <a:cubicBezTo>
                    <a:pt x="327" y="105"/>
                    <a:pt x="325" y="104"/>
                    <a:pt x="323" y="104"/>
                  </a:cubicBezTo>
                  <a:close/>
                  <a:moveTo>
                    <a:pt x="329" y="104"/>
                  </a:moveTo>
                  <a:cubicBezTo>
                    <a:pt x="329" y="104"/>
                    <a:pt x="329" y="104"/>
                    <a:pt x="329" y="104"/>
                  </a:cubicBezTo>
                  <a:cubicBezTo>
                    <a:pt x="333" y="104"/>
                    <a:pt x="333" y="104"/>
                    <a:pt x="333" y="104"/>
                  </a:cubicBezTo>
                  <a:cubicBezTo>
                    <a:pt x="333" y="104"/>
                    <a:pt x="333" y="104"/>
                    <a:pt x="333" y="104"/>
                  </a:cubicBezTo>
                  <a:lnTo>
                    <a:pt x="329" y="104"/>
                  </a:lnTo>
                  <a:close/>
                  <a:moveTo>
                    <a:pt x="373" y="106"/>
                  </a:moveTo>
                  <a:cubicBezTo>
                    <a:pt x="373" y="106"/>
                    <a:pt x="373" y="106"/>
                    <a:pt x="373" y="106"/>
                  </a:cubicBezTo>
                  <a:cubicBezTo>
                    <a:pt x="370" y="106"/>
                    <a:pt x="370" y="106"/>
                    <a:pt x="370" y="106"/>
                  </a:cubicBezTo>
                  <a:cubicBezTo>
                    <a:pt x="370" y="106"/>
                    <a:pt x="370" y="106"/>
                    <a:pt x="370" y="106"/>
                  </a:cubicBezTo>
                  <a:lnTo>
                    <a:pt x="373" y="106"/>
                  </a:lnTo>
                  <a:close/>
                  <a:moveTo>
                    <a:pt x="341" y="105"/>
                  </a:moveTo>
                  <a:cubicBezTo>
                    <a:pt x="341" y="105"/>
                    <a:pt x="341" y="105"/>
                    <a:pt x="341" y="105"/>
                  </a:cubicBezTo>
                  <a:cubicBezTo>
                    <a:pt x="344" y="105"/>
                    <a:pt x="344" y="105"/>
                    <a:pt x="344" y="105"/>
                  </a:cubicBezTo>
                  <a:cubicBezTo>
                    <a:pt x="344" y="105"/>
                    <a:pt x="344" y="105"/>
                    <a:pt x="344" y="105"/>
                  </a:cubicBezTo>
                  <a:lnTo>
                    <a:pt x="341" y="105"/>
                  </a:lnTo>
                  <a:close/>
                  <a:moveTo>
                    <a:pt x="348" y="107"/>
                  </a:moveTo>
                  <a:cubicBezTo>
                    <a:pt x="348" y="107"/>
                    <a:pt x="349" y="106"/>
                    <a:pt x="349" y="106"/>
                  </a:cubicBezTo>
                  <a:cubicBezTo>
                    <a:pt x="346" y="105"/>
                    <a:pt x="346" y="105"/>
                    <a:pt x="346" y="105"/>
                  </a:cubicBezTo>
                  <a:cubicBezTo>
                    <a:pt x="346" y="105"/>
                    <a:pt x="346" y="105"/>
                    <a:pt x="346" y="105"/>
                  </a:cubicBezTo>
                  <a:cubicBezTo>
                    <a:pt x="354" y="105"/>
                    <a:pt x="354" y="105"/>
                    <a:pt x="354" y="105"/>
                  </a:cubicBezTo>
                  <a:cubicBezTo>
                    <a:pt x="354" y="105"/>
                    <a:pt x="354" y="105"/>
                    <a:pt x="354" y="105"/>
                  </a:cubicBezTo>
                  <a:cubicBezTo>
                    <a:pt x="349" y="105"/>
                    <a:pt x="351" y="107"/>
                    <a:pt x="348" y="107"/>
                  </a:cubicBezTo>
                  <a:close/>
                  <a:moveTo>
                    <a:pt x="375" y="108"/>
                  </a:moveTo>
                  <a:cubicBezTo>
                    <a:pt x="377" y="108"/>
                    <a:pt x="377" y="108"/>
                    <a:pt x="377" y="108"/>
                  </a:cubicBezTo>
                  <a:cubicBezTo>
                    <a:pt x="377" y="109"/>
                    <a:pt x="377" y="109"/>
                    <a:pt x="377" y="109"/>
                  </a:cubicBezTo>
                  <a:cubicBezTo>
                    <a:pt x="375" y="109"/>
                    <a:pt x="375" y="109"/>
                    <a:pt x="375" y="109"/>
                  </a:cubicBezTo>
                  <a:lnTo>
                    <a:pt x="375" y="108"/>
                  </a:lnTo>
                  <a:close/>
                  <a:moveTo>
                    <a:pt x="332" y="109"/>
                  </a:moveTo>
                  <a:cubicBezTo>
                    <a:pt x="332" y="109"/>
                    <a:pt x="332" y="109"/>
                    <a:pt x="332" y="109"/>
                  </a:cubicBezTo>
                  <a:cubicBezTo>
                    <a:pt x="351" y="109"/>
                    <a:pt x="351" y="109"/>
                    <a:pt x="351" y="109"/>
                  </a:cubicBezTo>
                  <a:cubicBezTo>
                    <a:pt x="351" y="109"/>
                    <a:pt x="351" y="109"/>
                    <a:pt x="351" y="109"/>
                  </a:cubicBezTo>
                  <a:lnTo>
                    <a:pt x="332" y="109"/>
                  </a:lnTo>
                  <a:close/>
                  <a:moveTo>
                    <a:pt x="262" y="115"/>
                  </a:moveTo>
                  <a:cubicBezTo>
                    <a:pt x="262" y="115"/>
                    <a:pt x="262" y="115"/>
                    <a:pt x="262" y="115"/>
                  </a:cubicBezTo>
                  <a:cubicBezTo>
                    <a:pt x="265" y="115"/>
                    <a:pt x="265" y="115"/>
                    <a:pt x="265" y="115"/>
                  </a:cubicBezTo>
                  <a:cubicBezTo>
                    <a:pt x="265" y="115"/>
                    <a:pt x="265" y="115"/>
                    <a:pt x="265" y="115"/>
                  </a:cubicBezTo>
                  <a:lnTo>
                    <a:pt x="262" y="115"/>
                  </a:lnTo>
                  <a:close/>
                  <a:moveTo>
                    <a:pt x="266" y="115"/>
                  </a:moveTo>
                  <a:cubicBezTo>
                    <a:pt x="266" y="115"/>
                    <a:pt x="266" y="115"/>
                    <a:pt x="266" y="115"/>
                  </a:cubicBezTo>
                  <a:cubicBezTo>
                    <a:pt x="269" y="115"/>
                    <a:pt x="269" y="115"/>
                    <a:pt x="269" y="115"/>
                  </a:cubicBezTo>
                  <a:cubicBezTo>
                    <a:pt x="269" y="115"/>
                    <a:pt x="269" y="115"/>
                    <a:pt x="269" y="115"/>
                  </a:cubicBezTo>
                  <a:lnTo>
                    <a:pt x="266" y="115"/>
                  </a:lnTo>
                  <a:close/>
                  <a:moveTo>
                    <a:pt x="285" y="115"/>
                  </a:moveTo>
                  <a:cubicBezTo>
                    <a:pt x="285" y="115"/>
                    <a:pt x="285" y="115"/>
                    <a:pt x="285" y="115"/>
                  </a:cubicBezTo>
                  <a:cubicBezTo>
                    <a:pt x="293" y="115"/>
                    <a:pt x="293" y="115"/>
                    <a:pt x="293" y="115"/>
                  </a:cubicBezTo>
                  <a:cubicBezTo>
                    <a:pt x="293" y="115"/>
                    <a:pt x="293" y="115"/>
                    <a:pt x="293" y="115"/>
                  </a:cubicBezTo>
                  <a:lnTo>
                    <a:pt x="285" y="115"/>
                  </a:lnTo>
                  <a:close/>
                  <a:moveTo>
                    <a:pt x="296" y="116"/>
                  </a:moveTo>
                  <a:cubicBezTo>
                    <a:pt x="296" y="115"/>
                    <a:pt x="296" y="115"/>
                    <a:pt x="296" y="115"/>
                  </a:cubicBezTo>
                  <a:cubicBezTo>
                    <a:pt x="303" y="115"/>
                    <a:pt x="303" y="115"/>
                    <a:pt x="303" y="115"/>
                  </a:cubicBezTo>
                  <a:cubicBezTo>
                    <a:pt x="303" y="116"/>
                    <a:pt x="303" y="116"/>
                    <a:pt x="303" y="116"/>
                  </a:cubicBezTo>
                  <a:lnTo>
                    <a:pt x="296" y="116"/>
                  </a:lnTo>
                  <a:close/>
                  <a:moveTo>
                    <a:pt x="305" y="116"/>
                  </a:moveTo>
                  <a:cubicBezTo>
                    <a:pt x="305" y="115"/>
                    <a:pt x="305" y="115"/>
                    <a:pt x="305" y="115"/>
                  </a:cubicBezTo>
                  <a:cubicBezTo>
                    <a:pt x="309" y="115"/>
                    <a:pt x="309" y="115"/>
                    <a:pt x="309" y="115"/>
                  </a:cubicBezTo>
                  <a:cubicBezTo>
                    <a:pt x="309" y="116"/>
                    <a:pt x="309" y="116"/>
                    <a:pt x="309" y="116"/>
                  </a:cubicBezTo>
                  <a:lnTo>
                    <a:pt x="305" y="116"/>
                  </a:lnTo>
                  <a:close/>
                  <a:moveTo>
                    <a:pt x="367" y="118"/>
                  </a:moveTo>
                  <a:cubicBezTo>
                    <a:pt x="365" y="118"/>
                    <a:pt x="365" y="118"/>
                    <a:pt x="365" y="118"/>
                  </a:cubicBezTo>
                  <a:cubicBezTo>
                    <a:pt x="365" y="118"/>
                    <a:pt x="365" y="118"/>
                    <a:pt x="365" y="118"/>
                  </a:cubicBezTo>
                  <a:cubicBezTo>
                    <a:pt x="367" y="118"/>
                    <a:pt x="367" y="118"/>
                    <a:pt x="367" y="118"/>
                  </a:cubicBezTo>
                  <a:close/>
                  <a:moveTo>
                    <a:pt x="372" y="118"/>
                  </a:moveTo>
                  <a:cubicBezTo>
                    <a:pt x="370" y="118"/>
                    <a:pt x="370" y="118"/>
                    <a:pt x="370" y="118"/>
                  </a:cubicBezTo>
                  <a:cubicBezTo>
                    <a:pt x="373" y="117"/>
                    <a:pt x="373" y="117"/>
                    <a:pt x="373" y="117"/>
                  </a:cubicBezTo>
                  <a:lnTo>
                    <a:pt x="372" y="118"/>
                  </a:lnTo>
                  <a:close/>
                  <a:moveTo>
                    <a:pt x="316" y="118"/>
                  </a:moveTo>
                  <a:cubicBezTo>
                    <a:pt x="316" y="118"/>
                    <a:pt x="316" y="118"/>
                    <a:pt x="316" y="118"/>
                  </a:cubicBezTo>
                  <a:cubicBezTo>
                    <a:pt x="337" y="118"/>
                    <a:pt x="337" y="118"/>
                    <a:pt x="337" y="118"/>
                  </a:cubicBezTo>
                  <a:cubicBezTo>
                    <a:pt x="337" y="118"/>
                    <a:pt x="337" y="118"/>
                    <a:pt x="337" y="118"/>
                  </a:cubicBezTo>
                  <a:lnTo>
                    <a:pt x="316" y="118"/>
                  </a:lnTo>
                  <a:close/>
                  <a:moveTo>
                    <a:pt x="321" y="120"/>
                  </a:moveTo>
                  <a:cubicBezTo>
                    <a:pt x="321" y="120"/>
                    <a:pt x="321" y="120"/>
                    <a:pt x="321" y="120"/>
                  </a:cubicBezTo>
                  <a:cubicBezTo>
                    <a:pt x="329" y="120"/>
                    <a:pt x="329" y="120"/>
                    <a:pt x="329" y="120"/>
                  </a:cubicBezTo>
                  <a:cubicBezTo>
                    <a:pt x="329" y="120"/>
                    <a:pt x="329" y="120"/>
                    <a:pt x="329" y="120"/>
                  </a:cubicBezTo>
                  <a:lnTo>
                    <a:pt x="321" y="120"/>
                  </a:lnTo>
                  <a:close/>
                  <a:moveTo>
                    <a:pt x="341" y="121"/>
                  </a:moveTo>
                  <a:cubicBezTo>
                    <a:pt x="337" y="121"/>
                    <a:pt x="337" y="121"/>
                    <a:pt x="337" y="121"/>
                  </a:cubicBezTo>
                  <a:cubicBezTo>
                    <a:pt x="337" y="120"/>
                    <a:pt x="337" y="120"/>
                    <a:pt x="337" y="120"/>
                  </a:cubicBezTo>
                  <a:cubicBezTo>
                    <a:pt x="336" y="120"/>
                    <a:pt x="334" y="120"/>
                    <a:pt x="332" y="120"/>
                  </a:cubicBezTo>
                  <a:cubicBezTo>
                    <a:pt x="332" y="120"/>
                    <a:pt x="332" y="120"/>
                    <a:pt x="333" y="120"/>
                  </a:cubicBezTo>
                  <a:cubicBezTo>
                    <a:pt x="333" y="119"/>
                    <a:pt x="333" y="119"/>
                    <a:pt x="333" y="119"/>
                  </a:cubicBezTo>
                  <a:cubicBezTo>
                    <a:pt x="334" y="119"/>
                    <a:pt x="334" y="119"/>
                    <a:pt x="334" y="119"/>
                  </a:cubicBezTo>
                  <a:cubicBezTo>
                    <a:pt x="333" y="120"/>
                    <a:pt x="333" y="120"/>
                    <a:pt x="333" y="120"/>
                  </a:cubicBezTo>
                  <a:cubicBezTo>
                    <a:pt x="336" y="119"/>
                    <a:pt x="338" y="120"/>
                    <a:pt x="341" y="121"/>
                  </a:cubicBezTo>
                  <a:cubicBezTo>
                    <a:pt x="343" y="121"/>
                    <a:pt x="343" y="121"/>
                    <a:pt x="343" y="121"/>
                  </a:cubicBezTo>
                  <a:cubicBezTo>
                    <a:pt x="343" y="120"/>
                    <a:pt x="344" y="120"/>
                    <a:pt x="344" y="120"/>
                  </a:cubicBezTo>
                  <a:cubicBezTo>
                    <a:pt x="344" y="119"/>
                    <a:pt x="342" y="120"/>
                    <a:pt x="341" y="120"/>
                  </a:cubicBezTo>
                  <a:cubicBezTo>
                    <a:pt x="341" y="119"/>
                    <a:pt x="341" y="119"/>
                    <a:pt x="340" y="119"/>
                  </a:cubicBezTo>
                  <a:cubicBezTo>
                    <a:pt x="342" y="119"/>
                    <a:pt x="347" y="119"/>
                    <a:pt x="349" y="118"/>
                  </a:cubicBezTo>
                  <a:cubicBezTo>
                    <a:pt x="341" y="118"/>
                    <a:pt x="341" y="118"/>
                    <a:pt x="341" y="118"/>
                  </a:cubicBezTo>
                  <a:cubicBezTo>
                    <a:pt x="352" y="118"/>
                    <a:pt x="352" y="118"/>
                    <a:pt x="352" y="118"/>
                  </a:cubicBezTo>
                  <a:cubicBezTo>
                    <a:pt x="351" y="118"/>
                    <a:pt x="351" y="118"/>
                    <a:pt x="350" y="118"/>
                  </a:cubicBezTo>
                  <a:cubicBezTo>
                    <a:pt x="351" y="119"/>
                    <a:pt x="353" y="119"/>
                    <a:pt x="355" y="119"/>
                  </a:cubicBezTo>
                  <a:cubicBezTo>
                    <a:pt x="356" y="119"/>
                    <a:pt x="357" y="119"/>
                    <a:pt x="358" y="120"/>
                  </a:cubicBezTo>
                  <a:cubicBezTo>
                    <a:pt x="357" y="119"/>
                    <a:pt x="356" y="119"/>
                    <a:pt x="355" y="119"/>
                  </a:cubicBezTo>
                  <a:cubicBezTo>
                    <a:pt x="354" y="119"/>
                    <a:pt x="353" y="119"/>
                    <a:pt x="351" y="119"/>
                  </a:cubicBezTo>
                  <a:cubicBezTo>
                    <a:pt x="353" y="120"/>
                    <a:pt x="348" y="119"/>
                    <a:pt x="349" y="120"/>
                  </a:cubicBezTo>
                  <a:cubicBezTo>
                    <a:pt x="349" y="120"/>
                    <a:pt x="350" y="121"/>
                    <a:pt x="350" y="121"/>
                  </a:cubicBezTo>
                  <a:cubicBezTo>
                    <a:pt x="343" y="121"/>
                    <a:pt x="343" y="121"/>
                    <a:pt x="343" y="121"/>
                  </a:cubicBezTo>
                  <a:cubicBezTo>
                    <a:pt x="342" y="121"/>
                    <a:pt x="341" y="121"/>
                    <a:pt x="341" y="121"/>
                  </a:cubicBezTo>
                  <a:close/>
                  <a:moveTo>
                    <a:pt x="350" y="122"/>
                  </a:moveTo>
                  <a:cubicBezTo>
                    <a:pt x="350" y="122"/>
                    <a:pt x="350" y="122"/>
                    <a:pt x="350" y="122"/>
                  </a:cubicBezTo>
                  <a:cubicBezTo>
                    <a:pt x="354" y="122"/>
                    <a:pt x="354" y="122"/>
                    <a:pt x="354" y="122"/>
                  </a:cubicBezTo>
                  <a:cubicBezTo>
                    <a:pt x="354" y="122"/>
                    <a:pt x="354" y="122"/>
                    <a:pt x="354" y="122"/>
                  </a:cubicBezTo>
                  <a:lnTo>
                    <a:pt x="350" y="122"/>
                  </a:lnTo>
                  <a:close/>
                  <a:moveTo>
                    <a:pt x="376" y="124"/>
                  </a:moveTo>
                  <a:cubicBezTo>
                    <a:pt x="376" y="124"/>
                    <a:pt x="376" y="124"/>
                    <a:pt x="376" y="124"/>
                  </a:cubicBezTo>
                  <a:cubicBezTo>
                    <a:pt x="372" y="124"/>
                    <a:pt x="372" y="124"/>
                    <a:pt x="372" y="124"/>
                  </a:cubicBezTo>
                  <a:cubicBezTo>
                    <a:pt x="372" y="124"/>
                    <a:pt x="372" y="124"/>
                    <a:pt x="372" y="124"/>
                  </a:cubicBezTo>
                  <a:lnTo>
                    <a:pt x="376" y="124"/>
                  </a:lnTo>
                  <a:close/>
                  <a:moveTo>
                    <a:pt x="370" y="124"/>
                  </a:moveTo>
                  <a:cubicBezTo>
                    <a:pt x="370" y="124"/>
                    <a:pt x="370" y="124"/>
                    <a:pt x="370" y="124"/>
                  </a:cubicBezTo>
                  <a:cubicBezTo>
                    <a:pt x="349" y="124"/>
                    <a:pt x="349" y="124"/>
                    <a:pt x="349" y="124"/>
                  </a:cubicBezTo>
                  <a:cubicBezTo>
                    <a:pt x="349" y="124"/>
                    <a:pt x="349" y="124"/>
                    <a:pt x="349" y="124"/>
                  </a:cubicBezTo>
                  <a:lnTo>
                    <a:pt x="370" y="124"/>
                  </a:lnTo>
                  <a:close/>
                  <a:moveTo>
                    <a:pt x="344" y="124"/>
                  </a:moveTo>
                  <a:cubicBezTo>
                    <a:pt x="348" y="124"/>
                    <a:pt x="348" y="124"/>
                    <a:pt x="348" y="124"/>
                  </a:cubicBezTo>
                  <a:cubicBezTo>
                    <a:pt x="348" y="124"/>
                    <a:pt x="348" y="124"/>
                    <a:pt x="348" y="124"/>
                  </a:cubicBezTo>
                  <a:cubicBezTo>
                    <a:pt x="344" y="124"/>
                    <a:pt x="344" y="124"/>
                    <a:pt x="344" y="124"/>
                  </a:cubicBezTo>
                  <a:close/>
                  <a:moveTo>
                    <a:pt x="327" y="124"/>
                  </a:moveTo>
                  <a:cubicBezTo>
                    <a:pt x="327" y="124"/>
                    <a:pt x="327" y="124"/>
                    <a:pt x="327" y="124"/>
                  </a:cubicBezTo>
                  <a:cubicBezTo>
                    <a:pt x="331" y="124"/>
                    <a:pt x="331" y="124"/>
                    <a:pt x="331" y="124"/>
                  </a:cubicBezTo>
                  <a:cubicBezTo>
                    <a:pt x="331" y="124"/>
                    <a:pt x="331" y="124"/>
                    <a:pt x="331" y="124"/>
                  </a:cubicBezTo>
                  <a:lnTo>
                    <a:pt x="327" y="124"/>
                  </a:lnTo>
                  <a:close/>
                  <a:moveTo>
                    <a:pt x="392" y="125"/>
                  </a:moveTo>
                  <a:cubicBezTo>
                    <a:pt x="395" y="125"/>
                    <a:pt x="395" y="125"/>
                    <a:pt x="395" y="125"/>
                  </a:cubicBezTo>
                  <a:cubicBezTo>
                    <a:pt x="395" y="125"/>
                    <a:pt x="395" y="125"/>
                    <a:pt x="395" y="125"/>
                  </a:cubicBezTo>
                  <a:cubicBezTo>
                    <a:pt x="392" y="125"/>
                    <a:pt x="392" y="125"/>
                    <a:pt x="392" y="125"/>
                  </a:cubicBezTo>
                  <a:close/>
                  <a:moveTo>
                    <a:pt x="346" y="125"/>
                  </a:moveTo>
                  <a:cubicBezTo>
                    <a:pt x="346" y="125"/>
                    <a:pt x="346" y="125"/>
                    <a:pt x="346" y="125"/>
                  </a:cubicBezTo>
                  <a:cubicBezTo>
                    <a:pt x="349" y="125"/>
                    <a:pt x="349" y="125"/>
                    <a:pt x="349" y="125"/>
                  </a:cubicBezTo>
                  <a:cubicBezTo>
                    <a:pt x="349" y="125"/>
                    <a:pt x="349" y="125"/>
                    <a:pt x="349" y="125"/>
                  </a:cubicBezTo>
                  <a:lnTo>
                    <a:pt x="346" y="125"/>
                  </a:lnTo>
                  <a:close/>
                  <a:moveTo>
                    <a:pt x="360" y="126"/>
                  </a:moveTo>
                  <a:cubicBezTo>
                    <a:pt x="360" y="126"/>
                    <a:pt x="360" y="126"/>
                    <a:pt x="360" y="126"/>
                  </a:cubicBezTo>
                  <a:cubicBezTo>
                    <a:pt x="350" y="126"/>
                    <a:pt x="350" y="126"/>
                    <a:pt x="350" y="126"/>
                  </a:cubicBezTo>
                  <a:cubicBezTo>
                    <a:pt x="350" y="126"/>
                    <a:pt x="350" y="126"/>
                    <a:pt x="350" y="126"/>
                  </a:cubicBezTo>
                  <a:lnTo>
                    <a:pt x="360" y="126"/>
                  </a:lnTo>
                  <a:close/>
                  <a:moveTo>
                    <a:pt x="342" y="126"/>
                  </a:moveTo>
                  <a:cubicBezTo>
                    <a:pt x="343" y="126"/>
                    <a:pt x="343" y="126"/>
                    <a:pt x="343" y="126"/>
                  </a:cubicBezTo>
                  <a:cubicBezTo>
                    <a:pt x="343" y="126"/>
                    <a:pt x="343" y="126"/>
                    <a:pt x="342" y="126"/>
                  </a:cubicBezTo>
                  <a:cubicBezTo>
                    <a:pt x="342" y="126"/>
                    <a:pt x="342" y="126"/>
                    <a:pt x="342" y="126"/>
                  </a:cubicBezTo>
                  <a:cubicBezTo>
                    <a:pt x="340" y="127"/>
                    <a:pt x="341" y="126"/>
                    <a:pt x="342" y="126"/>
                  </a:cubicBezTo>
                  <a:close/>
                  <a:moveTo>
                    <a:pt x="324" y="129"/>
                  </a:moveTo>
                  <a:cubicBezTo>
                    <a:pt x="324" y="128"/>
                    <a:pt x="324" y="128"/>
                    <a:pt x="324" y="128"/>
                  </a:cubicBezTo>
                  <a:cubicBezTo>
                    <a:pt x="332" y="128"/>
                    <a:pt x="332" y="128"/>
                    <a:pt x="332" y="128"/>
                  </a:cubicBezTo>
                  <a:cubicBezTo>
                    <a:pt x="332" y="129"/>
                    <a:pt x="332" y="129"/>
                    <a:pt x="332" y="129"/>
                  </a:cubicBezTo>
                  <a:lnTo>
                    <a:pt x="324" y="129"/>
                  </a:lnTo>
                  <a:close/>
                  <a:moveTo>
                    <a:pt x="366" y="130"/>
                  </a:moveTo>
                  <a:cubicBezTo>
                    <a:pt x="366" y="130"/>
                    <a:pt x="366" y="130"/>
                    <a:pt x="366" y="130"/>
                  </a:cubicBezTo>
                  <a:cubicBezTo>
                    <a:pt x="358" y="130"/>
                    <a:pt x="358" y="130"/>
                    <a:pt x="358" y="130"/>
                  </a:cubicBezTo>
                  <a:cubicBezTo>
                    <a:pt x="358" y="130"/>
                    <a:pt x="358" y="130"/>
                    <a:pt x="358" y="130"/>
                  </a:cubicBezTo>
                  <a:lnTo>
                    <a:pt x="366" y="130"/>
                  </a:lnTo>
                  <a:close/>
                  <a:moveTo>
                    <a:pt x="334" y="130"/>
                  </a:moveTo>
                  <a:cubicBezTo>
                    <a:pt x="354" y="130"/>
                    <a:pt x="354" y="130"/>
                    <a:pt x="354" y="130"/>
                  </a:cubicBezTo>
                  <a:cubicBezTo>
                    <a:pt x="354" y="131"/>
                    <a:pt x="354" y="131"/>
                    <a:pt x="354" y="131"/>
                  </a:cubicBezTo>
                  <a:cubicBezTo>
                    <a:pt x="334" y="131"/>
                    <a:pt x="334" y="131"/>
                    <a:pt x="334" y="131"/>
                  </a:cubicBezTo>
                  <a:lnTo>
                    <a:pt x="334" y="130"/>
                  </a:lnTo>
                  <a:close/>
                  <a:moveTo>
                    <a:pt x="316" y="131"/>
                  </a:moveTo>
                  <a:cubicBezTo>
                    <a:pt x="316" y="131"/>
                    <a:pt x="316" y="131"/>
                    <a:pt x="316" y="131"/>
                  </a:cubicBezTo>
                  <a:cubicBezTo>
                    <a:pt x="319" y="131"/>
                    <a:pt x="319" y="131"/>
                    <a:pt x="319" y="131"/>
                  </a:cubicBezTo>
                  <a:cubicBezTo>
                    <a:pt x="319" y="131"/>
                    <a:pt x="319" y="131"/>
                    <a:pt x="319" y="131"/>
                  </a:cubicBezTo>
                  <a:lnTo>
                    <a:pt x="316" y="131"/>
                  </a:lnTo>
                  <a:close/>
                  <a:moveTo>
                    <a:pt x="382" y="131"/>
                  </a:moveTo>
                  <a:cubicBezTo>
                    <a:pt x="382" y="131"/>
                    <a:pt x="382" y="131"/>
                    <a:pt x="382" y="131"/>
                  </a:cubicBezTo>
                  <a:cubicBezTo>
                    <a:pt x="374" y="131"/>
                    <a:pt x="374" y="131"/>
                    <a:pt x="374" y="131"/>
                  </a:cubicBezTo>
                  <a:cubicBezTo>
                    <a:pt x="374" y="131"/>
                    <a:pt x="374" y="131"/>
                    <a:pt x="374" y="131"/>
                  </a:cubicBezTo>
                  <a:lnTo>
                    <a:pt x="382" y="131"/>
                  </a:lnTo>
                  <a:close/>
                  <a:moveTo>
                    <a:pt x="354" y="131"/>
                  </a:moveTo>
                  <a:cubicBezTo>
                    <a:pt x="354" y="131"/>
                    <a:pt x="354" y="131"/>
                    <a:pt x="354" y="131"/>
                  </a:cubicBezTo>
                  <a:cubicBezTo>
                    <a:pt x="354" y="131"/>
                    <a:pt x="353" y="132"/>
                    <a:pt x="353" y="132"/>
                  </a:cubicBezTo>
                  <a:cubicBezTo>
                    <a:pt x="356" y="132"/>
                    <a:pt x="356" y="132"/>
                    <a:pt x="356" y="132"/>
                  </a:cubicBezTo>
                  <a:cubicBezTo>
                    <a:pt x="355" y="132"/>
                    <a:pt x="353" y="132"/>
                    <a:pt x="352" y="132"/>
                  </a:cubicBezTo>
                  <a:cubicBezTo>
                    <a:pt x="352" y="132"/>
                    <a:pt x="352" y="132"/>
                    <a:pt x="352" y="132"/>
                  </a:cubicBezTo>
                  <a:cubicBezTo>
                    <a:pt x="352" y="132"/>
                    <a:pt x="352" y="132"/>
                    <a:pt x="352" y="132"/>
                  </a:cubicBezTo>
                  <a:cubicBezTo>
                    <a:pt x="352" y="132"/>
                    <a:pt x="352" y="132"/>
                    <a:pt x="352" y="132"/>
                  </a:cubicBezTo>
                  <a:cubicBezTo>
                    <a:pt x="352" y="132"/>
                    <a:pt x="353" y="132"/>
                    <a:pt x="353" y="131"/>
                  </a:cubicBezTo>
                  <a:cubicBezTo>
                    <a:pt x="353" y="131"/>
                    <a:pt x="353" y="131"/>
                    <a:pt x="353" y="131"/>
                  </a:cubicBezTo>
                  <a:lnTo>
                    <a:pt x="354" y="131"/>
                  </a:lnTo>
                  <a:close/>
                  <a:moveTo>
                    <a:pt x="329" y="132"/>
                  </a:moveTo>
                  <a:cubicBezTo>
                    <a:pt x="347" y="131"/>
                    <a:pt x="347" y="131"/>
                    <a:pt x="347" y="131"/>
                  </a:cubicBezTo>
                  <a:cubicBezTo>
                    <a:pt x="347" y="132"/>
                    <a:pt x="347" y="132"/>
                    <a:pt x="348" y="132"/>
                  </a:cubicBezTo>
                  <a:cubicBezTo>
                    <a:pt x="348" y="132"/>
                    <a:pt x="348" y="132"/>
                    <a:pt x="348" y="132"/>
                  </a:cubicBezTo>
                  <a:cubicBezTo>
                    <a:pt x="348" y="132"/>
                    <a:pt x="348" y="131"/>
                    <a:pt x="349" y="131"/>
                  </a:cubicBezTo>
                  <a:cubicBezTo>
                    <a:pt x="349" y="131"/>
                    <a:pt x="349" y="131"/>
                    <a:pt x="349" y="131"/>
                  </a:cubicBezTo>
                  <a:cubicBezTo>
                    <a:pt x="351" y="131"/>
                    <a:pt x="351" y="131"/>
                    <a:pt x="351" y="131"/>
                  </a:cubicBezTo>
                  <a:cubicBezTo>
                    <a:pt x="351" y="131"/>
                    <a:pt x="351" y="131"/>
                    <a:pt x="351" y="131"/>
                  </a:cubicBezTo>
                  <a:cubicBezTo>
                    <a:pt x="350" y="131"/>
                    <a:pt x="350" y="131"/>
                    <a:pt x="349" y="132"/>
                  </a:cubicBezTo>
                  <a:cubicBezTo>
                    <a:pt x="349" y="132"/>
                    <a:pt x="350" y="132"/>
                    <a:pt x="350" y="132"/>
                  </a:cubicBezTo>
                  <a:cubicBezTo>
                    <a:pt x="350" y="132"/>
                    <a:pt x="351" y="132"/>
                    <a:pt x="351" y="132"/>
                  </a:cubicBezTo>
                  <a:cubicBezTo>
                    <a:pt x="351" y="132"/>
                    <a:pt x="350" y="132"/>
                    <a:pt x="350" y="132"/>
                  </a:cubicBezTo>
                  <a:cubicBezTo>
                    <a:pt x="349" y="132"/>
                    <a:pt x="348" y="132"/>
                    <a:pt x="348" y="132"/>
                  </a:cubicBezTo>
                  <a:cubicBezTo>
                    <a:pt x="348" y="132"/>
                    <a:pt x="348" y="132"/>
                    <a:pt x="348" y="132"/>
                  </a:cubicBezTo>
                  <a:cubicBezTo>
                    <a:pt x="348" y="132"/>
                    <a:pt x="348" y="132"/>
                    <a:pt x="348" y="132"/>
                  </a:cubicBezTo>
                  <a:cubicBezTo>
                    <a:pt x="341" y="132"/>
                    <a:pt x="335" y="132"/>
                    <a:pt x="329" y="132"/>
                  </a:cubicBezTo>
                  <a:close/>
                  <a:moveTo>
                    <a:pt x="357" y="132"/>
                  </a:moveTo>
                  <a:cubicBezTo>
                    <a:pt x="358" y="132"/>
                    <a:pt x="358" y="132"/>
                    <a:pt x="358" y="132"/>
                  </a:cubicBezTo>
                  <a:cubicBezTo>
                    <a:pt x="357" y="131"/>
                    <a:pt x="357" y="131"/>
                    <a:pt x="357" y="131"/>
                  </a:cubicBezTo>
                  <a:cubicBezTo>
                    <a:pt x="366" y="131"/>
                    <a:pt x="366" y="131"/>
                    <a:pt x="366" y="131"/>
                  </a:cubicBezTo>
                  <a:cubicBezTo>
                    <a:pt x="366" y="132"/>
                    <a:pt x="366" y="132"/>
                    <a:pt x="366" y="132"/>
                  </a:cubicBezTo>
                  <a:cubicBezTo>
                    <a:pt x="364" y="132"/>
                    <a:pt x="360" y="132"/>
                    <a:pt x="357" y="132"/>
                  </a:cubicBezTo>
                  <a:close/>
                  <a:moveTo>
                    <a:pt x="346" y="134"/>
                  </a:moveTo>
                  <a:cubicBezTo>
                    <a:pt x="346" y="134"/>
                    <a:pt x="346" y="134"/>
                    <a:pt x="346" y="134"/>
                  </a:cubicBezTo>
                  <a:cubicBezTo>
                    <a:pt x="343" y="134"/>
                    <a:pt x="343" y="134"/>
                    <a:pt x="343" y="134"/>
                  </a:cubicBezTo>
                  <a:cubicBezTo>
                    <a:pt x="343" y="134"/>
                    <a:pt x="343" y="134"/>
                    <a:pt x="343" y="134"/>
                  </a:cubicBezTo>
                  <a:lnTo>
                    <a:pt x="346" y="134"/>
                  </a:lnTo>
                  <a:close/>
                  <a:moveTo>
                    <a:pt x="314" y="134"/>
                  </a:moveTo>
                  <a:cubicBezTo>
                    <a:pt x="316" y="134"/>
                    <a:pt x="318" y="134"/>
                    <a:pt x="321" y="134"/>
                  </a:cubicBezTo>
                  <a:cubicBezTo>
                    <a:pt x="327" y="134"/>
                    <a:pt x="334" y="133"/>
                    <a:pt x="341" y="134"/>
                  </a:cubicBezTo>
                  <a:cubicBezTo>
                    <a:pt x="336" y="134"/>
                    <a:pt x="336" y="134"/>
                    <a:pt x="336" y="134"/>
                  </a:cubicBezTo>
                  <a:cubicBezTo>
                    <a:pt x="331" y="134"/>
                    <a:pt x="326" y="134"/>
                    <a:pt x="321" y="134"/>
                  </a:cubicBezTo>
                  <a:cubicBezTo>
                    <a:pt x="318" y="134"/>
                    <a:pt x="316" y="134"/>
                    <a:pt x="314" y="134"/>
                  </a:cubicBezTo>
                  <a:close/>
                  <a:moveTo>
                    <a:pt x="295" y="134"/>
                  </a:moveTo>
                  <a:cubicBezTo>
                    <a:pt x="295" y="134"/>
                    <a:pt x="295" y="134"/>
                    <a:pt x="295" y="134"/>
                  </a:cubicBezTo>
                  <a:cubicBezTo>
                    <a:pt x="297" y="134"/>
                    <a:pt x="297" y="134"/>
                    <a:pt x="297" y="134"/>
                  </a:cubicBezTo>
                  <a:cubicBezTo>
                    <a:pt x="297" y="134"/>
                    <a:pt x="297" y="134"/>
                    <a:pt x="297" y="134"/>
                  </a:cubicBezTo>
                  <a:cubicBezTo>
                    <a:pt x="296" y="134"/>
                    <a:pt x="296" y="134"/>
                    <a:pt x="295" y="135"/>
                  </a:cubicBezTo>
                  <a:lnTo>
                    <a:pt x="295" y="134"/>
                  </a:lnTo>
                  <a:close/>
                  <a:moveTo>
                    <a:pt x="339" y="135"/>
                  </a:moveTo>
                  <a:cubicBezTo>
                    <a:pt x="339" y="135"/>
                    <a:pt x="339" y="135"/>
                    <a:pt x="339" y="135"/>
                  </a:cubicBezTo>
                  <a:cubicBezTo>
                    <a:pt x="343" y="135"/>
                    <a:pt x="343" y="135"/>
                    <a:pt x="343" y="135"/>
                  </a:cubicBezTo>
                  <a:cubicBezTo>
                    <a:pt x="343" y="135"/>
                    <a:pt x="343" y="135"/>
                    <a:pt x="343" y="135"/>
                  </a:cubicBezTo>
                  <a:lnTo>
                    <a:pt x="339" y="135"/>
                  </a:lnTo>
                  <a:close/>
                  <a:moveTo>
                    <a:pt x="390" y="137"/>
                  </a:moveTo>
                  <a:cubicBezTo>
                    <a:pt x="390" y="137"/>
                    <a:pt x="390" y="137"/>
                    <a:pt x="390" y="137"/>
                  </a:cubicBezTo>
                  <a:cubicBezTo>
                    <a:pt x="402" y="137"/>
                    <a:pt x="402" y="137"/>
                    <a:pt x="402" y="137"/>
                  </a:cubicBezTo>
                  <a:cubicBezTo>
                    <a:pt x="402" y="137"/>
                    <a:pt x="402" y="137"/>
                    <a:pt x="402" y="137"/>
                  </a:cubicBezTo>
                  <a:lnTo>
                    <a:pt x="390" y="137"/>
                  </a:lnTo>
                  <a:close/>
                  <a:moveTo>
                    <a:pt x="407" y="138"/>
                  </a:moveTo>
                  <a:cubicBezTo>
                    <a:pt x="407" y="137"/>
                    <a:pt x="407" y="137"/>
                    <a:pt x="407" y="137"/>
                  </a:cubicBezTo>
                  <a:cubicBezTo>
                    <a:pt x="411" y="137"/>
                    <a:pt x="411" y="137"/>
                    <a:pt x="411" y="137"/>
                  </a:cubicBezTo>
                  <a:cubicBezTo>
                    <a:pt x="411" y="138"/>
                    <a:pt x="411" y="138"/>
                    <a:pt x="411" y="138"/>
                  </a:cubicBezTo>
                  <a:lnTo>
                    <a:pt x="407" y="138"/>
                  </a:lnTo>
                  <a:close/>
                  <a:moveTo>
                    <a:pt x="355" y="139"/>
                  </a:moveTo>
                  <a:cubicBezTo>
                    <a:pt x="358" y="138"/>
                    <a:pt x="358" y="138"/>
                    <a:pt x="358" y="138"/>
                  </a:cubicBezTo>
                  <a:cubicBezTo>
                    <a:pt x="357" y="139"/>
                    <a:pt x="357" y="139"/>
                    <a:pt x="357" y="139"/>
                  </a:cubicBezTo>
                  <a:lnTo>
                    <a:pt x="355" y="139"/>
                  </a:lnTo>
                  <a:close/>
                  <a:moveTo>
                    <a:pt x="397" y="141"/>
                  </a:moveTo>
                  <a:cubicBezTo>
                    <a:pt x="397" y="140"/>
                    <a:pt x="397" y="140"/>
                    <a:pt x="397" y="140"/>
                  </a:cubicBezTo>
                  <a:cubicBezTo>
                    <a:pt x="399" y="140"/>
                    <a:pt x="399" y="140"/>
                    <a:pt x="399" y="140"/>
                  </a:cubicBezTo>
                  <a:cubicBezTo>
                    <a:pt x="399" y="141"/>
                    <a:pt x="399" y="141"/>
                    <a:pt x="399" y="141"/>
                  </a:cubicBezTo>
                  <a:lnTo>
                    <a:pt x="397" y="141"/>
                  </a:lnTo>
                  <a:close/>
                  <a:moveTo>
                    <a:pt x="394" y="145"/>
                  </a:moveTo>
                  <a:cubicBezTo>
                    <a:pt x="394" y="145"/>
                    <a:pt x="394" y="145"/>
                    <a:pt x="394" y="145"/>
                  </a:cubicBezTo>
                  <a:cubicBezTo>
                    <a:pt x="398" y="145"/>
                    <a:pt x="398" y="145"/>
                    <a:pt x="398" y="145"/>
                  </a:cubicBezTo>
                  <a:cubicBezTo>
                    <a:pt x="398" y="145"/>
                    <a:pt x="398" y="145"/>
                    <a:pt x="398" y="145"/>
                  </a:cubicBezTo>
                  <a:lnTo>
                    <a:pt x="394" y="145"/>
                  </a:lnTo>
                  <a:close/>
                  <a:moveTo>
                    <a:pt x="46" y="150"/>
                  </a:moveTo>
                  <a:cubicBezTo>
                    <a:pt x="46" y="151"/>
                    <a:pt x="46" y="151"/>
                    <a:pt x="46" y="151"/>
                  </a:cubicBezTo>
                  <a:cubicBezTo>
                    <a:pt x="41" y="151"/>
                    <a:pt x="41" y="151"/>
                    <a:pt x="41" y="151"/>
                  </a:cubicBezTo>
                  <a:cubicBezTo>
                    <a:pt x="41" y="150"/>
                    <a:pt x="41" y="150"/>
                    <a:pt x="41" y="150"/>
                  </a:cubicBezTo>
                  <a:lnTo>
                    <a:pt x="46" y="150"/>
                  </a:lnTo>
                  <a:close/>
                  <a:moveTo>
                    <a:pt x="43" y="150"/>
                  </a:moveTo>
                  <a:cubicBezTo>
                    <a:pt x="39" y="150"/>
                    <a:pt x="39" y="150"/>
                    <a:pt x="39" y="150"/>
                  </a:cubicBezTo>
                  <a:cubicBezTo>
                    <a:pt x="39" y="150"/>
                    <a:pt x="39" y="150"/>
                    <a:pt x="39" y="150"/>
                  </a:cubicBezTo>
                  <a:cubicBezTo>
                    <a:pt x="43" y="150"/>
                    <a:pt x="43" y="150"/>
                    <a:pt x="43" y="150"/>
                  </a:cubicBezTo>
                  <a:close/>
                  <a:moveTo>
                    <a:pt x="54" y="150"/>
                  </a:moveTo>
                  <a:cubicBezTo>
                    <a:pt x="49" y="150"/>
                    <a:pt x="49" y="150"/>
                    <a:pt x="49" y="150"/>
                  </a:cubicBezTo>
                  <a:cubicBezTo>
                    <a:pt x="49" y="150"/>
                    <a:pt x="49" y="150"/>
                    <a:pt x="49" y="150"/>
                  </a:cubicBezTo>
                  <a:cubicBezTo>
                    <a:pt x="54" y="150"/>
                    <a:pt x="54" y="150"/>
                    <a:pt x="54" y="150"/>
                  </a:cubicBezTo>
                  <a:close/>
                  <a:moveTo>
                    <a:pt x="407" y="150"/>
                  </a:moveTo>
                  <a:cubicBezTo>
                    <a:pt x="432" y="150"/>
                    <a:pt x="432" y="150"/>
                    <a:pt x="432" y="150"/>
                  </a:cubicBezTo>
                  <a:cubicBezTo>
                    <a:pt x="404" y="151"/>
                    <a:pt x="404" y="151"/>
                    <a:pt x="404" y="151"/>
                  </a:cubicBezTo>
                  <a:lnTo>
                    <a:pt x="407" y="150"/>
                  </a:lnTo>
                  <a:close/>
                  <a:moveTo>
                    <a:pt x="378" y="155"/>
                  </a:moveTo>
                  <a:cubicBezTo>
                    <a:pt x="380" y="155"/>
                    <a:pt x="380" y="155"/>
                    <a:pt x="380" y="155"/>
                  </a:cubicBezTo>
                  <a:cubicBezTo>
                    <a:pt x="380" y="156"/>
                    <a:pt x="380" y="156"/>
                    <a:pt x="380" y="156"/>
                  </a:cubicBezTo>
                  <a:cubicBezTo>
                    <a:pt x="378" y="156"/>
                    <a:pt x="378" y="156"/>
                    <a:pt x="378" y="156"/>
                  </a:cubicBezTo>
                  <a:lnTo>
                    <a:pt x="378" y="155"/>
                  </a:lnTo>
                  <a:close/>
                  <a:moveTo>
                    <a:pt x="347" y="156"/>
                  </a:moveTo>
                  <a:cubicBezTo>
                    <a:pt x="345" y="156"/>
                    <a:pt x="345" y="156"/>
                    <a:pt x="345" y="156"/>
                  </a:cubicBezTo>
                  <a:cubicBezTo>
                    <a:pt x="343" y="156"/>
                    <a:pt x="343" y="156"/>
                    <a:pt x="343" y="156"/>
                  </a:cubicBezTo>
                  <a:lnTo>
                    <a:pt x="347" y="156"/>
                  </a:lnTo>
                  <a:close/>
                  <a:moveTo>
                    <a:pt x="119" y="157"/>
                  </a:moveTo>
                  <a:cubicBezTo>
                    <a:pt x="119" y="156"/>
                    <a:pt x="119" y="156"/>
                    <a:pt x="119" y="156"/>
                  </a:cubicBezTo>
                  <a:cubicBezTo>
                    <a:pt x="121" y="156"/>
                    <a:pt x="121" y="156"/>
                    <a:pt x="121" y="156"/>
                  </a:cubicBezTo>
                  <a:cubicBezTo>
                    <a:pt x="120" y="156"/>
                    <a:pt x="120" y="157"/>
                    <a:pt x="120" y="157"/>
                  </a:cubicBezTo>
                  <a:lnTo>
                    <a:pt x="119" y="157"/>
                  </a:lnTo>
                  <a:close/>
                  <a:moveTo>
                    <a:pt x="348" y="156"/>
                  </a:moveTo>
                  <a:cubicBezTo>
                    <a:pt x="356" y="156"/>
                    <a:pt x="356" y="156"/>
                    <a:pt x="356" y="156"/>
                  </a:cubicBezTo>
                  <a:cubicBezTo>
                    <a:pt x="356" y="157"/>
                    <a:pt x="356" y="157"/>
                    <a:pt x="356" y="157"/>
                  </a:cubicBezTo>
                  <a:cubicBezTo>
                    <a:pt x="355" y="155"/>
                    <a:pt x="351" y="156"/>
                    <a:pt x="348" y="156"/>
                  </a:cubicBezTo>
                  <a:close/>
                  <a:moveTo>
                    <a:pt x="286" y="158"/>
                  </a:moveTo>
                  <a:cubicBezTo>
                    <a:pt x="285" y="158"/>
                    <a:pt x="284" y="158"/>
                    <a:pt x="284" y="158"/>
                  </a:cubicBezTo>
                  <a:cubicBezTo>
                    <a:pt x="284" y="158"/>
                    <a:pt x="285" y="158"/>
                    <a:pt x="286" y="158"/>
                  </a:cubicBezTo>
                  <a:cubicBezTo>
                    <a:pt x="286" y="158"/>
                    <a:pt x="287" y="158"/>
                    <a:pt x="287" y="158"/>
                  </a:cubicBezTo>
                  <a:cubicBezTo>
                    <a:pt x="289" y="158"/>
                    <a:pt x="292" y="157"/>
                    <a:pt x="293" y="158"/>
                  </a:cubicBezTo>
                  <a:cubicBezTo>
                    <a:pt x="297" y="158"/>
                    <a:pt x="297" y="158"/>
                    <a:pt x="297" y="158"/>
                  </a:cubicBezTo>
                  <a:cubicBezTo>
                    <a:pt x="293" y="158"/>
                    <a:pt x="290" y="158"/>
                    <a:pt x="286" y="158"/>
                  </a:cubicBezTo>
                  <a:close/>
                  <a:moveTo>
                    <a:pt x="276" y="158"/>
                  </a:moveTo>
                  <a:cubicBezTo>
                    <a:pt x="276" y="158"/>
                    <a:pt x="276" y="158"/>
                    <a:pt x="277" y="158"/>
                  </a:cubicBezTo>
                  <a:cubicBezTo>
                    <a:pt x="278" y="158"/>
                    <a:pt x="278" y="158"/>
                    <a:pt x="278" y="158"/>
                  </a:cubicBezTo>
                  <a:cubicBezTo>
                    <a:pt x="278" y="158"/>
                    <a:pt x="278" y="158"/>
                    <a:pt x="277" y="158"/>
                  </a:cubicBezTo>
                  <a:cubicBezTo>
                    <a:pt x="277" y="158"/>
                    <a:pt x="276" y="158"/>
                    <a:pt x="276" y="158"/>
                  </a:cubicBezTo>
                  <a:close/>
                  <a:moveTo>
                    <a:pt x="273" y="158"/>
                  </a:moveTo>
                  <a:cubicBezTo>
                    <a:pt x="266" y="158"/>
                    <a:pt x="266" y="158"/>
                    <a:pt x="266" y="158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73" y="157"/>
                    <a:pt x="273" y="157"/>
                    <a:pt x="273" y="157"/>
                  </a:cubicBezTo>
                  <a:lnTo>
                    <a:pt x="273" y="158"/>
                  </a:lnTo>
                  <a:close/>
                  <a:moveTo>
                    <a:pt x="309" y="158"/>
                  </a:moveTo>
                  <a:cubicBezTo>
                    <a:pt x="303" y="158"/>
                    <a:pt x="303" y="158"/>
                    <a:pt x="303" y="158"/>
                  </a:cubicBezTo>
                  <a:cubicBezTo>
                    <a:pt x="303" y="158"/>
                    <a:pt x="303" y="158"/>
                    <a:pt x="303" y="158"/>
                  </a:cubicBezTo>
                  <a:cubicBezTo>
                    <a:pt x="309" y="158"/>
                    <a:pt x="309" y="158"/>
                    <a:pt x="309" y="158"/>
                  </a:cubicBezTo>
                  <a:close/>
                  <a:moveTo>
                    <a:pt x="318" y="158"/>
                  </a:moveTo>
                  <a:cubicBezTo>
                    <a:pt x="318" y="157"/>
                    <a:pt x="318" y="157"/>
                    <a:pt x="318" y="157"/>
                  </a:cubicBezTo>
                  <a:cubicBezTo>
                    <a:pt x="320" y="157"/>
                    <a:pt x="320" y="157"/>
                    <a:pt x="320" y="157"/>
                  </a:cubicBezTo>
                  <a:cubicBezTo>
                    <a:pt x="320" y="158"/>
                    <a:pt x="320" y="158"/>
                    <a:pt x="320" y="158"/>
                  </a:cubicBezTo>
                  <a:lnTo>
                    <a:pt x="318" y="158"/>
                  </a:lnTo>
                  <a:close/>
                  <a:moveTo>
                    <a:pt x="353" y="157"/>
                  </a:moveTo>
                  <a:cubicBezTo>
                    <a:pt x="353" y="157"/>
                    <a:pt x="353" y="157"/>
                    <a:pt x="353" y="157"/>
                  </a:cubicBezTo>
                  <a:cubicBezTo>
                    <a:pt x="349" y="157"/>
                    <a:pt x="349" y="157"/>
                    <a:pt x="349" y="157"/>
                  </a:cubicBezTo>
                  <a:cubicBezTo>
                    <a:pt x="349" y="157"/>
                    <a:pt x="349" y="157"/>
                    <a:pt x="349" y="157"/>
                  </a:cubicBezTo>
                  <a:lnTo>
                    <a:pt x="353" y="157"/>
                  </a:lnTo>
                  <a:close/>
                  <a:moveTo>
                    <a:pt x="347" y="157"/>
                  </a:moveTo>
                  <a:cubicBezTo>
                    <a:pt x="347" y="157"/>
                    <a:pt x="347" y="157"/>
                    <a:pt x="347" y="157"/>
                  </a:cubicBezTo>
                  <a:cubicBezTo>
                    <a:pt x="344" y="157"/>
                    <a:pt x="344" y="157"/>
                    <a:pt x="344" y="157"/>
                  </a:cubicBezTo>
                  <a:cubicBezTo>
                    <a:pt x="344" y="157"/>
                    <a:pt x="344" y="157"/>
                    <a:pt x="344" y="157"/>
                  </a:cubicBezTo>
                  <a:lnTo>
                    <a:pt x="347" y="157"/>
                  </a:lnTo>
                  <a:close/>
                  <a:moveTo>
                    <a:pt x="338" y="157"/>
                  </a:moveTo>
                  <a:cubicBezTo>
                    <a:pt x="338" y="157"/>
                    <a:pt x="338" y="157"/>
                    <a:pt x="338" y="157"/>
                  </a:cubicBezTo>
                  <a:cubicBezTo>
                    <a:pt x="334" y="157"/>
                    <a:pt x="334" y="157"/>
                    <a:pt x="334" y="157"/>
                  </a:cubicBezTo>
                  <a:cubicBezTo>
                    <a:pt x="334" y="157"/>
                    <a:pt x="334" y="157"/>
                    <a:pt x="334" y="157"/>
                  </a:cubicBezTo>
                  <a:lnTo>
                    <a:pt x="338" y="157"/>
                  </a:lnTo>
                  <a:close/>
                  <a:moveTo>
                    <a:pt x="327" y="157"/>
                  </a:moveTo>
                  <a:cubicBezTo>
                    <a:pt x="327" y="157"/>
                    <a:pt x="327" y="157"/>
                    <a:pt x="327" y="157"/>
                  </a:cubicBezTo>
                  <a:cubicBezTo>
                    <a:pt x="330" y="157"/>
                    <a:pt x="330" y="157"/>
                    <a:pt x="330" y="157"/>
                  </a:cubicBezTo>
                  <a:lnTo>
                    <a:pt x="327" y="157"/>
                  </a:lnTo>
                  <a:close/>
                  <a:moveTo>
                    <a:pt x="199" y="157"/>
                  </a:moveTo>
                  <a:cubicBezTo>
                    <a:pt x="200" y="157"/>
                    <a:pt x="201" y="157"/>
                    <a:pt x="201" y="158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9" y="158"/>
                    <a:pt x="198" y="158"/>
                    <a:pt x="198" y="158"/>
                  </a:cubicBezTo>
                  <a:cubicBezTo>
                    <a:pt x="198" y="158"/>
                    <a:pt x="198" y="158"/>
                    <a:pt x="198" y="158"/>
                  </a:cubicBezTo>
                  <a:cubicBezTo>
                    <a:pt x="191" y="158"/>
                    <a:pt x="191" y="158"/>
                    <a:pt x="191" y="158"/>
                  </a:cubicBezTo>
                  <a:cubicBezTo>
                    <a:pt x="190" y="158"/>
                    <a:pt x="189" y="158"/>
                    <a:pt x="188" y="158"/>
                  </a:cubicBezTo>
                  <a:cubicBezTo>
                    <a:pt x="191" y="158"/>
                    <a:pt x="191" y="158"/>
                    <a:pt x="191" y="158"/>
                  </a:cubicBezTo>
                  <a:cubicBezTo>
                    <a:pt x="194" y="157"/>
                    <a:pt x="197" y="157"/>
                    <a:pt x="198" y="158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9" y="158"/>
                    <a:pt x="199" y="157"/>
                    <a:pt x="199" y="157"/>
                  </a:cubicBezTo>
                  <a:close/>
                  <a:moveTo>
                    <a:pt x="184" y="158"/>
                  </a:moveTo>
                  <a:cubicBezTo>
                    <a:pt x="187" y="157"/>
                    <a:pt x="187" y="157"/>
                    <a:pt x="187" y="157"/>
                  </a:cubicBezTo>
                  <a:cubicBezTo>
                    <a:pt x="187" y="158"/>
                    <a:pt x="186" y="158"/>
                    <a:pt x="185" y="158"/>
                  </a:cubicBezTo>
                  <a:lnTo>
                    <a:pt x="184" y="158"/>
                  </a:lnTo>
                  <a:close/>
                  <a:moveTo>
                    <a:pt x="116" y="158"/>
                  </a:moveTo>
                  <a:cubicBezTo>
                    <a:pt x="116" y="158"/>
                    <a:pt x="116" y="158"/>
                    <a:pt x="116" y="158"/>
                  </a:cubicBezTo>
                  <a:cubicBezTo>
                    <a:pt x="118" y="158"/>
                    <a:pt x="118" y="158"/>
                    <a:pt x="118" y="158"/>
                  </a:cubicBezTo>
                  <a:cubicBezTo>
                    <a:pt x="118" y="158"/>
                    <a:pt x="118" y="158"/>
                    <a:pt x="118" y="158"/>
                  </a:cubicBezTo>
                  <a:lnTo>
                    <a:pt x="116" y="158"/>
                  </a:lnTo>
                  <a:close/>
                  <a:moveTo>
                    <a:pt x="210" y="158"/>
                  </a:moveTo>
                  <a:cubicBezTo>
                    <a:pt x="207" y="159"/>
                    <a:pt x="207" y="159"/>
                    <a:pt x="207" y="159"/>
                  </a:cubicBezTo>
                  <a:cubicBezTo>
                    <a:pt x="206" y="159"/>
                    <a:pt x="208" y="158"/>
                    <a:pt x="210" y="158"/>
                  </a:cubicBezTo>
                  <a:close/>
                  <a:moveTo>
                    <a:pt x="207" y="160"/>
                  </a:moveTo>
                  <a:cubicBezTo>
                    <a:pt x="216" y="159"/>
                    <a:pt x="225" y="159"/>
                    <a:pt x="233" y="159"/>
                  </a:cubicBezTo>
                  <a:cubicBezTo>
                    <a:pt x="233" y="159"/>
                    <a:pt x="233" y="159"/>
                    <a:pt x="233" y="159"/>
                  </a:cubicBezTo>
                  <a:cubicBezTo>
                    <a:pt x="233" y="159"/>
                    <a:pt x="233" y="159"/>
                    <a:pt x="233" y="159"/>
                  </a:cubicBezTo>
                  <a:cubicBezTo>
                    <a:pt x="238" y="159"/>
                    <a:pt x="243" y="159"/>
                    <a:pt x="247" y="159"/>
                  </a:cubicBezTo>
                  <a:cubicBezTo>
                    <a:pt x="234" y="159"/>
                    <a:pt x="234" y="159"/>
                    <a:pt x="234" y="159"/>
                  </a:cubicBezTo>
                  <a:cubicBezTo>
                    <a:pt x="233" y="159"/>
                    <a:pt x="233" y="159"/>
                    <a:pt x="233" y="159"/>
                  </a:cubicBezTo>
                  <a:cubicBezTo>
                    <a:pt x="233" y="159"/>
                    <a:pt x="233" y="159"/>
                    <a:pt x="233" y="159"/>
                  </a:cubicBezTo>
                  <a:cubicBezTo>
                    <a:pt x="232" y="159"/>
                    <a:pt x="232" y="159"/>
                    <a:pt x="232" y="159"/>
                  </a:cubicBezTo>
                  <a:cubicBezTo>
                    <a:pt x="225" y="158"/>
                    <a:pt x="217" y="160"/>
                    <a:pt x="209" y="160"/>
                  </a:cubicBezTo>
                  <a:cubicBezTo>
                    <a:pt x="209" y="160"/>
                    <a:pt x="209" y="160"/>
                    <a:pt x="209" y="160"/>
                  </a:cubicBezTo>
                  <a:lnTo>
                    <a:pt x="207" y="160"/>
                  </a:lnTo>
                  <a:close/>
                  <a:moveTo>
                    <a:pt x="120" y="161"/>
                  </a:moveTo>
                  <a:cubicBezTo>
                    <a:pt x="120" y="160"/>
                    <a:pt x="120" y="160"/>
                    <a:pt x="120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61"/>
                    <a:pt x="122" y="161"/>
                    <a:pt x="122" y="161"/>
                  </a:cubicBezTo>
                  <a:lnTo>
                    <a:pt x="120" y="161"/>
                  </a:lnTo>
                  <a:close/>
                  <a:moveTo>
                    <a:pt x="416" y="161"/>
                  </a:moveTo>
                  <a:cubicBezTo>
                    <a:pt x="416" y="161"/>
                    <a:pt x="416" y="161"/>
                    <a:pt x="416" y="161"/>
                  </a:cubicBezTo>
                  <a:cubicBezTo>
                    <a:pt x="433" y="161"/>
                    <a:pt x="433" y="161"/>
                    <a:pt x="433" y="161"/>
                  </a:cubicBezTo>
                  <a:cubicBezTo>
                    <a:pt x="433" y="161"/>
                    <a:pt x="433" y="161"/>
                    <a:pt x="433" y="161"/>
                  </a:cubicBezTo>
                  <a:lnTo>
                    <a:pt x="416" y="161"/>
                  </a:lnTo>
                  <a:close/>
                  <a:moveTo>
                    <a:pt x="437" y="161"/>
                  </a:moveTo>
                  <a:cubicBezTo>
                    <a:pt x="437" y="161"/>
                    <a:pt x="437" y="161"/>
                    <a:pt x="437" y="161"/>
                  </a:cubicBezTo>
                  <a:cubicBezTo>
                    <a:pt x="439" y="161"/>
                    <a:pt x="439" y="161"/>
                    <a:pt x="439" y="161"/>
                  </a:cubicBezTo>
                  <a:cubicBezTo>
                    <a:pt x="439" y="161"/>
                    <a:pt x="439" y="161"/>
                    <a:pt x="439" y="161"/>
                  </a:cubicBezTo>
                  <a:lnTo>
                    <a:pt x="437" y="161"/>
                  </a:lnTo>
                  <a:close/>
                  <a:moveTo>
                    <a:pt x="118" y="162"/>
                  </a:moveTo>
                  <a:cubicBezTo>
                    <a:pt x="118" y="162"/>
                    <a:pt x="118" y="162"/>
                    <a:pt x="118" y="162"/>
                  </a:cubicBezTo>
                  <a:cubicBezTo>
                    <a:pt x="120" y="162"/>
                    <a:pt x="120" y="162"/>
                    <a:pt x="120" y="162"/>
                  </a:cubicBezTo>
                  <a:cubicBezTo>
                    <a:pt x="120" y="162"/>
                    <a:pt x="120" y="162"/>
                    <a:pt x="120" y="162"/>
                  </a:cubicBezTo>
                  <a:lnTo>
                    <a:pt x="118" y="162"/>
                  </a:lnTo>
                  <a:close/>
                  <a:moveTo>
                    <a:pt x="402" y="162"/>
                  </a:moveTo>
                  <a:cubicBezTo>
                    <a:pt x="402" y="162"/>
                    <a:pt x="402" y="162"/>
                    <a:pt x="402" y="162"/>
                  </a:cubicBezTo>
                  <a:cubicBezTo>
                    <a:pt x="405" y="162"/>
                    <a:pt x="405" y="162"/>
                    <a:pt x="405" y="162"/>
                  </a:cubicBezTo>
                  <a:cubicBezTo>
                    <a:pt x="405" y="162"/>
                    <a:pt x="405" y="162"/>
                    <a:pt x="405" y="162"/>
                  </a:cubicBezTo>
                  <a:lnTo>
                    <a:pt x="402" y="162"/>
                  </a:lnTo>
                  <a:close/>
                  <a:moveTo>
                    <a:pt x="411" y="162"/>
                  </a:moveTo>
                  <a:cubicBezTo>
                    <a:pt x="411" y="162"/>
                    <a:pt x="411" y="162"/>
                    <a:pt x="411" y="162"/>
                  </a:cubicBezTo>
                  <a:cubicBezTo>
                    <a:pt x="415" y="162"/>
                    <a:pt x="415" y="162"/>
                    <a:pt x="415" y="162"/>
                  </a:cubicBezTo>
                  <a:cubicBezTo>
                    <a:pt x="415" y="162"/>
                    <a:pt x="415" y="162"/>
                    <a:pt x="415" y="162"/>
                  </a:cubicBezTo>
                  <a:lnTo>
                    <a:pt x="411" y="162"/>
                  </a:lnTo>
                  <a:close/>
                  <a:moveTo>
                    <a:pt x="424" y="162"/>
                  </a:moveTo>
                  <a:cubicBezTo>
                    <a:pt x="424" y="162"/>
                    <a:pt x="424" y="162"/>
                    <a:pt x="424" y="162"/>
                  </a:cubicBezTo>
                  <a:cubicBezTo>
                    <a:pt x="441" y="162"/>
                    <a:pt x="441" y="162"/>
                    <a:pt x="441" y="162"/>
                  </a:cubicBezTo>
                  <a:cubicBezTo>
                    <a:pt x="441" y="162"/>
                    <a:pt x="441" y="162"/>
                    <a:pt x="441" y="162"/>
                  </a:cubicBezTo>
                  <a:lnTo>
                    <a:pt x="424" y="162"/>
                  </a:lnTo>
                  <a:close/>
                  <a:moveTo>
                    <a:pt x="352" y="165"/>
                  </a:moveTo>
                  <a:cubicBezTo>
                    <a:pt x="351" y="165"/>
                    <a:pt x="351" y="165"/>
                    <a:pt x="351" y="165"/>
                  </a:cubicBezTo>
                  <a:cubicBezTo>
                    <a:pt x="354" y="165"/>
                    <a:pt x="354" y="165"/>
                    <a:pt x="354" y="165"/>
                  </a:cubicBezTo>
                  <a:cubicBezTo>
                    <a:pt x="354" y="165"/>
                    <a:pt x="354" y="165"/>
                    <a:pt x="354" y="165"/>
                  </a:cubicBezTo>
                  <a:lnTo>
                    <a:pt x="352" y="165"/>
                  </a:lnTo>
                  <a:close/>
                  <a:moveTo>
                    <a:pt x="371" y="165"/>
                  </a:moveTo>
                  <a:cubicBezTo>
                    <a:pt x="371" y="165"/>
                    <a:pt x="371" y="165"/>
                    <a:pt x="371" y="165"/>
                  </a:cubicBezTo>
                  <a:cubicBezTo>
                    <a:pt x="375" y="165"/>
                    <a:pt x="375" y="165"/>
                    <a:pt x="375" y="165"/>
                  </a:cubicBezTo>
                  <a:cubicBezTo>
                    <a:pt x="375" y="165"/>
                    <a:pt x="375" y="165"/>
                    <a:pt x="375" y="165"/>
                  </a:cubicBezTo>
                  <a:lnTo>
                    <a:pt x="371" y="165"/>
                  </a:lnTo>
                  <a:close/>
                  <a:moveTo>
                    <a:pt x="308" y="168"/>
                  </a:moveTo>
                  <a:cubicBezTo>
                    <a:pt x="308" y="167"/>
                    <a:pt x="308" y="167"/>
                    <a:pt x="308" y="167"/>
                  </a:cubicBezTo>
                  <a:cubicBezTo>
                    <a:pt x="310" y="167"/>
                    <a:pt x="310" y="167"/>
                    <a:pt x="310" y="167"/>
                  </a:cubicBezTo>
                  <a:cubicBezTo>
                    <a:pt x="310" y="168"/>
                    <a:pt x="310" y="168"/>
                    <a:pt x="310" y="168"/>
                  </a:cubicBezTo>
                  <a:lnTo>
                    <a:pt x="308" y="168"/>
                  </a:lnTo>
                  <a:close/>
                  <a:moveTo>
                    <a:pt x="353" y="168"/>
                  </a:moveTo>
                  <a:cubicBezTo>
                    <a:pt x="353" y="167"/>
                    <a:pt x="353" y="167"/>
                    <a:pt x="353" y="167"/>
                  </a:cubicBezTo>
                  <a:cubicBezTo>
                    <a:pt x="361" y="167"/>
                    <a:pt x="361" y="167"/>
                    <a:pt x="361" y="167"/>
                  </a:cubicBezTo>
                  <a:cubicBezTo>
                    <a:pt x="361" y="168"/>
                    <a:pt x="361" y="168"/>
                    <a:pt x="361" y="168"/>
                  </a:cubicBezTo>
                  <a:lnTo>
                    <a:pt x="353" y="168"/>
                  </a:lnTo>
                  <a:close/>
                  <a:moveTo>
                    <a:pt x="381" y="168"/>
                  </a:moveTo>
                  <a:cubicBezTo>
                    <a:pt x="381" y="167"/>
                    <a:pt x="381" y="167"/>
                    <a:pt x="381" y="167"/>
                  </a:cubicBezTo>
                  <a:cubicBezTo>
                    <a:pt x="393" y="167"/>
                    <a:pt x="393" y="167"/>
                    <a:pt x="393" y="167"/>
                  </a:cubicBezTo>
                  <a:cubicBezTo>
                    <a:pt x="393" y="168"/>
                    <a:pt x="393" y="168"/>
                    <a:pt x="393" y="168"/>
                  </a:cubicBezTo>
                  <a:lnTo>
                    <a:pt x="381" y="168"/>
                  </a:lnTo>
                  <a:close/>
                  <a:moveTo>
                    <a:pt x="405" y="168"/>
                  </a:moveTo>
                  <a:cubicBezTo>
                    <a:pt x="405" y="168"/>
                    <a:pt x="405" y="168"/>
                    <a:pt x="405" y="168"/>
                  </a:cubicBezTo>
                  <a:cubicBezTo>
                    <a:pt x="408" y="167"/>
                    <a:pt x="411" y="168"/>
                    <a:pt x="412" y="166"/>
                  </a:cubicBezTo>
                  <a:cubicBezTo>
                    <a:pt x="413" y="167"/>
                    <a:pt x="413" y="167"/>
                    <a:pt x="413" y="167"/>
                  </a:cubicBezTo>
                  <a:cubicBezTo>
                    <a:pt x="413" y="166"/>
                    <a:pt x="413" y="166"/>
                    <a:pt x="413" y="166"/>
                  </a:cubicBezTo>
                  <a:cubicBezTo>
                    <a:pt x="413" y="167"/>
                    <a:pt x="413" y="167"/>
                    <a:pt x="413" y="167"/>
                  </a:cubicBezTo>
                  <a:cubicBezTo>
                    <a:pt x="416" y="167"/>
                    <a:pt x="416" y="167"/>
                    <a:pt x="416" y="167"/>
                  </a:cubicBezTo>
                  <a:cubicBezTo>
                    <a:pt x="415" y="167"/>
                    <a:pt x="414" y="167"/>
                    <a:pt x="413" y="167"/>
                  </a:cubicBezTo>
                  <a:cubicBezTo>
                    <a:pt x="413" y="167"/>
                    <a:pt x="413" y="167"/>
                    <a:pt x="413" y="167"/>
                  </a:cubicBezTo>
                  <a:cubicBezTo>
                    <a:pt x="412" y="167"/>
                    <a:pt x="412" y="167"/>
                    <a:pt x="412" y="167"/>
                  </a:cubicBezTo>
                  <a:cubicBezTo>
                    <a:pt x="414" y="168"/>
                    <a:pt x="414" y="168"/>
                    <a:pt x="414" y="168"/>
                  </a:cubicBezTo>
                  <a:cubicBezTo>
                    <a:pt x="414" y="168"/>
                    <a:pt x="414" y="168"/>
                    <a:pt x="414" y="168"/>
                  </a:cubicBezTo>
                  <a:lnTo>
                    <a:pt x="405" y="168"/>
                  </a:lnTo>
                  <a:close/>
                  <a:moveTo>
                    <a:pt x="363" y="169"/>
                  </a:moveTo>
                  <a:cubicBezTo>
                    <a:pt x="363" y="169"/>
                    <a:pt x="363" y="169"/>
                    <a:pt x="363" y="169"/>
                  </a:cubicBezTo>
                  <a:cubicBezTo>
                    <a:pt x="373" y="169"/>
                    <a:pt x="373" y="169"/>
                    <a:pt x="373" y="169"/>
                  </a:cubicBezTo>
                  <a:cubicBezTo>
                    <a:pt x="373" y="169"/>
                    <a:pt x="373" y="169"/>
                    <a:pt x="373" y="169"/>
                  </a:cubicBezTo>
                  <a:lnTo>
                    <a:pt x="363" y="169"/>
                  </a:lnTo>
                  <a:close/>
                  <a:moveTo>
                    <a:pt x="382" y="169"/>
                  </a:moveTo>
                  <a:cubicBezTo>
                    <a:pt x="382" y="169"/>
                    <a:pt x="382" y="169"/>
                    <a:pt x="382" y="169"/>
                  </a:cubicBezTo>
                  <a:cubicBezTo>
                    <a:pt x="388" y="169"/>
                    <a:pt x="388" y="169"/>
                    <a:pt x="388" y="169"/>
                  </a:cubicBezTo>
                  <a:cubicBezTo>
                    <a:pt x="388" y="169"/>
                    <a:pt x="388" y="169"/>
                    <a:pt x="388" y="169"/>
                  </a:cubicBezTo>
                  <a:lnTo>
                    <a:pt x="382" y="169"/>
                  </a:lnTo>
                  <a:close/>
                  <a:moveTo>
                    <a:pt x="334" y="171"/>
                  </a:moveTo>
                  <a:cubicBezTo>
                    <a:pt x="334" y="171"/>
                    <a:pt x="334" y="171"/>
                    <a:pt x="334" y="171"/>
                  </a:cubicBezTo>
                  <a:cubicBezTo>
                    <a:pt x="332" y="171"/>
                    <a:pt x="332" y="171"/>
                    <a:pt x="332" y="171"/>
                  </a:cubicBezTo>
                  <a:cubicBezTo>
                    <a:pt x="332" y="171"/>
                    <a:pt x="332" y="171"/>
                    <a:pt x="332" y="171"/>
                  </a:cubicBezTo>
                  <a:lnTo>
                    <a:pt x="334" y="171"/>
                  </a:lnTo>
                  <a:close/>
                  <a:moveTo>
                    <a:pt x="330" y="171"/>
                  </a:moveTo>
                  <a:cubicBezTo>
                    <a:pt x="325" y="171"/>
                    <a:pt x="325" y="171"/>
                    <a:pt x="325" y="171"/>
                  </a:cubicBezTo>
                  <a:cubicBezTo>
                    <a:pt x="298" y="171"/>
                    <a:pt x="298" y="171"/>
                    <a:pt x="298" y="171"/>
                  </a:cubicBezTo>
                  <a:lnTo>
                    <a:pt x="330" y="171"/>
                  </a:lnTo>
                  <a:close/>
                  <a:moveTo>
                    <a:pt x="291" y="171"/>
                  </a:moveTo>
                  <a:cubicBezTo>
                    <a:pt x="291" y="172"/>
                    <a:pt x="291" y="172"/>
                    <a:pt x="291" y="172"/>
                  </a:cubicBezTo>
                  <a:cubicBezTo>
                    <a:pt x="283" y="172"/>
                    <a:pt x="283" y="172"/>
                    <a:pt x="283" y="172"/>
                  </a:cubicBezTo>
                  <a:cubicBezTo>
                    <a:pt x="283" y="171"/>
                    <a:pt x="283" y="171"/>
                    <a:pt x="283" y="171"/>
                  </a:cubicBezTo>
                  <a:lnTo>
                    <a:pt x="291" y="171"/>
                  </a:lnTo>
                  <a:close/>
                  <a:moveTo>
                    <a:pt x="195" y="172"/>
                  </a:moveTo>
                  <a:cubicBezTo>
                    <a:pt x="195" y="172"/>
                    <a:pt x="195" y="172"/>
                    <a:pt x="195" y="172"/>
                  </a:cubicBezTo>
                  <a:cubicBezTo>
                    <a:pt x="199" y="172"/>
                    <a:pt x="199" y="172"/>
                    <a:pt x="199" y="172"/>
                  </a:cubicBezTo>
                  <a:cubicBezTo>
                    <a:pt x="199" y="172"/>
                    <a:pt x="199" y="172"/>
                    <a:pt x="199" y="172"/>
                  </a:cubicBezTo>
                  <a:lnTo>
                    <a:pt x="195" y="172"/>
                  </a:lnTo>
                  <a:close/>
                  <a:moveTo>
                    <a:pt x="209" y="172"/>
                  </a:moveTo>
                  <a:cubicBezTo>
                    <a:pt x="209" y="172"/>
                    <a:pt x="209" y="172"/>
                    <a:pt x="209" y="172"/>
                  </a:cubicBezTo>
                  <a:cubicBezTo>
                    <a:pt x="211" y="172"/>
                    <a:pt x="211" y="172"/>
                    <a:pt x="211" y="172"/>
                  </a:cubicBezTo>
                  <a:cubicBezTo>
                    <a:pt x="211" y="172"/>
                    <a:pt x="211" y="172"/>
                    <a:pt x="211" y="172"/>
                  </a:cubicBezTo>
                  <a:lnTo>
                    <a:pt x="209" y="172"/>
                  </a:lnTo>
                  <a:close/>
                  <a:moveTo>
                    <a:pt x="230" y="172"/>
                  </a:moveTo>
                  <a:cubicBezTo>
                    <a:pt x="230" y="172"/>
                    <a:pt x="230" y="172"/>
                    <a:pt x="230" y="172"/>
                  </a:cubicBezTo>
                  <a:cubicBezTo>
                    <a:pt x="236" y="172"/>
                    <a:pt x="236" y="172"/>
                    <a:pt x="236" y="172"/>
                  </a:cubicBezTo>
                  <a:cubicBezTo>
                    <a:pt x="236" y="172"/>
                    <a:pt x="236" y="172"/>
                    <a:pt x="236" y="172"/>
                  </a:cubicBezTo>
                  <a:lnTo>
                    <a:pt x="230" y="172"/>
                  </a:lnTo>
                  <a:close/>
                  <a:moveTo>
                    <a:pt x="38" y="158"/>
                  </a:moveTo>
                  <a:cubicBezTo>
                    <a:pt x="38" y="158"/>
                    <a:pt x="38" y="158"/>
                    <a:pt x="38" y="158"/>
                  </a:cubicBezTo>
                  <a:cubicBezTo>
                    <a:pt x="42" y="158"/>
                    <a:pt x="42" y="158"/>
                    <a:pt x="42" y="158"/>
                  </a:cubicBezTo>
                  <a:cubicBezTo>
                    <a:pt x="42" y="158"/>
                    <a:pt x="42" y="158"/>
                    <a:pt x="42" y="158"/>
                  </a:cubicBezTo>
                  <a:lnTo>
                    <a:pt x="38" y="158"/>
                  </a:lnTo>
                  <a:close/>
                  <a:moveTo>
                    <a:pt x="50" y="169"/>
                  </a:moveTo>
                  <a:cubicBezTo>
                    <a:pt x="50" y="168"/>
                    <a:pt x="50" y="168"/>
                    <a:pt x="50" y="168"/>
                  </a:cubicBezTo>
                  <a:cubicBezTo>
                    <a:pt x="54" y="168"/>
                    <a:pt x="54" y="168"/>
                    <a:pt x="54" y="168"/>
                  </a:cubicBezTo>
                  <a:cubicBezTo>
                    <a:pt x="54" y="169"/>
                    <a:pt x="54" y="169"/>
                    <a:pt x="54" y="169"/>
                  </a:cubicBezTo>
                  <a:lnTo>
                    <a:pt x="50" y="169"/>
                  </a:lnTo>
                  <a:close/>
                  <a:moveTo>
                    <a:pt x="57" y="175"/>
                  </a:moveTo>
                  <a:cubicBezTo>
                    <a:pt x="57" y="175"/>
                    <a:pt x="57" y="175"/>
                    <a:pt x="57" y="175"/>
                  </a:cubicBezTo>
                  <a:cubicBezTo>
                    <a:pt x="61" y="175"/>
                    <a:pt x="61" y="175"/>
                    <a:pt x="61" y="175"/>
                  </a:cubicBezTo>
                  <a:cubicBezTo>
                    <a:pt x="61" y="175"/>
                    <a:pt x="61" y="175"/>
                    <a:pt x="61" y="175"/>
                  </a:cubicBezTo>
                  <a:lnTo>
                    <a:pt x="57" y="175"/>
                  </a:lnTo>
                  <a:close/>
                  <a:moveTo>
                    <a:pt x="67" y="185"/>
                  </a:moveTo>
                  <a:cubicBezTo>
                    <a:pt x="67" y="186"/>
                    <a:pt x="67" y="186"/>
                    <a:pt x="67" y="186"/>
                  </a:cubicBezTo>
                  <a:cubicBezTo>
                    <a:pt x="65" y="186"/>
                    <a:pt x="65" y="186"/>
                    <a:pt x="65" y="186"/>
                  </a:cubicBezTo>
                  <a:cubicBezTo>
                    <a:pt x="65" y="185"/>
                    <a:pt x="65" y="185"/>
                    <a:pt x="65" y="185"/>
                  </a:cubicBezTo>
                  <a:lnTo>
                    <a:pt x="67" y="185"/>
                  </a:lnTo>
                  <a:close/>
                  <a:moveTo>
                    <a:pt x="40" y="185"/>
                  </a:moveTo>
                  <a:cubicBezTo>
                    <a:pt x="40" y="185"/>
                    <a:pt x="40" y="185"/>
                    <a:pt x="40" y="185"/>
                  </a:cubicBezTo>
                  <a:cubicBezTo>
                    <a:pt x="38" y="185"/>
                    <a:pt x="38" y="185"/>
                    <a:pt x="38" y="185"/>
                  </a:cubicBezTo>
                  <a:cubicBezTo>
                    <a:pt x="38" y="185"/>
                    <a:pt x="38" y="185"/>
                    <a:pt x="38" y="185"/>
                  </a:cubicBezTo>
                  <a:lnTo>
                    <a:pt x="40" y="185"/>
                  </a:lnTo>
                  <a:close/>
                  <a:moveTo>
                    <a:pt x="66" y="184"/>
                  </a:moveTo>
                  <a:cubicBezTo>
                    <a:pt x="66" y="184"/>
                    <a:pt x="66" y="184"/>
                    <a:pt x="66" y="184"/>
                  </a:cubicBezTo>
                  <a:cubicBezTo>
                    <a:pt x="64" y="184"/>
                    <a:pt x="64" y="184"/>
                    <a:pt x="64" y="184"/>
                  </a:cubicBezTo>
                  <a:cubicBezTo>
                    <a:pt x="64" y="184"/>
                    <a:pt x="64" y="184"/>
                    <a:pt x="64" y="184"/>
                  </a:cubicBezTo>
                  <a:lnTo>
                    <a:pt x="66" y="184"/>
                  </a:lnTo>
                  <a:close/>
                  <a:moveTo>
                    <a:pt x="117" y="178"/>
                  </a:moveTo>
                  <a:cubicBezTo>
                    <a:pt x="116" y="178"/>
                    <a:pt x="116" y="178"/>
                    <a:pt x="115" y="178"/>
                  </a:cubicBezTo>
                  <a:cubicBezTo>
                    <a:pt x="115" y="179"/>
                    <a:pt x="115" y="179"/>
                    <a:pt x="115" y="179"/>
                  </a:cubicBezTo>
                  <a:cubicBezTo>
                    <a:pt x="111" y="179"/>
                    <a:pt x="111" y="179"/>
                    <a:pt x="111" y="179"/>
                  </a:cubicBezTo>
                  <a:cubicBezTo>
                    <a:pt x="111" y="179"/>
                    <a:pt x="111" y="179"/>
                    <a:pt x="111" y="179"/>
                  </a:cubicBezTo>
                  <a:cubicBezTo>
                    <a:pt x="111" y="179"/>
                    <a:pt x="110" y="179"/>
                    <a:pt x="110" y="179"/>
                  </a:cubicBezTo>
                  <a:cubicBezTo>
                    <a:pt x="106" y="180"/>
                    <a:pt x="106" y="180"/>
                    <a:pt x="106" y="180"/>
                  </a:cubicBezTo>
                  <a:cubicBezTo>
                    <a:pt x="106" y="179"/>
                    <a:pt x="106" y="179"/>
                    <a:pt x="106" y="179"/>
                  </a:cubicBezTo>
                  <a:cubicBezTo>
                    <a:pt x="108" y="179"/>
                    <a:pt x="108" y="179"/>
                    <a:pt x="110" y="179"/>
                  </a:cubicBezTo>
                  <a:cubicBezTo>
                    <a:pt x="111" y="179"/>
                    <a:pt x="111" y="179"/>
                    <a:pt x="111" y="179"/>
                  </a:cubicBezTo>
                  <a:cubicBezTo>
                    <a:pt x="112" y="178"/>
                    <a:pt x="114" y="178"/>
                    <a:pt x="115" y="178"/>
                  </a:cubicBezTo>
                  <a:cubicBezTo>
                    <a:pt x="116" y="178"/>
                    <a:pt x="116" y="178"/>
                    <a:pt x="117" y="178"/>
                  </a:cubicBezTo>
                  <a:close/>
                  <a:moveTo>
                    <a:pt x="90" y="178"/>
                  </a:moveTo>
                  <a:cubicBezTo>
                    <a:pt x="90" y="179"/>
                    <a:pt x="90" y="179"/>
                    <a:pt x="90" y="179"/>
                  </a:cubicBezTo>
                  <a:cubicBezTo>
                    <a:pt x="88" y="179"/>
                    <a:pt x="88" y="179"/>
                    <a:pt x="88" y="179"/>
                  </a:cubicBezTo>
                  <a:cubicBezTo>
                    <a:pt x="88" y="178"/>
                    <a:pt x="88" y="178"/>
                    <a:pt x="88" y="178"/>
                  </a:cubicBezTo>
                  <a:lnTo>
                    <a:pt x="90" y="178"/>
                  </a:lnTo>
                  <a:close/>
                  <a:moveTo>
                    <a:pt x="93" y="178"/>
                  </a:moveTo>
                  <a:cubicBezTo>
                    <a:pt x="95" y="178"/>
                    <a:pt x="95" y="178"/>
                    <a:pt x="95" y="178"/>
                  </a:cubicBezTo>
                  <a:cubicBezTo>
                    <a:pt x="95" y="178"/>
                    <a:pt x="95" y="178"/>
                    <a:pt x="95" y="178"/>
                  </a:cubicBezTo>
                  <a:cubicBezTo>
                    <a:pt x="93" y="178"/>
                    <a:pt x="93" y="178"/>
                    <a:pt x="93" y="178"/>
                  </a:cubicBezTo>
                  <a:close/>
                  <a:moveTo>
                    <a:pt x="225" y="177"/>
                  </a:moveTo>
                  <a:cubicBezTo>
                    <a:pt x="220" y="177"/>
                    <a:pt x="215" y="177"/>
                    <a:pt x="211" y="177"/>
                  </a:cubicBezTo>
                  <a:cubicBezTo>
                    <a:pt x="211" y="177"/>
                    <a:pt x="211" y="177"/>
                    <a:pt x="210" y="176"/>
                  </a:cubicBezTo>
                  <a:cubicBezTo>
                    <a:pt x="210" y="177"/>
                    <a:pt x="210" y="177"/>
                    <a:pt x="210" y="177"/>
                  </a:cubicBezTo>
                  <a:cubicBezTo>
                    <a:pt x="209" y="176"/>
                    <a:pt x="209" y="176"/>
                    <a:pt x="209" y="176"/>
                  </a:cubicBezTo>
                  <a:cubicBezTo>
                    <a:pt x="208" y="178"/>
                    <a:pt x="205" y="177"/>
                    <a:pt x="202" y="177"/>
                  </a:cubicBezTo>
                  <a:cubicBezTo>
                    <a:pt x="201" y="177"/>
                    <a:pt x="200" y="177"/>
                    <a:pt x="199" y="177"/>
                  </a:cubicBezTo>
                  <a:cubicBezTo>
                    <a:pt x="200" y="177"/>
                    <a:pt x="201" y="177"/>
                    <a:pt x="202" y="177"/>
                  </a:cubicBezTo>
                  <a:cubicBezTo>
                    <a:pt x="202" y="177"/>
                    <a:pt x="202" y="177"/>
                    <a:pt x="203" y="177"/>
                  </a:cubicBezTo>
                  <a:cubicBezTo>
                    <a:pt x="200" y="176"/>
                    <a:pt x="200" y="176"/>
                    <a:pt x="200" y="176"/>
                  </a:cubicBezTo>
                  <a:lnTo>
                    <a:pt x="225" y="177"/>
                  </a:lnTo>
                  <a:close/>
                  <a:moveTo>
                    <a:pt x="198" y="177"/>
                  </a:moveTo>
                  <a:cubicBezTo>
                    <a:pt x="193" y="177"/>
                    <a:pt x="193" y="177"/>
                    <a:pt x="193" y="177"/>
                  </a:cubicBezTo>
                  <a:cubicBezTo>
                    <a:pt x="193" y="177"/>
                    <a:pt x="193" y="177"/>
                    <a:pt x="193" y="177"/>
                  </a:cubicBezTo>
                  <a:cubicBezTo>
                    <a:pt x="198" y="177"/>
                    <a:pt x="198" y="177"/>
                    <a:pt x="198" y="177"/>
                  </a:cubicBezTo>
                  <a:close/>
                  <a:moveTo>
                    <a:pt x="115" y="177"/>
                  </a:moveTo>
                  <a:cubicBezTo>
                    <a:pt x="112" y="177"/>
                    <a:pt x="112" y="177"/>
                    <a:pt x="112" y="177"/>
                  </a:cubicBezTo>
                  <a:cubicBezTo>
                    <a:pt x="112" y="176"/>
                    <a:pt x="112" y="176"/>
                    <a:pt x="112" y="176"/>
                  </a:cubicBezTo>
                  <a:cubicBezTo>
                    <a:pt x="115" y="176"/>
                    <a:pt x="115" y="176"/>
                    <a:pt x="115" y="176"/>
                  </a:cubicBezTo>
                  <a:lnTo>
                    <a:pt x="115" y="177"/>
                  </a:lnTo>
                  <a:close/>
                  <a:moveTo>
                    <a:pt x="210" y="175"/>
                  </a:moveTo>
                  <a:cubicBezTo>
                    <a:pt x="210" y="175"/>
                    <a:pt x="210" y="175"/>
                    <a:pt x="210" y="175"/>
                  </a:cubicBezTo>
                  <a:cubicBezTo>
                    <a:pt x="207" y="175"/>
                    <a:pt x="207" y="175"/>
                    <a:pt x="207" y="175"/>
                  </a:cubicBezTo>
                  <a:cubicBezTo>
                    <a:pt x="207" y="175"/>
                    <a:pt x="207" y="175"/>
                    <a:pt x="207" y="175"/>
                  </a:cubicBezTo>
                  <a:lnTo>
                    <a:pt x="210" y="175"/>
                  </a:lnTo>
                  <a:close/>
                  <a:moveTo>
                    <a:pt x="253" y="174"/>
                  </a:moveTo>
                  <a:cubicBezTo>
                    <a:pt x="255" y="175"/>
                    <a:pt x="255" y="175"/>
                    <a:pt x="255" y="175"/>
                  </a:cubicBezTo>
                  <a:cubicBezTo>
                    <a:pt x="256" y="174"/>
                    <a:pt x="258" y="174"/>
                    <a:pt x="259" y="175"/>
                  </a:cubicBezTo>
                  <a:cubicBezTo>
                    <a:pt x="255" y="175"/>
                    <a:pt x="255" y="175"/>
                    <a:pt x="255" y="175"/>
                  </a:cubicBezTo>
                  <a:cubicBezTo>
                    <a:pt x="254" y="175"/>
                    <a:pt x="254" y="175"/>
                    <a:pt x="253" y="174"/>
                  </a:cubicBezTo>
                  <a:close/>
                  <a:moveTo>
                    <a:pt x="252" y="175"/>
                  </a:moveTo>
                  <a:cubicBezTo>
                    <a:pt x="248" y="175"/>
                    <a:pt x="248" y="175"/>
                    <a:pt x="248" y="175"/>
                  </a:cubicBezTo>
                  <a:cubicBezTo>
                    <a:pt x="248" y="174"/>
                    <a:pt x="248" y="174"/>
                    <a:pt x="248" y="174"/>
                  </a:cubicBezTo>
                  <a:cubicBezTo>
                    <a:pt x="252" y="174"/>
                    <a:pt x="252" y="174"/>
                    <a:pt x="252" y="174"/>
                  </a:cubicBezTo>
                  <a:lnTo>
                    <a:pt x="252" y="175"/>
                  </a:lnTo>
                  <a:close/>
                  <a:moveTo>
                    <a:pt x="277" y="174"/>
                  </a:moveTo>
                  <a:cubicBezTo>
                    <a:pt x="280" y="174"/>
                    <a:pt x="280" y="174"/>
                    <a:pt x="280" y="174"/>
                  </a:cubicBezTo>
                  <a:cubicBezTo>
                    <a:pt x="280" y="175"/>
                    <a:pt x="280" y="175"/>
                    <a:pt x="280" y="175"/>
                  </a:cubicBezTo>
                  <a:cubicBezTo>
                    <a:pt x="277" y="175"/>
                    <a:pt x="277" y="175"/>
                    <a:pt x="277" y="175"/>
                  </a:cubicBezTo>
                  <a:lnTo>
                    <a:pt x="277" y="174"/>
                  </a:lnTo>
                  <a:close/>
                  <a:moveTo>
                    <a:pt x="299" y="174"/>
                  </a:moveTo>
                  <a:cubicBezTo>
                    <a:pt x="299" y="174"/>
                    <a:pt x="299" y="174"/>
                    <a:pt x="299" y="174"/>
                  </a:cubicBezTo>
                  <a:cubicBezTo>
                    <a:pt x="292" y="174"/>
                    <a:pt x="292" y="174"/>
                    <a:pt x="292" y="174"/>
                  </a:cubicBezTo>
                  <a:cubicBezTo>
                    <a:pt x="292" y="174"/>
                    <a:pt x="292" y="174"/>
                    <a:pt x="292" y="174"/>
                  </a:cubicBezTo>
                  <a:lnTo>
                    <a:pt x="299" y="174"/>
                  </a:lnTo>
                  <a:close/>
                  <a:moveTo>
                    <a:pt x="230" y="174"/>
                  </a:moveTo>
                  <a:cubicBezTo>
                    <a:pt x="234" y="175"/>
                    <a:pt x="241" y="173"/>
                    <a:pt x="246" y="174"/>
                  </a:cubicBezTo>
                  <a:cubicBezTo>
                    <a:pt x="235" y="174"/>
                    <a:pt x="223" y="175"/>
                    <a:pt x="214" y="175"/>
                  </a:cubicBezTo>
                  <a:cubicBezTo>
                    <a:pt x="230" y="174"/>
                    <a:pt x="230" y="174"/>
                    <a:pt x="230" y="174"/>
                  </a:cubicBezTo>
                  <a:cubicBezTo>
                    <a:pt x="231" y="174"/>
                    <a:pt x="231" y="174"/>
                    <a:pt x="232" y="174"/>
                  </a:cubicBezTo>
                  <a:cubicBezTo>
                    <a:pt x="230" y="174"/>
                    <a:pt x="230" y="174"/>
                    <a:pt x="230" y="174"/>
                  </a:cubicBezTo>
                  <a:cubicBezTo>
                    <a:pt x="230" y="174"/>
                    <a:pt x="230" y="174"/>
                    <a:pt x="230" y="174"/>
                  </a:cubicBezTo>
                  <a:close/>
                  <a:moveTo>
                    <a:pt x="205" y="174"/>
                  </a:moveTo>
                  <a:cubicBezTo>
                    <a:pt x="202" y="174"/>
                    <a:pt x="202" y="174"/>
                    <a:pt x="202" y="174"/>
                  </a:cubicBezTo>
                  <a:cubicBezTo>
                    <a:pt x="202" y="174"/>
                    <a:pt x="202" y="174"/>
                    <a:pt x="202" y="174"/>
                  </a:cubicBezTo>
                  <a:cubicBezTo>
                    <a:pt x="205" y="174"/>
                    <a:pt x="205" y="174"/>
                    <a:pt x="205" y="174"/>
                  </a:cubicBezTo>
                  <a:close/>
                  <a:moveTo>
                    <a:pt x="280" y="173"/>
                  </a:moveTo>
                  <a:cubicBezTo>
                    <a:pt x="280" y="173"/>
                    <a:pt x="280" y="173"/>
                    <a:pt x="280" y="173"/>
                  </a:cubicBezTo>
                  <a:cubicBezTo>
                    <a:pt x="266" y="174"/>
                    <a:pt x="266" y="174"/>
                    <a:pt x="266" y="174"/>
                  </a:cubicBezTo>
                  <a:cubicBezTo>
                    <a:pt x="266" y="173"/>
                    <a:pt x="266" y="173"/>
                    <a:pt x="266" y="173"/>
                  </a:cubicBezTo>
                  <a:lnTo>
                    <a:pt x="280" y="173"/>
                  </a:lnTo>
                  <a:close/>
                  <a:moveTo>
                    <a:pt x="262" y="173"/>
                  </a:moveTo>
                  <a:cubicBezTo>
                    <a:pt x="262" y="174"/>
                    <a:pt x="262" y="174"/>
                    <a:pt x="262" y="174"/>
                  </a:cubicBezTo>
                  <a:cubicBezTo>
                    <a:pt x="260" y="174"/>
                    <a:pt x="260" y="174"/>
                    <a:pt x="260" y="174"/>
                  </a:cubicBezTo>
                  <a:cubicBezTo>
                    <a:pt x="260" y="173"/>
                    <a:pt x="260" y="173"/>
                    <a:pt x="260" y="173"/>
                  </a:cubicBezTo>
                  <a:lnTo>
                    <a:pt x="262" y="173"/>
                  </a:lnTo>
                  <a:close/>
                  <a:moveTo>
                    <a:pt x="259" y="173"/>
                  </a:moveTo>
                  <a:cubicBezTo>
                    <a:pt x="259" y="174"/>
                    <a:pt x="259" y="174"/>
                    <a:pt x="259" y="174"/>
                  </a:cubicBezTo>
                  <a:cubicBezTo>
                    <a:pt x="255" y="174"/>
                    <a:pt x="255" y="174"/>
                    <a:pt x="255" y="174"/>
                  </a:cubicBezTo>
                  <a:cubicBezTo>
                    <a:pt x="255" y="173"/>
                    <a:pt x="255" y="173"/>
                    <a:pt x="255" y="173"/>
                  </a:cubicBezTo>
                  <a:lnTo>
                    <a:pt x="259" y="173"/>
                  </a:lnTo>
                  <a:close/>
                  <a:moveTo>
                    <a:pt x="249" y="173"/>
                  </a:moveTo>
                  <a:cubicBezTo>
                    <a:pt x="253" y="173"/>
                    <a:pt x="253" y="173"/>
                    <a:pt x="253" y="173"/>
                  </a:cubicBezTo>
                  <a:cubicBezTo>
                    <a:pt x="253" y="174"/>
                    <a:pt x="253" y="174"/>
                    <a:pt x="253" y="174"/>
                  </a:cubicBezTo>
                  <a:cubicBezTo>
                    <a:pt x="249" y="174"/>
                    <a:pt x="249" y="174"/>
                    <a:pt x="249" y="174"/>
                  </a:cubicBezTo>
                  <a:lnTo>
                    <a:pt x="249" y="173"/>
                  </a:lnTo>
                  <a:close/>
                  <a:moveTo>
                    <a:pt x="90" y="174"/>
                  </a:moveTo>
                  <a:cubicBezTo>
                    <a:pt x="91" y="174"/>
                    <a:pt x="91" y="174"/>
                    <a:pt x="92" y="174"/>
                  </a:cubicBezTo>
                  <a:cubicBezTo>
                    <a:pt x="93" y="174"/>
                    <a:pt x="95" y="174"/>
                    <a:pt x="97" y="174"/>
                  </a:cubicBezTo>
                  <a:cubicBezTo>
                    <a:pt x="95" y="174"/>
                    <a:pt x="94" y="174"/>
                    <a:pt x="92" y="174"/>
                  </a:cubicBezTo>
                  <a:cubicBezTo>
                    <a:pt x="91" y="174"/>
                    <a:pt x="91" y="174"/>
                    <a:pt x="90" y="174"/>
                  </a:cubicBezTo>
                  <a:close/>
                  <a:moveTo>
                    <a:pt x="98" y="175"/>
                  </a:moveTo>
                  <a:cubicBezTo>
                    <a:pt x="98" y="175"/>
                    <a:pt x="99" y="175"/>
                    <a:pt x="100" y="175"/>
                  </a:cubicBezTo>
                  <a:cubicBezTo>
                    <a:pt x="99" y="175"/>
                    <a:pt x="99" y="175"/>
                    <a:pt x="98" y="175"/>
                  </a:cubicBezTo>
                  <a:cubicBezTo>
                    <a:pt x="97" y="175"/>
                    <a:pt x="97" y="176"/>
                    <a:pt x="97" y="176"/>
                  </a:cubicBezTo>
                  <a:cubicBezTo>
                    <a:pt x="104" y="176"/>
                    <a:pt x="111" y="175"/>
                    <a:pt x="118" y="174"/>
                  </a:cubicBezTo>
                  <a:cubicBezTo>
                    <a:pt x="109" y="176"/>
                    <a:pt x="99" y="176"/>
                    <a:pt x="89" y="177"/>
                  </a:cubicBezTo>
                  <a:cubicBezTo>
                    <a:pt x="92" y="176"/>
                    <a:pt x="95" y="176"/>
                    <a:pt x="98" y="175"/>
                  </a:cubicBezTo>
                  <a:close/>
                  <a:moveTo>
                    <a:pt x="78" y="178"/>
                  </a:moveTo>
                  <a:cubicBezTo>
                    <a:pt x="78" y="178"/>
                    <a:pt x="78" y="178"/>
                    <a:pt x="78" y="178"/>
                  </a:cubicBezTo>
                  <a:cubicBezTo>
                    <a:pt x="73" y="178"/>
                    <a:pt x="68" y="179"/>
                    <a:pt x="62" y="179"/>
                  </a:cubicBezTo>
                  <a:cubicBezTo>
                    <a:pt x="64" y="178"/>
                    <a:pt x="66" y="178"/>
                    <a:pt x="68" y="177"/>
                  </a:cubicBezTo>
                  <a:cubicBezTo>
                    <a:pt x="70" y="179"/>
                    <a:pt x="73" y="178"/>
                    <a:pt x="76" y="177"/>
                  </a:cubicBezTo>
                  <a:cubicBezTo>
                    <a:pt x="77" y="177"/>
                    <a:pt x="77" y="177"/>
                    <a:pt x="77" y="177"/>
                  </a:cubicBezTo>
                  <a:cubicBezTo>
                    <a:pt x="77" y="177"/>
                    <a:pt x="77" y="177"/>
                    <a:pt x="77" y="177"/>
                  </a:cubicBezTo>
                  <a:cubicBezTo>
                    <a:pt x="79" y="177"/>
                    <a:pt x="83" y="177"/>
                    <a:pt x="86" y="177"/>
                  </a:cubicBezTo>
                  <a:cubicBezTo>
                    <a:pt x="83" y="177"/>
                    <a:pt x="81" y="177"/>
                    <a:pt x="79" y="178"/>
                  </a:cubicBezTo>
                  <a:cubicBezTo>
                    <a:pt x="81" y="179"/>
                    <a:pt x="86" y="178"/>
                    <a:pt x="86" y="179"/>
                  </a:cubicBezTo>
                  <a:cubicBezTo>
                    <a:pt x="61" y="180"/>
                    <a:pt x="61" y="180"/>
                    <a:pt x="61" y="180"/>
                  </a:cubicBezTo>
                  <a:lnTo>
                    <a:pt x="78" y="178"/>
                  </a:lnTo>
                  <a:close/>
                  <a:moveTo>
                    <a:pt x="102" y="179"/>
                  </a:moveTo>
                  <a:cubicBezTo>
                    <a:pt x="102" y="180"/>
                    <a:pt x="102" y="180"/>
                    <a:pt x="103" y="180"/>
                  </a:cubicBezTo>
                  <a:cubicBezTo>
                    <a:pt x="103" y="180"/>
                    <a:pt x="103" y="180"/>
                    <a:pt x="104" y="180"/>
                  </a:cubicBezTo>
                  <a:cubicBezTo>
                    <a:pt x="104" y="180"/>
                    <a:pt x="104" y="179"/>
                    <a:pt x="105" y="180"/>
                  </a:cubicBezTo>
                  <a:cubicBezTo>
                    <a:pt x="104" y="180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1" y="180"/>
                    <a:pt x="99" y="180"/>
                    <a:pt x="98" y="180"/>
                  </a:cubicBezTo>
                  <a:cubicBezTo>
                    <a:pt x="96" y="179"/>
                    <a:pt x="95" y="181"/>
                    <a:pt x="93" y="181"/>
                  </a:cubicBezTo>
                  <a:cubicBezTo>
                    <a:pt x="94" y="179"/>
                    <a:pt x="99" y="180"/>
                    <a:pt x="102" y="179"/>
                  </a:cubicBezTo>
                  <a:close/>
                  <a:moveTo>
                    <a:pt x="114" y="181"/>
                  </a:moveTo>
                  <a:cubicBezTo>
                    <a:pt x="105" y="181"/>
                    <a:pt x="105" y="181"/>
                    <a:pt x="105" y="181"/>
                  </a:cubicBezTo>
                  <a:cubicBezTo>
                    <a:pt x="104" y="181"/>
                    <a:pt x="104" y="181"/>
                    <a:pt x="104" y="181"/>
                  </a:cubicBezTo>
                  <a:lnTo>
                    <a:pt x="114" y="181"/>
                  </a:lnTo>
                  <a:close/>
                  <a:moveTo>
                    <a:pt x="66" y="182"/>
                  </a:moveTo>
                  <a:cubicBezTo>
                    <a:pt x="76" y="181"/>
                    <a:pt x="76" y="181"/>
                    <a:pt x="76" y="181"/>
                  </a:cubicBezTo>
                  <a:cubicBezTo>
                    <a:pt x="77" y="181"/>
                    <a:pt x="77" y="181"/>
                    <a:pt x="78" y="181"/>
                  </a:cubicBezTo>
                  <a:cubicBezTo>
                    <a:pt x="81" y="181"/>
                    <a:pt x="81" y="181"/>
                    <a:pt x="81" y="181"/>
                  </a:cubicBezTo>
                  <a:cubicBezTo>
                    <a:pt x="78" y="181"/>
                    <a:pt x="78" y="181"/>
                    <a:pt x="78" y="181"/>
                  </a:cubicBezTo>
                  <a:cubicBezTo>
                    <a:pt x="78" y="181"/>
                    <a:pt x="78" y="181"/>
                    <a:pt x="78" y="181"/>
                  </a:cubicBezTo>
                  <a:cubicBezTo>
                    <a:pt x="76" y="181"/>
                    <a:pt x="76" y="181"/>
                    <a:pt x="76" y="181"/>
                  </a:cubicBezTo>
                  <a:cubicBezTo>
                    <a:pt x="76" y="181"/>
                    <a:pt x="76" y="182"/>
                    <a:pt x="75" y="182"/>
                  </a:cubicBezTo>
                  <a:lnTo>
                    <a:pt x="66" y="182"/>
                  </a:lnTo>
                  <a:close/>
                  <a:moveTo>
                    <a:pt x="67" y="183"/>
                  </a:moveTo>
                  <a:cubicBezTo>
                    <a:pt x="73" y="184"/>
                    <a:pt x="78" y="182"/>
                    <a:pt x="84" y="183"/>
                  </a:cubicBezTo>
                  <a:cubicBezTo>
                    <a:pt x="78" y="183"/>
                    <a:pt x="73" y="184"/>
                    <a:pt x="67" y="183"/>
                  </a:cubicBezTo>
                  <a:close/>
                  <a:moveTo>
                    <a:pt x="88" y="183"/>
                  </a:moveTo>
                  <a:cubicBezTo>
                    <a:pt x="86" y="183"/>
                    <a:pt x="86" y="183"/>
                    <a:pt x="86" y="183"/>
                  </a:cubicBezTo>
                  <a:cubicBezTo>
                    <a:pt x="86" y="182"/>
                    <a:pt x="86" y="182"/>
                    <a:pt x="86" y="182"/>
                  </a:cubicBezTo>
                  <a:cubicBezTo>
                    <a:pt x="88" y="182"/>
                    <a:pt x="88" y="182"/>
                    <a:pt x="88" y="182"/>
                  </a:cubicBezTo>
                  <a:lnTo>
                    <a:pt x="88" y="183"/>
                  </a:lnTo>
                  <a:close/>
                  <a:moveTo>
                    <a:pt x="93" y="182"/>
                  </a:moveTo>
                  <a:cubicBezTo>
                    <a:pt x="90" y="182"/>
                    <a:pt x="90" y="182"/>
                    <a:pt x="90" y="182"/>
                  </a:cubicBezTo>
                  <a:cubicBezTo>
                    <a:pt x="90" y="182"/>
                    <a:pt x="90" y="182"/>
                    <a:pt x="90" y="182"/>
                  </a:cubicBezTo>
                  <a:cubicBezTo>
                    <a:pt x="93" y="182"/>
                    <a:pt x="93" y="182"/>
                    <a:pt x="93" y="182"/>
                  </a:cubicBezTo>
                  <a:close/>
                  <a:moveTo>
                    <a:pt x="98" y="182"/>
                  </a:moveTo>
                  <a:cubicBezTo>
                    <a:pt x="94" y="182"/>
                    <a:pt x="94" y="182"/>
                    <a:pt x="94" y="182"/>
                  </a:cubicBezTo>
                  <a:cubicBezTo>
                    <a:pt x="94" y="182"/>
                    <a:pt x="94" y="182"/>
                    <a:pt x="94" y="182"/>
                  </a:cubicBezTo>
                  <a:cubicBezTo>
                    <a:pt x="98" y="182"/>
                    <a:pt x="98" y="182"/>
                    <a:pt x="98" y="182"/>
                  </a:cubicBezTo>
                  <a:close/>
                  <a:moveTo>
                    <a:pt x="103" y="182"/>
                  </a:moveTo>
                  <a:cubicBezTo>
                    <a:pt x="99" y="182"/>
                    <a:pt x="99" y="182"/>
                    <a:pt x="99" y="182"/>
                  </a:cubicBezTo>
                  <a:cubicBezTo>
                    <a:pt x="99" y="181"/>
                    <a:pt x="99" y="181"/>
                    <a:pt x="99" y="181"/>
                  </a:cubicBezTo>
                  <a:cubicBezTo>
                    <a:pt x="103" y="181"/>
                    <a:pt x="103" y="181"/>
                    <a:pt x="103" y="181"/>
                  </a:cubicBezTo>
                  <a:lnTo>
                    <a:pt x="103" y="182"/>
                  </a:lnTo>
                  <a:close/>
                  <a:moveTo>
                    <a:pt x="130" y="186"/>
                  </a:moveTo>
                  <a:cubicBezTo>
                    <a:pt x="132" y="186"/>
                    <a:pt x="132" y="186"/>
                    <a:pt x="132" y="186"/>
                  </a:cubicBezTo>
                  <a:cubicBezTo>
                    <a:pt x="132" y="186"/>
                    <a:pt x="132" y="186"/>
                    <a:pt x="132" y="186"/>
                  </a:cubicBezTo>
                  <a:cubicBezTo>
                    <a:pt x="130" y="186"/>
                    <a:pt x="130" y="186"/>
                    <a:pt x="130" y="186"/>
                  </a:cubicBezTo>
                  <a:close/>
                  <a:moveTo>
                    <a:pt x="126" y="187"/>
                  </a:moveTo>
                  <a:cubicBezTo>
                    <a:pt x="126" y="186"/>
                    <a:pt x="126" y="186"/>
                    <a:pt x="126" y="186"/>
                  </a:cubicBezTo>
                  <a:cubicBezTo>
                    <a:pt x="128" y="186"/>
                    <a:pt x="128" y="186"/>
                    <a:pt x="128" y="186"/>
                  </a:cubicBezTo>
                  <a:cubicBezTo>
                    <a:pt x="128" y="187"/>
                    <a:pt x="128" y="187"/>
                    <a:pt x="128" y="187"/>
                  </a:cubicBezTo>
                  <a:lnTo>
                    <a:pt x="126" y="18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2" name="Rectangle 40"/>
            <p:cNvSpPr>
              <a:spLocks noChangeArrowheads="1"/>
            </p:cNvSpPr>
            <p:nvPr/>
          </p:nvSpPr>
          <p:spPr bwMode="auto">
            <a:xfrm>
              <a:off x="11455401" y="1792288"/>
              <a:ext cx="21748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3" name="Freeform 41"/>
            <p:cNvSpPr>
              <a:spLocks/>
            </p:cNvSpPr>
            <p:nvPr/>
          </p:nvSpPr>
          <p:spPr bwMode="auto">
            <a:xfrm>
              <a:off x="11577638" y="1841500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4" name="Freeform 42"/>
            <p:cNvSpPr>
              <a:spLocks noEditPoints="1"/>
            </p:cNvSpPr>
            <p:nvPr/>
          </p:nvSpPr>
          <p:spPr bwMode="auto">
            <a:xfrm>
              <a:off x="9277351" y="1743075"/>
              <a:ext cx="2227263" cy="122238"/>
            </a:xfrm>
            <a:custGeom>
              <a:avLst/>
              <a:gdLst>
                <a:gd name="T0" fmla="*/ 11 w 92"/>
                <a:gd name="T1" fmla="*/ 0 h 5"/>
                <a:gd name="T2" fmla="*/ 9 w 92"/>
                <a:gd name="T3" fmla="*/ 2 h 5"/>
                <a:gd name="T4" fmla="*/ 21 w 92"/>
                <a:gd name="T5" fmla="*/ 2 h 5"/>
                <a:gd name="T6" fmla="*/ 13 w 92"/>
                <a:gd name="T7" fmla="*/ 3 h 5"/>
                <a:gd name="T8" fmla="*/ 17 w 92"/>
                <a:gd name="T9" fmla="*/ 3 h 5"/>
                <a:gd name="T10" fmla="*/ 0 w 92"/>
                <a:gd name="T11" fmla="*/ 3 h 5"/>
                <a:gd name="T12" fmla="*/ 92 w 92"/>
                <a:gd name="T13" fmla="*/ 4 h 5"/>
                <a:gd name="T14" fmla="*/ 41 w 92"/>
                <a:gd name="T15" fmla="*/ 3 h 5"/>
                <a:gd name="T16" fmla="*/ 40 w 92"/>
                <a:gd name="T17" fmla="*/ 3 h 5"/>
                <a:gd name="T18" fmla="*/ 54 w 92"/>
                <a:gd name="T19" fmla="*/ 2 h 5"/>
                <a:gd name="T20" fmla="*/ 62 w 92"/>
                <a:gd name="T21" fmla="*/ 3 h 5"/>
                <a:gd name="T22" fmla="*/ 66 w 92"/>
                <a:gd name="T23" fmla="*/ 2 h 5"/>
                <a:gd name="T24" fmla="*/ 81 w 92"/>
                <a:gd name="T25" fmla="*/ 2 h 5"/>
                <a:gd name="T26" fmla="*/ 70 w 92"/>
                <a:gd name="T27" fmla="*/ 2 h 5"/>
                <a:gd name="T28" fmla="*/ 26 w 92"/>
                <a:gd name="T29" fmla="*/ 0 h 5"/>
                <a:gd name="T30" fmla="*/ 26 w 92"/>
                <a:gd name="T31" fmla="*/ 0 h 5"/>
                <a:gd name="T32" fmla="*/ 24 w 92"/>
                <a:gd name="T33" fmla="*/ 0 h 5"/>
                <a:gd name="T34" fmla="*/ 13 w 92"/>
                <a:gd name="T35" fmla="*/ 1 h 5"/>
                <a:gd name="T36" fmla="*/ 11 w 92"/>
                <a:gd name="T37" fmla="*/ 0 h 5"/>
                <a:gd name="T38" fmla="*/ 18 w 92"/>
                <a:gd name="T39" fmla="*/ 3 h 5"/>
                <a:gd name="T40" fmla="*/ 18 w 92"/>
                <a:gd name="T41" fmla="*/ 3 h 5"/>
                <a:gd name="T42" fmla="*/ 20 w 92"/>
                <a:gd name="T43" fmla="*/ 3 h 5"/>
                <a:gd name="T44" fmla="*/ 20 w 92"/>
                <a:gd name="T45" fmla="*/ 3 h 5"/>
                <a:gd name="T46" fmla="*/ 18 w 92"/>
                <a:gd name="T47" fmla="*/ 3 h 5"/>
                <a:gd name="T48" fmla="*/ 38 w 92"/>
                <a:gd name="T49" fmla="*/ 2 h 5"/>
                <a:gd name="T50" fmla="*/ 40 w 92"/>
                <a:gd name="T51" fmla="*/ 2 h 5"/>
                <a:gd name="T52" fmla="*/ 27 w 92"/>
                <a:gd name="T53" fmla="*/ 3 h 5"/>
                <a:gd name="T54" fmla="*/ 38 w 92"/>
                <a:gd name="T5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" h="5">
                  <a:moveTo>
                    <a:pt x="11" y="0"/>
                  </a:moveTo>
                  <a:cubicBezTo>
                    <a:pt x="11" y="1"/>
                    <a:pt x="9" y="1"/>
                    <a:pt x="9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3"/>
                    <a:pt x="16" y="2"/>
                    <a:pt x="17" y="3"/>
                  </a:cubicBezTo>
                  <a:cubicBezTo>
                    <a:pt x="12" y="4"/>
                    <a:pt x="5" y="3"/>
                    <a:pt x="0" y="3"/>
                  </a:cubicBezTo>
                  <a:cubicBezTo>
                    <a:pt x="32" y="4"/>
                    <a:pt x="62" y="5"/>
                    <a:pt x="92" y="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5" y="2"/>
                    <a:pt x="49" y="2"/>
                    <a:pt x="54" y="2"/>
                  </a:cubicBezTo>
                  <a:cubicBezTo>
                    <a:pt x="57" y="2"/>
                    <a:pt x="60" y="2"/>
                    <a:pt x="62" y="3"/>
                  </a:cubicBezTo>
                  <a:cubicBezTo>
                    <a:pt x="63" y="2"/>
                    <a:pt x="66" y="3"/>
                    <a:pt x="66" y="2"/>
                  </a:cubicBezTo>
                  <a:cubicBezTo>
                    <a:pt x="70" y="2"/>
                    <a:pt x="76" y="2"/>
                    <a:pt x="81" y="2"/>
                  </a:cubicBezTo>
                  <a:cubicBezTo>
                    <a:pt x="76" y="2"/>
                    <a:pt x="75" y="2"/>
                    <a:pt x="70" y="2"/>
                  </a:cubicBezTo>
                  <a:cubicBezTo>
                    <a:pt x="56" y="1"/>
                    <a:pt x="38" y="2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1"/>
                    <a:pt x="15" y="0"/>
                    <a:pt x="13" y="1"/>
                  </a:cubicBezTo>
                  <a:cubicBezTo>
                    <a:pt x="11" y="1"/>
                    <a:pt x="12" y="0"/>
                    <a:pt x="11" y="0"/>
                  </a:cubicBezTo>
                  <a:close/>
                  <a:moveTo>
                    <a:pt x="18" y="3"/>
                  </a:moveTo>
                  <a:cubicBezTo>
                    <a:pt x="18" y="3"/>
                    <a:pt x="18" y="3"/>
                    <a:pt x="18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lnTo>
                    <a:pt x="18" y="3"/>
                  </a:lnTo>
                  <a:close/>
                  <a:moveTo>
                    <a:pt x="38" y="2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36" y="2"/>
                    <a:pt x="31" y="4"/>
                    <a:pt x="27" y="3"/>
                  </a:cubicBezTo>
                  <a:cubicBezTo>
                    <a:pt x="30" y="1"/>
                    <a:pt x="35" y="2"/>
                    <a:pt x="38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5" name="Rectangle 43"/>
            <p:cNvSpPr>
              <a:spLocks noChangeArrowheads="1"/>
            </p:cNvSpPr>
            <p:nvPr/>
          </p:nvSpPr>
          <p:spPr bwMode="auto">
            <a:xfrm>
              <a:off x="11334751" y="4773613"/>
              <a:ext cx="120650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6" name="Freeform 44"/>
            <p:cNvSpPr>
              <a:spLocks/>
            </p:cNvSpPr>
            <p:nvPr/>
          </p:nvSpPr>
          <p:spPr bwMode="auto">
            <a:xfrm>
              <a:off x="11358563" y="179228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7" name="Freeform 45"/>
            <p:cNvSpPr>
              <a:spLocks/>
            </p:cNvSpPr>
            <p:nvPr/>
          </p:nvSpPr>
          <p:spPr bwMode="auto">
            <a:xfrm>
              <a:off x="11261726" y="2330450"/>
              <a:ext cx="96838" cy="23813"/>
            </a:xfrm>
            <a:custGeom>
              <a:avLst/>
              <a:gdLst>
                <a:gd name="T0" fmla="*/ 31 w 61"/>
                <a:gd name="T1" fmla="*/ 15 h 15"/>
                <a:gd name="T2" fmla="*/ 61 w 61"/>
                <a:gd name="T3" fmla="*/ 0 h 15"/>
                <a:gd name="T4" fmla="*/ 0 w 61"/>
                <a:gd name="T5" fmla="*/ 15 h 15"/>
                <a:gd name="T6" fmla="*/ 31 w 6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15">
                  <a:moveTo>
                    <a:pt x="31" y="15"/>
                  </a:moveTo>
                  <a:lnTo>
                    <a:pt x="61" y="0"/>
                  </a:lnTo>
                  <a:lnTo>
                    <a:pt x="0" y="15"/>
                  </a:lnTo>
                  <a:lnTo>
                    <a:pt x="31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8" name="Freeform 46"/>
            <p:cNvSpPr>
              <a:spLocks/>
            </p:cNvSpPr>
            <p:nvPr/>
          </p:nvSpPr>
          <p:spPr bwMode="auto">
            <a:xfrm>
              <a:off x="11261726" y="2159000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9" name="Freeform 47"/>
            <p:cNvSpPr>
              <a:spLocks/>
            </p:cNvSpPr>
            <p:nvPr/>
          </p:nvSpPr>
          <p:spPr bwMode="auto">
            <a:xfrm>
              <a:off x="11093451" y="5140325"/>
              <a:ext cx="217488" cy="49213"/>
            </a:xfrm>
            <a:custGeom>
              <a:avLst/>
              <a:gdLst>
                <a:gd name="T0" fmla="*/ 1 w 9"/>
                <a:gd name="T1" fmla="*/ 0 h 2"/>
                <a:gd name="T2" fmla="*/ 0 w 9"/>
                <a:gd name="T3" fmla="*/ 1 h 2"/>
                <a:gd name="T4" fmla="*/ 9 w 9"/>
                <a:gd name="T5" fmla="*/ 1 h 2"/>
                <a:gd name="T6" fmla="*/ 4 w 9"/>
                <a:gd name="T7" fmla="*/ 0 h 2"/>
                <a:gd name="T8" fmla="*/ 4 w 9"/>
                <a:gd name="T9" fmla="*/ 1 h 2"/>
                <a:gd name="T10" fmla="*/ 1 w 9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7" y="1"/>
                    <a:pt x="4" y="2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0" name="Freeform 48"/>
            <p:cNvSpPr>
              <a:spLocks/>
            </p:cNvSpPr>
            <p:nvPr/>
          </p:nvSpPr>
          <p:spPr bwMode="auto">
            <a:xfrm>
              <a:off x="11237913" y="2109788"/>
              <a:ext cx="49213" cy="25400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1" name="Freeform 49"/>
            <p:cNvSpPr>
              <a:spLocks/>
            </p:cNvSpPr>
            <p:nvPr/>
          </p:nvSpPr>
          <p:spPr bwMode="auto">
            <a:xfrm>
              <a:off x="11237913" y="4872038"/>
              <a:ext cx="49213" cy="0"/>
            </a:xfrm>
            <a:custGeom>
              <a:avLst/>
              <a:gdLst>
                <a:gd name="T0" fmla="*/ 15 w 31"/>
                <a:gd name="T1" fmla="*/ 31 w 31"/>
                <a:gd name="T2" fmla="*/ 0 w 31"/>
                <a:gd name="T3" fmla="*/ 15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15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2" name="Rectangle 50"/>
            <p:cNvSpPr>
              <a:spLocks noChangeArrowheads="1"/>
            </p:cNvSpPr>
            <p:nvPr/>
          </p:nvSpPr>
          <p:spPr bwMode="auto">
            <a:xfrm>
              <a:off x="11044238" y="4994275"/>
              <a:ext cx="1206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3" name="Freeform 51"/>
            <p:cNvSpPr>
              <a:spLocks/>
            </p:cNvSpPr>
            <p:nvPr/>
          </p:nvSpPr>
          <p:spPr bwMode="auto">
            <a:xfrm>
              <a:off x="11117263" y="5262563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4" name="Rectangle 52"/>
            <p:cNvSpPr>
              <a:spLocks noChangeArrowheads="1"/>
            </p:cNvSpPr>
            <p:nvPr/>
          </p:nvSpPr>
          <p:spPr bwMode="auto">
            <a:xfrm>
              <a:off x="11044238" y="4945063"/>
              <a:ext cx="1206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5" name="Rectangle 53"/>
            <p:cNvSpPr>
              <a:spLocks noChangeArrowheads="1"/>
            </p:cNvSpPr>
            <p:nvPr/>
          </p:nvSpPr>
          <p:spPr bwMode="auto">
            <a:xfrm>
              <a:off x="10777538" y="4797425"/>
              <a:ext cx="36353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6" name="Freeform 54"/>
            <p:cNvSpPr>
              <a:spLocks/>
            </p:cNvSpPr>
            <p:nvPr/>
          </p:nvSpPr>
          <p:spPr bwMode="auto">
            <a:xfrm>
              <a:off x="11020426" y="2085975"/>
              <a:ext cx="47625" cy="49213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1 h 2"/>
                <a:gd name="T4" fmla="*/ 0 w 2"/>
                <a:gd name="T5" fmla="*/ 1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2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7" name="Freeform 55"/>
            <p:cNvSpPr>
              <a:spLocks/>
            </p:cNvSpPr>
            <p:nvPr/>
          </p:nvSpPr>
          <p:spPr bwMode="auto">
            <a:xfrm>
              <a:off x="10947401" y="4846638"/>
              <a:ext cx="120650" cy="25400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0 h 1"/>
                <a:gd name="T4" fmla="*/ 5 w 5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2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8" name="Freeform 56"/>
            <p:cNvSpPr>
              <a:spLocks/>
            </p:cNvSpPr>
            <p:nvPr/>
          </p:nvSpPr>
          <p:spPr bwMode="auto">
            <a:xfrm>
              <a:off x="11020426" y="5213350"/>
              <a:ext cx="23813" cy="25400"/>
            </a:xfrm>
            <a:custGeom>
              <a:avLst/>
              <a:gdLst>
                <a:gd name="T0" fmla="*/ 15 w 15"/>
                <a:gd name="T1" fmla="*/ 16 h 16"/>
                <a:gd name="T2" fmla="*/ 15 w 15"/>
                <a:gd name="T3" fmla="*/ 0 h 16"/>
                <a:gd name="T4" fmla="*/ 0 w 15"/>
                <a:gd name="T5" fmla="*/ 16 h 16"/>
                <a:gd name="T6" fmla="*/ 15 w 15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6">
                  <a:moveTo>
                    <a:pt x="15" y="16"/>
                  </a:moveTo>
                  <a:lnTo>
                    <a:pt x="15" y="0"/>
                  </a:lnTo>
                  <a:lnTo>
                    <a:pt x="0" y="16"/>
                  </a:lnTo>
                  <a:lnTo>
                    <a:pt x="15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9" name="Freeform 57"/>
            <p:cNvSpPr>
              <a:spLocks/>
            </p:cNvSpPr>
            <p:nvPr/>
          </p:nvSpPr>
          <p:spPr bwMode="auto">
            <a:xfrm>
              <a:off x="10294938" y="2159000"/>
              <a:ext cx="725488" cy="23813"/>
            </a:xfrm>
            <a:custGeom>
              <a:avLst/>
              <a:gdLst>
                <a:gd name="T0" fmla="*/ 30 w 30"/>
                <a:gd name="T1" fmla="*/ 0 h 1"/>
                <a:gd name="T2" fmla="*/ 0 w 30"/>
                <a:gd name="T3" fmla="*/ 0 h 1"/>
                <a:gd name="T4" fmla="*/ 30 w 30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">
                  <a:moveTo>
                    <a:pt x="3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1" y="1"/>
                    <a:pt x="18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0" name="Freeform 58"/>
            <p:cNvSpPr>
              <a:spLocks/>
            </p:cNvSpPr>
            <p:nvPr/>
          </p:nvSpPr>
          <p:spPr bwMode="auto">
            <a:xfrm>
              <a:off x="10826751" y="2109788"/>
              <a:ext cx="169863" cy="25400"/>
            </a:xfrm>
            <a:custGeom>
              <a:avLst/>
              <a:gdLst>
                <a:gd name="T0" fmla="*/ 1 w 7"/>
                <a:gd name="T1" fmla="*/ 1 h 1"/>
                <a:gd name="T2" fmla="*/ 7 w 7"/>
                <a:gd name="T3" fmla="*/ 0 h 1"/>
                <a:gd name="T4" fmla="*/ 1 w 7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">
                  <a:moveTo>
                    <a:pt x="1" y="1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1" name="Freeform 59"/>
            <p:cNvSpPr>
              <a:spLocks/>
            </p:cNvSpPr>
            <p:nvPr/>
          </p:nvSpPr>
          <p:spPr bwMode="auto">
            <a:xfrm>
              <a:off x="10923588" y="5116513"/>
              <a:ext cx="73025" cy="23813"/>
            </a:xfrm>
            <a:custGeom>
              <a:avLst/>
              <a:gdLst>
                <a:gd name="T0" fmla="*/ 46 w 46"/>
                <a:gd name="T1" fmla="*/ 15 h 15"/>
                <a:gd name="T2" fmla="*/ 46 w 46"/>
                <a:gd name="T3" fmla="*/ 0 h 15"/>
                <a:gd name="T4" fmla="*/ 0 w 46"/>
                <a:gd name="T5" fmla="*/ 15 h 15"/>
                <a:gd name="T6" fmla="*/ 46 w 46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15">
                  <a:moveTo>
                    <a:pt x="46" y="15"/>
                  </a:moveTo>
                  <a:lnTo>
                    <a:pt x="46" y="0"/>
                  </a:lnTo>
                  <a:lnTo>
                    <a:pt x="0" y="15"/>
                  </a:lnTo>
                  <a:lnTo>
                    <a:pt x="46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2" name="Rectangle 60"/>
            <p:cNvSpPr>
              <a:spLocks noChangeArrowheads="1"/>
            </p:cNvSpPr>
            <p:nvPr/>
          </p:nvSpPr>
          <p:spPr bwMode="auto">
            <a:xfrm>
              <a:off x="10583863" y="5213350"/>
              <a:ext cx="387350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3" name="Freeform 61"/>
            <p:cNvSpPr>
              <a:spLocks/>
            </p:cNvSpPr>
            <p:nvPr/>
          </p:nvSpPr>
          <p:spPr bwMode="auto">
            <a:xfrm>
              <a:off x="10899776" y="1449388"/>
              <a:ext cx="47625" cy="0"/>
            </a:xfrm>
            <a:custGeom>
              <a:avLst/>
              <a:gdLst>
                <a:gd name="T0" fmla="*/ 15 w 30"/>
                <a:gd name="T1" fmla="*/ 30 w 30"/>
                <a:gd name="T2" fmla="*/ 0 w 30"/>
                <a:gd name="T3" fmla="*/ 15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15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4" name="Freeform 62"/>
            <p:cNvSpPr>
              <a:spLocks/>
            </p:cNvSpPr>
            <p:nvPr/>
          </p:nvSpPr>
          <p:spPr bwMode="auto">
            <a:xfrm>
              <a:off x="10802938" y="4872038"/>
              <a:ext cx="96838" cy="0"/>
            </a:xfrm>
            <a:custGeom>
              <a:avLst/>
              <a:gdLst>
                <a:gd name="T0" fmla="*/ 30 w 61"/>
                <a:gd name="T1" fmla="*/ 61 w 61"/>
                <a:gd name="T2" fmla="*/ 0 w 61"/>
                <a:gd name="T3" fmla="*/ 30 w 6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1">
                  <a:moveTo>
                    <a:pt x="30" y="0"/>
                  </a:moveTo>
                  <a:lnTo>
                    <a:pt x="61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5" name="Freeform 63"/>
            <p:cNvSpPr>
              <a:spLocks/>
            </p:cNvSpPr>
            <p:nvPr/>
          </p:nvSpPr>
          <p:spPr bwMode="auto">
            <a:xfrm>
              <a:off x="10802938" y="5116513"/>
              <a:ext cx="96838" cy="23813"/>
            </a:xfrm>
            <a:custGeom>
              <a:avLst/>
              <a:gdLst>
                <a:gd name="T0" fmla="*/ 4 w 4"/>
                <a:gd name="T1" fmla="*/ 1 h 1"/>
                <a:gd name="T2" fmla="*/ 0 w 4"/>
                <a:gd name="T3" fmla="*/ 0 h 1"/>
                <a:gd name="T4" fmla="*/ 4 w 4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3" y="1"/>
                    <a:pt x="1" y="0"/>
                    <a:pt x="0" y="0"/>
                  </a:cubicBezTo>
                  <a:cubicBezTo>
                    <a:pt x="1" y="0"/>
                    <a:pt x="2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6" name="Freeform 64"/>
            <p:cNvSpPr>
              <a:spLocks/>
            </p:cNvSpPr>
            <p:nvPr/>
          </p:nvSpPr>
          <p:spPr bwMode="auto">
            <a:xfrm>
              <a:off x="10729913" y="4651375"/>
              <a:ext cx="120650" cy="23813"/>
            </a:xfrm>
            <a:custGeom>
              <a:avLst/>
              <a:gdLst>
                <a:gd name="T0" fmla="*/ 46 w 76"/>
                <a:gd name="T1" fmla="*/ 15 h 15"/>
                <a:gd name="T2" fmla="*/ 76 w 76"/>
                <a:gd name="T3" fmla="*/ 0 h 15"/>
                <a:gd name="T4" fmla="*/ 0 w 76"/>
                <a:gd name="T5" fmla="*/ 0 h 15"/>
                <a:gd name="T6" fmla="*/ 46 w 76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5">
                  <a:moveTo>
                    <a:pt x="46" y="15"/>
                  </a:moveTo>
                  <a:lnTo>
                    <a:pt x="76" y="0"/>
                  </a:lnTo>
                  <a:lnTo>
                    <a:pt x="0" y="0"/>
                  </a:lnTo>
                  <a:lnTo>
                    <a:pt x="46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7" name="Freeform 65"/>
            <p:cNvSpPr>
              <a:spLocks/>
            </p:cNvSpPr>
            <p:nvPr/>
          </p:nvSpPr>
          <p:spPr bwMode="auto">
            <a:xfrm>
              <a:off x="10706101" y="1743075"/>
              <a:ext cx="120650" cy="25400"/>
            </a:xfrm>
            <a:custGeom>
              <a:avLst/>
              <a:gdLst>
                <a:gd name="T0" fmla="*/ 1 w 5"/>
                <a:gd name="T1" fmla="*/ 1 h 1"/>
                <a:gd name="T2" fmla="*/ 5 w 5"/>
                <a:gd name="T3" fmla="*/ 1 h 1"/>
                <a:gd name="T4" fmla="*/ 5 w 5"/>
                <a:gd name="T5" fmla="*/ 0 h 1"/>
                <a:gd name="T6" fmla="*/ 0 w 5"/>
                <a:gd name="T7" fmla="*/ 0 h 1"/>
                <a:gd name="T8" fmla="*/ 0 w 5"/>
                <a:gd name="T9" fmla="*/ 1 h 1"/>
                <a:gd name="T10" fmla="*/ 1 w 5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">
                  <a:moveTo>
                    <a:pt x="1" y="1"/>
                  </a:moveTo>
                  <a:cubicBezTo>
                    <a:pt x="2" y="0"/>
                    <a:pt x="3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8" name="Freeform 66"/>
            <p:cNvSpPr>
              <a:spLocks/>
            </p:cNvSpPr>
            <p:nvPr/>
          </p:nvSpPr>
          <p:spPr bwMode="auto">
            <a:xfrm>
              <a:off x="10583863" y="4945063"/>
              <a:ext cx="219075" cy="49213"/>
            </a:xfrm>
            <a:custGeom>
              <a:avLst/>
              <a:gdLst>
                <a:gd name="T0" fmla="*/ 7 w 9"/>
                <a:gd name="T1" fmla="*/ 1 h 2"/>
                <a:gd name="T2" fmla="*/ 7 w 9"/>
                <a:gd name="T3" fmla="*/ 1 h 2"/>
                <a:gd name="T4" fmla="*/ 9 w 9"/>
                <a:gd name="T5" fmla="*/ 0 h 2"/>
                <a:gd name="T6" fmla="*/ 0 w 9"/>
                <a:gd name="T7" fmla="*/ 0 h 2"/>
                <a:gd name="T8" fmla="*/ 7 w 9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7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5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9" name="Freeform 67"/>
            <p:cNvSpPr>
              <a:spLocks/>
            </p:cNvSpPr>
            <p:nvPr/>
          </p:nvSpPr>
          <p:spPr bwMode="auto">
            <a:xfrm>
              <a:off x="10753726" y="4968875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0" name="Rectangle 68"/>
            <p:cNvSpPr>
              <a:spLocks noChangeArrowheads="1"/>
            </p:cNvSpPr>
            <p:nvPr/>
          </p:nvSpPr>
          <p:spPr bwMode="auto">
            <a:xfrm>
              <a:off x="10680701" y="1449388"/>
              <a:ext cx="9683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1" name="Freeform 69"/>
            <p:cNvSpPr>
              <a:spLocks/>
            </p:cNvSpPr>
            <p:nvPr/>
          </p:nvSpPr>
          <p:spPr bwMode="auto">
            <a:xfrm>
              <a:off x="10439401" y="5116513"/>
              <a:ext cx="338138" cy="23813"/>
            </a:xfrm>
            <a:custGeom>
              <a:avLst/>
              <a:gdLst>
                <a:gd name="T0" fmla="*/ 14 w 14"/>
                <a:gd name="T1" fmla="*/ 0 h 1"/>
                <a:gd name="T2" fmla="*/ 0 w 14"/>
                <a:gd name="T3" fmla="*/ 0 h 1"/>
                <a:gd name="T4" fmla="*/ 0 w 14"/>
                <a:gd name="T5" fmla="*/ 0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cubicBezTo>
                    <a:pt x="8" y="0"/>
                    <a:pt x="6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9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2" name="Rectangle 70"/>
            <p:cNvSpPr>
              <a:spLocks noChangeArrowheads="1"/>
            </p:cNvSpPr>
            <p:nvPr/>
          </p:nvSpPr>
          <p:spPr bwMode="auto">
            <a:xfrm>
              <a:off x="10342563" y="1743075"/>
              <a:ext cx="338138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3" name="Freeform 71"/>
            <p:cNvSpPr>
              <a:spLocks/>
            </p:cNvSpPr>
            <p:nvPr/>
          </p:nvSpPr>
          <p:spPr bwMode="auto">
            <a:xfrm>
              <a:off x="10609263" y="1498600"/>
              <a:ext cx="47625" cy="25400"/>
            </a:xfrm>
            <a:custGeom>
              <a:avLst/>
              <a:gdLst>
                <a:gd name="T0" fmla="*/ 30 w 30"/>
                <a:gd name="T1" fmla="*/ 16 h 16"/>
                <a:gd name="T2" fmla="*/ 30 w 30"/>
                <a:gd name="T3" fmla="*/ 0 h 16"/>
                <a:gd name="T4" fmla="*/ 0 w 30"/>
                <a:gd name="T5" fmla="*/ 16 h 16"/>
                <a:gd name="T6" fmla="*/ 30 w 30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6">
                  <a:moveTo>
                    <a:pt x="30" y="16"/>
                  </a:moveTo>
                  <a:lnTo>
                    <a:pt x="30" y="0"/>
                  </a:lnTo>
                  <a:lnTo>
                    <a:pt x="0" y="16"/>
                  </a:lnTo>
                  <a:lnTo>
                    <a:pt x="30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4" name="Freeform 72"/>
            <p:cNvSpPr>
              <a:spLocks/>
            </p:cNvSpPr>
            <p:nvPr/>
          </p:nvSpPr>
          <p:spPr bwMode="auto">
            <a:xfrm>
              <a:off x="10583863" y="1914525"/>
              <a:ext cx="73025" cy="0"/>
            </a:xfrm>
            <a:custGeom>
              <a:avLst/>
              <a:gdLst>
                <a:gd name="T0" fmla="*/ 16 w 46"/>
                <a:gd name="T1" fmla="*/ 46 w 46"/>
                <a:gd name="T2" fmla="*/ 0 w 46"/>
                <a:gd name="T3" fmla="*/ 1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16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5" name="Freeform 73"/>
            <p:cNvSpPr>
              <a:spLocks/>
            </p:cNvSpPr>
            <p:nvPr/>
          </p:nvSpPr>
          <p:spPr bwMode="auto">
            <a:xfrm>
              <a:off x="10318751" y="4456113"/>
              <a:ext cx="338138" cy="49213"/>
            </a:xfrm>
            <a:custGeom>
              <a:avLst/>
              <a:gdLst>
                <a:gd name="T0" fmla="*/ 0 w 14"/>
                <a:gd name="T1" fmla="*/ 1 h 2"/>
                <a:gd name="T2" fmla="*/ 14 w 14"/>
                <a:gd name="T3" fmla="*/ 1 h 2"/>
                <a:gd name="T4" fmla="*/ 0 w 14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2">
                  <a:moveTo>
                    <a:pt x="0" y="1"/>
                  </a:moveTo>
                  <a:cubicBezTo>
                    <a:pt x="5" y="1"/>
                    <a:pt x="10" y="2"/>
                    <a:pt x="14" y="1"/>
                  </a:cubicBezTo>
                  <a:cubicBezTo>
                    <a:pt x="9" y="1"/>
                    <a:pt x="4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6" name="Freeform 74"/>
            <p:cNvSpPr>
              <a:spLocks/>
            </p:cNvSpPr>
            <p:nvPr/>
          </p:nvSpPr>
          <p:spPr bwMode="auto">
            <a:xfrm>
              <a:off x="10583863" y="3306763"/>
              <a:ext cx="49213" cy="0"/>
            </a:xfrm>
            <a:custGeom>
              <a:avLst/>
              <a:gdLst>
                <a:gd name="T0" fmla="*/ 16 w 31"/>
                <a:gd name="T1" fmla="*/ 31 w 31"/>
                <a:gd name="T2" fmla="*/ 0 w 31"/>
                <a:gd name="T3" fmla="*/ 16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16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7" name="Freeform 75"/>
            <p:cNvSpPr>
              <a:spLocks/>
            </p:cNvSpPr>
            <p:nvPr/>
          </p:nvSpPr>
          <p:spPr bwMode="auto">
            <a:xfrm>
              <a:off x="10560051" y="2085975"/>
              <a:ext cx="49213" cy="0"/>
            </a:xfrm>
            <a:custGeom>
              <a:avLst/>
              <a:gdLst>
                <a:gd name="T0" fmla="*/ 15 w 31"/>
                <a:gd name="T1" fmla="*/ 31 w 31"/>
                <a:gd name="T2" fmla="*/ 0 w 31"/>
                <a:gd name="T3" fmla="*/ 15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15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8" name="Freeform 76"/>
            <p:cNvSpPr>
              <a:spLocks/>
            </p:cNvSpPr>
            <p:nvPr/>
          </p:nvSpPr>
          <p:spPr bwMode="auto">
            <a:xfrm>
              <a:off x="10366376" y="2085975"/>
              <a:ext cx="120650" cy="23813"/>
            </a:xfrm>
            <a:custGeom>
              <a:avLst/>
              <a:gdLst>
                <a:gd name="T0" fmla="*/ 0 w 5"/>
                <a:gd name="T1" fmla="*/ 0 h 1"/>
                <a:gd name="T2" fmla="*/ 2 w 5"/>
                <a:gd name="T3" fmla="*/ 1 h 1"/>
                <a:gd name="T4" fmla="*/ 5 w 5"/>
                <a:gd name="T5" fmla="*/ 0 h 1"/>
                <a:gd name="T6" fmla="*/ 0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cubicBezTo>
                    <a:pt x="1" y="0"/>
                    <a:pt x="1" y="1"/>
                    <a:pt x="2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9" name="Freeform 77"/>
            <p:cNvSpPr>
              <a:spLocks/>
            </p:cNvSpPr>
            <p:nvPr/>
          </p:nvSpPr>
          <p:spPr bwMode="auto">
            <a:xfrm>
              <a:off x="10318751" y="2109788"/>
              <a:ext cx="265113" cy="25400"/>
            </a:xfrm>
            <a:custGeom>
              <a:avLst/>
              <a:gdLst>
                <a:gd name="T0" fmla="*/ 11 w 11"/>
                <a:gd name="T1" fmla="*/ 0 h 1"/>
                <a:gd name="T2" fmla="*/ 4 w 11"/>
                <a:gd name="T3" fmla="*/ 0 h 1"/>
                <a:gd name="T4" fmla="*/ 0 w 11"/>
                <a:gd name="T5" fmla="*/ 1 h 1"/>
                <a:gd name="T6" fmla="*/ 11 w 1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0"/>
                  </a:moveTo>
                  <a:cubicBezTo>
                    <a:pt x="8" y="0"/>
                    <a:pt x="7" y="0"/>
                    <a:pt x="4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0"/>
                    <a:pt x="8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0" name="Freeform 78"/>
            <p:cNvSpPr>
              <a:spLocks/>
            </p:cNvSpPr>
            <p:nvPr/>
          </p:nvSpPr>
          <p:spPr bwMode="auto">
            <a:xfrm>
              <a:off x="10245726" y="1987550"/>
              <a:ext cx="241300" cy="25400"/>
            </a:xfrm>
            <a:custGeom>
              <a:avLst/>
              <a:gdLst>
                <a:gd name="T0" fmla="*/ 0 w 10"/>
                <a:gd name="T1" fmla="*/ 1 h 1"/>
                <a:gd name="T2" fmla="*/ 10 w 10"/>
                <a:gd name="T3" fmla="*/ 1 h 1"/>
                <a:gd name="T4" fmla="*/ 0 w 1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">
                  <a:moveTo>
                    <a:pt x="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6" y="1"/>
                    <a:pt x="3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1" name="Freeform 79"/>
            <p:cNvSpPr>
              <a:spLocks/>
            </p:cNvSpPr>
            <p:nvPr/>
          </p:nvSpPr>
          <p:spPr bwMode="auto">
            <a:xfrm>
              <a:off x="10487026" y="2012950"/>
              <a:ext cx="73025" cy="0"/>
            </a:xfrm>
            <a:custGeom>
              <a:avLst/>
              <a:gdLst>
                <a:gd name="T0" fmla="*/ 3 w 3"/>
                <a:gd name="T1" fmla="*/ 0 w 3"/>
                <a:gd name="T2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2" name="Freeform 80"/>
            <p:cNvSpPr>
              <a:spLocks/>
            </p:cNvSpPr>
            <p:nvPr/>
          </p:nvSpPr>
          <p:spPr bwMode="auto">
            <a:xfrm>
              <a:off x="10487026" y="3821113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3" name="Freeform 81"/>
            <p:cNvSpPr>
              <a:spLocks/>
            </p:cNvSpPr>
            <p:nvPr/>
          </p:nvSpPr>
          <p:spPr bwMode="auto">
            <a:xfrm>
              <a:off x="10487026" y="5360988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4" name="Rectangle 82"/>
            <p:cNvSpPr>
              <a:spLocks noChangeArrowheads="1"/>
            </p:cNvSpPr>
            <p:nvPr/>
          </p:nvSpPr>
          <p:spPr bwMode="auto">
            <a:xfrm>
              <a:off x="10439401" y="3306763"/>
              <a:ext cx="9683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5" name="Freeform 83"/>
            <p:cNvSpPr>
              <a:spLocks/>
            </p:cNvSpPr>
            <p:nvPr/>
          </p:nvSpPr>
          <p:spPr bwMode="auto">
            <a:xfrm>
              <a:off x="10366376" y="4432300"/>
              <a:ext cx="146050" cy="23813"/>
            </a:xfrm>
            <a:custGeom>
              <a:avLst/>
              <a:gdLst>
                <a:gd name="T0" fmla="*/ 1 w 6"/>
                <a:gd name="T1" fmla="*/ 0 h 1"/>
                <a:gd name="T2" fmla="*/ 6 w 6"/>
                <a:gd name="T3" fmla="*/ 0 h 1"/>
                <a:gd name="T4" fmla="*/ 4 w 6"/>
                <a:gd name="T5" fmla="*/ 0 h 1"/>
                <a:gd name="T6" fmla="*/ 1 w 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1" y="0"/>
                  </a:moveTo>
                  <a:cubicBezTo>
                    <a:pt x="2" y="1"/>
                    <a:pt x="5" y="1"/>
                    <a:pt x="6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4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6" name="Freeform 84"/>
            <p:cNvSpPr>
              <a:spLocks/>
            </p:cNvSpPr>
            <p:nvPr/>
          </p:nvSpPr>
          <p:spPr bwMode="auto">
            <a:xfrm>
              <a:off x="10512426" y="4432300"/>
              <a:ext cx="2381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7" name="Freeform 85"/>
            <p:cNvSpPr>
              <a:spLocks/>
            </p:cNvSpPr>
            <p:nvPr/>
          </p:nvSpPr>
          <p:spPr bwMode="auto">
            <a:xfrm>
              <a:off x="10439401" y="4872038"/>
              <a:ext cx="47625" cy="23813"/>
            </a:xfrm>
            <a:custGeom>
              <a:avLst/>
              <a:gdLst>
                <a:gd name="T0" fmla="*/ 30 w 30"/>
                <a:gd name="T1" fmla="*/ 15 h 15"/>
                <a:gd name="T2" fmla="*/ 30 w 30"/>
                <a:gd name="T3" fmla="*/ 0 h 15"/>
                <a:gd name="T4" fmla="*/ 0 w 30"/>
                <a:gd name="T5" fmla="*/ 15 h 15"/>
                <a:gd name="T6" fmla="*/ 30 w 30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5">
                  <a:moveTo>
                    <a:pt x="30" y="15"/>
                  </a:moveTo>
                  <a:lnTo>
                    <a:pt x="30" y="0"/>
                  </a:lnTo>
                  <a:lnTo>
                    <a:pt x="0" y="15"/>
                  </a:lnTo>
                  <a:lnTo>
                    <a:pt x="3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8" name="Freeform 86"/>
            <p:cNvSpPr>
              <a:spLocks/>
            </p:cNvSpPr>
            <p:nvPr/>
          </p:nvSpPr>
          <p:spPr bwMode="auto">
            <a:xfrm>
              <a:off x="10269538" y="1865313"/>
              <a:ext cx="193675" cy="49213"/>
            </a:xfrm>
            <a:custGeom>
              <a:avLst/>
              <a:gdLst>
                <a:gd name="T0" fmla="*/ 1 w 8"/>
                <a:gd name="T1" fmla="*/ 2 h 2"/>
                <a:gd name="T2" fmla="*/ 2 w 8"/>
                <a:gd name="T3" fmla="*/ 1 h 2"/>
                <a:gd name="T4" fmla="*/ 3 w 8"/>
                <a:gd name="T5" fmla="*/ 2 h 2"/>
                <a:gd name="T6" fmla="*/ 8 w 8"/>
                <a:gd name="T7" fmla="*/ 2 h 2"/>
                <a:gd name="T8" fmla="*/ 8 w 8"/>
                <a:gd name="T9" fmla="*/ 1 h 2"/>
                <a:gd name="T10" fmla="*/ 0 w 8"/>
                <a:gd name="T11" fmla="*/ 1 h 2"/>
                <a:gd name="T12" fmla="*/ 1 w 8"/>
                <a:gd name="T13" fmla="*/ 1 h 2"/>
                <a:gd name="T14" fmla="*/ 1 w 8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">
                  <a:moveTo>
                    <a:pt x="1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0"/>
                    <a:pt x="7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9" name="Rectangle 87"/>
            <p:cNvSpPr>
              <a:spLocks noChangeArrowheads="1"/>
            </p:cNvSpPr>
            <p:nvPr/>
          </p:nvSpPr>
          <p:spPr bwMode="auto">
            <a:xfrm>
              <a:off x="9567863" y="2500313"/>
              <a:ext cx="895350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50" name="Rectangle 88"/>
            <p:cNvSpPr>
              <a:spLocks noChangeArrowheads="1"/>
            </p:cNvSpPr>
            <p:nvPr/>
          </p:nvSpPr>
          <p:spPr bwMode="auto">
            <a:xfrm>
              <a:off x="10390188" y="3355975"/>
              <a:ext cx="49213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51" name="Freeform 89"/>
            <p:cNvSpPr>
              <a:spLocks/>
            </p:cNvSpPr>
            <p:nvPr/>
          </p:nvSpPr>
          <p:spPr bwMode="auto">
            <a:xfrm>
              <a:off x="10415588" y="4945063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52" name="Freeform 90"/>
            <p:cNvSpPr>
              <a:spLocks/>
            </p:cNvSpPr>
            <p:nvPr/>
          </p:nvSpPr>
          <p:spPr bwMode="auto">
            <a:xfrm>
              <a:off x="10390188" y="536098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53" name="Freeform 91"/>
            <p:cNvSpPr>
              <a:spLocks/>
            </p:cNvSpPr>
            <p:nvPr/>
          </p:nvSpPr>
          <p:spPr bwMode="auto">
            <a:xfrm>
              <a:off x="10342563" y="2330450"/>
              <a:ext cx="73025" cy="23813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0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54" name="Freeform 92"/>
            <p:cNvSpPr>
              <a:spLocks/>
            </p:cNvSpPr>
            <p:nvPr/>
          </p:nvSpPr>
          <p:spPr bwMode="auto">
            <a:xfrm>
              <a:off x="10366376" y="2549525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55" name="Freeform 93"/>
            <p:cNvSpPr>
              <a:spLocks/>
            </p:cNvSpPr>
            <p:nvPr/>
          </p:nvSpPr>
          <p:spPr bwMode="auto">
            <a:xfrm>
              <a:off x="10269538" y="323373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56" name="Freeform 94"/>
            <p:cNvSpPr>
              <a:spLocks/>
            </p:cNvSpPr>
            <p:nvPr/>
          </p:nvSpPr>
          <p:spPr bwMode="auto">
            <a:xfrm>
              <a:off x="10269538" y="3259138"/>
              <a:ext cx="49213" cy="23813"/>
            </a:xfrm>
            <a:custGeom>
              <a:avLst/>
              <a:gdLst>
                <a:gd name="T0" fmla="*/ 31 w 31"/>
                <a:gd name="T1" fmla="*/ 15 h 15"/>
                <a:gd name="T2" fmla="*/ 31 w 31"/>
                <a:gd name="T3" fmla="*/ 0 h 15"/>
                <a:gd name="T4" fmla="*/ 0 w 31"/>
                <a:gd name="T5" fmla="*/ 15 h 15"/>
                <a:gd name="T6" fmla="*/ 31 w 3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31" y="15"/>
                  </a:moveTo>
                  <a:lnTo>
                    <a:pt x="31" y="0"/>
                  </a:lnTo>
                  <a:lnTo>
                    <a:pt x="0" y="15"/>
                  </a:lnTo>
                  <a:lnTo>
                    <a:pt x="31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57" name="Freeform 95"/>
            <p:cNvSpPr>
              <a:spLocks/>
            </p:cNvSpPr>
            <p:nvPr/>
          </p:nvSpPr>
          <p:spPr bwMode="auto">
            <a:xfrm>
              <a:off x="10245726" y="2109788"/>
              <a:ext cx="49213" cy="25400"/>
            </a:xfrm>
            <a:custGeom>
              <a:avLst/>
              <a:gdLst>
                <a:gd name="T0" fmla="*/ 0 w 31"/>
                <a:gd name="T1" fmla="*/ 0 h 16"/>
                <a:gd name="T2" fmla="*/ 0 w 31"/>
                <a:gd name="T3" fmla="*/ 16 h 16"/>
                <a:gd name="T4" fmla="*/ 31 w 31"/>
                <a:gd name="T5" fmla="*/ 16 h 16"/>
                <a:gd name="T6" fmla="*/ 0 w 31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6">
                  <a:moveTo>
                    <a:pt x="0" y="0"/>
                  </a:moveTo>
                  <a:lnTo>
                    <a:pt x="0" y="16"/>
                  </a:lnTo>
                  <a:lnTo>
                    <a:pt x="31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58" name="Freeform 96"/>
            <p:cNvSpPr>
              <a:spLocks/>
            </p:cNvSpPr>
            <p:nvPr/>
          </p:nvSpPr>
          <p:spPr bwMode="auto">
            <a:xfrm>
              <a:off x="10221913" y="3722688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59" name="Freeform 97"/>
            <p:cNvSpPr>
              <a:spLocks/>
            </p:cNvSpPr>
            <p:nvPr/>
          </p:nvSpPr>
          <p:spPr bwMode="auto">
            <a:xfrm>
              <a:off x="9713913" y="1401763"/>
              <a:ext cx="531813" cy="23813"/>
            </a:xfrm>
            <a:custGeom>
              <a:avLst/>
              <a:gdLst>
                <a:gd name="T0" fmla="*/ 22 w 22"/>
                <a:gd name="T1" fmla="*/ 1 h 1"/>
                <a:gd name="T2" fmla="*/ 0 w 22"/>
                <a:gd name="T3" fmla="*/ 1 h 1"/>
                <a:gd name="T4" fmla="*/ 22 w 2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">
                  <a:moveTo>
                    <a:pt x="22" y="1"/>
                  </a:moveTo>
                  <a:cubicBezTo>
                    <a:pt x="15" y="1"/>
                    <a:pt x="6" y="0"/>
                    <a:pt x="0" y="1"/>
                  </a:cubicBezTo>
                  <a:lnTo>
                    <a:pt x="22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0" name="Freeform 98"/>
            <p:cNvSpPr>
              <a:spLocks/>
            </p:cNvSpPr>
            <p:nvPr/>
          </p:nvSpPr>
          <p:spPr bwMode="auto">
            <a:xfrm>
              <a:off x="10028238" y="4945063"/>
              <a:ext cx="241300" cy="23813"/>
            </a:xfrm>
            <a:custGeom>
              <a:avLst/>
              <a:gdLst>
                <a:gd name="T0" fmla="*/ 5 w 10"/>
                <a:gd name="T1" fmla="*/ 1 h 1"/>
                <a:gd name="T2" fmla="*/ 10 w 10"/>
                <a:gd name="T3" fmla="*/ 0 h 1"/>
                <a:gd name="T4" fmla="*/ 0 w 10"/>
                <a:gd name="T5" fmla="*/ 0 h 1"/>
                <a:gd name="T6" fmla="*/ 5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5" y="1"/>
                  </a:moveTo>
                  <a:cubicBezTo>
                    <a:pt x="6" y="0"/>
                    <a:pt x="9" y="1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5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1" name="Freeform 99"/>
            <p:cNvSpPr>
              <a:spLocks/>
            </p:cNvSpPr>
            <p:nvPr/>
          </p:nvSpPr>
          <p:spPr bwMode="auto">
            <a:xfrm>
              <a:off x="9591676" y="1841500"/>
              <a:ext cx="654050" cy="73025"/>
            </a:xfrm>
            <a:custGeom>
              <a:avLst/>
              <a:gdLst>
                <a:gd name="T0" fmla="*/ 13 w 27"/>
                <a:gd name="T1" fmla="*/ 1 h 3"/>
                <a:gd name="T2" fmla="*/ 12 w 27"/>
                <a:gd name="T3" fmla="*/ 1 h 3"/>
                <a:gd name="T4" fmla="*/ 10 w 27"/>
                <a:gd name="T5" fmla="*/ 1 h 3"/>
                <a:gd name="T6" fmla="*/ 4 w 27"/>
                <a:gd name="T7" fmla="*/ 1 h 3"/>
                <a:gd name="T8" fmla="*/ 5 w 27"/>
                <a:gd name="T9" fmla="*/ 1 h 3"/>
                <a:gd name="T10" fmla="*/ 4 w 27"/>
                <a:gd name="T11" fmla="*/ 1 h 3"/>
                <a:gd name="T12" fmla="*/ 0 w 27"/>
                <a:gd name="T13" fmla="*/ 3 h 3"/>
                <a:gd name="T14" fmla="*/ 11 w 27"/>
                <a:gd name="T15" fmla="*/ 3 h 3"/>
                <a:gd name="T16" fmla="*/ 10 w 27"/>
                <a:gd name="T17" fmla="*/ 2 h 3"/>
                <a:gd name="T18" fmla="*/ 12 w 27"/>
                <a:gd name="T19" fmla="*/ 2 h 3"/>
                <a:gd name="T20" fmla="*/ 13 w 27"/>
                <a:gd name="T21" fmla="*/ 3 h 3"/>
                <a:gd name="T22" fmla="*/ 15 w 27"/>
                <a:gd name="T23" fmla="*/ 3 h 3"/>
                <a:gd name="T24" fmla="*/ 18 w 27"/>
                <a:gd name="T25" fmla="*/ 2 h 3"/>
                <a:gd name="T26" fmla="*/ 19 w 27"/>
                <a:gd name="T27" fmla="*/ 2 h 3"/>
                <a:gd name="T28" fmla="*/ 22 w 27"/>
                <a:gd name="T29" fmla="*/ 2 h 3"/>
                <a:gd name="T30" fmla="*/ 27 w 27"/>
                <a:gd name="T31" fmla="*/ 2 h 3"/>
                <a:gd name="T32" fmla="*/ 14 w 27"/>
                <a:gd name="T33" fmla="*/ 1 h 3"/>
                <a:gd name="T34" fmla="*/ 15 w 27"/>
                <a:gd name="T35" fmla="*/ 1 h 3"/>
                <a:gd name="T36" fmla="*/ 13 w 27"/>
                <a:gd name="T3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3">
                  <a:moveTo>
                    <a:pt x="13" y="1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0" y="0"/>
                    <a:pt x="10" y="1"/>
                  </a:cubicBezTo>
                  <a:cubicBezTo>
                    <a:pt x="9" y="2"/>
                    <a:pt x="6" y="2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1" y="2"/>
                    <a:pt x="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1" y="2"/>
                    <a:pt x="11" y="2"/>
                    <a:pt x="12" y="2"/>
                  </a:cubicBezTo>
                  <a:cubicBezTo>
                    <a:pt x="12" y="2"/>
                    <a:pt x="13" y="2"/>
                    <a:pt x="13" y="3"/>
                  </a:cubicBezTo>
                  <a:cubicBezTo>
                    <a:pt x="13" y="3"/>
                    <a:pt x="15" y="2"/>
                    <a:pt x="15" y="3"/>
                  </a:cubicBezTo>
                  <a:cubicBezTo>
                    <a:pt x="16" y="2"/>
                    <a:pt x="18" y="3"/>
                    <a:pt x="18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2"/>
                    <a:pt x="21" y="3"/>
                    <a:pt x="22" y="2"/>
                  </a:cubicBezTo>
                  <a:cubicBezTo>
                    <a:pt x="24" y="3"/>
                    <a:pt x="25" y="2"/>
                    <a:pt x="27" y="2"/>
                  </a:cubicBezTo>
                  <a:cubicBezTo>
                    <a:pt x="23" y="2"/>
                    <a:pt x="18" y="2"/>
                    <a:pt x="14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3" y="0"/>
                    <a:pt x="14" y="2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2" name="Freeform 100"/>
            <p:cNvSpPr>
              <a:spLocks/>
            </p:cNvSpPr>
            <p:nvPr/>
          </p:nvSpPr>
          <p:spPr bwMode="auto">
            <a:xfrm>
              <a:off x="10172701" y="323373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3" name="Freeform 101"/>
            <p:cNvSpPr>
              <a:spLocks/>
            </p:cNvSpPr>
            <p:nvPr/>
          </p:nvSpPr>
          <p:spPr bwMode="auto">
            <a:xfrm>
              <a:off x="10198101" y="4260850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4" name="Freeform 102"/>
            <p:cNvSpPr>
              <a:spLocks/>
            </p:cNvSpPr>
            <p:nvPr/>
          </p:nvSpPr>
          <p:spPr bwMode="auto">
            <a:xfrm>
              <a:off x="10172701" y="2012950"/>
              <a:ext cx="49213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5" name="Freeform 103"/>
            <p:cNvSpPr>
              <a:spLocks/>
            </p:cNvSpPr>
            <p:nvPr/>
          </p:nvSpPr>
          <p:spPr bwMode="auto">
            <a:xfrm>
              <a:off x="10148888" y="2109788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6" name="Freeform 104"/>
            <p:cNvSpPr>
              <a:spLocks/>
            </p:cNvSpPr>
            <p:nvPr/>
          </p:nvSpPr>
          <p:spPr bwMode="auto">
            <a:xfrm>
              <a:off x="10052051" y="5360988"/>
              <a:ext cx="146050" cy="0"/>
            </a:xfrm>
            <a:custGeom>
              <a:avLst/>
              <a:gdLst>
                <a:gd name="T0" fmla="*/ 0 w 6"/>
                <a:gd name="T1" fmla="*/ 6 w 6"/>
                <a:gd name="T2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cubicBezTo>
                    <a:pt x="2" y="0"/>
                    <a:pt x="4" y="0"/>
                    <a:pt x="6" y="0"/>
                  </a:cubicBezTo>
                  <a:cubicBezTo>
                    <a:pt x="4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7" name="Freeform 105"/>
            <p:cNvSpPr>
              <a:spLocks/>
            </p:cNvSpPr>
            <p:nvPr/>
          </p:nvSpPr>
          <p:spPr bwMode="auto">
            <a:xfrm>
              <a:off x="10148888" y="4089400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8" name="Freeform 106"/>
            <p:cNvSpPr>
              <a:spLocks/>
            </p:cNvSpPr>
            <p:nvPr/>
          </p:nvSpPr>
          <p:spPr bwMode="auto">
            <a:xfrm>
              <a:off x="9012238" y="3111500"/>
              <a:ext cx="1185863" cy="73025"/>
            </a:xfrm>
            <a:custGeom>
              <a:avLst/>
              <a:gdLst>
                <a:gd name="T0" fmla="*/ 1 w 49"/>
                <a:gd name="T1" fmla="*/ 0 h 3"/>
                <a:gd name="T2" fmla="*/ 0 w 49"/>
                <a:gd name="T3" fmla="*/ 1 h 3"/>
                <a:gd name="T4" fmla="*/ 13 w 49"/>
                <a:gd name="T5" fmla="*/ 1 h 3"/>
                <a:gd name="T6" fmla="*/ 49 w 49"/>
                <a:gd name="T7" fmla="*/ 1 h 3"/>
                <a:gd name="T8" fmla="*/ 3 w 49"/>
                <a:gd name="T9" fmla="*/ 0 h 3"/>
                <a:gd name="T10" fmla="*/ 3 w 49"/>
                <a:gd name="T11" fmla="*/ 1 h 3"/>
                <a:gd name="T12" fmla="*/ 1 w 49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3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5" y="1"/>
                    <a:pt x="9" y="3"/>
                    <a:pt x="13" y="1"/>
                  </a:cubicBezTo>
                  <a:cubicBezTo>
                    <a:pt x="26" y="1"/>
                    <a:pt x="36" y="2"/>
                    <a:pt x="49" y="1"/>
                  </a:cubicBezTo>
                  <a:cubicBezTo>
                    <a:pt x="33" y="0"/>
                    <a:pt x="19" y="1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9" name="Freeform 107"/>
            <p:cNvSpPr>
              <a:spLocks/>
            </p:cNvSpPr>
            <p:nvPr/>
          </p:nvSpPr>
          <p:spPr bwMode="auto">
            <a:xfrm>
              <a:off x="10148888" y="452913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0" name="Freeform 108"/>
            <p:cNvSpPr>
              <a:spLocks/>
            </p:cNvSpPr>
            <p:nvPr/>
          </p:nvSpPr>
          <p:spPr bwMode="auto">
            <a:xfrm>
              <a:off x="10101263" y="5629275"/>
              <a:ext cx="96838" cy="0"/>
            </a:xfrm>
            <a:custGeom>
              <a:avLst/>
              <a:gdLst>
                <a:gd name="T0" fmla="*/ 0 w 61"/>
                <a:gd name="T1" fmla="*/ 61 w 61"/>
                <a:gd name="T2" fmla="*/ 0 w 61"/>
                <a:gd name="T3" fmla="*/ 0 w 6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1">
                  <a:moveTo>
                    <a:pt x="0" y="0"/>
                  </a:moveTo>
                  <a:lnTo>
                    <a:pt x="6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1" name="Freeform 109"/>
            <p:cNvSpPr>
              <a:spLocks/>
            </p:cNvSpPr>
            <p:nvPr/>
          </p:nvSpPr>
          <p:spPr bwMode="auto">
            <a:xfrm>
              <a:off x="10125076" y="4284663"/>
              <a:ext cx="47625" cy="0"/>
            </a:xfrm>
            <a:custGeom>
              <a:avLst/>
              <a:gdLst>
                <a:gd name="T0" fmla="*/ 15 w 30"/>
                <a:gd name="T1" fmla="*/ 30 w 30"/>
                <a:gd name="T2" fmla="*/ 0 w 30"/>
                <a:gd name="T3" fmla="*/ 15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15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2" name="Rectangle 110"/>
            <p:cNvSpPr>
              <a:spLocks noChangeArrowheads="1"/>
            </p:cNvSpPr>
            <p:nvPr/>
          </p:nvSpPr>
          <p:spPr bwMode="auto">
            <a:xfrm>
              <a:off x="10052051" y="4627563"/>
              <a:ext cx="73025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3" name="Freeform 111"/>
            <p:cNvSpPr>
              <a:spLocks/>
            </p:cNvSpPr>
            <p:nvPr/>
          </p:nvSpPr>
          <p:spPr bwMode="auto">
            <a:xfrm>
              <a:off x="9907588" y="3625850"/>
              <a:ext cx="217488" cy="47625"/>
            </a:xfrm>
            <a:custGeom>
              <a:avLst/>
              <a:gdLst>
                <a:gd name="T0" fmla="*/ 0 w 9"/>
                <a:gd name="T1" fmla="*/ 1 h 2"/>
                <a:gd name="T2" fmla="*/ 9 w 9"/>
                <a:gd name="T3" fmla="*/ 0 h 2"/>
                <a:gd name="T4" fmla="*/ 0 w 9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2">
                  <a:moveTo>
                    <a:pt x="0" y="1"/>
                  </a:moveTo>
                  <a:cubicBezTo>
                    <a:pt x="3" y="1"/>
                    <a:pt x="8" y="2"/>
                    <a:pt x="9" y="0"/>
                  </a:cubicBezTo>
                  <a:cubicBezTo>
                    <a:pt x="7" y="2"/>
                    <a:pt x="2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4" name="Freeform 112"/>
            <p:cNvSpPr>
              <a:spLocks/>
            </p:cNvSpPr>
            <p:nvPr/>
          </p:nvSpPr>
          <p:spPr bwMode="auto">
            <a:xfrm>
              <a:off x="9761538" y="2012950"/>
              <a:ext cx="314325" cy="0"/>
            </a:xfrm>
            <a:custGeom>
              <a:avLst/>
              <a:gdLst>
                <a:gd name="T0" fmla="*/ 0 w 198"/>
                <a:gd name="T1" fmla="*/ 198 w 198"/>
                <a:gd name="T2" fmla="*/ 0 w 198"/>
                <a:gd name="T3" fmla="*/ 0 w 19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98">
                  <a:moveTo>
                    <a:pt x="0" y="0"/>
                  </a:moveTo>
                  <a:lnTo>
                    <a:pt x="198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5" name="Freeform 113"/>
            <p:cNvSpPr>
              <a:spLocks/>
            </p:cNvSpPr>
            <p:nvPr/>
          </p:nvSpPr>
          <p:spPr bwMode="auto">
            <a:xfrm>
              <a:off x="8963026" y="2819400"/>
              <a:ext cx="23813" cy="2381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6" name="Freeform 114"/>
            <p:cNvSpPr>
              <a:spLocks/>
            </p:cNvSpPr>
            <p:nvPr/>
          </p:nvSpPr>
          <p:spPr bwMode="auto">
            <a:xfrm>
              <a:off x="8818563" y="2843213"/>
              <a:ext cx="71438" cy="23813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0 w 3"/>
                <a:gd name="T5" fmla="*/ 0 h 1"/>
                <a:gd name="T6" fmla="*/ 3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7" name="Freeform 115"/>
            <p:cNvSpPr>
              <a:spLocks/>
            </p:cNvSpPr>
            <p:nvPr/>
          </p:nvSpPr>
          <p:spPr bwMode="auto">
            <a:xfrm>
              <a:off x="8963026" y="2843213"/>
              <a:ext cx="0" cy="23813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8" name="Freeform 116"/>
            <p:cNvSpPr>
              <a:spLocks/>
            </p:cNvSpPr>
            <p:nvPr/>
          </p:nvSpPr>
          <p:spPr bwMode="auto">
            <a:xfrm>
              <a:off x="8721726" y="2794000"/>
              <a:ext cx="1354138" cy="73025"/>
            </a:xfrm>
            <a:custGeom>
              <a:avLst/>
              <a:gdLst>
                <a:gd name="T0" fmla="*/ 6 w 56"/>
                <a:gd name="T1" fmla="*/ 0 h 3"/>
                <a:gd name="T2" fmla="*/ 0 w 56"/>
                <a:gd name="T3" fmla="*/ 1 h 3"/>
                <a:gd name="T4" fmla="*/ 3 w 56"/>
                <a:gd name="T5" fmla="*/ 2 h 3"/>
                <a:gd name="T6" fmla="*/ 1 w 56"/>
                <a:gd name="T7" fmla="*/ 2 h 3"/>
                <a:gd name="T8" fmla="*/ 4 w 56"/>
                <a:gd name="T9" fmla="*/ 2 h 3"/>
                <a:gd name="T10" fmla="*/ 11 w 56"/>
                <a:gd name="T11" fmla="*/ 1 h 3"/>
                <a:gd name="T12" fmla="*/ 14 w 56"/>
                <a:gd name="T13" fmla="*/ 2 h 3"/>
                <a:gd name="T14" fmla="*/ 14 w 56"/>
                <a:gd name="T15" fmla="*/ 2 h 3"/>
                <a:gd name="T16" fmla="*/ 16 w 56"/>
                <a:gd name="T17" fmla="*/ 1 h 3"/>
                <a:gd name="T18" fmla="*/ 18 w 56"/>
                <a:gd name="T19" fmla="*/ 2 h 3"/>
                <a:gd name="T20" fmla="*/ 20 w 56"/>
                <a:gd name="T21" fmla="*/ 1 h 3"/>
                <a:gd name="T22" fmla="*/ 28 w 56"/>
                <a:gd name="T23" fmla="*/ 1 h 3"/>
                <a:gd name="T24" fmla="*/ 26 w 56"/>
                <a:gd name="T25" fmla="*/ 0 h 3"/>
                <a:gd name="T26" fmla="*/ 38 w 56"/>
                <a:gd name="T27" fmla="*/ 0 h 3"/>
                <a:gd name="T28" fmla="*/ 36 w 56"/>
                <a:gd name="T29" fmla="*/ 1 h 3"/>
                <a:gd name="T30" fmla="*/ 47 w 56"/>
                <a:gd name="T31" fmla="*/ 1 h 3"/>
                <a:gd name="T32" fmla="*/ 45 w 56"/>
                <a:gd name="T33" fmla="*/ 1 h 3"/>
                <a:gd name="T34" fmla="*/ 56 w 56"/>
                <a:gd name="T35" fmla="*/ 0 h 3"/>
                <a:gd name="T36" fmla="*/ 6 w 56"/>
                <a:gd name="T3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6" h="3">
                  <a:moveTo>
                    <a:pt x="6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3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3"/>
                    <a:pt x="2" y="2"/>
                    <a:pt x="4" y="2"/>
                  </a:cubicBezTo>
                  <a:cubicBezTo>
                    <a:pt x="5" y="1"/>
                    <a:pt x="9" y="1"/>
                    <a:pt x="11" y="1"/>
                  </a:cubicBezTo>
                  <a:cubicBezTo>
                    <a:pt x="11" y="1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5" y="1"/>
                    <a:pt x="16" y="1"/>
                  </a:cubicBezTo>
                  <a:cubicBezTo>
                    <a:pt x="18" y="1"/>
                    <a:pt x="18" y="2"/>
                    <a:pt x="18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4" y="2"/>
                    <a:pt x="26" y="1"/>
                    <a:pt x="28" y="1"/>
                  </a:cubicBezTo>
                  <a:cubicBezTo>
                    <a:pt x="27" y="1"/>
                    <a:pt x="27" y="0"/>
                    <a:pt x="26" y="0"/>
                  </a:cubicBezTo>
                  <a:cubicBezTo>
                    <a:pt x="31" y="0"/>
                    <a:pt x="35" y="0"/>
                    <a:pt x="38" y="0"/>
                  </a:cubicBezTo>
                  <a:cubicBezTo>
                    <a:pt x="39" y="1"/>
                    <a:pt x="36" y="0"/>
                    <a:pt x="36" y="1"/>
                  </a:cubicBezTo>
                  <a:cubicBezTo>
                    <a:pt x="40" y="1"/>
                    <a:pt x="44" y="2"/>
                    <a:pt x="47" y="1"/>
                  </a:cubicBezTo>
                  <a:cubicBezTo>
                    <a:pt x="46" y="1"/>
                    <a:pt x="45" y="1"/>
                    <a:pt x="45" y="1"/>
                  </a:cubicBezTo>
                  <a:cubicBezTo>
                    <a:pt x="49" y="0"/>
                    <a:pt x="53" y="1"/>
                    <a:pt x="5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9" name="Freeform 117"/>
            <p:cNvSpPr>
              <a:spLocks/>
            </p:cNvSpPr>
            <p:nvPr/>
          </p:nvSpPr>
          <p:spPr bwMode="auto">
            <a:xfrm>
              <a:off x="8696326" y="2819400"/>
              <a:ext cx="2540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0" name="Freeform 118"/>
            <p:cNvSpPr>
              <a:spLocks/>
            </p:cNvSpPr>
            <p:nvPr/>
          </p:nvSpPr>
          <p:spPr bwMode="auto">
            <a:xfrm>
              <a:off x="9931401" y="4284663"/>
              <a:ext cx="169863" cy="25400"/>
            </a:xfrm>
            <a:custGeom>
              <a:avLst/>
              <a:gdLst>
                <a:gd name="T0" fmla="*/ 2 w 7"/>
                <a:gd name="T1" fmla="*/ 0 h 1"/>
                <a:gd name="T2" fmla="*/ 3 w 7"/>
                <a:gd name="T3" fmla="*/ 1 h 1"/>
                <a:gd name="T4" fmla="*/ 7 w 7"/>
                <a:gd name="T5" fmla="*/ 1 h 1"/>
                <a:gd name="T6" fmla="*/ 0 w 7"/>
                <a:gd name="T7" fmla="*/ 0 h 1"/>
                <a:gd name="T8" fmla="*/ 2 w 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">
                  <a:moveTo>
                    <a:pt x="2" y="0"/>
                  </a:moveTo>
                  <a:cubicBezTo>
                    <a:pt x="2" y="0"/>
                    <a:pt x="3" y="1"/>
                    <a:pt x="3" y="1"/>
                  </a:cubicBezTo>
                  <a:cubicBezTo>
                    <a:pt x="4" y="1"/>
                    <a:pt x="6" y="1"/>
                    <a:pt x="7" y="1"/>
                  </a:cubicBezTo>
                  <a:cubicBezTo>
                    <a:pt x="6" y="0"/>
                    <a:pt x="1" y="0"/>
                    <a:pt x="0" y="0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1" name="Freeform 119"/>
            <p:cNvSpPr>
              <a:spLocks/>
            </p:cNvSpPr>
            <p:nvPr/>
          </p:nvSpPr>
          <p:spPr bwMode="auto">
            <a:xfrm>
              <a:off x="9494838" y="1474788"/>
              <a:ext cx="581025" cy="23813"/>
            </a:xfrm>
            <a:custGeom>
              <a:avLst/>
              <a:gdLst>
                <a:gd name="T0" fmla="*/ 24 w 24"/>
                <a:gd name="T1" fmla="*/ 1 h 1"/>
                <a:gd name="T2" fmla="*/ 0 w 24"/>
                <a:gd name="T3" fmla="*/ 0 h 1"/>
                <a:gd name="T4" fmla="*/ 24 w 24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">
                  <a:moveTo>
                    <a:pt x="24" y="1"/>
                  </a:moveTo>
                  <a:cubicBezTo>
                    <a:pt x="16" y="1"/>
                    <a:pt x="7" y="0"/>
                    <a:pt x="0" y="0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2" name="Freeform 120"/>
            <p:cNvSpPr>
              <a:spLocks/>
            </p:cNvSpPr>
            <p:nvPr/>
          </p:nvSpPr>
          <p:spPr bwMode="auto">
            <a:xfrm>
              <a:off x="9955213" y="4235450"/>
              <a:ext cx="96838" cy="49213"/>
            </a:xfrm>
            <a:custGeom>
              <a:avLst/>
              <a:gdLst>
                <a:gd name="T0" fmla="*/ 1 w 4"/>
                <a:gd name="T1" fmla="*/ 1 h 2"/>
                <a:gd name="T2" fmla="*/ 4 w 4"/>
                <a:gd name="T3" fmla="*/ 0 h 2"/>
                <a:gd name="T4" fmla="*/ 0 w 4"/>
                <a:gd name="T5" fmla="*/ 1 h 2"/>
                <a:gd name="T6" fmla="*/ 1 w 4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1" y="1"/>
                  </a:moveTo>
                  <a:cubicBezTo>
                    <a:pt x="2" y="0"/>
                    <a:pt x="4" y="2"/>
                    <a:pt x="4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3" name="Freeform 121"/>
            <p:cNvSpPr>
              <a:spLocks/>
            </p:cNvSpPr>
            <p:nvPr/>
          </p:nvSpPr>
          <p:spPr bwMode="auto">
            <a:xfrm>
              <a:off x="9979026" y="1865313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4" name="Rectangle 122"/>
            <p:cNvSpPr>
              <a:spLocks noChangeArrowheads="1"/>
            </p:cNvSpPr>
            <p:nvPr/>
          </p:nvSpPr>
          <p:spPr bwMode="auto">
            <a:xfrm>
              <a:off x="9955213" y="4627563"/>
              <a:ext cx="73025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5" name="Rectangle 123"/>
            <p:cNvSpPr>
              <a:spLocks noChangeArrowheads="1"/>
            </p:cNvSpPr>
            <p:nvPr/>
          </p:nvSpPr>
          <p:spPr bwMode="auto">
            <a:xfrm>
              <a:off x="9931401" y="5629275"/>
              <a:ext cx="9683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6" name="Rectangle 124"/>
            <p:cNvSpPr>
              <a:spLocks noChangeArrowheads="1"/>
            </p:cNvSpPr>
            <p:nvPr/>
          </p:nvSpPr>
          <p:spPr bwMode="auto">
            <a:xfrm>
              <a:off x="9955213" y="1743075"/>
              <a:ext cx="492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7" name="Freeform 125"/>
            <p:cNvSpPr>
              <a:spLocks/>
            </p:cNvSpPr>
            <p:nvPr/>
          </p:nvSpPr>
          <p:spPr bwMode="auto">
            <a:xfrm>
              <a:off x="9931401" y="3503613"/>
              <a:ext cx="73025" cy="0"/>
            </a:xfrm>
            <a:custGeom>
              <a:avLst/>
              <a:gdLst>
                <a:gd name="T0" fmla="*/ 30 w 46"/>
                <a:gd name="T1" fmla="*/ 46 w 46"/>
                <a:gd name="T2" fmla="*/ 0 w 46"/>
                <a:gd name="T3" fmla="*/ 30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0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8" name="Freeform 126"/>
            <p:cNvSpPr>
              <a:spLocks/>
            </p:cNvSpPr>
            <p:nvPr/>
          </p:nvSpPr>
          <p:spPr bwMode="auto">
            <a:xfrm>
              <a:off x="9737726" y="3087688"/>
              <a:ext cx="217488" cy="23813"/>
            </a:xfrm>
            <a:custGeom>
              <a:avLst/>
              <a:gdLst>
                <a:gd name="T0" fmla="*/ 9 w 9"/>
                <a:gd name="T1" fmla="*/ 0 h 1"/>
                <a:gd name="T2" fmla="*/ 0 w 9"/>
                <a:gd name="T3" fmla="*/ 0 h 1"/>
                <a:gd name="T4" fmla="*/ 9 w 9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1"/>
                    <a:pt x="6" y="1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9" name="Freeform 127"/>
            <p:cNvSpPr>
              <a:spLocks/>
            </p:cNvSpPr>
            <p:nvPr/>
          </p:nvSpPr>
          <p:spPr bwMode="auto">
            <a:xfrm>
              <a:off x="9761538" y="4333875"/>
              <a:ext cx="193675" cy="23813"/>
            </a:xfrm>
            <a:custGeom>
              <a:avLst/>
              <a:gdLst>
                <a:gd name="T0" fmla="*/ 31 w 122"/>
                <a:gd name="T1" fmla="*/ 15 h 15"/>
                <a:gd name="T2" fmla="*/ 122 w 122"/>
                <a:gd name="T3" fmla="*/ 0 h 15"/>
                <a:gd name="T4" fmla="*/ 0 w 122"/>
                <a:gd name="T5" fmla="*/ 15 h 15"/>
                <a:gd name="T6" fmla="*/ 31 w 122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15">
                  <a:moveTo>
                    <a:pt x="31" y="15"/>
                  </a:moveTo>
                  <a:lnTo>
                    <a:pt x="122" y="0"/>
                  </a:lnTo>
                  <a:lnTo>
                    <a:pt x="0" y="15"/>
                  </a:lnTo>
                  <a:lnTo>
                    <a:pt x="31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0" name="Freeform 128"/>
            <p:cNvSpPr>
              <a:spLocks/>
            </p:cNvSpPr>
            <p:nvPr/>
          </p:nvSpPr>
          <p:spPr bwMode="auto">
            <a:xfrm>
              <a:off x="9858376" y="4089400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1" name="Rectangle 129"/>
            <p:cNvSpPr>
              <a:spLocks noChangeArrowheads="1"/>
            </p:cNvSpPr>
            <p:nvPr/>
          </p:nvSpPr>
          <p:spPr bwMode="auto">
            <a:xfrm>
              <a:off x="9301163" y="2403475"/>
              <a:ext cx="606425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2" name="Freeform 130"/>
            <p:cNvSpPr>
              <a:spLocks/>
            </p:cNvSpPr>
            <p:nvPr/>
          </p:nvSpPr>
          <p:spPr bwMode="auto">
            <a:xfrm>
              <a:off x="9834563" y="2744788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3" name="Freeform 131"/>
            <p:cNvSpPr>
              <a:spLocks/>
            </p:cNvSpPr>
            <p:nvPr/>
          </p:nvSpPr>
          <p:spPr bwMode="auto">
            <a:xfrm>
              <a:off x="9180513" y="2427288"/>
              <a:ext cx="581025" cy="49213"/>
            </a:xfrm>
            <a:custGeom>
              <a:avLst/>
              <a:gdLst>
                <a:gd name="T0" fmla="*/ 15 w 24"/>
                <a:gd name="T1" fmla="*/ 2 h 2"/>
                <a:gd name="T2" fmla="*/ 20 w 24"/>
                <a:gd name="T3" fmla="*/ 2 h 2"/>
                <a:gd name="T4" fmla="*/ 24 w 24"/>
                <a:gd name="T5" fmla="*/ 1 h 2"/>
                <a:gd name="T6" fmla="*/ 0 w 24"/>
                <a:gd name="T7" fmla="*/ 1 h 2"/>
                <a:gd name="T8" fmla="*/ 15 w 24"/>
                <a:gd name="T9" fmla="*/ 1 h 2"/>
                <a:gd name="T10" fmla="*/ 15 w 2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">
                  <a:moveTo>
                    <a:pt x="15" y="2"/>
                  </a:moveTo>
                  <a:cubicBezTo>
                    <a:pt x="17" y="2"/>
                    <a:pt x="20" y="1"/>
                    <a:pt x="20" y="2"/>
                  </a:cubicBezTo>
                  <a:cubicBezTo>
                    <a:pt x="19" y="0"/>
                    <a:pt x="23" y="1"/>
                    <a:pt x="24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10" y="1"/>
                    <a:pt x="15" y="1"/>
                  </a:cubicBezTo>
                  <a:lnTo>
                    <a:pt x="15" y="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4" name="Freeform 132"/>
            <p:cNvSpPr>
              <a:spLocks/>
            </p:cNvSpPr>
            <p:nvPr/>
          </p:nvSpPr>
          <p:spPr bwMode="auto">
            <a:xfrm>
              <a:off x="9688513" y="2744788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5" name="Freeform 133"/>
            <p:cNvSpPr>
              <a:spLocks/>
            </p:cNvSpPr>
            <p:nvPr/>
          </p:nvSpPr>
          <p:spPr bwMode="auto">
            <a:xfrm>
              <a:off x="9688513" y="2255838"/>
              <a:ext cx="49213" cy="25400"/>
            </a:xfrm>
            <a:custGeom>
              <a:avLst/>
              <a:gdLst>
                <a:gd name="T0" fmla="*/ 31 w 31"/>
                <a:gd name="T1" fmla="*/ 16 h 16"/>
                <a:gd name="T2" fmla="*/ 31 w 31"/>
                <a:gd name="T3" fmla="*/ 0 h 16"/>
                <a:gd name="T4" fmla="*/ 0 w 31"/>
                <a:gd name="T5" fmla="*/ 16 h 16"/>
                <a:gd name="T6" fmla="*/ 31 w 31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6">
                  <a:moveTo>
                    <a:pt x="31" y="16"/>
                  </a:moveTo>
                  <a:lnTo>
                    <a:pt x="31" y="0"/>
                  </a:lnTo>
                  <a:lnTo>
                    <a:pt x="0" y="16"/>
                  </a:lnTo>
                  <a:lnTo>
                    <a:pt x="31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6" name="Rectangle 134"/>
            <p:cNvSpPr>
              <a:spLocks noChangeArrowheads="1"/>
            </p:cNvSpPr>
            <p:nvPr/>
          </p:nvSpPr>
          <p:spPr bwMode="auto">
            <a:xfrm>
              <a:off x="9544051" y="2305050"/>
              <a:ext cx="16986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7" name="Freeform 135"/>
            <p:cNvSpPr>
              <a:spLocks/>
            </p:cNvSpPr>
            <p:nvPr/>
          </p:nvSpPr>
          <p:spPr bwMode="auto">
            <a:xfrm>
              <a:off x="9326563" y="5335588"/>
              <a:ext cx="387350" cy="49213"/>
            </a:xfrm>
            <a:custGeom>
              <a:avLst/>
              <a:gdLst>
                <a:gd name="T0" fmla="*/ 16 w 16"/>
                <a:gd name="T1" fmla="*/ 1 h 2"/>
                <a:gd name="T2" fmla="*/ 0 w 16"/>
                <a:gd name="T3" fmla="*/ 1 h 2"/>
                <a:gd name="T4" fmla="*/ 0 w 16"/>
                <a:gd name="T5" fmla="*/ 2 h 2"/>
                <a:gd name="T6" fmla="*/ 16 w 1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2">
                  <a:moveTo>
                    <a:pt x="16" y="1"/>
                  </a:moveTo>
                  <a:cubicBezTo>
                    <a:pt x="10" y="2"/>
                    <a:pt x="5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5" y="1"/>
                    <a:pt x="12" y="2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8" name="Freeform 136"/>
            <p:cNvSpPr>
              <a:spLocks/>
            </p:cNvSpPr>
            <p:nvPr/>
          </p:nvSpPr>
          <p:spPr bwMode="auto">
            <a:xfrm>
              <a:off x="9617076" y="3990975"/>
              <a:ext cx="71438" cy="25400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9" name="Freeform 137"/>
            <p:cNvSpPr>
              <a:spLocks/>
            </p:cNvSpPr>
            <p:nvPr/>
          </p:nvSpPr>
          <p:spPr bwMode="auto">
            <a:xfrm>
              <a:off x="9617076" y="2330450"/>
              <a:ext cx="47625" cy="0"/>
            </a:xfrm>
            <a:custGeom>
              <a:avLst/>
              <a:gdLst>
                <a:gd name="T0" fmla="*/ 15 w 30"/>
                <a:gd name="T1" fmla="*/ 30 w 30"/>
                <a:gd name="T2" fmla="*/ 0 w 30"/>
                <a:gd name="T3" fmla="*/ 15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15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00" name="Freeform 138"/>
            <p:cNvSpPr>
              <a:spLocks/>
            </p:cNvSpPr>
            <p:nvPr/>
          </p:nvSpPr>
          <p:spPr bwMode="auto">
            <a:xfrm>
              <a:off x="9350376" y="3062288"/>
              <a:ext cx="290513" cy="49213"/>
            </a:xfrm>
            <a:custGeom>
              <a:avLst/>
              <a:gdLst>
                <a:gd name="T0" fmla="*/ 0 w 12"/>
                <a:gd name="T1" fmla="*/ 1 h 2"/>
                <a:gd name="T2" fmla="*/ 12 w 12"/>
                <a:gd name="T3" fmla="*/ 2 h 2"/>
                <a:gd name="T4" fmla="*/ 12 w 12"/>
                <a:gd name="T5" fmla="*/ 1 h 2"/>
                <a:gd name="T6" fmla="*/ 0 w 1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">
                  <a:moveTo>
                    <a:pt x="0" y="1"/>
                  </a:moveTo>
                  <a:cubicBezTo>
                    <a:pt x="3" y="1"/>
                    <a:pt x="9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2"/>
                    <a:pt x="4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01" name="Rectangle 139"/>
            <p:cNvSpPr>
              <a:spLocks noChangeArrowheads="1"/>
            </p:cNvSpPr>
            <p:nvPr/>
          </p:nvSpPr>
          <p:spPr bwMode="auto">
            <a:xfrm>
              <a:off x="9494838" y="1547813"/>
              <a:ext cx="1460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02" name="Freeform 140"/>
            <p:cNvSpPr>
              <a:spLocks/>
            </p:cNvSpPr>
            <p:nvPr/>
          </p:nvSpPr>
          <p:spPr bwMode="auto">
            <a:xfrm>
              <a:off x="9544051" y="2255838"/>
              <a:ext cx="73025" cy="25400"/>
            </a:xfrm>
            <a:custGeom>
              <a:avLst/>
              <a:gdLst>
                <a:gd name="T0" fmla="*/ 15 w 46"/>
                <a:gd name="T1" fmla="*/ 16 h 16"/>
                <a:gd name="T2" fmla="*/ 46 w 46"/>
                <a:gd name="T3" fmla="*/ 0 h 16"/>
                <a:gd name="T4" fmla="*/ 0 w 46"/>
                <a:gd name="T5" fmla="*/ 16 h 16"/>
                <a:gd name="T6" fmla="*/ 15 w 46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16">
                  <a:moveTo>
                    <a:pt x="15" y="16"/>
                  </a:moveTo>
                  <a:lnTo>
                    <a:pt x="46" y="0"/>
                  </a:lnTo>
                  <a:lnTo>
                    <a:pt x="0" y="16"/>
                  </a:lnTo>
                  <a:lnTo>
                    <a:pt x="15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03" name="Freeform 141"/>
            <p:cNvSpPr>
              <a:spLocks/>
            </p:cNvSpPr>
            <p:nvPr/>
          </p:nvSpPr>
          <p:spPr bwMode="auto">
            <a:xfrm>
              <a:off x="9180513" y="3990975"/>
              <a:ext cx="339725" cy="25400"/>
            </a:xfrm>
            <a:custGeom>
              <a:avLst/>
              <a:gdLst>
                <a:gd name="T0" fmla="*/ 7 w 14"/>
                <a:gd name="T1" fmla="*/ 1 h 1"/>
                <a:gd name="T2" fmla="*/ 14 w 14"/>
                <a:gd name="T3" fmla="*/ 0 h 1"/>
                <a:gd name="T4" fmla="*/ 0 w 14"/>
                <a:gd name="T5" fmla="*/ 0 h 1"/>
                <a:gd name="T6" fmla="*/ 8 w 14"/>
                <a:gd name="T7" fmla="*/ 1 h 1"/>
                <a:gd name="T8" fmla="*/ 7 w 1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">
                  <a:moveTo>
                    <a:pt x="7" y="1"/>
                  </a:moveTo>
                  <a:cubicBezTo>
                    <a:pt x="9" y="1"/>
                    <a:pt x="12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04" name="Freeform 142"/>
            <p:cNvSpPr>
              <a:spLocks/>
            </p:cNvSpPr>
            <p:nvPr/>
          </p:nvSpPr>
          <p:spPr bwMode="auto">
            <a:xfrm>
              <a:off x="9083676" y="2697163"/>
              <a:ext cx="217488" cy="73025"/>
            </a:xfrm>
            <a:custGeom>
              <a:avLst/>
              <a:gdLst>
                <a:gd name="T0" fmla="*/ 0 w 9"/>
                <a:gd name="T1" fmla="*/ 2 h 3"/>
                <a:gd name="T2" fmla="*/ 9 w 9"/>
                <a:gd name="T3" fmla="*/ 2 h 3"/>
                <a:gd name="T4" fmla="*/ 8 w 9"/>
                <a:gd name="T5" fmla="*/ 2 h 3"/>
                <a:gd name="T6" fmla="*/ 0 w 9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3">
                  <a:moveTo>
                    <a:pt x="0" y="2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4" y="3"/>
                    <a:pt x="2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05" name="Rectangle 143"/>
            <p:cNvSpPr>
              <a:spLocks noChangeArrowheads="1"/>
            </p:cNvSpPr>
            <p:nvPr/>
          </p:nvSpPr>
          <p:spPr bwMode="auto">
            <a:xfrm>
              <a:off x="9301163" y="2744788"/>
              <a:ext cx="24288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06" name="Freeform 144"/>
            <p:cNvSpPr>
              <a:spLocks/>
            </p:cNvSpPr>
            <p:nvPr/>
          </p:nvSpPr>
          <p:spPr bwMode="auto">
            <a:xfrm>
              <a:off x="9494838" y="4310063"/>
              <a:ext cx="49213" cy="23813"/>
            </a:xfrm>
            <a:custGeom>
              <a:avLst/>
              <a:gdLst>
                <a:gd name="T0" fmla="*/ 31 w 31"/>
                <a:gd name="T1" fmla="*/ 15 h 15"/>
                <a:gd name="T2" fmla="*/ 31 w 31"/>
                <a:gd name="T3" fmla="*/ 0 h 15"/>
                <a:gd name="T4" fmla="*/ 0 w 31"/>
                <a:gd name="T5" fmla="*/ 15 h 15"/>
                <a:gd name="T6" fmla="*/ 31 w 3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31" y="15"/>
                  </a:moveTo>
                  <a:lnTo>
                    <a:pt x="31" y="0"/>
                  </a:lnTo>
                  <a:lnTo>
                    <a:pt x="0" y="15"/>
                  </a:lnTo>
                  <a:lnTo>
                    <a:pt x="31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07" name="Freeform 145"/>
            <p:cNvSpPr>
              <a:spLocks/>
            </p:cNvSpPr>
            <p:nvPr/>
          </p:nvSpPr>
          <p:spPr bwMode="auto">
            <a:xfrm>
              <a:off x="9471026" y="5481638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08" name="Freeform 146"/>
            <p:cNvSpPr>
              <a:spLocks/>
            </p:cNvSpPr>
            <p:nvPr/>
          </p:nvSpPr>
          <p:spPr bwMode="auto">
            <a:xfrm>
              <a:off x="9229726" y="5603875"/>
              <a:ext cx="314325" cy="25400"/>
            </a:xfrm>
            <a:custGeom>
              <a:avLst/>
              <a:gdLst>
                <a:gd name="T0" fmla="*/ 0 w 13"/>
                <a:gd name="T1" fmla="*/ 1 h 1"/>
                <a:gd name="T2" fmla="*/ 13 w 13"/>
                <a:gd name="T3" fmla="*/ 1 h 1"/>
                <a:gd name="T4" fmla="*/ 1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9" y="1"/>
                    <a:pt x="4" y="1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09" name="Freeform 147"/>
            <p:cNvSpPr>
              <a:spLocks/>
            </p:cNvSpPr>
            <p:nvPr/>
          </p:nvSpPr>
          <p:spPr bwMode="auto">
            <a:xfrm>
              <a:off x="9447213" y="2476500"/>
              <a:ext cx="73025" cy="49213"/>
            </a:xfrm>
            <a:custGeom>
              <a:avLst/>
              <a:gdLst>
                <a:gd name="T0" fmla="*/ 0 w 3"/>
                <a:gd name="T1" fmla="*/ 1 h 2"/>
                <a:gd name="T2" fmla="*/ 2 w 3"/>
                <a:gd name="T3" fmla="*/ 1 h 2"/>
                <a:gd name="T4" fmla="*/ 2 w 3"/>
                <a:gd name="T5" fmla="*/ 1 h 2"/>
                <a:gd name="T6" fmla="*/ 3 w 3"/>
                <a:gd name="T7" fmla="*/ 1 h 2"/>
                <a:gd name="T8" fmla="*/ 0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2"/>
                    <a:pt x="3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0" name="Freeform 148"/>
            <p:cNvSpPr>
              <a:spLocks/>
            </p:cNvSpPr>
            <p:nvPr/>
          </p:nvSpPr>
          <p:spPr bwMode="auto">
            <a:xfrm>
              <a:off x="9447213" y="14017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1" name="Freeform 149"/>
            <p:cNvSpPr>
              <a:spLocks/>
            </p:cNvSpPr>
            <p:nvPr/>
          </p:nvSpPr>
          <p:spPr bwMode="auto">
            <a:xfrm>
              <a:off x="9447213" y="1401763"/>
              <a:ext cx="73025" cy="23813"/>
            </a:xfrm>
            <a:custGeom>
              <a:avLst/>
              <a:gdLst>
                <a:gd name="T0" fmla="*/ 3 w 3"/>
                <a:gd name="T1" fmla="*/ 1 h 1"/>
                <a:gd name="T2" fmla="*/ 0 w 3"/>
                <a:gd name="T3" fmla="*/ 0 h 1"/>
                <a:gd name="T4" fmla="*/ 3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2" y="0"/>
                    <a:pt x="2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2" name="Rectangle 150"/>
            <p:cNvSpPr>
              <a:spLocks noChangeArrowheads="1"/>
            </p:cNvSpPr>
            <p:nvPr/>
          </p:nvSpPr>
          <p:spPr bwMode="auto">
            <a:xfrm>
              <a:off x="9447213" y="1401763"/>
              <a:ext cx="1588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3" name="Freeform 151"/>
            <p:cNvSpPr>
              <a:spLocks/>
            </p:cNvSpPr>
            <p:nvPr/>
          </p:nvSpPr>
          <p:spPr bwMode="auto">
            <a:xfrm>
              <a:off x="9350376" y="3503613"/>
              <a:ext cx="144463" cy="23813"/>
            </a:xfrm>
            <a:custGeom>
              <a:avLst/>
              <a:gdLst>
                <a:gd name="T0" fmla="*/ 91 w 91"/>
                <a:gd name="T1" fmla="*/ 0 h 15"/>
                <a:gd name="T2" fmla="*/ 0 w 91"/>
                <a:gd name="T3" fmla="*/ 0 h 15"/>
                <a:gd name="T4" fmla="*/ 61 w 91"/>
                <a:gd name="T5" fmla="*/ 15 h 15"/>
                <a:gd name="T6" fmla="*/ 91 w 91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15">
                  <a:moveTo>
                    <a:pt x="91" y="0"/>
                  </a:moveTo>
                  <a:lnTo>
                    <a:pt x="0" y="0"/>
                  </a:lnTo>
                  <a:lnTo>
                    <a:pt x="61" y="15"/>
                  </a:lnTo>
                  <a:lnTo>
                    <a:pt x="9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4" name="Rectangle 152"/>
            <p:cNvSpPr>
              <a:spLocks noChangeArrowheads="1"/>
            </p:cNvSpPr>
            <p:nvPr/>
          </p:nvSpPr>
          <p:spPr bwMode="auto">
            <a:xfrm>
              <a:off x="9471026" y="5434013"/>
              <a:ext cx="238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5" name="Freeform 153"/>
            <p:cNvSpPr>
              <a:spLocks/>
            </p:cNvSpPr>
            <p:nvPr/>
          </p:nvSpPr>
          <p:spPr bwMode="auto">
            <a:xfrm>
              <a:off x="9423401" y="1743075"/>
              <a:ext cx="71438" cy="0"/>
            </a:xfrm>
            <a:custGeom>
              <a:avLst/>
              <a:gdLst>
                <a:gd name="T0" fmla="*/ 15 w 45"/>
                <a:gd name="T1" fmla="*/ 45 w 45"/>
                <a:gd name="T2" fmla="*/ 0 w 45"/>
                <a:gd name="T3" fmla="*/ 15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15" y="0"/>
                  </a:moveTo>
                  <a:lnTo>
                    <a:pt x="4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6" name="Freeform 154"/>
            <p:cNvSpPr>
              <a:spLocks/>
            </p:cNvSpPr>
            <p:nvPr/>
          </p:nvSpPr>
          <p:spPr bwMode="auto">
            <a:xfrm>
              <a:off x="9253538" y="1768475"/>
              <a:ext cx="193675" cy="23813"/>
            </a:xfrm>
            <a:custGeom>
              <a:avLst/>
              <a:gdLst>
                <a:gd name="T0" fmla="*/ 0 w 122"/>
                <a:gd name="T1" fmla="*/ 15 h 15"/>
                <a:gd name="T2" fmla="*/ 91 w 122"/>
                <a:gd name="T3" fmla="*/ 15 h 15"/>
                <a:gd name="T4" fmla="*/ 122 w 122"/>
                <a:gd name="T5" fmla="*/ 0 h 15"/>
                <a:gd name="T6" fmla="*/ 0 w 122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15">
                  <a:moveTo>
                    <a:pt x="0" y="15"/>
                  </a:moveTo>
                  <a:lnTo>
                    <a:pt x="91" y="15"/>
                  </a:lnTo>
                  <a:lnTo>
                    <a:pt x="122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7" name="Freeform 155"/>
            <p:cNvSpPr>
              <a:spLocks/>
            </p:cNvSpPr>
            <p:nvPr/>
          </p:nvSpPr>
          <p:spPr bwMode="auto">
            <a:xfrm>
              <a:off x="9423401" y="4310063"/>
              <a:ext cx="47625" cy="23813"/>
            </a:xfrm>
            <a:custGeom>
              <a:avLst/>
              <a:gdLst>
                <a:gd name="T0" fmla="*/ 30 w 30"/>
                <a:gd name="T1" fmla="*/ 15 h 15"/>
                <a:gd name="T2" fmla="*/ 30 w 30"/>
                <a:gd name="T3" fmla="*/ 0 h 15"/>
                <a:gd name="T4" fmla="*/ 0 w 30"/>
                <a:gd name="T5" fmla="*/ 15 h 15"/>
                <a:gd name="T6" fmla="*/ 30 w 30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5">
                  <a:moveTo>
                    <a:pt x="30" y="15"/>
                  </a:moveTo>
                  <a:lnTo>
                    <a:pt x="30" y="0"/>
                  </a:lnTo>
                  <a:lnTo>
                    <a:pt x="0" y="15"/>
                  </a:lnTo>
                  <a:lnTo>
                    <a:pt x="3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8" name="Rectangle 156"/>
            <p:cNvSpPr>
              <a:spLocks noChangeArrowheads="1"/>
            </p:cNvSpPr>
            <p:nvPr/>
          </p:nvSpPr>
          <p:spPr bwMode="auto">
            <a:xfrm>
              <a:off x="9229726" y="3917950"/>
              <a:ext cx="19367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9" name="Freeform 157"/>
            <p:cNvSpPr>
              <a:spLocks/>
            </p:cNvSpPr>
            <p:nvPr/>
          </p:nvSpPr>
          <p:spPr bwMode="auto">
            <a:xfrm>
              <a:off x="9350376" y="5580063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20" name="Rectangle 158"/>
            <p:cNvSpPr>
              <a:spLocks noChangeArrowheads="1"/>
            </p:cNvSpPr>
            <p:nvPr/>
          </p:nvSpPr>
          <p:spPr bwMode="auto">
            <a:xfrm>
              <a:off x="9180513" y="5434013"/>
              <a:ext cx="21748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21" name="Freeform 159"/>
            <p:cNvSpPr>
              <a:spLocks/>
            </p:cNvSpPr>
            <p:nvPr/>
          </p:nvSpPr>
          <p:spPr bwMode="auto">
            <a:xfrm>
              <a:off x="9229726" y="5507038"/>
              <a:ext cx="47625" cy="23813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22" name="Freeform 160"/>
            <p:cNvSpPr>
              <a:spLocks/>
            </p:cNvSpPr>
            <p:nvPr/>
          </p:nvSpPr>
          <p:spPr bwMode="auto">
            <a:xfrm>
              <a:off x="9277351" y="5507038"/>
              <a:ext cx="120650" cy="23813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0 h 1"/>
                <a:gd name="T4" fmla="*/ 5 w 5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3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23" name="Rectangle 161"/>
            <p:cNvSpPr>
              <a:spLocks noChangeArrowheads="1"/>
            </p:cNvSpPr>
            <p:nvPr/>
          </p:nvSpPr>
          <p:spPr bwMode="auto">
            <a:xfrm>
              <a:off x="8793163" y="1865313"/>
              <a:ext cx="5572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24" name="Freeform 162"/>
            <p:cNvSpPr>
              <a:spLocks/>
            </p:cNvSpPr>
            <p:nvPr/>
          </p:nvSpPr>
          <p:spPr bwMode="auto">
            <a:xfrm>
              <a:off x="9277351" y="2330450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25" name="Freeform 163"/>
            <p:cNvSpPr>
              <a:spLocks/>
            </p:cNvSpPr>
            <p:nvPr/>
          </p:nvSpPr>
          <p:spPr bwMode="auto">
            <a:xfrm>
              <a:off x="9301163" y="3649663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26" name="Freeform 164"/>
            <p:cNvSpPr>
              <a:spLocks/>
            </p:cNvSpPr>
            <p:nvPr/>
          </p:nvSpPr>
          <p:spPr bwMode="auto">
            <a:xfrm>
              <a:off x="9277351" y="2500313"/>
              <a:ext cx="23813" cy="0"/>
            </a:xfrm>
            <a:custGeom>
              <a:avLst/>
              <a:gdLst>
                <a:gd name="T0" fmla="*/ 15 w 15"/>
                <a:gd name="T1" fmla="*/ 0 w 15"/>
                <a:gd name="T2" fmla="*/ 15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27" name="Freeform 165"/>
            <p:cNvSpPr>
              <a:spLocks/>
            </p:cNvSpPr>
            <p:nvPr/>
          </p:nvSpPr>
          <p:spPr bwMode="auto">
            <a:xfrm>
              <a:off x="8915401" y="3087688"/>
              <a:ext cx="411163" cy="23813"/>
            </a:xfrm>
            <a:custGeom>
              <a:avLst/>
              <a:gdLst>
                <a:gd name="T0" fmla="*/ 14 w 17"/>
                <a:gd name="T1" fmla="*/ 1 h 1"/>
                <a:gd name="T2" fmla="*/ 17 w 17"/>
                <a:gd name="T3" fmla="*/ 0 h 1"/>
                <a:gd name="T4" fmla="*/ 0 w 17"/>
                <a:gd name="T5" fmla="*/ 0 h 1"/>
                <a:gd name="T6" fmla="*/ 14 w 17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">
                  <a:moveTo>
                    <a:pt x="14" y="1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1" y="0"/>
                    <a:pt x="5" y="0"/>
                    <a:pt x="0" y="0"/>
                  </a:cubicBezTo>
                  <a:cubicBezTo>
                    <a:pt x="4" y="0"/>
                    <a:pt x="10" y="1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28" name="Rectangle 166"/>
            <p:cNvSpPr>
              <a:spLocks noChangeArrowheads="1"/>
            </p:cNvSpPr>
            <p:nvPr/>
          </p:nvSpPr>
          <p:spPr bwMode="auto">
            <a:xfrm>
              <a:off x="9253538" y="4016375"/>
              <a:ext cx="730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29" name="Freeform 167"/>
            <p:cNvSpPr>
              <a:spLocks/>
            </p:cNvSpPr>
            <p:nvPr/>
          </p:nvSpPr>
          <p:spPr bwMode="auto">
            <a:xfrm>
              <a:off x="9156701" y="5335588"/>
              <a:ext cx="144463" cy="25400"/>
            </a:xfrm>
            <a:custGeom>
              <a:avLst/>
              <a:gdLst>
                <a:gd name="T0" fmla="*/ 6 w 6"/>
                <a:gd name="T1" fmla="*/ 1 h 1"/>
                <a:gd name="T2" fmla="*/ 0 w 6"/>
                <a:gd name="T3" fmla="*/ 1 h 1"/>
                <a:gd name="T4" fmla="*/ 6 w 6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">
                  <a:moveTo>
                    <a:pt x="6" y="1"/>
                  </a:moveTo>
                  <a:cubicBezTo>
                    <a:pt x="4" y="1"/>
                    <a:pt x="1" y="0"/>
                    <a:pt x="0" y="1"/>
                  </a:cubicBezTo>
                  <a:lnTo>
                    <a:pt x="6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30" name="Freeform 168"/>
            <p:cNvSpPr>
              <a:spLocks/>
            </p:cNvSpPr>
            <p:nvPr/>
          </p:nvSpPr>
          <p:spPr bwMode="auto">
            <a:xfrm>
              <a:off x="9229726" y="2403475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31" name="Freeform 169"/>
            <p:cNvSpPr>
              <a:spLocks/>
            </p:cNvSpPr>
            <p:nvPr/>
          </p:nvSpPr>
          <p:spPr bwMode="auto">
            <a:xfrm>
              <a:off x="9180513" y="1816100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32" name="Freeform 170"/>
            <p:cNvSpPr>
              <a:spLocks/>
            </p:cNvSpPr>
            <p:nvPr/>
          </p:nvSpPr>
          <p:spPr bwMode="auto">
            <a:xfrm>
              <a:off x="9180513" y="5629275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33" name="Rectangle 171"/>
            <p:cNvSpPr>
              <a:spLocks noChangeArrowheads="1"/>
            </p:cNvSpPr>
            <p:nvPr/>
          </p:nvSpPr>
          <p:spPr bwMode="auto">
            <a:xfrm>
              <a:off x="8866188" y="1890713"/>
              <a:ext cx="3143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34" name="Freeform 172"/>
            <p:cNvSpPr>
              <a:spLocks/>
            </p:cNvSpPr>
            <p:nvPr/>
          </p:nvSpPr>
          <p:spPr bwMode="auto">
            <a:xfrm>
              <a:off x="9132888" y="2330450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35" name="Rectangle 173"/>
            <p:cNvSpPr>
              <a:spLocks noChangeArrowheads="1"/>
            </p:cNvSpPr>
            <p:nvPr/>
          </p:nvSpPr>
          <p:spPr bwMode="auto">
            <a:xfrm>
              <a:off x="9059863" y="3917950"/>
              <a:ext cx="1206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36" name="Freeform 174"/>
            <p:cNvSpPr>
              <a:spLocks/>
            </p:cNvSpPr>
            <p:nvPr/>
          </p:nvSpPr>
          <p:spPr bwMode="auto">
            <a:xfrm>
              <a:off x="9012238" y="1816100"/>
              <a:ext cx="144463" cy="25400"/>
            </a:xfrm>
            <a:custGeom>
              <a:avLst/>
              <a:gdLst>
                <a:gd name="T0" fmla="*/ 4 w 6"/>
                <a:gd name="T1" fmla="*/ 0 h 1"/>
                <a:gd name="T2" fmla="*/ 0 w 6"/>
                <a:gd name="T3" fmla="*/ 0 h 1"/>
                <a:gd name="T4" fmla="*/ 4 w 6"/>
                <a:gd name="T5" fmla="*/ 0 h 1"/>
                <a:gd name="T6" fmla="*/ 3 w 6"/>
                <a:gd name="T7" fmla="*/ 1 h 1"/>
                <a:gd name="T8" fmla="*/ 6 w 6"/>
                <a:gd name="T9" fmla="*/ 0 h 1"/>
                <a:gd name="T10" fmla="*/ 5 w 6"/>
                <a:gd name="T11" fmla="*/ 0 h 1"/>
                <a:gd name="T12" fmla="*/ 4 w 6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5" y="1"/>
                    <a:pt x="5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37" name="Freeform 175"/>
            <p:cNvSpPr>
              <a:spLocks/>
            </p:cNvSpPr>
            <p:nvPr/>
          </p:nvSpPr>
          <p:spPr bwMode="auto">
            <a:xfrm>
              <a:off x="9059863" y="1646238"/>
              <a:ext cx="49213" cy="0"/>
            </a:xfrm>
            <a:custGeom>
              <a:avLst/>
              <a:gdLst>
                <a:gd name="T0" fmla="*/ 31 w 31"/>
                <a:gd name="T1" fmla="*/ 31 w 31"/>
                <a:gd name="T2" fmla="*/ 0 w 31"/>
                <a:gd name="T3" fmla="*/ 31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38" name="Rectangle 176"/>
            <p:cNvSpPr>
              <a:spLocks noChangeArrowheads="1"/>
            </p:cNvSpPr>
            <p:nvPr/>
          </p:nvSpPr>
          <p:spPr bwMode="auto">
            <a:xfrm>
              <a:off x="9036051" y="5360988"/>
              <a:ext cx="730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39" name="Freeform 177"/>
            <p:cNvSpPr>
              <a:spLocks/>
            </p:cNvSpPr>
            <p:nvPr/>
          </p:nvSpPr>
          <p:spPr bwMode="auto">
            <a:xfrm>
              <a:off x="8915401" y="1792288"/>
              <a:ext cx="144463" cy="23813"/>
            </a:xfrm>
            <a:custGeom>
              <a:avLst/>
              <a:gdLst>
                <a:gd name="T0" fmla="*/ 0 w 6"/>
                <a:gd name="T1" fmla="*/ 1 h 1"/>
                <a:gd name="T2" fmla="*/ 6 w 6"/>
                <a:gd name="T3" fmla="*/ 1 h 1"/>
                <a:gd name="T4" fmla="*/ 3 w 6"/>
                <a:gd name="T5" fmla="*/ 1 h 1"/>
                <a:gd name="T6" fmla="*/ 3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40" name="Freeform 178"/>
            <p:cNvSpPr>
              <a:spLocks/>
            </p:cNvSpPr>
            <p:nvPr/>
          </p:nvSpPr>
          <p:spPr bwMode="auto">
            <a:xfrm>
              <a:off x="8986838" y="2403475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41" name="Rectangle 179"/>
            <p:cNvSpPr>
              <a:spLocks noChangeArrowheads="1"/>
            </p:cNvSpPr>
            <p:nvPr/>
          </p:nvSpPr>
          <p:spPr bwMode="auto">
            <a:xfrm>
              <a:off x="8963026" y="2671763"/>
              <a:ext cx="96838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42" name="Freeform 180"/>
            <p:cNvSpPr>
              <a:spLocks/>
            </p:cNvSpPr>
            <p:nvPr/>
          </p:nvSpPr>
          <p:spPr bwMode="auto">
            <a:xfrm>
              <a:off x="8575676" y="2720975"/>
              <a:ext cx="460375" cy="49213"/>
            </a:xfrm>
            <a:custGeom>
              <a:avLst/>
              <a:gdLst>
                <a:gd name="T0" fmla="*/ 0 w 19"/>
                <a:gd name="T1" fmla="*/ 1 h 2"/>
                <a:gd name="T2" fmla="*/ 5 w 19"/>
                <a:gd name="T3" fmla="*/ 2 h 2"/>
                <a:gd name="T4" fmla="*/ 19 w 19"/>
                <a:gd name="T5" fmla="*/ 1 h 2"/>
                <a:gd name="T6" fmla="*/ 0 w 19"/>
                <a:gd name="T7" fmla="*/ 0 h 2"/>
                <a:gd name="T8" fmla="*/ 0 w 19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">
                  <a:moveTo>
                    <a:pt x="0" y="1"/>
                  </a:moveTo>
                  <a:cubicBezTo>
                    <a:pt x="2" y="0"/>
                    <a:pt x="4" y="1"/>
                    <a:pt x="5" y="2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4" y="0"/>
                    <a:pt x="6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43" name="Rectangle 181"/>
            <p:cNvSpPr>
              <a:spLocks noChangeArrowheads="1"/>
            </p:cNvSpPr>
            <p:nvPr/>
          </p:nvSpPr>
          <p:spPr bwMode="auto">
            <a:xfrm>
              <a:off x="8939213" y="3917950"/>
              <a:ext cx="730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44" name="Freeform 182"/>
            <p:cNvSpPr>
              <a:spLocks/>
            </p:cNvSpPr>
            <p:nvPr/>
          </p:nvSpPr>
          <p:spPr bwMode="auto">
            <a:xfrm>
              <a:off x="8721726" y="3111500"/>
              <a:ext cx="265113" cy="25400"/>
            </a:xfrm>
            <a:custGeom>
              <a:avLst/>
              <a:gdLst>
                <a:gd name="T0" fmla="*/ 152 w 167"/>
                <a:gd name="T1" fmla="*/ 0 h 16"/>
                <a:gd name="T2" fmla="*/ 152 w 167"/>
                <a:gd name="T3" fmla="*/ 16 h 16"/>
                <a:gd name="T4" fmla="*/ 0 w 167"/>
                <a:gd name="T5" fmla="*/ 16 h 16"/>
                <a:gd name="T6" fmla="*/ 167 w 167"/>
                <a:gd name="T7" fmla="*/ 16 h 16"/>
                <a:gd name="T8" fmla="*/ 152 w 16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16">
                  <a:moveTo>
                    <a:pt x="152" y="0"/>
                  </a:moveTo>
                  <a:lnTo>
                    <a:pt x="152" y="16"/>
                  </a:lnTo>
                  <a:lnTo>
                    <a:pt x="0" y="16"/>
                  </a:lnTo>
                  <a:lnTo>
                    <a:pt x="167" y="16"/>
                  </a:lnTo>
                  <a:lnTo>
                    <a:pt x="152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45" name="Freeform 183"/>
            <p:cNvSpPr>
              <a:spLocks/>
            </p:cNvSpPr>
            <p:nvPr/>
          </p:nvSpPr>
          <p:spPr bwMode="auto">
            <a:xfrm>
              <a:off x="8624888" y="3111500"/>
              <a:ext cx="96838" cy="25400"/>
            </a:xfrm>
            <a:custGeom>
              <a:avLst/>
              <a:gdLst>
                <a:gd name="T0" fmla="*/ 0 w 4"/>
                <a:gd name="T1" fmla="*/ 1 h 1"/>
                <a:gd name="T2" fmla="*/ 4 w 4"/>
                <a:gd name="T3" fmla="*/ 1 h 1"/>
                <a:gd name="T4" fmla="*/ 0 w 4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0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46" name="Freeform 184"/>
            <p:cNvSpPr>
              <a:spLocks/>
            </p:cNvSpPr>
            <p:nvPr/>
          </p:nvSpPr>
          <p:spPr bwMode="auto">
            <a:xfrm>
              <a:off x="8818563" y="2671763"/>
              <a:ext cx="120650" cy="0"/>
            </a:xfrm>
            <a:custGeom>
              <a:avLst/>
              <a:gdLst>
                <a:gd name="T0" fmla="*/ 0 w 76"/>
                <a:gd name="T1" fmla="*/ 0 w 76"/>
                <a:gd name="T2" fmla="*/ 76 w 76"/>
                <a:gd name="T3" fmla="*/ 0 w 7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6">
                  <a:moveTo>
                    <a:pt x="0" y="0"/>
                  </a:moveTo>
                  <a:lnTo>
                    <a:pt x="0" y="0"/>
                  </a:lnTo>
                  <a:lnTo>
                    <a:pt x="7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47" name="Freeform 185"/>
            <p:cNvSpPr>
              <a:spLocks/>
            </p:cNvSpPr>
            <p:nvPr/>
          </p:nvSpPr>
          <p:spPr bwMode="auto">
            <a:xfrm>
              <a:off x="8866188" y="2452688"/>
              <a:ext cx="49213" cy="23813"/>
            </a:xfrm>
            <a:custGeom>
              <a:avLst/>
              <a:gdLst>
                <a:gd name="T0" fmla="*/ 0 w 31"/>
                <a:gd name="T1" fmla="*/ 0 h 15"/>
                <a:gd name="T2" fmla="*/ 15 w 31"/>
                <a:gd name="T3" fmla="*/ 15 h 15"/>
                <a:gd name="T4" fmla="*/ 31 w 31"/>
                <a:gd name="T5" fmla="*/ 0 h 15"/>
                <a:gd name="T6" fmla="*/ 0 w 31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0" y="0"/>
                  </a:moveTo>
                  <a:lnTo>
                    <a:pt x="15" y="15"/>
                  </a:ln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48" name="Freeform 186"/>
            <p:cNvSpPr>
              <a:spLocks/>
            </p:cNvSpPr>
            <p:nvPr/>
          </p:nvSpPr>
          <p:spPr bwMode="auto">
            <a:xfrm>
              <a:off x="8793163" y="5481638"/>
              <a:ext cx="122238" cy="0"/>
            </a:xfrm>
            <a:custGeom>
              <a:avLst/>
              <a:gdLst>
                <a:gd name="T0" fmla="*/ 5 w 5"/>
                <a:gd name="T1" fmla="*/ 0 w 5"/>
                <a:gd name="T2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5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49" name="Freeform 187"/>
            <p:cNvSpPr>
              <a:spLocks/>
            </p:cNvSpPr>
            <p:nvPr/>
          </p:nvSpPr>
          <p:spPr bwMode="auto">
            <a:xfrm>
              <a:off x="8745538" y="1792288"/>
              <a:ext cx="144463" cy="49213"/>
            </a:xfrm>
            <a:custGeom>
              <a:avLst/>
              <a:gdLst>
                <a:gd name="T0" fmla="*/ 0 w 6"/>
                <a:gd name="T1" fmla="*/ 1 h 2"/>
                <a:gd name="T2" fmla="*/ 6 w 6"/>
                <a:gd name="T3" fmla="*/ 1 h 2"/>
                <a:gd name="T4" fmla="*/ 2 w 6"/>
                <a:gd name="T5" fmla="*/ 1 h 2"/>
                <a:gd name="T6" fmla="*/ 4 w 6"/>
                <a:gd name="T7" fmla="*/ 0 h 2"/>
                <a:gd name="T8" fmla="*/ 0 w 6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0" y="1"/>
                  </a:moveTo>
                  <a:cubicBezTo>
                    <a:pt x="1" y="2"/>
                    <a:pt x="5" y="2"/>
                    <a:pt x="6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50" name="Freeform 188"/>
            <p:cNvSpPr>
              <a:spLocks/>
            </p:cNvSpPr>
            <p:nvPr/>
          </p:nvSpPr>
          <p:spPr bwMode="auto">
            <a:xfrm>
              <a:off x="8818563" y="3062288"/>
              <a:ext cx="71438" cy="0"/>
            </a:xfrm>
            <a:custGeom>
              <a:avLst/>
              <a:gdLst>
                <a:gd name="T0" fmla="*/ 30 w 45"/>
                <a:gd name="T1" fmla="*/ 45 w 45"/>
                <a:gd name="T2" fmla="*/ 0 w 45"/>
                <a:gd name="T3" fmla="*/ 30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30" y="0"/>
                  </a:moveTo>
                  <a:lnTo>
                    <a:pt x="45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51" name="Freeform 189"/>
            <p:cNvSpPr>
              <a:spLocks/>
            </p:cNvSpPr>
            <p:nvPr/>
          </p:nvSpPr>
          <p:spPr bwMode="auto">
            <a:xfrm>
              <a:off x="8745538" y="2697163"/>
              <a:ext cx="120650" cy="23813"/>
            </a:xfrm>
            <a:custGeom>
              <a:avLst/>
              <a:gdLst>
                <a:gd name="T0" fmla="*/ 0 w 76"/>
                <a:gd name="T1" fmla="*/ 15 h 15"/>
                <a:gd name="T2" fmla="*/ 76 w 76"/>
                <a:gd name="T3" fmla="*/ 0 h 15"/>
                <a:gd name="T4" fmla="*/ 0 w 76"/>
                <a:gd name="T5" fmla="*/ 15 h 15"/>
                <a:gd name="T6" fmla="*/ 0 w 76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5">
                  <a:moveTo>
                    <a:pt x="0" y="15"/>
                  </a:moveTo>
                  <a:lnTo>
                    <a:pt x="76" y="0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52" name="Freeform 190"/>
            <p:cNvSpPr>
              <a:spLocks/>
            </p:cNvSpPr>
            <p:nvPr/>
          </p:nvSpPr>
          <p:spPr bwMode="auto">
            <a:xfrm>
              <a:off x="8624888" y="5360988"/>
              <a:ext cx="265113" cy="23813"/>
            </a:xfrm>
            <a:custGeom>
              <a:avLst/>
              <a:gdLst>
                <a:gd name="T0" fmla="*/ 11 w 11"/>
                <a:gd name="T1" fmla="*/ 0 h 1"/>
                <a:gd name="T2" fmla="*/ 0 w 11"/>
                <a:gd name="T3" fmla="*/ 0 h 1"/>
                <a:gd name="T4" fmla="*/ 0 w 11"/>
                <a:gd name="T5" fmla="*/ 1 h 1"/>
                <a:gd name="T6" fmla="*/ 11 w 1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0"/>
                    <a:pt x="7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53" name="Freeform 191"/>
            <p:cNvSpPr>
              <a:spLocks/>
            </p:cNvSpPr>
            <p:nvPr/>
          </p:nvSpPr>
          <p:spPr bwMode="auto">
            <a:xfrm>
              <a:off x="7994651" y="3087688"/>
              <a:ext cx="871538" cy="23813"/>
            </a:xfrm>
            <a:custGeom>
              <a:avLst/>
              <a:gdLst>
                <a:gd name="T0" fmla="*/ 36 w 36"/>
                <a:gd name="T1" fmla="*/ 0 h 1"/>
                <a:gd name="T2" fmla="*/ 0 w 36"/>
                <a:gd name="T3" fmla="*/ 0 h 1"/>
                <a:gd name="T4" fmla="*/ 0 w 36"/>
                <a:gd name="T5" fmla="*/ 0 h 1"/>
                <a:gd name="T6" fmla="*/ 0 w 36"/>
                <a:gd name="T7" fmla="*/ 0 h 1"/>
                <a:gd name="T8" fmla="*/ 17 w 36"/>
                <a:gd name="T9" fmla="*/ 1 h 1"/>
                <a:gd name="T10" fmla="*/ 17 w 36"/>
                <a:gd name="T11" fmla="*/ 1 h 1"/>
                <a:gd name="T12" fmla="*/ 36 w 36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">
                  <a:moveTo>
                    <a:pt x="36" y="0"/>
                  </a:moveTo>
                  <a:cubicBezTo>
                    <a:pt x="24" y="0"/>
                    <a:pt x="13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1"/>
                    <a:pt x="12" y="0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3" y="0"/>
                    <a:pt x="29" y="1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54" name="Freeform 192"/>
            <p:cNvSpPr>
              <a:spLocks/>
            </p:cNvSpPr>
            <p:nvPr/>
          </p:nvSpPr>
          <p:spPr bwMode="auto">
            <a:xfrm>
              <a:off x="7947026" y="3087688"/>
              <a:ext cx="4762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55" name="Rectangle 193"/>
            <p:cNvSpPr>
              <a:spLocks noChangeArrowheads="1"/>
            </p:cNvSpPr>
            <p:nvPr/>
          </p:nvSpPr>
          <p:spPr bwMode="auto">
            <a:xfrm>
              <a:off x="8721726" y="2452688"/>
              <a:ext cx="1206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56" name="Freeform 194"/>
            <p:cNvSpPr>
              <a:spLocks/>
            </p:cNvSpPr>
            <p:nvPr/>
          </p:nvSpPr>
          <p:spPr bwMode="auto">
            <a:xfrm>
              <a:off x="8769351" y="1352550"/>
              <a:ext cx="49213" cy="0"/>
            </a:xfrm>
            <a:custGeom>
              <a:avLst/>
              <a:gdLst>
                <a:gd name="T0" fmla="*/ 15 w 31"/>
                <a:gd name="T1" fmla="*/ 31 w 31"/>
                <a:gd name="T2" fmla="*/ 0 w 31"/>
                <a:gd name="T3" fmla="*/ 15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15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57" name="Freeform 195"/>
            <p:cNvSpPr>
              <a:spLocks/>
            </p:cNvSpPr>
            <p:nvPr/>
          </p:nvSpPr>
          <p:spPr bwMode="auto">
            <a:xfrm>
              <a:off x="8721726" y="5434013"/>
              <a:ext cx="96838" cy="0"/>
            </a:xfrm>
            <a:custGeom>
              <a:avLst/>
              <a:gdLst>
                <a:gd name="T0" fmla="*/ 15 w 61"/>
                <a:gd name="T1" fmla="*/ 61 w 61"/>
                <a:gd name="T2" fmla="*/ 0 w 61"/>
                <a:gd name="T3" fmla="*/ 15 w 6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1">
                  <a:moveTo>
                    <a:pt x="15" y="0"/>
                  </a:moveTo>
                  <a:lnTo>
                    <a:pt x="61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58" name="Rectangle 196"/>
            <p:cNvSpPr>
              <a:spLocks noChangeArrowheads="1"/>
            </p:cNvSpPr>
            <p:nvPr/>
          </p:nvSpPr>
          <p:spPr bwMode="auto">
            <a:xfrm>
              <a:off x="8721726" y="1425575"/>
              <a:ext cx="476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59" name="Freeform 197"/>
            <p:cNvSpPr>
              <a:spLocks/>
            </p:cNvSpPr>
            <p:nvPr/>
          </p:nvSpPr>
          <p:spPr bwMode="auto">
            <a:xfrm>
              <a:off x="8721726" y="2378075"/>
              <a:ext cx="47625" cy="0"/>
            </a:xfrm>
            <a:custGeom>
              <a:avLst/>
              <a:gdLst>
                <a:gd name="T0" fmla="*/ 15 w 30"/>
                <a:gd name="T1" fmla="*/ 30 w 30"/>
                <a:gd name="T2" fmla="*/ 0 w 30"/>
                <a:gd name="T3" fmla="*/ 15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15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60" name="Freeform 198"/>
            <p:cNvSpPr>
              <a:spLocks/>
            </p:cNvSpPr>
            <p:nvPr/>
          </p:nvSpPr>
          <p:spPr bwMode="auto">
            <a:xfrm>
              <a:off x="8745538" y="2500313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61" name="Freeform 199"/>
            <p:cNvSpPr>
              <a:spLocks/>
            </p:cNvSpPr>
            <p:nvPr/>
          </p:nvSpPr>
          <p:spPr bwMode="auto">
            <a:xfrm>
              <a:off x="8721726" y="2403475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62" name="Rectangle 200"/>
            <p:cNvSpPr>
              <a:spLocks noChangeArrowheads="1"/>
            </p:cNvSpPr>
            <p:nvPr/>
          </p:nvSpPr>
          <p:spPr bwMode="auto">
            <a:xfrm>
              <a:off x="8624888" y="2012950"/>
              <a:ext cx="71438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63" name="Freeform 201"/>
            <p:cNvSpPr>
              <a:spLocks/>
            </p:cNvSpPr>
            <p:nvPr/>
          </p:nvSpPr>
          <p:spPr bwMode="auto">
            <a:xfrm>
              <a:off x="8599488" y="2403475"/>
              <a:ext cx="73025" cy="0"/>
            </a:xfrm>
            <a:custGeom>
              <a:avLst/>
              <a:gdLst>
                <a:gd name="T0" fmla="*/ 31 w 46"/>
                <a:gd name="T1" fmla="*/ 46 w 46"/>
                <a:gd name="T2" fmla="*/ 0 w 46"/>
                <a:gd name="T3" fmla="*/ 31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64" name="Freeform 202"/>
            <p:cNvSpPr>
              <a:spLocks/>
            </p:cNvSpPr>
            <p:nvPr/>
          </p:nvSpPr>
          <p:spPr bwMode="auto">
            <a:xfrm>
              <a:off x="8502651" y="1425575"/>
              <a:ext cx="122238" cy="0"/>
            </a:xfrm>
            <a:custGeom>
              <a:avLst/>
              <a:gdLst>
                <a:gd name="T0" fmla="*/ 0 w 77"/>
                <a:gd name="T1" fmla="*/ 16 w 77"/>
                <a:gd name="T2" fmla="*/ 77 w 77"/>
                <a:gd name="T3" fmla="*/ 0 w 7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7">
                  <a:moveTo>
                    <a:pt x="0" y="0"/>
                  </a:moveTo>
                  <a:lnTo>
                    <a:pt x="16" y="0"/>
                  </a:lnTo>
                  <a:lnTo>
                    <a:pt x="7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65" name="Freeform 203"/>
            <p:cNvSpPr>
              <a:spLocks/>
            </p:cNvSpPr>
            <p:nvPr/>
          </p:nvSpPr>
          <p:spPr bwMode="auto">
            <a:xfrm>
              <a:off x="8455026" y="2500313"/>
              <a:ext cx="169863" cy="25400"/>
            </a:xfrm>
            <a:custGeom>
              <a:avLst/>
              <a:gdLst>
                <a:gd name="T0" fmla="*/ 7 w 7"/>
                <a:gd name="T1" fmla="*/ 1 h 1"/>
                <a:gd name="T2" fmla="*/ 7 w 7"/>
                <a:gd name="T3" fmla="*/ 0 h 1"/>
                <a:gd name="T4" fmla="*/ 0 w 7"/>
                <a:gd name="T5" fmla="*/ 0 h 1"/>
                <a:gd name="T6" fmla="*/ 7 w 7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">
                  <a:moveTo>
                    <a:pt x="7" y="1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4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66" name="Freeform 204"/>
            <p:cNvSpPr>
              <a:spLocks/>
            </p:cNvSpPr>
            <p:nvPr/>
          </p:nvSpPr>
          <p:spPr bwMode="auto">
            <a:xfrm>
              <a:off x="8502651" y="2378075"/>
              <a:ext cx="96838" cy="25400"/>
            </a:xfrm>
            <a:custGeom>
              <a:avLst/>
              <a:gdLst>
                <a:gd name="T0" fmla="*/ 31 w 61"/>
                <a:gd name="T1" fmla="*/ 16 h 16"/>
                <a:gd name="T2" fmla="*/ 61 w 61"/>
                <a:gd name="T3" fmla="*/ 0 h 16"/>
                <a:gd name="T4" fmla="*/ 0 w 61"/>
                <a:gd name="T5" fmla="*/ 16 h 16"/>
                <a:gd name="T6" fmla="*/ 31 w 61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16">
                  <a:moveTo>
                    <a:pt x="31" y="16"/>
                  </a:moveTo>
                  <a:lnTo>
                    <a:pt x="61" y="0"/>
                  </a:lnTo>
                  <a:lnTo>
                    <a:pt x="0" y="16"/>
                  </a:lnTo>
                  <a:lnTo>
                    <a:pt x="31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67" name="Freeform 206"/>
            <p:cNvSpPr>
              <a:spLocks/>
            </p:cNvSpPr>
            <p:nvPr/>
          </p:nvSpPr>
          <p:spPr bwMode="auto">
            <a:xfrm>
              <a:off x="8308976" y="1620838"/>
              <a:ext cx="266700" cy="25400"/>
            </a:xfrm>
            <a:custGeom>
              <a:avLst/>
              <a:gdLst>
                <a:gd name="T0" fmla="*/ 168 w 168"/>
                <a:gd name="T1" fmla="*/ 16 h 16"/>
                <a:gd name="T2" fmla="*/ 0 w 168"/>
                <a:gd name="T3" fmla="*/ 0 h 16"/>
                <a:gd name="T4" fmla="*/ 16 w 168"/>
                <a:gd name="T5" fmla="*/ 16 h 16"/>
                <a:gd name="T6" fmla="*/ 168 w 168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16">
                  <a:moveTo>
                    <a:pt x="168" y="16"/>
                  </a:moveTo>
                  <a:lnTo>
                    <a:pt x="0" y="0"/>
                  </a:lnTo>
                  <a:lnTo>
                    <a:pt x="16" y="16"/>
                  </a:lnTo>
                  <a:lnTo>
                    <a:pt x="168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68" name="Rectangle 207"/>
            <p:cNvSpPr>
              <a:spLocks noChangeArrowheads="1"/>
            </p:cNvSpPr>
            <p:nvPr/>
          </p:nvSpPr>
          <p:spPr bwMode="auto">
            <a:xfrm>
              <a:off x="8478838" y="5580063"/>
              <a:ext cx="73025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69" name="Freeform 208"/>
            <p:cNvSpPr>
              <a:spLocks/>
            </p:cNvSpPr>
            <p:nvPr/>
          </p:nvSpPr>
          <p:spPr bwMode="auto">
            <a:xfrm>
              <a:off x="8431213" y="4040188"/>
              <a:ext cx="71438" cy="0"/>
            </a:xfrm>
            <a:custGeom>
              <a:avLst/>
              <a:gdLst>
                <a:gd name="T0" fmla="*/ 0 w 45"/>
                <a:gd name="T1" fmla="*/ 15 w 45"/>
                <a:gd name="T2" fmla="*/ 45 w 45"/>
                <a:gd name="T3" fmla="*/ 0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0" y="0"/>
                  </a:moveTo>
                  <a:lnTo>
                    <a:pt x="15" y="0"/>
                  </a:lnTo>
                  <a:lnTo>
                    <a:pt x="4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70" name="Rectangle 209"/>
            <p:cNvSpPr>
              <a:spLocks noChangeArrowheads="1"/>
            </p:cNvSpPr>
            <p:nvPr/>
          </p:nvSpPr>
          <p:spPr bwMode="auto">
            <a:xfrm>
              <a:off x="8140701" y="5311775"/>
              <a:ext cx="265113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71" name="Freeform 210"/>
            <p:cNvSpPr>
              <a:spLocks/>
            </p:cNvSpPr>
            <p:nvPr/>
          </p:nvSpPr>
          <p:spPr bwMode="auto">
            <a:xfrm>
              <a:off x="8164513" y="3136900"/>
              <a:ext cx="241300" cy="23813"/>
            </a:xfrm>
            <a:custGeom>
              <a:avLst/>
              <a:gdLst>
                <a:gd name="T0" fmla="*/ 10 w 10"/>
                <a:gd name="T1" fmla="*/ 0 h 1"/>
                <a:gd name="T2" fmla="*/ 0 w 10"/>
                <a:gd name="T3" fmla="*/ 0 h 1"/>
                <a:gd name="T4" fmla="*/ 8 w 10"/>
                <a:gd name="T5" fmla="*/ 1 h 1"/>
                <a:gd name="T6" fmla="*/ 1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6" y="0"/>
                    <a:pt x="8" y="1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72" name="Freeform 211"/>
            <p:cNvSpPr>
              <a:spLocks/>
            </p:cNvSpPr>
            <p:nvPr/>
          </p:nvSpPr>
          <p:spPr bwMode="auto">
            <a:xfrm>
              <a:off x="8308976" y="1963738"/>
              <a:ext cx="49213" cy="0"/>
            </a:xfrm>
            <a:custGeom>
              <a:avLst/>
              <a:gdLst>
                <a:gd name="T0" fmla="*/ 16 w 31"/>
                <a:gd name="T1" fmla="*/ 31 w 31"/>
                <a:gd name="T2" fmla="*/ 0 w 31"/>
                <a:gd name="T3" fmla="*/ 16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16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73" name="Freeform 212"/>
            <p:cNvSpPr>
              <a:spLocks/>
            </p:cNvSpPr>
            <p:nvPr/>
          </p:nvSpPr>
          <p:spPr bwMode="auto">
            <a:xfrm>
              <a:off x="8261351" y="1328738"/>
              <a:ext cx="73025" cy="23813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1 w 3"/>
                <a:gd name="T5" fmla="*/ 1 h 1"/>
                <a:gd name="T6" fmla="*/ 3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74" name="Rectangle 213"/>
            <p:cNvSpPr>
              <a:spLocks noChangeArrowheads="1"/>
            </p:cNvSpPr>
            <p:nvPr/>
          </p:nvSpPr>
          <p:spPr bwMode="auto">
            <a:xfrm>
              <a:off x="8115301" y="1620838"/>
              <a:ext cx="169863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75" name="Freeform 214"/>
            <p:cNvSpPr>
              <a:spLocks/>
            </p:cNvSpPr>
            <p:nvPr/>
          </p:nvSpPr>
          <p:spPr bwMode="auto">
            <a:xfrm>
              <a:off x="8140701" y="1938338"/>
              <a:ext cx="71438" cy="25400"/>
            </a:xfrm>
            <a:custGeom>
              <a:avLst/>
              <a:gdLst>
                <a:gd name="T0" fmla="*/ 0 w 45"/>
                <a:gd name="T1" fmla="*/ 16 h 16"/>
                <a:gd name="T2" fmla="*/ 30 w 45"/>
                <a:gd name="T3" fmla="*/ 16 h 16"/>
                <a:gd name="T4" fmla="*/ 45 w 45"/>
                <a:gd name="T5" fmla="*/ 0 h 16"/>
                <a:gd name="T6" fmla="*/ 0 w 45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6">
                  <a:moveTo>
                    <a:pt x="0" y="16"/>
                  </a:moveTo>
                  <a:lnTo>
                    <a:pt x="30" y="16"/>
                  </a:lnTo>
                  <a:lnTo>
                    <a:pt x="45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76" name="Rectangle 215"/>
            <p:cNvSpPr>
              <a:spLocks noChangeArrowheads="1"/>
            </p:cNvSpPr>
            <p:nvPr/>
          </p:nvSpPr>
          <p:spPr bwMode="auto">
            <a:xfrm>
              <a:off x="8140701" y="1328738"/>
              <a:ext cx="476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77" name="Rectangle 216"/>
            <p:cNvSpPr>
              <a:spLocks noChangeArrowheads="1"/>
            </p:cNvSpPr>
            <p:nvPr/>
          </p:nvSpPr>
          <p:spPr bwMode="auto">
            <a:xfrm>
              <a:off x="7874001" y="3917950"/>
              <a:ext cx="266700" cy="254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78" name="Freeform 217"/>
            <p:cNvSpPr>
              <a:spLocks/>
            </p:cNvSpPr>
            <p:nvPr/>
          </p:nvSpPr>
          <p:spPr bwMode="auto">
            <a:xfrm>
              <a:off x="8043863" y="3136900"/>
              <a:ext cx="71438" cy="0"/>
            </a:xfrm>
            <a:custGeom>
              <a:avLst/>
              <a:gdLst>
                <a:gd name="T0" fmla="*/ 45 w 45"/>
                <a:gd name="T1" fmla="*/ 45 w 45"/>
                <a:gd name="T2" fmla="*/ 0 w 45"/>
                <a:gd name="T3" fmla="*/ 45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45" y="0"/>
                  </a:moveTo>
                  <a:lnTo>
                    <a:pt x="45" y="0"/>
                  </a:lnTo>
                  <a:lnTo>
                    <a:pt x="0" y="0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79" name="Freeform 218"/>
            <p:cNvSpPr>
              <a:spLocks/>
            </p:cNvSpPr>
            <p:nvPr/>
          </p:nvSpPr>
          <p:spPr bwMode="auto">
            <a:xfrm>
              <a:off x="8018463" y="3111500"/>
              <a:ext cx="73025" cy="0"/>
            </a:xfrm>
            <a:custGeom>
              <a:avLst/>
              <a:gdLst>
                <a:gd name="T0" fmla="*/ 0 w 46"/>
                <a:gd name="T1" fmla="*/ 31 w 46"/>
                <a:gd name="T2" fmla="*/ 46 w 46"/>
                <a:gd name="T3" fmla="*/ 0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0" y="0"/>
                  </a:moveTo>
                  <a:lnTo>
                    <a:pt x="31" y="0"/>
                  </a:lnTo>
                  <a:lnTo>
                    <a:pt x="4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80" name="Rectangle 219"/>
            <p:cNvSpPr>
              <a:spLocks noChangeArrowheads="1"/>
            </p:cNvSpPr>
            <p:nvPr/>
          </p:nvSpPr>
          <p:spPr bwMode="auto">
            <a:xfrm>
              <a:off x="7947026" y="3136900"/>
              <a:ext cx="71438" cy="2381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81" name="Freeform 220"/>
            <p:cNvSpPr>
              <a:spLocks/>
            </p:cNvSpPr>
            <p:nvPr/>
          </p:nvSpPr>
          <p:spPr bwMode="auto">
            <a:xfrm>
              <a:off x="7897813" y="1303338"/>
              <a:ext cx="73025" cy="49213"/>
            </a:xfrm>
            <a:custGeom>
              <a:avLst/>
              <a:gdLst>
                <a:gd name="T0" fmla="*/ 0 w 3"/>
                <a:gd name="T1" fmla="*/ 1 h 2"/>
                <a:gd name="T2" fmla="*/ 3 w 3"/>
                <a:gd name="T3" fmla="*/ 1 h 2"/>
                <a:gd name="T4" fmla="*/ 0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1"/>
                    <a:pt x="3" y="2"/>
                    <a:pt x="3" y="1"/>
                  </a:cubicBezTo>
                  <a:cubicBezTo>
                    <a:pt x="2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82" name="Rectangle 221"/>
            <p:cNvSpPr>
              <a:spLocks noChangeArrowheads="1"/>
            </p:cNvSpPr>
            <p:nvPr/>
          </p:nvSpPr>
          <p:spPr bwMode="auto">
            <a:xfrm>
              <a:off x="7897813" y="1620838"/>
              <a:ext cx="730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83" name="Freeform 222"/>
            <p:cNvSpPr>
              <a:spLocks/>
            </p:cNvSpPr>
            <p:nvPr/>
          </p:nvSpPr>
          <p:spPr bwMode="auto">
            <a:xfrm>
              <a:off x="7486651" y="1646238"/>
              <a:ext cx="23813" cy="23813"/>
            </a:xfrm>
            <a:custGeom>
              <a:avLst/>
              <a:gdLst>
                <a:gd name="T0" fmla="*/ 0 w 15"/>
                <a:gd name="T1" fmla="*/ 15 h 15"/>
                <a:gd name="T2" fmla="*/ 15 w 15"/>
                <a:gd name="T3" fmla="*/ 15 h 15"/>
                <a:gd name="T4" fmla="*/ 15 w 15"/>
                <a:gd name="T5" fmla="*/ 0 h 15"/>
                <a:gd name="T6" fmla="*/ 0 w 15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5">
                  <a:moveTo>
                    <a:pt x="0" y="15"/>
                  </a:moveTo>
                  <a:lnTo>
                    <a:pt x="15" y="15"/>
                  </a:lnTo>
                  <a:lnTo>
                    <a:pt x="15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84" name="Freeform 223"/>
            <p:cNvSpPr>
              <a:spLocks/>
            </p:cNvSpPr>
            <p:nvPr/>
          </p:nvSpPr>
          <p:spPr bwMode="auto">
            <a:xfrm>
              <a:off x="6543676" y="1670050"/>
              <a:ext cx="192088" cy="49213"/>
            </a:xfrm>
            <a:custGeom>
              <a:avLst/>
              <a:gdLst>
                <a:gd name="T0" fmla="*/ 4 w 8"/>
                <a:gd name="T1" fmla="*/ 1 h 2"/>
                <a:gd name="T2" fmla="*/ 0 w 8"/>
                <a:gd name="T3" fmla="*/ 1 h 2"/>
                <a:gd name="T4" fmla="*/ 8 w 8"/>
                <a:gd name="T5" fmla="*/ 0 h 2"/>
                <a:gd name="T6" fmla="*/ 4 w 8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2">
                  <a:moveTo>
                    <a:pt x="4" y="1"/>
                  </a:moveTo>
                  <a:cubicBezTo>
                    <a:pt x="4" y="1"/>
                    <a:pt x="0" y="1"/>
                    <a:pt x="0" y="1"/>
                  </a:cubicBezTo>
                  <a:cubicBezTo>
                    <a:pt x="2" y="1"/>
                    <a:pt x="7" y="2"/>
                    <a:pt x="8" y="0"/>
                  </a:cubicBezTo>
                  <a:cubicBezTo>
                    <a:pt x="5" y="0"/>
                    <a:pt x="6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85" name="Freeform 224"/>
            <p:cNvSpPr>
              <a:spLocks/>
            </p:cNvSpPr>
            <p:nvPr/>
          </p:nvSpPr>
          <p:spPr bwMode="auto">
            <a:xfrm>
              <a:off x="6470651" y="1547813"/>
              <a:ext cx="217488" cy="23813"/>
            </a:xfrm>
            <a:custGeom>
              <a:avLst/>
              <a:gdLst>
                <a:gd name="T0" fmla="*/ 0 w 9"/>
                <a:gd name="T1" fmla="*/ 1 h 1"/>
                <a:gd name="T2" fmla="*/ 9 w 9"/>
                <a:gd name="T3" fmla="*/ 1 h 1"/>
                <a:gd name="T4" fmla="*/ 0 w 9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">
                  <a:moveTo>
                    <a:pt x="0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6" y="1"/>
                    <a:pt x="2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86" name="Freeform 225"/>
            <p:cNvSpPr>
              <a:spLocks/>
            </p:cNvSpPr>
            <p:nvPr/>
          </p:nvSpPr>
          <p:spPr bwMode="auto">
            <a:xfrm>
              <a:off x="6300788" y="1670050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87" name="Freeform 226"/>
            <p:cNvSpPr>
              <a:spLocks/>
            </p:cNvSpPr>
            <p:nvPr/>
          </p:nvSpPr>
          <p:spPr bwMode="auto">
            <a:xfrm>
              <a:off x="6083301" y="1646238"/>
              <a:ext cx="169863" cy="73025"/>
            </a:xfrm>
            <a:custGeom>
              <a:avLst/>
              <a:gdLst>
                <a:gd name="T0" fmla="*/ 0 w 7"/>
                <a:gd name="T1" fmla="*/ 1 h 3"/>
                <a:gd name="T2" fmla="*/ 1 w 7"/>
                <a:gd name="T3" fmla="*/ 2 h 3"/>
                <a:gd name="T4" fmla="*/ 7 w 7"/>
                <a:gd name="T5" fmla="*/ 1 h 3"/>
                <a:gd name="T6" fmla="*/ 0 w 7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0" y="1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3" y="2"/>
                    <a:pt x="7" y="3"/>
                    <a:pt x="7" y="1"/>
                  </a:cubicBezTo>
                  <a:cubicBezTo>
                    <a:pt x="4" y="0"/>
                    <a:pt x="3" y="3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88" name="Rectangle 227"/>
            <p:cNvSpPr>
              <a:spLocks noChangeArrowheads="1"/>
            </p:cNvSpPr>
            <p:nvPr/>
          </p:nvSpPr>
          <p:spPr bwMode="auto">
            <a:xfrm>
              <a:off x="5429251" y="1254125"/>
              <a:ext cx="120650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89" name="Freeform 228"/>
            <p:cNvSpPr>
              <a:spLocks/>
            </p:cNvSpPr>
            <p:nvPr/>
          </p:nvSpPr>
          <p:spPr bwMode="auto">
            <a:xfrm>
              <a:off x="5067301" y="5507038"/>
              <a:ext cx="71438" cy="0"/>
            </a:xfrm>
            <a:custGeom>
              <a:avLst/>
              <a:gdLst>
                <a:gd name="T0" fmla="*/ 3 w 3"/>
                <a:gd name="T1" fmla="*/ 0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90" name="Freeform 229"/>
            <p:cNvSpPr>
              <a:spLocks/>
            </p:cNvSpPr>
            <p:nvPr/>
          </p:nvSpPr>
          <p:spPr bwMode="auto">
            <a:xfrm>
              <a:off x="4630738" y="1670050"/>
              <a:ext cx="49213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1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91" name="Freeform 230"/>
            <p:cNvSpPr>
              <a:spLocks/>
            </p:cNvSpPr>
            <p:nvPr/>
          </p:nvSpPr>
          <p:spPr bwMode="auto">
            <a:xfrm>
              <a:off x="4437063" y="5653088"/>
              <a:ext cx="23813" cy="0"/>
            </a:xfrm>
            <a:custGeom>
              <a:avLst/>
              <a:gdLst>
                <a:gd name="T0" fmla="*/ 15 w 15"/>
                <a:gd name="T1" fmla="*/ 15 w 15"/>
                <a:gd name="T2" fmla="*/ 0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92" name="Freeform 231"/>
            <p:cNvSpPr>
              <a:spLocks/>
            </p:cNvSpPr>
            <p:nvPr/>
          </p:nvSpPr>
          <p:spPr bwMode="auto">
            <a:xfrm>
              <a:off x="2792413" y="5213350"/>
              <a:ext cx="47625" cy="0"/>
            </a:xfrm>
            <a:custGeom>
              <a:avLst/>
              <a:gdLst>
                <a:gd name="T0" fmla="*/ 30 w 30"/>
                <a:gd name="T1" fmla="*/ 0 w 30"/>
                <a:gd name="T2" fmla="*/ 3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93" name="Freeform 232"/>
            <p:cNvSpPr>
              <a:spLocks/>
            </p:cNvSpPr>
            <p:nvPr/>
          </p:nvSpPr>
          <p:spPr bwMode="auto">
            <a:xfrm>
              <a:off x="2670176" y="50911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94" name="Freeform 233"/>
            <p:cNvSpPr>
              <a:spLocks/>
            </p:cNvSpPr>
            <p:nvPr/>
          </p:nvSpPr>
          <p:spPr bwMode="auto">
            <a:xfrm>
              <a:off x="2573338" y="4872038"/>
              <a:ext cx="25400" cy="23813"/>
            </a:xfrm>
            <a:custGeom>
              <a:avLst/>
              <a:gdLst>
                <a:gd name="T0" fmla="*/ 16 w 16"/>
                <a:gd name="T1" fmla="*/ 0 h 15"/>
                <a:gd name="T2" fmla="*/ 0 w 16"/>
                <a:gd name="T3" fmla="*/ 15 h 15"/>
                <a:gd name="T4" fmla="*/ 16 w 16"/>
                <a:gd name="T5" fmla="*/ 15 h 15"/>
                <a:gd name="T6" fmla="*/ 16 w 16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5">
                  <a:moveTo>
                    <a:pt x="16" y="0"/>
                  </a:moveTo>
                  <a:lnTo>
                    <a:pt x="0" y="15"/>
                  </a:lnTo>
                  <a:lnTo>
                    <a:pt x="16" y="15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95" name="Freeform 234"/>
            <p:cNvSpPr>
              <a:spLocks/>
            </p:cNvSpPr>
            <p:nvPr/>
          </p:nvSpPr>
          <p:spPr bwMode="auto">
            <a:xfrm>
              <a:off x="2211388" y="5238750"/>
              <a:ext cx="387350" cy="47625"/>
            </a:xfrm>
            <a:custGeom>
              <a:avLst/>
              <a:gdLst>
                <a:gd name="T0" fmla="*/ 16 w 16"/>
                <a:gd name="T1" fmla="*/ 0 h 2"/>
                <a:gd name="T2" fmla="*/ 6 w 16"/>
                <a:gd name="T3" fmla="*/ 1 h 2"/>
                <a:gd name="T4" fmla="*/ 6 w 16"/>
                <a:gd name="T5" fmla="*/ 1 h 2"/>
                <a:gd name="T6" fmla="*/ 0 w 16"/>
                <a:gd name="T7" fmla="*/ 2 h 2"/>
                <a:gd name="T8" fmla="*/ 1 w 16"/>
                <a:gd name="T9" fmla="*/ 2 h 2"/>
                <a:gd name="T10" fmla="*/ 2 w 16"/>
                <a:gd name="T11" fmla="*/ 2 h 2"/>
                <a:gd name="T12" fmla="*/ 16 w 1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">
                  <a:moveTo>
                    <a:pt x="16" y="0"/>
                  </a:moveTo>
                  <a:cubicBezTo>
                    <a:pt x="12" y="0"/>
                    <a:pt x="9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96" name="Freeform 235"/>
            <p:cNvSpPr>
              <a:spLocks/>
            </p:cNvSpPr>
            <p:nvPr/>
          </p:nvSpPr>
          <p:spPr bwMode="auto">
            <a:xfrm>
              <a:off x="2428876" y="5164138"/>
              <a:ext cx="144463" cy="25400"/>
            </a:xfrm>
            <a:custGeom>
              <a:avLst/>
              <a:gdLst>
                <a:gd name="T0" fmla="*/ 91 w 91"/>
                <a:gd name="T1" fmla="*/ 0 h 16"/>
                <a:gd name="T2" fmla="*/ 0 w 91"/>
                <a:gd name="T3" fmla="*/ 16 h 16"/>
                <a:gd name="T4" fmla="*/ 61 w 91"/>
                <a:gd name="T5" fmla="*/ 16 h 16"/>
                <a:gd name="T6" fmla="*/ 91 w 91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16">
                  <a:moveTo>
                    <a:pt x="91" y="0"/>
                  </a:moveTo>
                  <a:lnTo>
                    <a:pt x="0" y="16"/>
                  </a:lnTo>
                  <a:lnTo>
                    <a:pt x="61" y="16"/>
                  </a:lnTo>
                  <a:lnTo>
                    <a:pt x="9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97" name="Rectangle 236"/>
            <p:cNvSpPr>
              <a:spLocks noChangeArrowheads="1"/>
            </p:cNvSpPr>
            <p:nvPr/>
          </p:nvSpPr>
          <p:spPr bwMode="auto">
            <a:xfrm>
              <a:off x="2235201" y="5311775"/>
              <a:ext cx="476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98" name="Freeform 237"/>
            <p:cNvSpPr>
              <a:spLocks/>
            </p:cNvSpPr>
            <p:nvPr/>
          </p:nvSpPr>
          <p:spPr bwMode="auto">
            <a:xfrm>
              <a:off x="2211388" y="5018088"/>
              <a:ext cx="47625" cy="0"/>
            </a:xfrm>
            <a:custGeom>
              <a:avLst/>
              <a:gdLst>
                <a:gd name="T0" fmla="*/ 0 w 30"/>
                <a:gd name="T1" fmla="*/ 15 w 30"/>
                <a:gd name="T2" fmla="*/ 30 w 30"/>
                <a:gd name="T3" fmla="*/ 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0" y="0"/>
                  </a:moveTo>
                  <a:lnTo>
                    <a:pt x="15" y="0"/>
                  </a:lnTo>
                  <a:lnTo>
                    <a:pt x="3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99" name="Rectangle 238"/>
            <p:cNvSpPr>
              <a:spLocks noChangeArrowheads="1"/>
            </p:cNvSpPr>
            <p:nvPr/>
          </p:nvSpPr>
          <p:spPr bwMode="auto">
            <a:xfrm>
              <a:off x="2162176" y="4994275"/>
              <a:ext cx="492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00" name="Freeform 239"/>
            <p:cNvSpPr>
              <a:spLocks/>
            </p:cNvSpPr>
            <p:nvPr/>
          </p:nvSpPr>
          <p:spPr bwMode="auto">
            <a:xfrm>
              <a:off x="2065338" y="4994275"/>
              <a:ext cx="49213" cy="23813"/>
            </a:xfrm>
            <a:custGeom>
              <a:avLst/>
              <a:gdLst>
                <a:gd name="T0" fmla="*/ 0 w 31"/>
                <a:gd name="T1" fmla="*/ 15 h 15"/>
                <a:gd name="T2" fmla="*/ 15 w 31"/>
                <a:gd name="T3" fmla="*/ 15 h 15"/>
                <a:gd name="T4" fmla="*/ 31 w 31"/>
                <a:gd name="T5" fmla="*/ 0 h 15"/>
                <a:gd name="T6" fmla="*/ 0 w 3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0" y="15"/>
                  </a:moveTo>
                  <a:lnTo>
                    <a:pt x="15" y="15"/>
                  </a:lnTo>
                  <a:lnTo>
                    <a:pt x="31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01" name="Freeform 240"/>
            <p:cNvSpPr>
              <a:spLocks/>
            </p:cNvSpPr>
            <p:nvPr/>
          </p:nvSpPr>
          <p:spPr bwMode="auto">
            <a:xfrm>
              <a:off x="1920876" y="5286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02" name="Freeform 241"/>
            <p:cNvSpPr>
              <a:spLocks/>
            </p:cNvSpPr>
            <p:nvPr/>
          </p:nvSpPr>
          <p:spPr bwMode="auto">
            <a:xfrm>
              <a:off x="1847851" y="5286375"/>
              <a:ext cx="23813" cy="2540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03" name="Freeform 242"/>
            <p:cNvSpPr>
              <a:spLocks/>
            </p:cNvSpPr>
            <p:nvPr/>
          </p:nvSpPr>
          <p:spPr bwMode="auto">
            <a:xfrm>
              <a:off x="1871663" y="5286375"/>
              <a:ext cx="49213" cy="25400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1 h 1"/>
                <a:gd name="T4" fmla="*/ 2 w 2"/>
                <a:gd name="T5" fmla="*/ 1 h 1"/>
                <a:gd name="T6" fmla="*/ 2 w 2"/>
                <a:gd name="T7" fmla="*/ 0 h 1"/>
                <a:gd name="T8" fmla="*/ 1 w 2"/>
                <a:gd name="T9" fmla="*/ 1 h 1"/>
                <a:gd name="T10" fmla="*/ 0 w 2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04" name="Freeform 243"/>
            <p:cNvSpPr>
              <a:spLocks/>
            </p:cNvSpPr>
            <p:nvPr/>
          </p:nvSpPr>
          <p:spPr bwMode="auto">
            <a:xfrm>
              <a:off x="1920876" y="5286375"/>
              <a:ext cx="168275" cy="25400"/>
            </a:xfrm>
            <a:custGeom>
              <a:avLst/>
              <a:gdLst>
                <a:gd name="T0" fmla="*/ 7 w 7"/>
                <a:gd name="T1" fmla="*/ 0 h 1"/>
                <a:gd name="T2" fmla="*/ 0 w 7"/>
                <a:gd name="T3" fmla="*/ 0 h 1"/>
                <a:gd name="T4" fmla="*/ 7 w 7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">
                  <a:moveTo>
                    <a:pt x="7" y="0"/>
                  </a:moveTo>
                  <a:cubicBezTo>
                    <a:pt x="5" y="0"/>
                    <a:pt x="2" y="0"/>
                    <a:pt x="0" y="0"/>
                  </a:cubicBezTo>
                  <a:cubicBezTo>
                    <a:pt x="2" y="1"/>
                    <a:pt x="5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05" name="Freeform 244"/>
            <p:cNvSpPr>
              <a:spLocks/>
            </p:cNvSpPr>
            <p:nvPr/>
          </p:nvSpPr>
          <p:spPr bwMode="auto">
            <a:xfrm>
              <a:off x="1944688" y="5311775"/>
              <a:ext cx="120650" cy="23813"/>
            </a:xfrm>
            <a:custGeom>
              <a:avLst/>
              <a:gdLst>
                <a:gd name="T0" fmla="*/ 76 w 76"/>
                <a:gd name="T1" fmla="*/ 0 h 15"/>
                <a:gd name="T2" fmla="*/ 0 w 76"/>
                <a:gd name="T3" fmla="*/ 15 h 15"/>
                <a:gd name="T4" fmla="*/ 61 w 76"/>
                <a:gd name="T5" fmla="*/ 15 h 15"/>
                <a:gd name="T6" fmla="*/ 76 w 76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5">
                  <a:moveTo>
                    <a:pt x="76" y="0"/>
                  </a:moveTo>
                  <a:lnTo>
                    <a:pt x="0" y="15"/>
                  </a:lnTo>
                  <a:lnTo>
                    <a:pt x="61" y="15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06" name="Freeform 245"/>
            <p:cNvSpPr>
              <a:spLocks/>
            </p:cNvSpPr>
            <p:nvPr/>
          </p:nvSpPr>
          <p:spPr bwMode="auto">
            <a:xfrm>
              <a:off x="1920876" y="5018088"/>
              <a:ext cx="71438" cy="0"/>
            </a:xfrm>
            <a:custGeom>
              <a:avLst/>
              <a:gdLst>
                <a:gd name="T0" fmla="*/ 0 w 45"/>
                <a:gd name="T1" fmla="*/ 30 w 45"/>
                <a:gd name="T2" fmla="*/ 45 w 45"/>
                <a:gd name="T3" fmla="*/ 0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0" y="0"/>
                  </a:moveTo>
                  <a:lnTo>
                    <a:pt x="30" y="0"/>
                  </a:lnTo>
                  <a:lnTo>
                    <a:pt x="4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07" name="Freeform 246"/>
            <p:cNvSpPr>
              <a:spLocks/>
            </p:cNvSpPr>
            <p:nvPr/>
          </p:nvSpPr>
          <p:spPr bwMode="auto">
            <a:xfrm>
              <a:off x="1895476" y="5238750"/>
              <a:ext cx="96838" cy="23813"/>
            </a:xfrm>
            <a:custGeom>
              <a:avLst/>
              <a:gdLst>
                <a:gd name="T0" fmla="*/ 31 w 61"/>
                <a:gd name="T1" fmla="*/ 15 h 15"/>
                <a:gd name="T2" fmla="*/ 61 w 61"/>
                <a:gd name="T3" fmla="*/ 0 h 15"/>
                <a:gd name="T4" fmla="*/ 0 w 61"/>
                <a:gd name="T5" fmla="*/ 15 h 15"/>
                <a:gd name="T6" fmla="*/ 31 w 6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15">
                  <a:moveTo>
                    <a:pt x="31" y="15"/>
                  </a:moveTo>
                  <a:lnTo>
                    <a:pt x="61" y="0"/>
                  </a:lnTo>
                  <a:lnTo>
                    <a:pt x="0" y="15"/>
                  </a:lnTo>
                  <a:lnTo>
                    <a:pt x="31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08" name="Rectangle 247"/>
            <p:cNvSpPr>
              <a:spLocks noChangeArrowheads="1"/>
            </p:cNvSpPr>
            <p:nvPr/>
          </p:nvSpPr>
          <p:spPr bwMode="auto">
            <a:xfrm>
              <a:off x="1847851" y="5018088"/>
              <a:ext cx="47625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09" name="Rectangle 248"/>
            <p:cNvSpPr>
              <a:spLocks noChangeArrowheads="1"/>
            </p:cNvSpPr>
            <p:nvPr/>
          </p:nvSpPr>
          <p:spPr bwMode="auto">
            <a:xfrm>
              <a:off x="1774826" y="4846638"/>
              <a:ext cx="492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10" name="Freeform 249"/>
            <p:cNvSpPr>
              <a:spLocks/>
            </p:cNvSpPr>
            <p:nvPr/>
          </p:nvSpPr>
          <p:spPr bwMode="auto">
            <a:xfrm>
              <a:off x="1677988" y="5311775"/>
              <a:ext cx="96838" cy="23813"/>
            </a:xfrm>
            <a:custGeom>
              <a:avLst/>
              <a:gdLst>
                <a:gd name="T0" fmla="*/ 4 w 4"/>
                <a:gd name="T1" fmla="*/ 0 h 1"/>
                <a:gd name="T2" fmla="*/ 0 w 4"/>
                <a:gd name="T3" fmla="*/ 0 h 1"/>
                <a:gd name="T4" fmla="*/ 4 w 4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3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11" name="Freeform 250"/>
            <p:cNvSpPr>
              <a:spLocks/>
            </p:cNvSpPr>
            <p:nvPr/>
          </p:nvSpPr>
          <p:spPr bwMode="auto">
            <a:xfrm>
              <a:off x="1701801" y="5018088"/>
              <a:ext cx="49213" cy="23813"/>
            </a:xfrm>
            <a:custGeom>
              <a:avLst/>
              <a:gdLst>
                <a:gd name="T0" fmla="*/ 0 w 31"/>
                <a:gd name="T1" fmla="*/ 15 h 15"/>
                <a:gd name="T2" fmla="*/ 31 w 31"/>
                <a:gd name="T3" fmla="*/ 15 h 15"/>
                <a:gd name="T4" fmla="*/ 31 w 31"/>
                <a:gd name="T5" fmla="*/ 0 h 15"/>
                <a:gd name="T6" fmla="*/ 0 w 3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0" y="15"/>
                  </a:moveTo>
                  <a:lnTo>
                    <a:pt x="31" y="15"/>
                  </a:lnTo>
                  <a:lnTo>
                    <a:pt x="31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12" name="Freeform 251"/>
            <p:cNvSpPr>
              <a:spLocks/>
            </p:cNvSpPr>
            <p:nvPr/>
          </p:nvSpPr>
          <p:spPr bwMode="auto">
            <a:xfrm>
              <a:off x="1581151" y="4846638"/>
              <a:ext cx="120650" cy="0"/>
            </a:xfrm>
            <a:custGeom>
              <a:avLst/>
              <a:gdLst>
                <a:gd name="T0" fmla="*/ 31 w 76"/>
                <a:gd name="T1" fmla="*/ 76 w 76"/>
                <a:gd name="T2" fmla="*/ 0 w 76"/>
                <a:gd name="T3" fmla="*/ 31 w 7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6">
                  <a:moveTo>
                    <a:pt x="31" y="0"/>
                  </a:moveTo>
                  <a:lnTo>
                    <a:pt x="76" y="0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13" name="Freeform 252"/>
            <p:cNvSpPr>
              <a:spLocks/>
            </p:cNvSpPr>
            <p:nvPr/>
          </p:nvSpPr>
          <p:spPr bwMode="auto">
            <a:xfrm>
              <a:off x="1557338" y="5067300"/>
              <a:ext cx="73025" cy="0"/>
            </a:xfrm>
            <a:custGeom>
              <a:avLst/>
              <a:gdLst>
                <a:gd name="T0" fmla="*/ 30 w 46"/>
                <a:gd name="T1" fmla="*/ 46 w 46"/>
                <a:gd name="T2" fmla="*/ 0 w 46"/>
                <a:gd name="T3" fmla="*/ 30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6">
                  <a:moveTo>
                    <a:pt x="30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14" name="Freeform 253"/>
            <p:cNvSpPr>
              <a:spLocks/>
            </p:cNvSpPr>
            <p:nvPr/>
          </p:nvSpPr>
          <p:spPr bwMode="auto">
            <a:xfrm>
              <a:off x="1533526" y="5091113"/>
              <a:ext cx="47625" cy="0"/>
            </a:xfrm>
            <a:custGeom>
              <a:avLst/>
              <a:gdLst>
                <a:gd name="T0" fmla="*/ 30 w 30"/>
                <a:gd name="T1" fmla="*/ 30 w 30"/>
                <a:gd name="T2" fmla="*/ 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15" name="Freeform 254"/>
            <p:cNvSpPr>
              <a:spLocks/>
            </p:cNvSpPr>
            <p:nvPr/>
          </p:nvSpPr>
          <p:spPr bwMode="auto">
            <a:xfrm>
              <a:off x="1557338" y="5213350"/>
              <a:ext cx="23813" cy="0"/>
            </a:xfrm>
            <a:custGeom>
              <a:avLst/>
              <a:gdLst>
                <a:gd name="T0" fmla="*/ 15 w 15"/>
                <a:gd name="T1" fmla="*/ 0 w 15"/>
                <a:gd name="T2" fmla="*/ 15 w 15"/>
                <a:gd name="T3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">
                  <a:moveTo>
                    <a:pt x="15" y="0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16" name="Freeform 255"/>
            <p:cNvSpPr>
              <a:spLocks/>
            </p:cNvSpPr>
            <p:nvPr/>
          </p:nvSpPr>
          <p:spPr bwMode="auto">
            <a:xfrm>
              <a:off x="1387476" y="5018088"/>
              <a:ext cx="122238" cy="49213"/>
            </a:xfrm>
            <a:custGeom>
              <a:avLst/>
              <a:gdLst>
                <a:gd name="T0" fmla="*/ 1 w 5"/>
                <a:gd name="T1" fmla="*/ 1 h 2"/>
                <a:gd name="T2" fmla="*/ 5 w 5"/>
                <a:gd name="T3" fmla="*/ 1 h 2"/>
                <a:gd name="T4" fmla="*/ 0 w 5"/>
                <a:gd name="T5" fmla="*/ 0 h 2"/>
                <a:gd name="T6" fmla="*/ 1 w 5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1" y="1"/>
                  </a:moveTo>
                  <a:cubicBezTo>
                    <a:pt x="2" y="1"/>
                    <a:pt x="4" y="2"/>
                    <a:pt x="5" y="1"/>
                  </a:cubicBezTo>
                  <a:cubicBezTo>
                    <a:pt x="3" y="1"/>
                    <a:pt x="1" y="1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17" name="Freeform 256"/>
            <p:cNvSpPr>
              <a:spLocks/>
            </p:cNvSpPr>
            <p:nvPr/>
          </p:nvSpPr>
          <p:spPr bwMode="auto">
            <a:xfrm>
              <a:off x="1316038" y="4895850"/>
              <a:ext cx="71438" cy="0"/>
            </a:xfrm>
            <a:custGeom>
              <a:avLst/>
              <a:gdLst>
                <a:gd name="T0" fmla="*/ 45 w 45"/>
                <a:gd name="T1" fmla="*/ 0 w 45"/>
                <a:gd name="T2" fmla="*/ 30 w 45"/>
                <a:gd name="T3" fmla="*/ 45 w 4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5">
                  <a:moveTo>
                    <a:pt x="45" y="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18" name="Freeform 257"/>
            <p:cNvSpPr>
              <a:spLocks/>
            </p:cNvSpPr>
            <p:nvPr/>
          </p:nvSpPr>
          <p:spPr bwMode="auto">
            <a:xfrm>
              <a:off x="612776" y="4357688"/>
              <a:ext cx="49213" cy="0"/>
            </a:xfrm>
            <a:custGeom>
              <a:avLst/>
              <a:gdLst>
                <a:gd name="T0" fmla="*/ 0 w 31"/>
                <a:gd name="T1" fmla="*/ 16 w 31"/>
                <a:gd name="T2" fmla="*/ 31 w 31"/>
                <a:gd name="T3" fmla="*/ 0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0" y="0"/>
                  </a:moveTo>
                  <a:lnTo>
                    <a:pt x="16" y="0"/>
                  </a:ln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19" name="Freeform 258"/>
            <p:cNvSpPr>
              <a:spLocks/>
            </p:cNvSpPr>
            <p:nvPr/>
          </p:nvSpPr>
          <p:spPr bwMode="auto">
            <a:xfrm>
              <a:off x="419101" y="3259138"/>
              <a:ext cx="122238" cy="0"/>
            </a:xfrm>
            <a:custGeom>
              <a:avLst/>
              <a:gdLst>
                <a:gd name="T0" fmla="*/ 0 w 77"/>
                <a:gd name="T1" fmla="*/ 0 w 77"/>
                <a:gd name="T2" fmla="*/ 77 w 77"/>
                <a:gd name="T3" fmla="*/ 0 w 7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7">
                  <a:moveTo>
                    <a:pt x="0" y="0"/>
                  </a:moveTo>
                  <a:lnTo>
                    <a:pt x="0" y="0"/>
                  </a:lnTo>
                  <a:lnTo>
                    <a:pt x="7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20" name="Rectangle 259"/>
            <p:cNvSpPr>
              <a:spLocks noChangeArrowheads="1"/>
            </p:cNvSpPr>
            <p:nvPr/>
          </p:nvSpPr>
          <p:spPr bwMode="auto">
            <a:xfrm>
              <a:off x="395288" y="3233738"/>
              <a:ext cx="49213" cy="158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21" name="Freeform 260"/>
            <p:cNvSpPr>
              <a:spLocks/>
            </p:cNvSpPr>
            <p:nvPr/>
          </p:nvSpPr>
          <p:spPr bwMode="auto">
            <a:xfrm>
              <a:off x="201613" y="2281238"/>
              <a:ext cx="49213" cy="23813"/>
            </a:xfrm>
            <a:custGeom>
              <a:avLst/>
              <a:gdLst>
                <a:gd name="T0" fmla="*/ 0 w 31"/>
                <a:gd name="T1" fmla="*/ 15 h 15"/>
                <a:gd name="T2" fmla="*/ 31 w 31"/>
                <a:gd name="T3" fmla="*/ 15 h 15"/>
                <a:gd name="T4" fmla="*/ 31 w 31"/>
                <a:gd name="T5" fmla="*/ 0 h 15"/>
                <a:gd name="T6" fmla="*/ 0 w 3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0" y="15"/>
                  </a:moveTo>
                  <a:lnTo>
                    <a:pt x="31" y="15"/>
                  </a:lnTo>
                  <a:lnTo>
                    <a:pt x="31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283969" y="1958518"/>
            <a:ext cx="42484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要坚持‘老虎’、‘苍蝇’一起打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,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既坚决查处领导干部违纪违法案件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,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又切实解决发生在群众身边的不正之风和腐败问题。要坚持党纪国法面前没有例外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,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不管涉及到谁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,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都要一查到底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,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决不姑息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390" b="100000" l="9645" r="89848">
                        <a14:foregroundMark x1="52792" y1="38537" x2="52284" y2="48537"/>
                        <a14:foregroundMark x1="42640" y1="36585" x2="45939" y2="4707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76420" y="234005"/>
            <a:ext cx="4748420" cy="4949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283969" y="978863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C000"/>
                </a:solidFill>
                <a:latin typeface="汉仪力量黑简" panose="00020600040101010101" pitchFamily="18" charset="-122"/>
                <a:ea typeface="汉仪力量黑简" panose="00020600040101010101" pitchFamily="18" charset="-122"/>
              </a:rPr>
              <a:t>习近平</a:t>
            </a:r>
            <a:endParaRPr lang="en-US" altLang="zh-CN" sz="3200" dirty="0" smtClean="0">
              <a:solidFill>
                <a:srgbClr val="FFC000"/>
              </a:solidFill>
              <a:latin typeface="汉仪力量黑简" panose="00020600040101010101" pitchFamily="18" charset="-122"/>
              <a:ea typeface="汉仪力量黑简" panose="00020600040101010101" pitchFamily="18" charset="-122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509" b="100000" l="0" r="89960">
                        <a14:backgroundMark x1="72088" y1="84088" x2="72490" y2="99726"/>
                        <a14:backgroundMark x1="29719" y1="84362" x2="29317" y2="99726"/>
                        <a14:backgroundMark x1="62851" y1="82990" x2="62851" y2="997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H="1">
            <a:off x="7164289" y="3393209"/>
            <a:ext cx="1224136" cy="1789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" name="TextBox 521"/>
          <p:cNvSpPr txBox="1"/>
          <p:nvPr/>
        </p:nvSpPr>
        <p:spPr>
          <a:xfrm>
            <a:off x="4283969" y="1635646"/>
            <a:ext cx="27164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bg1"/>
                </a:solidFill>
                <a:latin typeface="汉仪力量黑简" panose="00020600040101010101" pitchFamily="18" charset="-122"/>
                <a:ea typeface="汉仪力量黑简" panose="00020600040101010101" pitchFamily="18" charset="-122"/>
              </a:rPr>
              <a:t>发出反腐总动员令</a:t>
            </a:r>
            <a:endParaRPr lang="zh-CN" altLang="en-US" sz="2000" dirty="0">
              <a:solidFill>
                <a:schemeClr val="bg1"/>
              </a:solidFill>
              <a:latin typeface="汉仪力量黑简" panose="00020600040101010101" pitchFamily="18" charset="-122"/>
              <a:ea typeface="汉仪力量黑简" panose="00020600040101010101" pitchFamily="18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3968" y="771550"/>
            <a:ext cx="13774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党的总书记</a:t>
            </a:r>
            <a:endParaRPr lang="zh-CN" altLang="en-US" sz="16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9108837"/>
      </p:ext>
    </p:extLst>
  </p:cSld>
  <p:clrMapOvr>
    <a:masterClrMapping/>
  </p:clrMapOvr>
  <p:transition spd="slow" advClick="0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1" presetClass="entr" presetSubtype="0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22" grpId="0"/>
      <p:bldP spid="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2017</TotalTime>
  <Words>353</Words>
  <Application>Microsoft Office PowerPoint</Application>
  <PresentationFormat>全屏显示(16:9)</PresentationFormat>
  <Paragraphs>38</Paragraphs>
  <Slides>10</Slides>
  <Notes>1</Notes>
  <HiddenSlides>0</HiddenSlides>
  <MMClips>2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张海山锐谐体</vt:lpstr>
      <vt:lpstr>Calibri</vt:lpstr>
      <vt:lpstr>方正细圆简体</vt:lpstr>
      <vt:lpstr>汉仪力量黑简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pc</cp:lastModifiedBy>
  <cp:revision>101</cp:revision>
  <dcterms:created xsi:type="dcterms:W3CDTF">2015-06-03T14:21:57Z</dcterms:created>
  <dcterms:modified xsi:type="dcterms:W3CDTF">2015-07-13T05:32:34Z</dcterms:modified>
</cp:coreProperties>
</file>