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4" r:id="rId4"/>
    <p:sldId id="269" r:id="rId5"/>
    <p:sldId id="270" r:id="rId6"/>
    <p:sldId id="274" r:id="rId7"/>
    <p:sldId id="275" r:id="rId8"/>
    <p:sldId id="262" r:id="rId9"/>
    <p:sldId id="276" r:id="rId10"/>
    <p:sldId id="277" r:id="rId11"/>
    <p:sldId id="278" r:id="rId12"/>
    <p:sldId id="279" r:id="rId13"/>
    <p:sldId id="280" r:id="rId14"/>
    <p:sldId id="263" r:id="rId15"/>
    <p:sldId id="282" r:id="rId16"/>
    <p:sldId id="283" r:id="rId17"/>
    <p:sldId id="281" r:id="rId18"/>
    <p:sldId id="285" r:id="rId19"/>
    <p:sldId id="284" r:id="rId20"/>
    <p:sldId id="266" r:id="rId21"/>
    <p:sldId id="286" r:id="rId22"/>
    <p:sldId id="287" r:id="rId23"/>
    <p:sldId id="289" r:id="rId24"/>
    <p:sldId id="288" r:id="rId25"/>
    <p:sldId id="265" r:id="rId26"/>
    <p:sldId id="290" r:id="rId27"/>
    <p:sldId id="291" r:id="rId28"/>
    <p:sldId id="292" r:id="rId29"/>
    <p:sldId id="293" r:id="rId30"/>
    <p:sldId id="273" r:id="rId31"/>
  </p:sldIdLst>
  <p:sldSz cx="1600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7" d="100"/>
          <a:sy n="57" d="100"/>
        </p:scale>
        <p:origin x="-84" y="-378"/>
      </p:cViewPr>
      <p:guideLst>
        <p:guide orient="horz" pos="2160"/>
        <p:guide pos="50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00150" y="2130425"/>
            <a:ext cx="136017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00300" y="3886200"/>
            <a:ext cx="11201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54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0" y="274638"/>
            <a:ext cx="14401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00100" y="1600200"/>
            <a:ext cx="14401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857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601450" y="274638"/>
            <a:ext cx="360045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00100" y="274638"/>
            <a:ext cx="106489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768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0" y="274638"/>
            <a:ext cx="14401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507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0" y="274638"/>
            <a:ext cx="14401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0100" y="1600200"/>
            <a:ext cx="14401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412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63650" y="4406900"/>
            <a:ext cx="136017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63650" y="2906713"/>
            <a:ext cx="136017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56165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0" y="274638"/>
            <a:ext cx="14401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00100" y="1600200"/>
            <a:ext cx="71247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077200" y="1600200"/>
            <a:ext cx="71247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70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0" y="274638"/>
            <a:ext cx="14401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00100" y="1535113"/>
            <a:ext cx="70707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00100" y="2174875"/>
            <a:ext cx="70707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8129588" y="1535113"/>
            <a:ext cx="707231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8129588" y="2174875"/>
            <a:ext cx="707231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709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0" y="274638"/>
            <a:ext cx="14401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701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6433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0" y="273050"/>
            <a:ext cx="5264150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56338" y="273050"/>
            <a:ext cx="8945562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00100" y="1435100"/>
            <a:ext cx="5264150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78433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36900" y="4800600"/>
            <a:ext cx="9601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136900" y="612775"/>
            <a:ext cx="9601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136900" y="5367338"/>
            <a:ext cx="9601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11848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1200150" indent="-1200150" algn="l" rtl="0" fontAlgn="base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1200150" indent="-1200150" algn="l" rtl="0" fontAlgn="base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微软雅黑" pitchFamily="34" charset="-122"/>
          <a:sym typeface="Calibri" pitchFamily="34" charset="0"/>
        </a:defRPr>
      </a:lvl2pPr>
      <a:lvl3pPr marL="1200150" indent="-1200150" algn="l" rtl="0" fontAlgn="base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微软雅黑" pitchFamily="34" charset="-122"/>
          <a:sym typeface="Calibri" pitchFamily="34" charset="0"/>
        </a:defRPr>
      </a:lvl3pPr>
      <a:lvl4pPr marL="1200150" indent="-1200150" algn="l" rtl="0" fontAlgn="base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微软雅黑" pitchFamily="34" charset="-122"/>
          <a:sym typeface="Calibri" pitchFamily="34" charset="0"/>
        </a:defRPr>
      </a:lvl4pPr>
      <a:lvl5pPr marL="1200150" indent="-1200150" algn="l" rtl="0" fontAlgn="base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微软雅黑" pitchFamily="34" charset="-122"/>
          <a:sym typeface="Calibri" pitchFamily="34" charset="0"/>
        </a:defRPr>
      </a:lvl5pPr>
      <a:lvl6pPr marL="1657350" indent="-1200150" algn="l" rtl="0" fontAlgn="base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微软雅黑" pitchFamily="34" charset="-122"/>
          <a:sym typeface="Calibri" pitchFamily="34" charset="0"/>
        </a:defRPr>
      </a:lvl6pPr>
      <a:lvl7pPr marL="2114550" indent="-1200150" algn="l" rtl="0" fontAlgn="base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微软雅黑" pitchFamily="34" charset="-122"/>
          <a:sym typeface="Calibri" pitchFamily="34" charset="0"/>
        </a:defRPr>
      </a:lvl7pPr>
      <a:lvl8pPr marL="2571750" indent="-1200150" algn="l" rtl="0" fontAlgn="base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微软雅黑" pitchFamily="34" charset="-122"/>
          <a:sym typeface="Calibri" pitchFamily="34" charset="0"/>
        </a:defRPr>
      </a:lvl8pPr>
      <a:lvl9pPr marL="3028950" indent="-1200150" algn="l" rtl="0" fontAlgn="base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微软雅黑" pitchFamily="34" charset="-122"/>
          <a:sym typeface="Calibri" pitchFamily="34" charset="0"/>
        </a:defRPr>
      </a:lvl9pPr>
    </p:titleStyle>
    <p:bodyStyle>
      <a:lvl1pPr marL="300038" indent="-300038" algn="l" defTabSz="1200150" rtl="0" fontAlgn="base">
        <a:lnSpc>
          <a:spcPct val="90000"/>
        </a:lnSpc>
        <a:spcBef>
          <a:spcPts val="1313"/>
        </a:spcBef>
        <a:spcAft>
          <a:spcPct val="0"/>
        </a:spcAft>
        <a:buFont typeface="Arial" pitchFamily="34" charset="0"/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900113" indent="-300038" algn="l" defTabSz="1200150" rtl="0" fontAlgn="base">
        <a:lnSpc>
          <a:spcPct val="90000"/>
        </a:lnSpc>
        <a:spcBef>
          <a:spcPts val="650"/>
        </a:spcBef>
        <a:spcAft>
          <a:spcPct val="0"/>
        </a:spcAft>
        <a:buFont typeface="Arial" pitchFamily="34" charset="0"/>
        <a:buChar char="•"/>
        <a:defRPr sz="31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500188" indent="-300038" algn="l" defTabSz="1200150" rtl="0" fontAlgn="base">
        <a:lnSpc>
          <a:spcPct val="90000"/>
        </a:lnSpc>
        <a:spcBef>
          <a:spcPts val="650"/>
        </a:spcBef>
        <a:spcAft>
          <a:spcPct val="0"/>
        </a:spcAft>
        <a:buFont typeface="Arial" pitchFamily="34" charset="0"/>
        <a:buChar char="•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2100263" indent="-300038" algn="l" defTabSz="1200150" rtl="0" fontAlgn="base">
        <a:lnSpc>
          <a:spcPct val="90000"/>
        </a:lnSpc>
        <a:spcBef>
          <a:spcPts val="650"/>
        </a:spcBef>
        <a:spcAft>
          <a:spcPct val="0"/>
        </a:spcAft>
        <a:buFont typeface="Arial" pitchFamily="34" charset="0"/>
        <a:buChar char="•"/>
        <a:defRPr sz="23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700338" indent="-300038" algn="l" defTabSz="1200150" rtl="0" fontAlgn="base">
        <a:lnSpc>
          <a:spcPct val="90000"/>
        </a:lnSpc>
        <a:spcBef>
          <a:spcPts val="650"/>
        </a:spcBef>
        <a:spcAft>
          <a:spcPct val="0"/>
        </a:spcAft>
        <a:buFont typeface="Arial" pitchFamily="34" charset="0"/>
        <a:buChar char="•"/>
        <a:defRPr sz="23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3157538" indent="-300038" algn="l" defTabSz="1200150" rtl="0" fontAlgn="base">
        <a:lnSpc>
          <a:spcPct val="90000"/>
        </a:lnSpc>
        <a:spcBef>
          <a:spcPts val="650"/>
        </a:spcBef>
        <a:spcAft>
          <a:spcPct val="0"/>
        </a:spcAft>
        <a:buFont typeface="Arial" pitchFamily="34" charset="0"/>
        <a:buChar char="•"/>
        <a:defRPr sz="23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3614738" indent="-300038" algn="l" defTabSz="1200150" rtl="0" fontAlgn="base">
        <a:lnSpc>
          <a:spcPct val="90000"/>
        </a:lnSpc>
        <a:spcBef>
          <a:spcPts val="650"/>
        </a:spcBef>
        <a:spcAft>
          <a:spcPct val="0"/>
        </a:spcAft>
        <a:buFont typeface="Arial" pitchFamily="34" charset="0"/>
        <a:buChar char="•"/>
        <a:defRPr sz="23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4071938" indent="-300038" algn="l" defTabSz="1200150" rtl="0" fontAlgn="base">
        <a:lnSpc>
          <a:spcPct val="90000"/>
        </a:lnSpc>
        <a:spcBef>
          <a:spcPts val="650"/>
        </a:spcBef>
        <a:spcAft>
          <a:spcPct val="0"/>
        </a:spcAft>
        <a:buFont typeface="Arial" pitchFamily="34" charset="0"/>
        <a:buChar char="•"/>
        <a:defRPr sz="23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4529138" indent="-300038" algn="l" defTabSz="1200150" rtl="0" fontAlgn="base">
        <a:lnSpc>
          <a:spcPct val="90000"/>
        </a:lnSpc>
        <a:spcBef>
          <a:spcPts val="650"/>
        </a:spcBef>
        <a:spcAft>
          <a:spcPct val="0"/>
        </a:spcAft>
        <a:buFont typeface="Arial" pitchFamily="34" charset="0"/>
        <a:buChar char="•"/>
        <a:defRPr sz="23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"/>
          <p:cNvGrpSpPr>
            <a:grpSpLocks/>
          </p:cNvGrpSpPr>
          <p:nvPr/>
        </p:nvGrpSpPr>
        <p:grpSpPr bwMode="auto">
          <a:xfrm>
            <a:off x="13795375" y="5607050"/>
            <a:ext cx="1711325" cy="989013"/>
            <a:chOff x="0" y="0"/>
            <a:chExt cx="1711696" cy="990138"/>
          </a:xfrm>
        </p:grpSpPr>
        <p:sp>
          <p:nvSpPr>
            <p:cNvPr id="3075" name="圆角矩形 2"/>
            <p:cNvSpPr>
              <a:spLocks noChangeArrowheads="1"/>
            </p:cNvSpPr>
            <p:nvPr/>
          </p:nvSpPr>
          <p:spPr bwMode="auto">
            <a:xfrm>
              <a:off x="0" y="5293"/>
              <a:ext cx="1660682" cy="866686"/>
            </a:xfrm>
            <a:prstGeom prst="roundRect">
              <a:avLst>
                <a:gd name="adj" fmla="val 50000"/>
              </a:avLst>
            </a:prstGeom>
            <a:solidFill>
              <a:srgbClr val="2E75B5">
                <a:alpha val="45000"/>
              </a:srgbClr>
            </a:solidFill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  <p:grpSp>
          <p:nvGrpSpPr>
            <p:cNvPr id="3076" name="组合 3"/>
            <p:cNvGrpSpPr>
              <a:grpSpLocks/>
            </p:cNvGrpSpPr>
            <p:nvPr/>
          </p:nvGrpSpPr>
          <p:grpSpPr bwMode="auto">
            <a:xfrm>
              <a:off x="181672" y="42658"/>
              <a:ext cx="615486" cy="947480"/>
              <a:chOff x="0" y="0"/>
              <a:chExt cx="2598738" cy="4000499"/>
            </a:xfrm>
          </p:grpSpPr>
          <p:sp>
            <p:nvSpPr>
              <p:cNvPr id="3077" name="Freeform 1281"/>
              <p:cNvSpPr>
                <a:spLocks noChangeArrowheads="1"/>
              </p:cNvSpPr>
              <p:nvPr/>
            </p:nvSpPr>
            <p:spPr bwMode="auto">
              <a:xfrm>
                <a:off x="1435100" y="3543299"/>
                <a:ext cx="327025" cy="457200"/>
              </a:xfrm>
              <a:custGeom>
                <a:avLst/>
                <a:gdLst>
                  <a:gd name="T0" fmla="*/ 206 w 206"/>
                  <a:gd name="T1" fmla="*/ 0 h 288"/>
                  <a:gd name="T2" fmla="*/ 146 w 206"/>
                  <a:gd name="T3" fmla="*/ 0 h 288"/>
                  <a:gd name="T4" fmla="*/ 61 w 206"/>
                  <a:gd name="T5" fmla="*/ 0 h 288"/>
                  <a:gd name="T6" fmla="*/ 0 w 206"/>
                  <a:gd name="T7" fmla="*/ 0 h 288"/>
                  <a:gd name="T8" fmla="*/ 0 w 206"/>
                  <a:gd name="T9" fmla="*/ 8 h 288"/>
                  <a:gd name="T10" fmla="*/ 61 w 206"/>
                  <a:gd name="T11" fmla="*/ 8 h 288"/>
                  <a:gd name="T12" fmla="*/ 61 w 206"/>
                  <a:gd name="T13" fmla="*/ 288 h 288"/>
                  <a:gd name="T14" fmla="*/ 61 w 206"/>
                  <a:gd name="T15" fmla="*/ 288 h 288"/>
                  <a:gd name="T16" fmla="*/ 146 w 206"/>
                  <a:gd name="T17" fmla="*/ 288 h 288"/>
                  <a:gd name="T18" fmla="*/ 146 w 206"/>
                  <a:gd name="T19" fmla="*/ 288 h 288"/>
                  <a:gd name="T20" fmla="*/ 146 w 206"/>
                  <a:gd name="T21" fmla="*/ 8 h 288"/>
                  <a:gd name="T22" fmla="*/ 206 w 206"/>
                  <a:gd name="T23" fmla="*/ 8 h 288"/>
                  <a:gd name="T24" fmla="*/ 206 w 206"/>
                  <a:gd name="T25" fmla="*/ 0 h 28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06"/>
                  <a:gd name="T40" fmla="*/ 0 h 288"/>
                  <a:gd name="T41" fmla="*/ 206 w 206"/>
                  <a:gd name="T42" fmla="*/ 288 h 28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06" h="288">
                    <a:moveTo>
                      <a:pt x="206" y="0"/>
                    </a:moveTo>
                    <a:lnTo>
                      <a:pt x="146" y="0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61" y="8"/>
                    </a:lnTo>
                    <a:lnTo>
                      <a:pt x="61" y="288"/>
                    </a:lnTo>
                    <a:lnTo>
                      <a:pt x="61" y="288"/>
                    </a:lnTo>
                    <a:lnTo>
                      <a:pt x="146" y="288"/>
                    </a:lnTo>
                    <a:lnTo>
                      <a:pt x="146" y="288"/>
                    </a:lnTo>
                    <a:lnTo>
                      <a:pt x="146" y="8"/>
                    </a:lnTo>
                    <a:lnTo>
                      <a:pt x="206" y="8"/>
                    </a:lnTo>
                    <a:lnTo>
                      <a:pt x="2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078" name="Freeform 1283"/>
              <p:cNvSpPr>
                <a:spLocks noChangeArrowheads="1"/>
              </p:cNvSpPr>
              <p:nvPr/>
            </p:nvSpPr>
            <p:spPr bwMode="auto">
              <a:xfrm>
                <a:off x="1820863" y="3541712"/>
                <a:ext cx="328613" cy="458787"/>
              </a:xfrm>
              <a:custGeom>
                <a:avLst/>
                <a:gdLst>
                  <a:gd name="T0" fmla="*/ 207 w 207"/>
                  <a:gd name="T1" fmla="*/ 0 h 289"/>
                  <a:gd name="T2" fmla="*/ 85 w 207"/>
                  <a:gd name="T3" fmla="*/ 0 h 289"/>
                  <a:gd name="T4" fmla="*/ 55 w 207"/>
                  <a:gd name="T5" fmla="*/ 0 h 289"/>
                  <a:gd name="T6" fmla="*/ 0 w 207"/>
                  <a:gd name="T7" fmla="*/ 0 h 289"/>
                  <a:gd name="T8" fmla="*/ 0 w 207"/>
                  <a:gd name="T9" fmla="*/ 289 h 289"/>
                  <a:gd name="T10" fmla="*/ 55 w 207"/>
                  <a:gd name="T11" fmla="*/ 289 h 289"/>
                  <a:gd name="T12" fmla="*/ 85 w 207"/>
                  <a:gd name="T13" fmla="*/ 289 h 289"/>
                  <a:gd name="T14" fmla="*/ 207 w 207"/>
                  <a:gd name="T15" fmla="*/ 289 h 289"/>
                  <a:gd name="T16" fmla="*/ 207 w 207"/>
                  <a:gd name="T17" fmla="*/ 281 h 289"/>
                  <a:gd name="T18" fmla="*/ 85 w 207"/>
                  <a:gd name="T19" fmla="*/ 281 h 289"/>
                  <a:gd name="T20" fmla="*/ 85 w 207"/>
                  <a:gd name="T21" fmla="*/ 64 h 289"/>
                  <a:gd name="T22" fmla="*/ 161 w 207"/>
                  <a:gd name="T23" fmla="*/ 64 h 289"/>
                  <a:gd name="T24" fmla="*/ 161 w 207"/>
                  <a:gd name="T25" fmla="*/ 56 h 289"/>
                  <a:gd name="T26" fmla="*/ 85 w 207"/>
                  <a:gd name="T27" fmla="*/ 56 h 289"/>
                  <a:gd name="T28" fmla="*/ 85 w 207"/>
                  <a:gd name="T29" fmla="*/ 8 h 289"/>
                  <a:gd name="T30" fmla="*/ 207 w 207"/>
                  <a:gd name="T31" fmla="*/ 8 h 289"/>
                  <a:gd name="T32" fmla="*/ 207 w 207"/>
                  <a:gd name="T33" fmla="*/ 0 h 289"/>
                  <a:gd name="T34" fmla="*/ 207 w 207"/>
                  <a:gd name="T35" fmla="*/ 0 h 28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7"/>
                  <a:gd name="T55" fmla="*/ 0 h 289"/>
                  <a:gd name="T56" fmla="*/ 207 w 207"/>
                  <a:gd name="T57" fmla="*/ 289 h 28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7" h="289">
                    <a:moveTo>
                      <a:pt x="207" y="0"/>
                    </a:moveTo>
                    <a:lnTo>
                      <a:pt x="85" y="0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289"/>
                    </a:lnTo>
                    <a:lnTo>
                      <a:pt x="55" y="289"/>
                    </a:lnTo>
                    <a:lnTo>
                      <a:pt x="85" y="289"/>
                    </a:lnTo>
                    <a:lnTo>
                      <a:pt x="207" y="289"/>
                    </a:lnTo>
                    <a:lnTo>
                      <a:pt x="207" y="281"/>
                    </a:lnTo>
                    <a:lnTo>
                      <a:pt x="85" y="281"/>
                    </a:lnTo>
                    <a:lnTo>
                      <a:pt x="85" y="64"/>
                    </a:lnTo>
                    <a:lnTo>
                      <a:pt x="161" y="64"/>
                    </a:lnTo>
                    <a:lnTo>
                      <a:pt x="161" y="56"/>
                    </a:lnTo>
                    <a:lnTo>
                      <a:pt x="85" y="56"/>
                    </a:lnTo>
                    <a:lnTo>
                      <a:pt x="85" y="8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2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079" name="Freeform 1284"/>
              <p:cNvSpPr>
                <a:spLocks noChangeArrowheads="1"/>
              </p:cNvSpPr>
              <p:nvPr/>
            </p:nvSpPr>
            <p:spPr bwMode="auto">
              <a:xfrm>
                <a:off x="2598738" y="3733799"/>
                <a:ext cx="1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0 w 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080" name="Freeform 1289"/>
              <p:cNvSpPr>
                <a:spLocks noChangeArrowheads="1"/>
              </p:cNvSpPr>
              <p:nvPr/>
            </p:nvSpPr>
            <p:spPr bwMode="auto">
              <a:xfrm>
                <a:off x="1112838" y="3733799"/>
                <a:ext cx="1" cy="3175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2 h 3"/>
                  <a:gd name="T4" fmla="*/ 0 w 1"/>
                  <a:gd name="T5" fmla="*/ 3 h 3"/>
                  <a:gd name="T6" fmla="*/ 0 w 1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3"/>
                  <a:gd name="T14" fmla="*/ 1 w 1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081" name="Freeform 1292"/>
              <p:cNvSpPr>
                <a:spLocks noChangeArrowheads="1"/>
              </p:cNvSpPr>
              <p:nvPr/>
            </p:nvSpPr>
            <p:spPr bwMode="auto">
              <a:xfrm>
                <a:off x="0" y="3543299"/>
                <a:ext cx="395288" cy="457200"/>
              </a:xfrm>
              <a:custGeom>
                <a:avLst/>
                <a:gdLst>
                  <a:gd name="T0" fmla="*/ 249 w 249"/>
                  <a:gd name="T1" fmla="*/ 0 h 288"/>
                  <a:gd name="T2" fmla="*/ 207 w 249"/>
                  <a:gd name="T3" fmla="*/ 0 h 288"/>
                  <a:gd name="T4" fmla="*/ 164 w 249"/>
                  <a:gd name="T5" fmla="*/ 0 h 288"/>
                  <a:gd name="T6" fmla="*/ 164 w 249"/>
                  <a:gd name="T7" fmla="*/ 55 h 288"/>
                  <a:gd name="T8" fmla="*/ 85 w 249"/>
                  <a:gd name="T9" fmla="*/ 55 h 288"/>
                  <a:gd name="T10" fmla="*/ 85 w 249"/>
                  <a:gd name="T11" fmla="*/ 0 h 288"/>
                  <a:gd name="T12" fmla="*/ 0 w 249"/>
                  <a:gd name="T13" fmla="*/ 0 h 288"/>
                  <a:gd name="T14" fmla="*/ 0 w 249"/>
                  <a:gd name="T15" fmla="*/ 288 h 288"/>
                  <a:gd name="T16" fmla="*/ 85 w 249"/>
                  <a:gd name="T17" fmla="*/ 288 h 288"/>
                  <a:gd name="T18" fmla="*/ 85 w 249"/>
                  <a:gd name="T19" fmla="*/ 64 h 288"/>
                  <a:gd name="T20" fmla="*/ 164 w 249"/>
                  <a:gd name="T21" fmla="*/ 64 h 288"/>
                  <a:gd name="T22" fmla="*/ 164 w 249"/>
                  <a:gd name="T23" fmla="*/ 288 h 288"/>
                  <a:gd name="T24" fmla="*/ 207 w 249"/>
                  <a:gd name="T25" fmla="*/ 288 h 288"/>
                  <a:gd name="T26" fmla="*/ 249 w 249"/>
                  <a:gd name="T27" fmla="*/ 288 h 288"/>
                  <a:gd name="T28" fmla="*/ 249 w 249"/>
                  <a:gd name="T29" fmla="*/ 288 h 288"/>
                  <a:gd name="T30" fmla="*/ 249 w 249"/>
                  <a:gd name="T31" fmla="*/ 0 h 28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49"/>
                  <a:gd name="T49" fmla="*/ 0 h 288"/>
                  <a:gd name="T50" fmla="*/ 249 w 249"/>
                  <a:gd name="T51" fmla="*/ 288 h 28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49" h="288">
                    <a:moveTo>
                      <a:pt x="249" y="0"/>
                    </a:moveTo>
                    <a:lnTo>
                      <a:pt x="207" y="0"/>
                    </a:lnTo>
                    <a:lnTo>
                      <a:pt x="164" y="0"/>
                    </a:lnTo>
                    <a:lnTo>
                      <a:pt x="164" y="55"/>
                    </a:lnTo>
                    <a:lnTo>
                      <a:pt x="85" y="55"/>
                    </a:lnTo>
                    <a:lnTo>
                      <a:pt x="85" y="0"/>
                    </a:lnTo>
                    <a:lnTo>
                      <a:pt x="0" y="0"/>
                    </a:lnTo>
                    <a:lnTo>
                      <a:pt x="0" y="288"/>
                    </a:lnTo>
                    <a:lnTo>
                      <a:pt x="85" y="288"/>
                    </a:lnTo>
                    <a:lnTo>
                      <a:pt x="85" y="64"/>
                    </a:lnTo>
                    <a:lnTo>
                      <a:pt x="164" y="64"/>
                    </a:lnTo>
                    <a:lnTo>
                      <a:pt x="164" y="288"/>
                    </a:lnTo>
                    <a:lnTo>
                      <a:pt x="207" y="288"/>
                    </a:lnTo>
                    <a:lnTo>
                      <a:pt x="249" y="288"/>
                    </a:lnTo>
                    <a:lnTo>
                      <a:pt x="249" y="288"/>
                    </a:lnTo>
                    <a:lnTo>
                      <a:pt x="2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082" name="Freeform 1293"/>
              <p:cNvSpPr>
                <a:spLocks noEditPoints="1" noChangeArrowheads="1"/>
              </p:cNvSpPr>
              <p:nvPr/>
            </p:nvSpPr>
            <p:spPr bwMode="auto">
              <a:xfrm>
                <a:off x="319088" y="1646237"/>
                <a:ext cx="1916113" cy="677862"/>
              </a:xfrm>
              <a:custGeom>
                <a:avLst/>
                <a:gdLst>
                  <a:gd name="T0" fmla="*/ 1658 w 1660"/>
                  <a:gd name="T1" fmla="*/ 103 h 587"/>
                  <a:gd name="T2" fmla="*/ 1596 w 1660"/>
                  <a:gd name="T3" fmla="*/ 68 h 587"/>
                  <a:gd name="T4" fmla="*/ 1096 w 1660"/>
                  <a:gd name="T5" fmla="*/ 39 h 587"/>
                  <a:gd name="T6" fmla="*/ 837 w 1660"/>
                  <a:gd name="T7" fmla="*/ 149 h 587"/>
                  <a:gd name="T8" fmla="*/ 823 w 1660"/>
                  <a:gd name="T9" fmla="*/ 149 h 587"/>
                  <a:gd name="T10" fmla="*/ 564 w 1660"/>
                  <a:gd name="T11" fmla="*/ 39 h 587"/>
                  <a:gd name="T12" fmla="*/ 64 w 1660"/>
                  <a:gd name="T13" fmla="*/ 68 h 587"/>
                  <a:gd name="T14" fmla="*/ 2 w 1660"/>
                  <a:gd name="T15" fmla="*/ 103 h 587"/>
                  <a:gd name="T16" fmla="*/ 27 w 1660"/>
                  <a:gd name="T17" fmla="*/ 161 h 587"/>
                  <a:gd name="T18" fmla="*/ 98 w 1660"/>
                  <a:gd name="T19" fmla="*/ 296 h 587"/>
                  <a:gd name="T20" fmla="*/ 214 w 1660"/>
                  <a:gd name="T21" fmla="*/ 541 h 587"/>
                  <a:gd name="T22" fmla="*/ 614 w 1660"/>
                  <a:gd name="T23" fmla="*/ 537 h 587"/>
                  <a:gd name="T24" fmla="*/ 828 w 1660"/>
                  <a:gd name="T25" fmla="*/ 238 h 587"/>
                  <a:gd name="T26" fmla="*/ 832 w 1660"/>
                  <a:gd name="T27" fmla="*/ 238 h 587"/>
                  <a:gd name="T28" fmla="*/ 1046 w 1660"/>
                  <a:gd name="T29" fmla="*/ 537 h 587"/>
                  <a:gd name="T30" fmla="*/ 1446 w 1660"/>
                  <a:gd name="T31" fmla="*/ 541 h 587"/>
                  <a:gd name="T32" fmla="*/ 1562 w 1660"/>
                  <a:gd name="T33" fmla="*/ 296 h 587"/>
                  <a:gd name="T34" fmla="*/ 1633 w 1660"/>
                  <a:gd name="T35" fmla="*/ 161 h 587"/>
                  <a:gd name="T36" fmla="*/ 1658 w 1660"/>
                  <a:gd name="T37" fmla="*/ 103 h 587"/>
                  <a:gd name="T38" fmla="*/ 670 w 1660"/>
                  <a:gd name="T39" fmla="*/ 341 h 587"/>
                  <a:gd name="T40" fmla="*/ 588 w 1660"/>
                  <a:gd name="T41" fmla="*/ 489 h 587"/>
                  <a:gd name="T42" fmla="*/ 411 w 1660"/>
                  <a:gd name="T43" fmla="*/ 519 h 587"/>
                  <a:gd name="T44" fmla="*/ 234 w 1660"/>
                  <a:gd name="T45" fmla="*/ 490 h 587"/>
                  <a:gd name="T46" fmla="*/ 160 w 1660"/>
                  <a:gd name="T47" fmla="*/ 316 h 587"/>
                  <a:gd name="T48" fmla="*/ 146 w 1660"/>
                  <a:gd name="T49" fmla="*/ 132 h 587"/>
                  <a:gd name="T50" fmla="*/ 405 w 1660"/>
                  <a:gd name="T51" fmla="*/ 89 h 587"/>
                  <a:gd name="T52" fmla="*/ 702 w 1660"/>
                  <a:gd name="T53" fmla="*/ 170 h 587"/>
                  <a:gd name="T54" fmla="*/ 670 w 1660"/>
                  <a:gd name="T55" fmla="*/ 341 h 587"/>
                  <a:gd name="T56" fmla="*/ 1500 w 1660"/>
                  <a:gd name="T57" fmla="*/ 316 h 587"/>
                  <a:gd name="T58" fmla="*/ 1426 w 1660"/>
                  <a:gd name="T59" fmla="*/ 490 h 587"/>
                  <a:gd name="T60" fmla="*/ 1249 w 1660"/>
                  <a:gd name="T61" fmla="*/ 519 h 587"/>
                  <a:gd name="T62" fmla="*/ 1072 w 1660"/>
                  <a:gd name="T63" fmla="*/ 489 h 587"/>
                  <a:gd name="T64" fmla="*/ 990 w 1660"/>
                  <a:gd name="T65" fmla="*/ 341 h 587"/>
                  <a:gd name="T66" fmla="*/ 958 w 1660"/>
                  <a:gd name="T67" fmla="*/ 170 h 587"/>
                  <a:gd name="T68" fmla="*/ 1255 w 1660"/>
                  <a:gd name="T69" fmla="*/ 89 h 587"/>
                  <a:gd name="T70" fmla="*/ 1514 w 1660"/>
                  <a:gd name="T71" fmla="*/ 132 h 587"/>
                  <a:gd name="T72" fmla="*/ 1500 w 1660"/>
                  <a:gd name="T73" fmla="*/ 316 h 58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660"/>
                  <a:gd name="T112" fmla="*/ 0 h 587"/>
                  <a:gd name="T113" fmla="*/ 1660 w 1660"/>
                  <a:gd name="T114" fmla="*/ 587 h 58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660" h="587">
                    <a:moveTo>
                      <a:pt x="1658" y="103"/>
                    </a:moveTo>
                    <a:cubicBezTo>
                      <a:pt x="1658" y="71"/>
                      <a:pt x="1653" y="83"/>
                      <a:pt x="1596" y="68"/>
                    </a:cubicBezTo>
                    <a:cubicBezTo>
                      <a:pt x="1539" y="52"/>
                      <a:pt x="1364" y="0"/>
                      <a:pt x="1096" y="39"/>
                    </a:cubicBezTo>
                    <a:cubicBezTo>
                      <a:pt x="872" y="72"/>
                      <a:pt x="929" y="146"/>
                      <a:pt x="837" y="149"/>
                    </a:cubicBezTo>
                    <a:cubicBezTo>
                      <a:pt x="823" y="149"/>
                      <a:pt x="823" y="149"/>
                      <a:pt x="823" y="149"/>
                    </a:cubicBezTo>
                    <a:cubicBezTo>
                      <a:pt x="731" y="146"/>
                      <a:pt x="788" y="72"/>
                      <a:pt x="564" y="39"/>
                    </a:cubicBezTo>
                    <a:cubicBezTo>
                      <a:pt x="296" y="0"/>
                      <a:pt x="121" y="52"/>
                      <a:pt x="64" y="68"/>
                    </a:cubicBezTo>
                    <a:cubicBezTo>
                      <a:pt x="7" y="83"/>
                      <a:pt x="2" y="71"/>
                      <a:pt x="2" y="103"/>
                    </a:cubicBezTo>
                    <a:cubicBezTo>
                      <a:pt x="3" y="135"/>
                      <a:pt x="0" y="161"/>
                      <a:pt x="27" y="161"/>
                    </a:cubicBezTo>
                    <a:cubicBezTo>
                      <a:pt x="55" y="161"/>
                      <a:pt x="55" y="161"/>
                      <a:pt x="98" y="296"/>
                    </a:cubicBezTo>
                    <a:cubicBezTo>
                      <a:pt x="150" y="458"/>
                      <a:pt x="164" y="504"/>
                      <a:pt x="214" y="541"/>
                    </a:cubicBezTo>
                    <a:cubicBezTo>
                      <a:pt x="275" y="587"/>
                      <a:pt x="531" y="587"/>
                      <a:pt x="614" y="537"/>
                    </a:cubicBezTo>
                    <a:cubicBezTo>
                      <a:pt x="717" y="475"/>
                      <a:pt x="704" y="241"/>
                      <a:pt x="828" y="238"/>
                    </a:cubicBezTo>
                    <a:cubicBezTo>
                      <a:pt x="829" y="238"/>
                      <a:pt x="831" y="238"/>
                      <a:pt x="832" y="238"/>
                    </a:cubicBezTo>
                    <a:cubicBezTo>
                      <a:pt x="956" y="241"/>
                      <a:pt x="943" y="475"/>
                      <a:pt x="1046" y="537"/>
                    </a:cubicBezTo>
                    <a:cubicBezTo>
                      <a:pt x="1129" y="587"/>
                      <a:pt x="1385" y="587"/>
                      <a:pt x="1446" y="541"/>
                    </a:cubicBezTo>
                    <a:cubicBezTo>
                      <a:pt x="1496" y="504"/>
                      <a:pt x="1510" y="458"/>
                      <a:pt x="1562" y="296"/>
                    </a:cubicBezTo>
                    <a:cubicBezTo>
                      <a:pt x="1605" y="161"/>
                      <a:pt x="1605" y="161"/>
                      <a:pt x="1633" y="161"/>
                    </a:cubicBezTo>
                    <a:cubicBezTo>
                      <a:pt x="1660" y="161"/>
                      <a:pt x="1657" y="135"/>
                      <a:pt x="1658" y="103"/>
                    </a:cubicBezTo>
                    <a:close/>
                    <a:moveTo>
                      <a:pt x="670" y="341"/>
                    </a:moveTo>
                    <a:cubicBezTo>
                      <a:pt x="644" y="407"/>
                      <a:pt x="624" y="465"/>
                      <a:pt x="588" y="489"/>
                    </a:cubicBezTo>
                    <a:cubicBezTo>
                      <a:pt x="550" y="515"/>
                      <a:pt x="494" y="520"/>
                      <a:pt x="411" y="519"/>
                    </a:cubicBezTo>
                    <a:cubicBezTo>
                      <a:pt x="341" y="517"/>
                      <a:pt x="266" y="520"/>
                      <a:pt x="234" y="490"/>
                    </a:cubicBezTo>
                    <a:cubicBezTo>
                      <a:pt x="208" y="465"/>
                      <a:pt x="182" y="386"/>
                      <a:pt x="160" y="316"/>
                    </a:cubicBezTo>
                    <a:cubicBezTo>
                      <a:pt x="129" y="219"/>
                      <a:pt x="115" y="161"/>
                      <a:pt x="146" y="132"/>
                    </a:cubicBezTo>
                    <a:cubicBezTo>
                      <a:pt x="185" y="97"/>
                      <a:pt x="286" y="91"/>
                      <a:pt x="405" y="89"/>
                    </a:cubicBezTo>
                    <a:cubicBezTo>
                      <a:pt x="524" y="88"/>
                      <a:pt x="682" y="123"/>
                      <a:pt x="702" y="170"/>
                    </a:cubicBezTo>
                    <a:cubicBezTo>
                      <a:pt x="718" y="205"/>
                      <a:pt x="693" y="282"/>
                      <a:pt x="670" y="341"/>
                    </a:cubicBezTo>
                    <a:close/>
                    <a:moveTo>
                      <a:pt x="1500" y="316"/>
                    </a:moveTo>
                    <a:cubicBezTo>
                      <a:pt x="1478" y="386"/>
                      <a:pt x="1452" y="465"/>
                      <a:pt x="1426" y="490"/>
                    </a:cubicBezTo>
                    <a:cubicBezTo>
                      <a:pt x="1394" y="520"/>
                      <a:pt x="1319" y="517"/>
                      <a:pt x="1249" y="519"/>
                    </a:cubicBezTo>
                    <a:cubicBezTo>
                      <a:pt x="1166" y="520"/>
                      <a:pt x="1110" y="515"/>
                      <a:pt x="1072" y="489"/>
                    </a:cubicBezTo>
                    <a:cubicBezTo>
                      <a:pt x="1036" y="465"/>
                      <a:pt x="1016" y="407"/>
                      <a:pt x="990" y="341"/>
                    </a:cubicBezTo>
                    <a:cubicBezTo>
                      <a:pt x="967" y="282"/>
                      <a:pt x="942" y="205"/>
                      <a:pt x="958" y="170"/>
                    </a:cubicBezTo>
                    <a:cubicBezTo>
                      <a:pt x="978" y="123"/>
                      <a:pt x="1136" y="88"/>
                      <a:pt x="1255" y="89"/>
                    </a:cubicBezTo>
                    <a:cubicBezTo>
                      <a:pt x="1374" y="91"/>
                      <a:pt x="1475" y="97"/>
                      <a:pt x="1514" y="132"/>
                    </a:cubicBezTo>
                    <a:cubicBezTo>
                      <a:pt x="1546" y="161"/>
                      <a:pt x="1531" y="219"/>
                      <a:pt x="1500" y="316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083" name="Freeform 1294"/>
              <p:cNvSpPr>
                <a:spLocks noChangeArrowheads="1"/>
              </p:cNvSpPr>
              <p:nvPr/>
            </p:nvSpPr>
            <p:spPr bwMode="auto">
              <a:xfrm>
                <a:off x="663575" y="2454274"/>
                <a:ext cx="622300" cy="488950"/>
              </a:xfrm>
              <a:custGeom>
                <a:avLst/>
                <a:gdLst>
                  <a:gd name="T0" fmla="*/ 0 w 538"/>
                  <a:gd name="T1" fmla="*/ 347 h 424"/>
                  <a:gd name="T2" fmla="*/ 153 w 538"/>
                  <a:gd name="T3" fmla="*/ 300 h 424"/>
                  <a:gd name="T4" fmla="*/ 342 w 538"/>
                  <a:gd name="T5" fmla="*/ 163 h 424"/>
                  <a:gd name="T6" fmla="*/ 530 w 538"/>
                  <a:gd name="T7" fmla="*/ 87 h 424"/>
                  <a:gd name="T8" fmla="*/ 407 w 538"/>
                  <a:gd name="T9" fmla="*/ 2 h 424"/>
                  <a:gd name="T10" fmla="*/ 148 w 538"/>
                  <a:gd name="T11" fmla="*/ 180 h 424"/>
                  <a:gd name="T12" fmla="*/ 82 w 538"/>
                  <a:gd name="T13" fmla="*/ 326 h 424"/>
                  <a:gd name="T14" fmla="*/ 0 w 538"/>
                  <a:gd name="T15" fmla="*/ 347 h 42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38"/>
                  <a:gd name="T25" fmla="*/ 0 h 424"/>
                  <a:gd name="T26" fmla="*/ 538 w 538"/>
                  <a:gd name="T27" fmla="*/ 424 h 42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38" h="424">
                    <a:moveTo>
                      <a:pt x="0" y="347"/>
                    </a:moveTo>
                    <a:cubicBezTo>
                      <a:pt x="0" y="347"/>
                      <a:pt x="82" y="424"/>
                      <a:pt x="153" y="300"/>
                    </a:cubicBezTo>
                    <a:cubicBezTo>
                      <a:pt x="209" y="203"/>
                      <a:pt x="220" y="166"/>
                      <a:pt x="342" y="163"/>
                    </a:cubicBezTo>
                    <a:cubicBezTo>
                      <a:pt x="465" y="160"/>
                      <a:pt x="522" y="141"/>
                      <a:pt x="530" y="87"/>
                    </a:cubicBezTo>
                    <a:cubicBezTo>
                      <a:pt x="538" y="33"/>
                      <a:pt x="492" y="0"/>
                      <a:pt x="407" y="2"/>
                    </a:cubicBezTo>
                    <a:cubicBezTo>
                      <a:pt x="323" y="4"/>
                      <a:pt x="210" y="54"/>
                      <a:pt x="148" y="180"/>
                    </a:cubicBezTo>
                    <a:cubicBezTo>
                      <a:pt x="104" y="269"/>
                      <a:pt x="108" y="298"/>
                      <a:pt x="82" y="326"/>
                    </a:cubicBezTo>
                    <a:cubicBezTo>
                      <a:pt x="56" y="354"/>
                      <a:pt x="0" y="347"/>
                      <a:pt x="0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084" name="Freeform 1295"/>
              <p:cNvSpPr>
                <a:spLocks noChangeArrowheads="1"/>
              </p:cNvSpPr>
              <p:nvPr/>
            </p:nvSpPr>
            <p:spPr bwMode="auto">
              <a:xfrm>
                <a:off x="1268413" y="2454274"/>
                <a:ext cx="622300" cy="488950"/>
              </a:xfrm>
              <a:custGeom>
                <a:avLst/>
                <a:gdLst>
                  <a:gd name="T0" fmla="*/ 538 w 538"/>
                  <a:gd name="T1" fmla="*/ 347 h 424"/>
                  <a:gd name="T2" fmla="*/ 385 w 538"/>
                  <a:gd name="T3" fmla="*/ 300 h 424"/>
                  <a:gd name="T4" fmla="*/ 196 w 538"/>
                  <a:gd name="T5" fmla="*/ 163 h 424"/>
                  <a:gd name="T6" fmla="*/ 8 w 538"/>
                  <a:gd name="T7" fmla="*/ 87 h 424"/>
                  <a:gd name="T8" fmla="*/ 131 w 538"/>
                  <a:gd name="T9" fmla="*/ 2 h 424"/>
                  <a:gd name="T10" fmla="*/ 390 w 538"/>
                  <a:gd name="T11" fmla="*/ 180 h 424"/>
                  <a:gd name="T12" fmla="*/ 456 w 538"/>
                  <a:gd name="T13" fmla="*/ 326 h 424"/>
                  <a:gd name="T14" fmla="*/ 538 w 538"/>
                  <a:gd name="T15" fmla="*/ 347 h 42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38"/>
                  <a:gd name="T25" fmla="*/ 0 h 424"/>
                  <a:gd name="T26" fmla="*/ 538 w 538"/>
                  <a:gd name="T27" fmla="*/ 424 h 42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38" h="424">
                    <a:moveTo>
                      <a:pt x="538" y="347"/>
                    </a:moveTo>
                    <a:cubicBezTo>
                      <a:pt x="538" y="347"/>
                      <a:pt x="456" y="424"/>
                      <a:pt x="385" y="300"/>
                    </a:cubicBezTo>
                    <a:cubicBezTo>
                      <a:pt x="329" y="203"/>
                      <a:pt x="318" y="166"/>
                      <a:pt x="196" y="163"/>
                    </a:cubicBezTo>
                    <a:cubicBezTo>
                      <a:pt x="74" y="160"/>
                      <a:pt x="16" y="141"/>
                      <a:pt x="8" y="87"/>
                    </a:cubicBezTo>
                    <a:cubicBezTo>
                      <a:pt x="0" y="33"/>
                      <a:pt x="46" y="0"/>
                      <a:pt x="131" y="2"/>
                    </a:cubicBezTo>
                    <a:cubicBezTo>
                      <a:pt x="215" y="4"/>
                      <a:pt x="328" y="54"/>
                      <a:pt x="390" y="180"/>
                    </a:cubicBezTo>
                    <a:cubicBezTo>
                      <a:pt x="434" y="269"/>
                      <a:pt x="430" y="298"/>
                      <a:pt x="456" y="326"/>
                    </a:cubicBezTo>
                    <a:cubicBezTo>
                      <a:pt x="482" y="354"/>
                      <a:pt x="538" y="347"/>
                      <a:pt x="538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085" name="Freeform 1296"/>
              <p:cNvSpPr>
                <a:spLocks noChangeArrowheads="1"/>
              </p:cNvSpPr>
              <p:nvPr/>
            </p:nvSpPr>
            <p:spPr bwMode="auto">
              <a:xfrm>
                <a:off x="454025" y="2387599"/>
                <a:ext cx="1647825" cy="1027112"/>
              </a:xfrm>
              <a:custGeom>
                <a:avLst/>
                <a:gdLst>
                  <a:gd name="T0" fmla="*/ 1260 w 1427"/>
                  <a:gd name="T1" fmla="*/ 225 h 890"/>
                  <a:gd name="T2" fmla="*/ 1018 w 1427"/>
                  <a:gd name="T3" fmla="*/ 547 h 890"/>
                  <a:gd name="T4" fmla="*/ 792 w 1427"/>
                  <a:gd name="T5" fmla="*/ 416 h 890"/>
                  <a:gd name="T6" fmla="*/ 713 w 1427"/>
                  <a:gd name="T7" fmla="*/ 375 h 890"/>
                  <a:gd name="T8" fmla="*/ 634 w 1427"/>
                  <a:gd name="T9" fmla="*/ 416 h 890"/>
                  <a:gd name="T10" fmla="*/ 408 w 1427"/>
                  <a:gd name="T11" fmla="*/ 547 h 890"/>
                  <a:gd name="T12" fmla="*/ 166 w 1427"/>
                  <a:gd name="T13" fmla="*/ 225 h 890"/>
                  <a:gd name="T14" fmla="*/ 0 w 1427"/>
                  <a:gd name="T15" fmla="*/ 0 h 890"/>
                  <a:gd name="T16" fmla="*/ 90 w 1427"/>
                  <a:gd name="T17" fmla="*/ 446 h 890"/>
                  <a:gd name="T18" fmla="*/ 462 w 1427"/>
                  <a:gd name="T19" fmla="*/ 788 h 890"/>
                  <a:gd name="T20" fmla="*/ 713 w 1427"/>
                  <a:gd name="T21" fmla="*/ 880 h 890"/>
                  <a:gd name="T22" fmla="*/ 964 w 1427"/>
                  <a:gd name="T23" fmla="*/ 788 h 890"/>
                  <a:gd name="T24" fmla="*/ 1336 w 1427"/>
                  <a:gd name="T25" fmla="*/ 446 h 890"/>
                  <a:gd name="T26" fmla="*/ 1427 w 1427"/>
                  <a:gd name="T27" fmla="*/ 0 h 890"/>
                  <a:gd name="T28" fmla="*/ 1260 w 1427"/>
                  <a:gd name="T29" fmla="*/ 225 h 89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427"/>
                  <a:gd name="T46" fmla="*/ 0 h 890"/>
                  <a:gd name="T47" fmla="*/ 1427 w 1427"/>
                  <a:gd name="T48" fmla="*/ 890 h 89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427" h="890">
                    <a:moveTo>
                      <a:pt x="1260" y="225"/>
                    </a:moveTo>
                    <a:cubicBezTo>
                      <a:pt x="1249" y="317"/>
                      <a:pt x="1157" y="492"/>
                      <a:pt x="1018" y="547"/>
                    </a:cubicBezTo>
                    <a:cubicBezTo>
                      <a:pt x="879" y="602"/>
                      <a:pt x="841" y="467"/>
                      <a:pt x="792" y="416"/>
                    </a:cubicBezTo>
                    <a:cubicBezTo>
                      <a:pt x="753" y="376"/>
                      <a:pt x="724" y="374"/>
                      <a:pt x="713" y="375"/>
                    </a:cubicBezTo>
                    <a:cubicBezTo>
                      <a:pt x="702" y="374"/>
                      <a:pt x="673" y="376"/>
                      <a:pt x="634" y="416"/>
                    </a:cubicBezTo>
                    <a:cubicBezTo>
                      <a:pt x="585" y="467"/>
                      <a:pt x="547" y="602"/>
                      <a:pt x="408" y="547"/>
                    </a:cubicBezTo>
                    <a:cubicBezTo>
                      <a:pt x="269" y="492"/>
                      <a:pt x="177" y="317"/>
                      <a:pt x="166" y="225"/>
                    </a:cubicBezTo>
                    <a:cubicBezTo>
                      <a:pt x="143" y="32"/>
                      <a:pt x="0" y="0"/>
                      <a:pt x="0" y="0"/>
                    </a:cubicBezTo>
                    <a:cubicBezTo>
                      <a:pt x="0" y="0"/>
                      <a:pt x="41" y="368"/>
                      <a:pt x="90" y="446"/>
                    </a:cubicBezTo>
                    <a:cubicBezTo>
                      <a:pt x="139" y="523"/>
                      <a:pt x="332" y="684"/>
                      <a:pt x="462" y="788"/>
                    </a:cubicBezTo>
                    <a:cubicBezTo>
                      <a:pt x="590" y="890"/>
                      <a:pt x="643" y="880"/>
                      <a:pt x="713" y="880"/>
                    </a:cubicBezTo>
                    <a:cubicBezTo>
                      <a:pt x="783" y="880"/>
                      <a:pt x="836" y="890"/>
                      <a:pt x="964" y="788"/>
                    </a:cubicBezTo>
                    <a:cubicBezTo>
                      <a:pt x="1095" y="684"/>
                      <a:pt x="1287" y="523"/>
                      <a:pt x="1336" y="446"/>
                    </a:cubicBezTo>
                    <a:cubicBezTo>
                      <a:pt x="1385" y="368"/>
                      <a:pt x="1427" y="0"/>
                      <a:pt x="1427" y="0"/>
                    </a:cubicBezTo>
                    <a:cubicBezTo>
                      <a:pt x="1427" y="0"/>
                      <a:pt x="1284" y="32"/>
                      <a:pt x="1260" y="225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086" name="Oval 1297"/>
              <p:cNvSpPr>
                <a:spLocks noChangeArrowheads="1"/>
              </p:cNvSpPr>
              <p:nvPr/>
            </p:nvSpPr>
            <p:spPr bwMode="auto">
              <a:xfrm>
                <a:off x="19050" y="719137"/>
                <a:ext cx="2516188" cy="909637"/>
              </a:xfrm>
              <a:prstGeom prst="ellipse">
                <a:avLst/>
              </a:pr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087" name="Freeform 1298"/>
              <p:cNvSpPr>
                <a:spLocks noChangeArrowheads="1"/>
              </p:cNvSpPr>
              <p:nvPr/>
            </p:nvSpPr>
            <p:spPr bwMode="auto">
              <a:xfrm>
                <a:off x="449263" y="0"/>
                <a:ext cx="1655763" cy="1004887"/>
              </a:xfrm>
              <a:custGeom>
                <a:avLst/>
                <a:gdLst>
                  <a:gd name="T0" fmla="*/ 1430 w 1434"/>
                  <a:gd name="T1" fmla="*/ 673 h 870"/>
                  <a:gd name="T2" fmla="*/ 1430 w 1434"/>
                  <a:gd name="T3" fmla="*/ 672 h 870"/>
                  <a:gd name="T4" fmla="*/ 1429 w 1434"/>
                  <a:gd name="T5" fmla="*/ 671 h 870"/>
                  <a:gd name="T6" fmla="*/ 1156 w 1434"/>
                  <a:gd name="T7" fmla="*/ 95 h 870"/>
                  <a:gd name="T8" fmla="*/ 743 w 1434"/>
                  <a:gd name="T9" fmla="*/ 202 h 870"/>
                  <a:gd name="T10" fmla="*/ 394 w 1434"/>
                  <a:gd name="T11" fmla="*/ 52 h 870"/>
                  <a:gd name="T12" fmla="*/ 4 w 1434"/>
                  <a:gd name="T13" fmla="*/ 672 h 870"/>
                  <a:gd name="T14" fmla="*/ 4 w 1434"/>
                  <a:gd name="T15" fmla="*/ 672 h 870"/>
                  <a:gd name="T16" fmla="*/ 0 w 1434"/>
                  <a:gd name="T17" fmla="*/ 691 h 870"/>
                  <a:gd name="T18" fmla="*/ 60 w 1434"/>
                  <a:gd name="T19" fmla="*/ 762 h 870"/>
                  <a:gd name="T20" fmla="*/ 717 w 1434"/>
                  <a:gd name="T21" fmla="*/ 870 h 870"/>
                  <a:gd name="T22" fmla="*/ 1374 w 1434"/>
                  <a:gd name="T23" fmla="*/ 762 h 870"/>
                  <a:gd name="T24" fmla="*/ 1434 w 1434"/>
                  <a:gd name="T25" fmla="*/ 691 h 870"/>
                  <a:gd name="T26" fmla="*/ 1430 w 1434"/>
                  <a:gd name="T27" fmla="*/ 673 h 87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34"/>
                  <a:gd name="T43" fmla="*/ 0 h 870"/>
                  <a:gd name="T44" fmla="*/ 1434 w 1434"/>
                  <a:gd name="T45" fmla="*/ 870 h 87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34" h="870">
                    <a:moveTo>
                      <a:pt x="1430" y="673"/>
                    </a:moveTo>
                    <a:cubicBezTo>
                      <a:pt x="1430" y="672"/>
                      <a:pt x="1430" y="672"/>
                      <a:pt x="1430" y="672"/>
                    </a:cubicBezTo>
                    <a:cubicBezTo>
                      <a:pt x="1429" y="671"/>
                      <a:pt x="1429" y="671"/>
                      <a:pt x="1429" y="671"/>
                    </a:cubicBezTo>
                    <a:cubicBezTo>
                      <a:pt x="1429" y="671"/>
                      <a:pt x="1245" y="189"/>
                      <a:pt x="1156" y="95"/>
                    </a:cubicBezTo>
                    <a:cubicBezTo>
                      <a:pt x="1067" y="0"/>
                      <a:pt x="934" y="156"/>
                      <a:pt x="743" y="202"/>
                    </a:cubicBezTo>
                    <a:cubicBezTo>
                      <a:pt x="606" y="234"/>
                      <a:pt x="550" y="74"/>
                      <a:pt x="394" y="52"/>
                    </a:cubicBezTo>
                    <a:cubicBezTo>
                      <a:pt x="262" y="34"/>
                      <a:pt x="14" y="646"/>
                      <a:pt x="4" y="672"/>
                    </a:cubicBezTo>
                    <a:cubicBezTo>
                      <a:pt x="4" y="672"/>
                      <a:pt x="4" y="672"/>
                      <a:pt x="4" y="672"/>
                    </a:cubicBezTo>
                    <a:cubicBezTo>
                      <a:pt x="1" y="678"/>
                      <a:pt x="0" y="684"/>
                      <a:pt x="0" y="691"/>
                    </a:cubicBezTo>
                    <a:cubicBezTo>
                      <a:pt x="0" y="716"/>
                      <a:pt x="22" y="740"/>
                      <a:pt x="60" y="762"/>
                    </a:cubicBezTo>
                    <a:cubicBezTo>
                      <a:pt x="171" y="826"/>
                      <a:pt x="423" y="870"/>
                      <a:pt x="717" y="870"/>
                    </a:cubicBezTo>
                    <a:cubicBezTo>
                      <a:pt x="1011" y="870"/>
                      <a:pt x="1263" y="826"/>
                      <a:pt x="1374" y="762"/>
                    </a:cubicBezTo>
                    <a:cubicBezTo>
                      <a:pt x="1412" y="740"/>
                      <a:pt x="1434" y="716"/>
                      <a:pt x="1434" y="691"/>
                    </a:cubicBezTo>
                    <a:cubicBezTo>
                      <a:pt x="1434" y="685"/>
                      <a:pt x="1433" y="679"/>
                      <a:pt x="1430" y="673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088" name="Freeform 1299"/>
              <p:cNvSpPr>
                <a:spLocks noChangeArrowheads="1"/>
              </p:cNvSpPr>
              <p:nvPr/>
            </p:nvSpPr>
            <p:spPr bwMode="auto">
              <a:xfrm>
                <a:off x="433388" y="785812"/>
                <a:ext cx="25400" cy="44450"/>
              </a:xfrm>
              <a:custGeom>
                <a:avLst/>
                <a:gdLst>
                  <a:gd name="T0" fmla="*/ 13 w 22"/>
                  <a:gd name="T1" fmla="*/ 11 h 39"/>
                  <a:gd name="T2" fmla="*/ 14 w 22"/>
                  <a:gd name="T3" fmla="*/ 0 h 39"/>
                  <a:gd name="T4" fmla="*/ 14 w 22"/>
                  <a:gd name="T5" fmla="*/ 0 h 39"/>
                  <a:gd name="T6" fmla="*/ 0 w 22"/>
                  <a:gd name="T7" fmla="*/ 37 h 39"/>
                  <a:gd name="T8" fmla="*/ 22 w 22"/>
                  <a:gd name="T9" fmla="*/ 39 h 39"/>
                  <a:gd name="T10" fmla="*/ 13 w 22"/>
                  <a:gd name="T11" fmla="*/ 11 h 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"/>
                  <a:gd name="T19" fmla="*/ 0 h 39"/>
                  <a:gd name="T20" fmla="*/ 22 w 22"/>
                  <a:gd name="T21" fmla="*/ 39 h 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" h="39">
                    <a:moveTo>
                      <a:pt x="13" y="11"/>
                    </a:moveTo>
                    <a:cubicBezTo>
                      <a:pt x="13" y="7"/>
                      <a:pt x="14" y="3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6" y="30"/>
                      <a:pt x="13" y="20"/>
                      <a:pt x="13" y="11"/>
                    </a:cubicBez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089" name="Freeform 1300"/>
              <p:cNvSpPr>
                <a:spLocks noChangeArrowheads="1"/>
              </p:cNvSpPr>
              <p:nvPr/>
            </p:nvSpPr>
            <p:spPr bwMode="auto">
              <a:xfrm>
                <a:off x="760413" y="1246187"/>
                <a:ext cx="411163" cy="38100"/>
              </a:xfrm>
              <a:custGeom>
                <a:avLst/>
                <a:gdLst>
                  <a:gd name="T0" fmla="*/ 0 w 355"/>
                  <a:gd name="T1" fmla="*/ 1 h 33"/>
                  <a:gd name="T2" fmla="*/ 250 w 355"/>
                  <a:gd name="T3" fmla="*/ 33 h 33"/>
                  <a:gd name="T4" fmla="*/ 355 w 355"/>
                  <a:gd name="T5" fmla="*/ 0 h 33"/>
                  <a:gd name="T6" fmla="*/ 0 w 355"/>
                  <a:gd name="T7" fmla="*/ 1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55"/>
                  <a:gd name="T13" fmla="*/ 0 h 33"/>
                  <a:gd name="T14" fmla="*/ 355 w 355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55" h="33">
                    <a:moveTo>
                      <a:pt x="0" y="1"/>
                    </a:moveTo>
                    <a:cubicBezTo>
                      <a:pt x="75" y="16"/>
                      <a:pt x="159" y="27"/>
                      <a:pt x="250" y="33"/>
                    </a:cubicBezTo>
                    <a:cubicBezTo>
                      <a:pt x="355" y="0"/>
                      <a:pt x="355" y="0"/>
                      <a:pt x="35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090" name="Freeform 1301"/>
              <p:cNvSpPr>
                <a:spLocks noChangeArrowheads="1"/>
              </p:cNvSpPr>
              <p:nvPr/>
            </p:nvSpPr>
            <p:spPr bwMode="auto">
              <a:xfrm>
                <a:off x="450850" y="776287"/>
                <a:ext cx="3175" cy="9525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1 h 8"/>
                  <a:gd name="T4" fmla="*/ 0 w 3"/>
                  <a:gd name="T5" fmla="*/ 8 h 8"/>
                  <a:gd name="T6" fmla="*/ 0 w 3"/>
                  <a:gd name="T7" fmla="*/ 8 h 8"/>
                  <a:gd name="T8" fmla="*/ 3 w 3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8"/>
                  <a:gd name="T17" fmla="*/ 3 w 3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8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091" name="Freeform 1302"/>
              <p:cNvSpPr>
                <a:spLocks noChangeArrowheads="1"/>
              </p:cNvSpPr>
              <p:nvPr/>
            </p:nvSpPr>
            <p:spPr bwMode="auto">
              <a:xfrm>
                <a:off x="1355725" y="1117599"/>
                <a:ext cx="485775" cy="128587"/>
              </a:xfrm>
              <a:custGeom>
                <a:avLst/>
                <a:gdLst>
                  <a:gd name="T0" fmla="*/ 0 w 421"/>
                  <a:gd name="T1" fmla="*/ 86 h 112"/>
                  <a:gd name="T2" fmla="*/ 382 w 421"/>
                  <a:gd name="T3" fmla="*/ 112 h 112"/>
                  <a:gd name="T4" fmla="*/ 421 w 421"/>
                  <a:gd name="T5" fmla="*/ 104 h 112"/>
                  <a:gd name="T6" fmla="*/ 320 w 421"/>
                  <a:gd name="T7" fmla="*/ 0 h 112"/>
                  <a:gd name="T8" fmla="*/ 0 w 421"/>
                  <a:gd name="T9" fmla="*/ 86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1"/>
                  <a:gd name="T16" fmla="*/ 0 h 112"/>
                  <a:gd name="T17" fmla="*/ 421 w 421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1" h="112">
                    <a:moveTo>
                      <a:pt x="0" y="86"/>
                    </a:moveTo>
                    <a:cubicBezTo>
                      <a:pt x="382" y="112"/>
                      <a:pt x="382" y="112"/>
                      <a:pt x="382" y="112"/>
                    </a:cubicBezTo>
                    <a:cubicBezTo>
                      <a:pt x="395" y="109"/>
                      <a:pt x="408" y="107"/>
                      <a:pt x="421" y="104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092" name="Freeform 1303"/>
              <p:cNvSpPr>
                <a:spLocks noChangeArrowheads="1"/>
              </p:cNvSpPr>
              <p:nvPr/>
            </p:nvSpPr>
            <p:spPr bwMode="auto">
              <a:xfrm>
                <a:off x="1065213" y="998537"/>
                <a:ext cx="180975" cy="47625"/>
              </a:xfrm>
              <a:custGeom>
                <a:avLst/>
                <a:gdLst>
                  <a:gd name="T0" fmla="*/ 156 w 156"/>
                  <a:gd name="T1" fmla="*/ 6 h 42"/>
                  <a:gd name="T2" fmla="*/ 0 w 156"/>
                  <a:gd name="T3" fmla="*/ 0 h 42"/>
                  <a:gd name="T4" fmla="*/ 11 w 156"/>
                  <a:gd name="T5" fmla="*/ 42 h 42"/>
                  <a:gd name="T6" fmla="*/ 156 w 156"/>
                  <a:gd name="T7" fmla="*/ 6 h 4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6"/>
                  <a:gd name="T13" fmla="*/ 0 h 42"/>
                  <a:gd name="T14" fmla="*/ 156 w 156"/>
                  <a:gd name="T15" fmla="*/ 42 h 4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6" h="42">
                    <a:moveTo>
                      <a:pt x="156" y="6"/>
                    </a:moveTo>
                    <a:cubicBezTo>
                      <a:pt x="102" y="5"/>
                      <a:pt x="50" y="3"/>
                      <a:pt x="0" y="0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156" y="6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093" name="Freeform 1304"/>
              <p:cNvSpPr>
                <a:spLocks noChangeArrowheads="1"/>
              </p:cNvSpPr>
              <p:nvPr/>
            </p:nvSpPr>
            <p:spPr bwMode="auto">
              <a:xfrm>
                <a:off x="1077913" y="1004887"/>
                <a:ext cx="244475" cy="60325"/>
              </a:xfrm>
              <a:custGeom>
                <a:avLst/>
                <a:gdLst>
                  <a:gd name="T0" fmla="*/ 144 w 211"/>
                  <a:gd name="T1" fmla="*/ 52 h 52"/>
                  <a:gd name="T2" fmla="*/ 211 w 211"/>
                  <a:gd name="T3" fmla="*/ 0 h 52"/>
                  <a:gd name="T4" fmla="*/ 172 w 211"/>
                  <a:gd name="T5" fmla="*/ 0 h 52"/>
                  <a:gd name="T6" fmla="*/ 145 w 211"/>
                  <a:gd name="T7" fmla="*/ 0 h 52"/>
                  <a:gd name="T8" fmla="*/ 0 w 211"/>
                  <a:gd name="T9" fmla="*/ 36 h 52"/>
                  <a:gd name="T10" fmla="*/ 144 w 211"/>
                  <a:gd name="T11" fmla="*/ 52 h 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1"/>
                  <a:gd name="T19" fmla="*/ 0 h 52"/>
                  <a:gd name="T20" fmla="*/ 211 w 211"/>
                  <a:gd name="T21" fmla="*/ 52 h 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1" h="52">
                    <a:moveTo>
                      <a:pt x="144" y="52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198" y="0"/>
                      <a:pt x="185" y="0"/>
                      <a:pt x="172" y="0"/>
                    </a:cubicBezTo>
                    <a:cubicBezTo>
                      <a:pt x="163" y="0"/>
                      <a:pt x="154" y="0"/>
                      <a:pt x="145" y="0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144" y="5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094" name="Freeform 1305"/>
              <p:cNvSpPr>
                <a:spLocks noChangeArrowheads="1"/>
              </p:cNvSpPr>
              <p:nvPr/>
            </p:nvSpPr>
            <p:spPr bwMode="auto">
              <a:xfrm>
                <a:off x="633413" y="927099"/>
                <a:ext cx="1588" cy="1587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095" name="Freeform 1306"/>
              <p:cNvSpPr>
                <a:spLocks noChangeArrowheads="1"/>
              </p:cNvSpPr>
              <p:nvPr/>
            </p:nvSpPr>
            <p:spPr bwMode="auto">
              <a:xfrm>
                <a:off x="423863" y="828674"/>
                <a:ext cx="158750" cy="80962"/>
              </a:xfrm>
              <a:custGeom>
                <a:avLst/>
                <a:gdLst>
                  <a:gd name="T0" fmla="*/ 82 w 137"/>
                  <a:gd name="T1" fmla="*/ 45 h 71"/>
                  <a:gd name="T2" fmla="*/ 31 w 137"/>
                  <a:gd name="T3" fmla="*/ 2 h 71"/>
                  <a:gd name="T4" fmla="*/ 9 w 137"/>
                  <a:gd name="T5" fmla="*/ 0 h 71"/>
                  <a:gd name="T6" fmla="*/ 0 w 137"/>
                  <a:gd name="T7" fmla="*/ 23 h 71"/>
                  <a:gd name="T8" fmla="*/ 137 w 137"/>
                  <a:gd name="T9" fmla="*/ 71 h 71"/>
                  <a:gd name="T10" fmla="*/ 82 w 137"/>
                  <a:gd name="T11" fmla="*/ 45 h 7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7"/>
                  <a:gd name="T19" fmla="*/ 0 h 71"/>
                  <a:gd name="T20" fmla="*/ 137 w 137"/>
                  <a:gd name="T21" fmla="*/ 71 h 7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7" h="71">
                    <a:moveTo>
                      <a:pt x="82" y="45"/>
                    </a:moveTo>
                    <a:cubicBezTo>
                      <a:pt x="58" y="32"/>
                      <a:pt x="41" y="17"/>
                      <a:pt x="31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16" y="63"/>
                      <a:pt x="98" y="54"/>
                      <a:pt x="82" y="45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096" name="Freeform 1307"/>
              <p:cNvSpPr>
                <a:spLocks noChangeArrowheads="1"/>
              </p:cNvSpPr>
              <p:nvPr/>
            </p:nvSpPr>
            <p:spPr bwMode="auto">
              <a:xfrm>
                <a:off x="361950" y="855662"/>
                <a:ext cx="273050" cy="247650"/>
              </a:xfrm>
              <a:custGeom>
                <a:avLst/>
                <a:gdLst>
                  <a:gd name="T0" fmla="*/ 234 w 236"/>
                  <a:gd name="T1" fmla="*/ 63 h 215"/>
                  <a:gd name="T2" fmla="*/ 190 w 236"/>
                  <a:gd name="T3" fmla="*/ 48 h 215"/>
                  <a:gd name="T4" fmla="*/ 53 w 236"/>
                  <a:gd name="T5" fmla="*/ 0 h 215"/>
                  <a:gd name="T6" fmla="*/ 5 w 236"/>
                  <a:gd name="T7" fmla="*/ 124 h 215"/>
                  <a:gd name="T8" fmla="*/ 4 w 236"/>
                  <a:gd name="T9" fmla="*/ 128 h 215"/>
                  <a:gd name="T10" fmla="*/ 3 w 236"/>
                  <a:gd name="T11" fmla="*/ 130 h 215"/>
                  <a:gd name="T12" fmla="*/ 3 w 236"/>
                  <a:gd name="T13" fmla="*/ 130 h 215"/>
                  <a:gd name="T14" fmla="*/ 0 w 236"/>
                  <a:gd name="T15" fmla="*/ 150 h 215"/>
                  <a:gd name="T16" fmla="*/ 32 w 236"/>
                  <a:gd name="T17" fmla="*/ 215 h 215"/>
                  <a:gd name="T18" fmla="*/ 236 w 236"/>
                  <a:gd name="T19" fmla="*/ 64 h 215"/>
                  <a:gd name="T20" fmla="*/ 234 w 236"/>
                  <a:gd name="T21" fmla="*/ 63 h 21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6"/>
                  <a:gd name="T34" fmla="*/ 0 h 215"/>
                  <a:gd name="T35" fmla="*/ 236 w 236"/>
                  <a:gd name="T36" fmla="*/ 215 h 21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6" h="215">
                    <a:moveTo>
                      <a:pt x="234" y="63"/>
                    </a:moveTo>
                    <a:cubicBezTo>
                      <a:pt x="218" y="58"/>
                      <a:pt x="204" y="53"/>
                      <a:pt x="190" y="4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1" y="137"/>
                      <a:pt x="0" y="144"/>
                      <a:pt x="0" y="150"/>
                    </a:cubicBezTo>
                    <a:cubicBezTo>
                      <a:pt x="0" y="173"/>
                      <a:pt x="11" y="194"/>
                      <a:pt x="32" y="215"/>
                    </a:cubicBezTo>
                    <a:cubicBezTo>
                      <a:pt x="236" y="64"/>
                      <a:pt x="236" y="64"/>
                      <a:pt x="236" y="64"/>
                    </a:cubicBezTo>
                    <a:lnTo>
                      <a:pt x="234" y="63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097" name="Freeform 1308"/>
              <p:cNvSpPr>
                <a:spLocks noChangeArrowheads="1"/>
              </p:cNvSpPr>
              <p:nvPr/>
            </p:nvSpPr>
            <p:spPr bwMode="auto">
              <a:xfrm>
                <a:off x="1355725" y="1216024"/>
                <a:ext cx="441325" cy="58737"/>
              </a:xfrm>
              <a:custGeom>
                <a:avLst/>
                <a:gdLst>
                  <a:gd name="T0" fmla="*/ 217 w 382"/>
                  <a:gd name="T1" fmla="*/ 51 h 51"/>
                  <a:gd name="T2" fmla="*/ 382 w 382"/>
                  <a:gd name="T3" fmla="*/ 26 h 51"/>
                  <a:gd name="T4" fmla="*/ 0 w 382"/>
                  <a:gd name="T5" fmla="*/ 0 h 51"/>
                  <a:gd name="T6" fmla="*/ 217 w 382"/>
                  <a:gd name="T7" fmla="*/ 51 h 5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82"/>
                  <a:gd name="T13" fmla="*/ 0 h 51"/>
                  <a:gd name="T14" fmla="*/ 382 w 382"/>
                  <a:gd name="T15" fmla="*/ 51 h 5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82" h="51">
                    <a:moveTo>
                      <a:pt x="217" y="51"/>
                    </a:moveTo>
                    <a:cubicBezTo>
                      <a:pt x="276" y="45"/>
                      <a:pt x="331" y="36"/>
                      <a:pt x="382" y="2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7" y="51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098" name="Freeform 1309"/>
              <p:cNvSpPr>
                <a:spLocks noChangeArrowheads="1"/>
              </p:cNvSpPr>
              <p:nvPr/>
            </p:nvSpPr>
            <p:spPr bwMode="auto">
              <a:xfrm>
                <a:off x="1077913" y="1046162"/>
                <a:ext cx="166688" cy="38100"/>
              </a:xfrm>
              <a:custGeom>
                <a:avLst/>
                <a:gdLst>
                  <a:gd name="T0" fmla="*/ 105 w 105"/>
                  <a:gd name="T1" fmla="*/ 12 h 24"/>
                  <a:gd name="T2" fmla="*/ 0 w 105"/>
                  <a:gd name="T3" fmla="*/ 0 h 24"/>
                  <a:gd name="T4" fmla="*/ 82 w 105"/>
                  <a:gd name="T5" fmla="*/ 24 h 24"/>
                  <a:gd name="T6" fmla="*/ 105 w 105"/>
                  <a:gd name="T7" fmla="*/ 12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5"/>
                  <a:gd name="T13" fmla="*/ 0 h 24"/>
                  <a:gd name="T14" fmla="*/ 105 w 105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5" h="24">
                    <a:moveTo>
                      <a:pt x="105" y="12"/>
                    </a:moveTo>
                    <a:lnTo>
                      <a:pt x="0" y="0"/>
                    </a:lnTo>
                    <a:lnTo>
                      <a:pt x="82" y="24"/>
                    </a:lnTo>
                    <a:lnTo>
                      <a:pt x="105" y="1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099" name="Freeform 1310"/>
              <p:cNvSpPr>
                <a:spLocks noChangeArrowheads="1"/>
              </p:cNvSpPr>
              <p:nvPr/>
            </p:nvSpPr>
            <p:spPr bwMode="auto">
              <a:xfrm>
                <a:off x="1171575" y="1084262"/>
                <a:ext cx="184150" cy="161925"/>
              </a:xfrm>
              <a:custGeom>
                <a:avLst/>
                <a:gdLst>
                  <a:gd name="T0" fmla="*/ 0 w 116"/>
                  <a:gd name="T1" fmla="*/ 102 h 102"/>
                  <a:gd name="T2" fmla="*/ 116 w 116"/>
                  <a:gd name="T3" fmla="*/ 83 h 102"/>
                  <a:gd name="T4" fmla="*/ 23 w 116"/>
                  <a:gd name="T5" fmla="*/ 0 h 102"/>
                  <a:gd name="T6" fmla="*/ 0 w 116"/>
                  <a:gd name="T7" fmla="*/ 102 h 10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6"/>
                  <a:gd name="T13" fmla="*/ 0 h 102"/>
                  <a:gd name="T14" fmla="*/ 116 w 116"/>
                  <a:gd name="T15" fmla="*/ 102 h 10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6" h="102">
                    <a:moveTo>
                      <a:pt x="0" y="102"/>
                    </a:moveTo>
                    <a:lnTo>
                      <a:pt x="116" y="83"/>
                    </a:lnTo>
                    <a:lnTo>
                      <a:pt x="23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00" name="Freeform 1311"/>
              <p:cNvSpPr>
                <a:spLocks noChangeArrowheads="1"/>
              </p:cNvSpPr>
              <p:nvPr/>
            </p:nvSpPr>
            <p:spPr bwMode="auto">
              <a:xfrm>
                <a:off x="1208088" y="1065212"/>
                <a:ext cx="147638" cy="150812"/>
              </a:xfrm>
              <a:custGeom>
                <a:avLst/>
                <a:gdLst>
                  <a:gd name="T0" fmla="*/ 0 w 93"/>
                  <a:gd name="T1" fmla="*/ 12 h 95"/>
                  <a:gd name="T2" fmla="*/ 93 w 93"/>
                  <a:gd name="T3" fmla="*/ 95 h 95"/>
                  <a:gd name="T4" fmla="*/ 23 w 93"/>
                  <a:gd name="T5" fmla="*/ 0 h 95"/>
                  <a:gd name="T6" fmla="*/ 0 w 93"/>
                  <a:gd name="T7" fmla="*/ 12 h 9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3"/>
                  <a:gd name="T13" fmla="*/ 0 h 95"/>
                  <a:gd name="T14" fmla="*/ 93 w 93"/>
                  <a:gd name="T15" fmla="*/ 95 h 9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3" h="95">
                    <a:moveTo>
                      <a:pt x="0" y="12"/>
                    </a:moveTo>
                    <a:lnTo>
                      <a:pt x="93" y="95"/>
                    </a:lnTo>
                    <a:lnTo>
                      <a:pt x="2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01" name="Rectangle 1312"/>
              <p:cNvSpPr>
                <a:spLocks noChangeArrowheads="1"/>
              </p:cNvSpPr>
              <p:nvPr/>
            </p:nvSpPr>
            <p:spPr bwMode="auto">
              <a:xfrm>
                <a:off x="635000" y="928687"/>
                <a:ext cx="1588" cy="15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02" name="Freeform 1313"/>
              <p:cNvSpPr>
                <a:spLocks noChangeArrowheads="1"/>
              </p:cNvSpPr>
              <p:nvPr/>
            </p:nvSpPr>
            <p:spPr bwMode="auto">
              <a:xfrm>
                <a:off x="661988" y="1065212"/>
                <a:ext cx="509588" cy="182562"/>
              </a:xfrm>
              <a:custGeom>
                <a:avLst/>
                <a:gdLst>
                  <a:gd name="T0" fmla="*/ 153 w 441"/>
                  <a:gd name="T1" fmla="*/ 0 h 158"/>
                  <a:gd name="T2" fmla="*/ 0 w 441"/>
                  <a:gd name="T3" fmla="*/ 138 h 158"/>
                  <a:gd name="T4" fmla="*/ 86 w 441"/>
                  <a:gd name="T5" fmla="*/ 158 h 158"/>
                  <a:gd name="T6" fmla="*/ 441 w 441"/>
                  <a:gd name="T7" fmla="*/ 157 h 158"/>
                  <a:gd name="T8" fmla="*/ 153 w 441"/>
                  <a:gd name="T9" fmla="*/ 0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1"/>
                  <a:gd name="T16" fmla="*/ 0 h 158"/>
                  <a:gd name="T17" fmla="*/ 441 w 441"/>
                  <a:gd name="T18" fmla="*/ 158 h 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1" h="158">
                    <a:moveTo>
                      <a:pt x="153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27" y="145"/>
                      <a:pt x="56" y="152"/>
                      <a:pt x="86" y="158"/>
                    </a:cubicBezTo>
                    <a:cubicBezTo>
                      <a:pt x="441" y="157"/>
                      <a:pt x="441" y="157"/>
                      <a:pt x="441" y="157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03" name="Freeform 1314"/>
              <p:cNvSpPr>
                <a:spLocks noChangeArrowheads="1"/>
              </p:cNvSpPr>
              <p:nvPr/>
            </p:nvSpPr>
            <p:spPr bwMode="auto">
              <a:xfrm>
                <a:off x="635000" y="928687"/>
                <a:ext cx="307975" cy="136525"/>
              </a:xfrm>
              <a:custGeom>
                <a:avLst/>
                <a:gdLst>
                  <a:gd name="T0" fmla="*/ 176 w 267"/>
                  <a:gd name="T1" fmla="*/ 118 h 118"/>
                  <a:gd name="T2" fmla="*/ 267 w 267"/>
                  <a:gd name="T3" fmla="*/ 51 h 118"/>
                  <a:gd name="T4" fmla="*/ 1 w 267"/>
                  <a:gd name="T5" fmla="*/ 0 h 118"/>
                  <a:gd name="T6" fmla="*/ 0 w 267"/>
                  <a:gd name="T7" fmla="*/ 0 h 118"/>
                  <a:gd name="T8" fmla="*/ 176 w 267"/>
                  <a:gd name="T9" fmla="*/ 118 h 1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7"/>
                  <a:gd name="T16" fmla="*/ 0 h 118"/>
                  <a:gd name="T17" fmla="*/ 267 w 267"/>
                  <a:gd name="T18" fmla="*/ 118 h 1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7" h="118">
                    <a:moveTo>
                      <a:pt x="176" y="118"/>
                    </a:moveTo>
                    <a:cubicBezTo>
                      <a:pt x="267" y="51"/>
                      <a:pt x="267" y="51"/>
                      <a:pt x="267" y="51"/>
                    </a:cubicBezTo>
                    <a:cubicBezTo>
                      <a:pt x="163" y="39"/>
                      <a:pt x="72" y="2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76" y="118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04" name="Freeform 1315"/>
              <p:cNvSpPr>
                <a:spLocks noChangeArrowheads="1"/>
              </p:cNvSpPr>
              <p:nvPr/>
            </p:nvSpPr>
            <p:spPr bwMode="auto">
              <a:xfrm>
                <a:off x="838200" y="987424"/>
                <a:ext cx="239713" cy="77787"/>
              </a:xfrm>
              <a:custGeom>
                <a:avLst/>
                <a:gdLst>
                  <a:gd name="T0" fmla="*/ 208 w 208"/>
                  <a:gd name="T1" fmla="*/ 51 h 67"/>
                  <a:gd name="T2" fmla="*/ 197 w 208"/>
                  <a:gd name="T3" fmla="*/ 9 h 67"/>
                  <a:gd name="T4" fmla="*/ 91 w 208"/>
                  <a:gd name="T5" fmla="*/ 0 h 67"/>
                  <a:gd name="T6" fmla="*/ 0 w 208"/>
                  <a:gd name="T7" fmla="*/ 67 h 67"/>
                  <a:gd name="T8" fmla="*/ 208 w 208"/>
                  <a:gd name="T9" fmla="*/ 51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67"/>
                  <a:gd name="T17" fmla="*/ 208 w 208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67">
                    <a:moveTo>
                      <a:pt x="208" y="51"/>
                    </a:moveTo>
                    <a:cubicBezTo>
                      <a:pt x="197" y="9"/>
                      <a:pt x="197" y="9"/>
                      <a:pt x="197" y="9"/>
                    </a:cubicBezTo>
                    <a:cubicBezTo>
                      <a:pt x="160" y="7"/>
                      <a:pt x="125" y="4"/>
                      <a:pt x="91" y="0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208" y="51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05" name="Freeform 1316"/>
              <p:cNvSpPr>
                <a:spLocks noChangeArrowheads="1"/>
              </p:cNvSpPr>
              <p:nvPr/>
            </p:nvSpPr>
            <p:spPr bwMode="auto">
              <a:xfrm>
                <a:off x="838200" y="1046162"/>
                <a:ext cx="369888" cy="38100"/>
              </a:xfrm>
              <a:custGeom>
                <a:avLst/>
                <a:gdLst>
                  <a:gd name="T0" fmla="*/ 151 w 233"/>
                  <a:gd name="T1" fmla="*/ 0 h 24"/>
                  <a:gd name="T2" fmla="*/ 0 w 233"/>
                  <a:gd name="T3" fmla="*/ 12 h 24"/>
                  <a:gd name="T4" fmla="*/ 233 w 233"/>
                  <a:gd name="T5" fmla="*/ 24 h 24"/>
                  <a:gd name="T6" fmla="*/ 151 w 233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3"/>
                  <a:gd name="T13" fmla="*/ 0 h 24"/>
                  <a:gd name="T14" fmla="*/ 233 w 233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3" h="24">
                    <a:moveTo>
                      <a:pt x="151" y="0"/>
                    </a:moveTo>
                    <a:lnTo>
                      <a:pt x="0" y="12"/>
                    </a:lnTo>
                    <a:lnTo>
                      <a:pt x="233" y="2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06" name="Freeform 1317"/>
              <p:cNvSpPr>
                <a:spLocks noChangeArrowheads="1"/>
              </p:cNvSpPr>
              <p:nvPr/>
            </p:nvSpPr>
            <p:spPr bwMode="auto">
              <a:xfrm>
                <a:off x="838200" y="1065212"/>
                <a:ext cx="369888" cy="180975"/>
              </a:xfrm>
              <a:custGeom>
                <a:avLst/>
                <a:gdLst>
                  <a:gd name="T0" fmla="*/ 0 w 233"/>
                  <a:gd name="T1" fmla="*/ 0 h 114"/>
                  <a:gd name="T2" fmla="*/ 210 w 233"/>
                  <a:gd name="T3" fmla="*/ 114 h 114"/>
                  <a:gd name="T4" fmla="*/ 233 w 233"/>
                  <a:gd name="T5" fmla="*/ 12 h 114"/>
                  <a:gd name="T6" fmla="*/ 0 w 233"/>
                  <a:gd name="T7" fmla="*/ 0 h 1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3"/>
                  <a:gd name="T13" fmla="*/ 0 h 114"/>
                  <a:gd name="T14" fmla="*/ 233 w 233"/>
                  <a:gd name="T15" fmla="*/ 114 h 1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3" h="114">
                    <a:moveTo>
                      <a:pt x="0" y="0"/>
                    </a:moveTo>
                    <a:lnTo>
                      <a:pt x="210" y="114"/>
                    </a:lnTo>
                    <a:lnTo>
                      <a:pt x="23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07" name="Freeform 1318"/>
              <p:cNvSpPr>
                <a:spLocks noChangeArrowheads="1"/>
              </p:cNvSpPr>
              <p:nvPr/>
            </p:nvSpPr>
            <p:spPr bwMode="auto">
              <a:xfrm>
                <a:off x="642938" y="1065212"/>
                <a:ext cx="195263" cy="158750"/>
              </a:xfrm>
              <a:custGeom>
                <a:avLst/>
                <a:gdLst>
                  <a:gd name="T0" fmla="*/ 25 w 169"/>
                  <a:gd name="T1" fmla="*/ 45 h 138"/>
                  <a:gd name="T2" fmla="*/ 0 w 169"/>
                  <a:gd name="T3" fmla="*/ 134 h 138"/>
                  <a:gd name="T4" fmla="*/ 16 w 169"/>
                  <a:gd name="T5" fmla="*/ 138 h 138"/>
                  <a:gd name="T6" fmla="*/ 169 w 169"/>
                  <a:gd name="T7" fmla="*/ 0 h 138"/>
                  <a:gd name="T8" fmla="*/ 25 w 169"/>
                  <a:gd name="T9" fmla="*/ 45 h 1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9"/>
                  <a:gd name="T16" fmla="*/ 0 h 138"/>
                  <a:gd name="T17" fmla="*/ 169 w 169"/>
                  <a:gd name="T18" fmla="*/ 138 h 1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9" h="138">
                    <a:moveTo>
                      <a:pt x="25" y="45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5" y="135"/>
                      <a:pt x="11" y="136"/>
                      <a:pt x="16" y="138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25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08" name="Freeform 1319"/>
              <p:cNvSpPr>
                <a:spLocks noChangeArrowheads="1"/>
              </p:cNvSpPr>
              <p:nvPr/>
            </p:nvSpPr>
            <p:spPr bwMode="auto">
              <a:xfrm>
                <a:off x="635000" y="928687"/>
                <a:ext cx="203200" cy="188912"/>
              </a:xfrm>
              <a:custGeom>
                <a:avLst/>
                <a:gdLst>
                  <a:gd name="T0" fmla="*/ 23 w 128"/>
                  <a:gd name="T1" fmla="*/ 119 h 119"/>
                  <a:gd name="T2" fmla="*/ 128 w 128"/>
                  <a:gd name="T3" fmla="*/ 86 h 119"/>
                  <a:gd name="T4" fmla="*/ 0 w 128"/>
                  <a:gd name="T5" fmla="*/ 0 h 119"/>
                  <a:gd name="T6" fmla="*/ 23 w 128"/>
                  <a:gd name="T7" fmla="*/ 119 h 1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8"/>
                  <a:gd name="T13" fmla="*/ 0 h 119"/>
                  <a:gd name="T14" fmla="*/ 128 w 128"/>
                  <a:gd name="T15" fmla="*/ 119 h 1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8" h="119">
                    <a:moveTo>
                      <a:pt x="23" y="119"/>
                    </a:moveTo>
                    <a:lnTo>
                      <a:pt x="128" y="86"/>
                    </a:lnTo>
                    <a:lnTo>
                      <a:pt x="0" y="0"/>
                    </a:lnTo>
                    <a:lnTo>
                      <a:pt x="23" y="119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09" name="Freeform 1320"/>
              <p:cNvSpPr>
                <a:spLocks noChangeArrowheads="1"/>
              </p:cNvSpPr>
              <p:nvPr/>
            </p:nvSpPr>
            <p:spPr bwMode="auto">
              <a:xfrm>
                <a:off x="463550" y="1117599"/>
                <a:ext cx="207963" cy="103187"/>
              </a:xfrm>
              <a:custGeom>
                <a:avLst/>
                <a:gdLst>
                  <a:gd name="T0" fmla="*/ 0 w 181"/>
                  <a:gd name="T1" fmla="*/ 28 h 89"/>
                  <a:gd name="T2" fmla="*/ 156 w 181"/>
                  <a:gd name="T3" fmla="*/ 89 h 89"/>
                  <a:gd name="T4" fmla="*/ 181 w 181"/>
                  <a:gd name="T5" fmla="*/ 0 h 89"/>
                  <a:gd name="T6" fmla="*/ 0 w 181"/>
                  <a:gd name="T7" fmla="*/ 28 h 8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1"/>
                  <a:gd name="T13" fmla="*/ 0 h 89"/>
                  <a:gd name="T14" fmla="*/ 181 w 181"/>
                  <a:gd name="T15" fmla="*/ 89 h 8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1" h="89">
                    <a:moveTo>
                      <a:pt x="0" y="28"/>
                    </a:moveTo>
                    <a:cubicBezTo>
                      <a:pt x="41" y="51"/>
                      <a:pt x="93" y="71"/>
                      <a:pt x="156" y="89"/>
                    </a:cubicBezTo>
                    <a:cubicBezTo>
                      <a:pt x="181" y="0"/>
                      <a:pt x="181" y="0"/>
                      <a:pt x="181" y="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10" name="Freeform 1321"/>
              <p:cNvSpPr>
                <a:spLocks noChangeArrowheads="1"/>
              </p:cNvSpPr>
              <p:nvPr/>
            </p:nvSpPr>
            <p:spPr bwMode="auto">
              <a:xfrm>
                <a:off x="400050" y="928687"/>
                <a:ext cx="271463" cy="220662"/>
              </a:xfrm>
              <a:custGeom>
                <a:avLst/>
                <a:gdLst>
                  <a:gd name="T0" fmla="*/ 204 w 236"/>
                  <a:gd name="T1" fmla="*/ 0 h 191"/>
                  <a:gd name="T2" fmla="*/ 0 w 236"/>
                  <a:gd name="T3" fmla="*/ 151 h 191"/>
                  <a:gd name="T4" fmla="*/ 55 w 236"/>
                  <a:gd name="T5" fmla="*/ 191 h 191"/>
                  <a:gd name="T6" fmla="*/ 236 w 236"/>
                  <a:gd name="T7" fmla="*/ 163 h 191"/>
                  <a:gd name="T8" fmla="*/ 204 w 236"/>
                  <a:gd name="T9" fmla="*/ 0 h 1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6"/>
                  <a:gd name="T16" fmla="*/ 0 h 191"/>
                  <a:gd name="T17" fmla="*/ 236 w 236"/>
                  <a:gd name="T18" fmla="*/ 191 h 1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6" h="191">
                    <a:moveTo>
                      <a:pt x="20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4" y="165"/>
                      <a:pt x="33" y="178"/>
                      <a:pt x="55" y="191"/>
                    </a:cubicBezTo>
                    <a:cubicBezTo>
                      <a:pt x="236" y="163"/>
                      <a:pt x="236" y="163"/>
                      <a:pt x="236" y="163"/>
                    </a:cubicBez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11" name="Freeform 1322"/>
              <p:cNvSpPr>
                <a:spLocks noChangeArrowheads="1"/>
              </p:cNvSpPr>
              <p:nvPr/>
            </p:nvSpPr>
            <p:spPr bwMode="auto">
              <a:xfrm>
                <a:off x="1049338" y="1246187"/>
                <a:ext cx="220663" cy="47625"/>
              </a:xfrm>
              <a:custGeom>
                <a:avLst/>
                <a:gdLst>
                  <a:gd name="T0" fmla="*/ 0 w 191"/>
                  <a:gd name="T1" fmla="*/ 33 h 41"/>
                  <a:gd name="T2" fmla="*/ 191 w 191"/>
                  <a:gd name="T3" fmla="*/ 41 h 41"/>
                  <a:gd name="T4" fmla="*/ 105 w 191"/>
                  <a:gd name="T5" fmla="*/ 0 h 41"/>
                  <a:gd name="T6" fmla="*/ 0 w 191"/>
                  <a:gd name="T7" fmla="*/ 33 h 4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1"/>
                  <a:gd name="T13" fmla="*/ 0 h 41"/>
                  <a:gd name="T14" fmla="*/ 191 w 191"/>
                  <a:gd name="T15" fmla="*/ 41 h 4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1" h="41">
                    <a:moveTo>
                      <a:pt x="0" y="33"/>
                    </a:moveTo>
                    <a:cubicBezTo>
                      <a:pt x="61" y="38"/>
                      <a:pt x="125" y="40"/>
                      <a:pt x="191" y="41"/>
                    </a:cubicBezTo>
                    <a:cubicBezTo>
                      <a:pt x="105" y="0"/>
                      <a:pt x="105" y="0"/>
                      <a:pt x="105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12" name="Freeform 1323"/>
              <p:cNvSpPr>
                <a:spLocks noChangeArrowheads="1"/>
              </p:cNvSpPr>
              <p:nvPr/>
            </p:nvSpPr>
            <p:spPr bwMode="auto">
              <a:xfrm>
                <a:off x="1171575" y="1216024"/>
                <a:ext cx="184150" cy="77787"/>
              </a:xfrm>
              <a:custGeom>
                <a:avLst/>
                <a:gdLst>
                  <a:gd name="T0" fmla="*/ 0 w 160"/>
                  <a:gd name="T1" fmla="*/ 26 h 67"/>
                  <a:gd name="T2" fmla="*/ 86 w 160"/>
                  <a:gd name="T3" fmla="*/ 67 h 67"/>
                  <a:gd name="T4" fmla="*/ 92 w 160"/>
                  <a:gd name="T5" fmla="*/ 67 h 67"/>
                  <a:gd name="T6" fmla="*/ 136 w 160"/>
                  <a:gd name="T7" fmla="*/ 66 h 67"/>
                  <a:gd name="T8" fmla="*/ 160 w 160"/>
                  <a:gd name="T9" fmla="*/ 0 h 67"/>
                  <a:gd name="T10" fmla="*/ 0 w 160"/>
                  <a:gd name="T11" fmla="*/ 26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0"/>
                  <a:gd name="T19" fmla="*/ 0 h 67"/>
                  <a:gd name="T20" fmla="*/ 160 w 160"/>
                  <a:gd name="T21" fmla="*/ 67 h 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0" h="67">
                    <a:moveTo>
                      <a:pt x="0" y="26"/>
                    </a:moveTo>
                    <a:cubicBezTo>
                      <a:pt x="86" y="67"/>
                      <a:pt x="86" y="67"/>
                      <a:pt x="86" y="67"/>
                    </a:cubicBezTo>
                    <a:cubicBezTo>
                      <a:pt x="88" y="67"/>
                      <a:pt x="90" y="67"/>
                      <a:pt x="92" y="67"/>
                    </a:cubicBezTo>
                    <a:cubicBezTo>
                      <a:pt x="107" y="67"/>
                      <a:pt x="121" y="66"/>
                      <a:pt x="136" y="66"/>
                    </a:cubicBezTo>
                    <a:cubicBezTo>
                      <a:pt x="160" y="0"/>
                      <a:pt x="160" y="0"/>
                      <a:pt x="160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13" name="Freeform 1324"/>
              <p:cNvSpPr>
                <a:spLocks noChangeArrowheads="1"/>
              </p:cNvSpPr>
              <p:nvPr/>
            </p:nvSpPr>
            <p:spPr bwMode="auto">
              <a:xfrm>
                <a:off x="1328738" y="1216024"/>
                <a:ext cx="277813" cy="76200"/>
              </a:xfrm>
              <a:custGeom>
                <a:avLst/>
                <a:gdLst>
                  <a:gd name="T0" fmla="*/ 0 w 241"/>
                  <a:gd name="T1" fmla="*/ 66 h 66"/>
                  <a:gd name="T2" fmla="*/ 241 w 241"/>
                  <a:gd name="T3" fmla="*/ 51 h 66"/>
                  <a:gd name="T4" fmla="*/ 24 w 241"/>
                  <a:gd name="T5" fmla="*/ 0 h 66"/>
                  <a:gd name="T6" fmla="*/ 0 w 241"/>
                  <a:gd name="T7" fmla="*/ 66 h 6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1"/>
                  <a:gd name="T13" fmla="*/ 0 h 66"/>
                  <a:gd name="T14" fmla="*/ 241 w 241"/>
                  <a:gd name="T15" fmla="*/ 66 h 6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1" h="66">
                    <a:moveTo>
                      <a:pt x="0" y="66"/>
                    </a:moveTo>
                    <a:cubicBezTo>
                      <a:pt x="84" y="65"/>
                      <a:pt x="165" y="60"/>
                      <a:pt x="241" y="51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14" name="Freeform 1325"/>
              <p:cNvSpPr>
                <a:spLocks noChangeArrowheads="1"/>
              </p:cNvSpPr>
              <p:nvPr/>
            </p:nvSpPr>
            <p:spPr bwMode="auto">
              <a:xfrm>
                <a:off x="1725613" y="1117599"/>
                <a:ext cx="358775" cy="119062"/>
              </a:xfrm>
              <a:custGeom>
                <a:avLst/>
                <a:gdLst>
                  <a:gd name="T0" fmla="*/ 101 w 311"/>
                  <a:gd name="T1" fmla="*/ 104 h 104"/>
                  <a:gd name="T2" fmla="*/ 311 w 311"/>
                  <a:gd name="T3" fmla="*/ 31 h 104"/>
                  <a:gd name="T4" fmla="*/ 0 w 311"/>
                  <a:gd name="T5" fmla="*/ 0 h 104"/>
                  <a:gd name="T6" fmla="*/ 101 w 311"/>
                  <a:gd name="T7" fmla="*/ 104 h 10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1"/>
                  <a:gd name="T13" fmla="*/ 0 h 104"/>
                  <a:gd name="T14" fmla="*/ 311 w 311"/>
                  <a:gd name="T15" fmla="*/ 104 h 10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1" h="104">
                    <a:moveTo>
                      <a:pt x="101" y="104"/>
                    </a:moveTo>
                    <a:cubicBezTo>
                      <a:pt x="188" y="84"/>
                      <a:pt x="259" y="59"/>
                      <a:pt x="311" y="3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1" y="104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15" name="Freeform 1326"/>
              <p:cNvSpPr>
                <a:spLocks noChangeArrowheads="1"/>
              </p:cNvSpPr>
              <p:nvPr/>
            </p:nvSpPr>
            <p:spPr bwMode="auto">
              <a:xfrm>
                <a:off x="2085975" y="811212"/>
                <a:ext cx="106363" cy="315912"/>
              </a:xfrm>
              <a:custGeom>
                <a:avLst/>
                <a:gdLst>
                  <a:gd name="T0" fmla="*/ 0 w 91"/>
                  <a:gd name="T1" fmla="*/ 26 h 273"/>
                  <a:gd name="T2" fmla="*/ 36 w 91"/>
                  <a:gd name="T3" fmla="*/ 273 h 273"/>
                  <a:gd name="T4" fmla="*/ 91 w 91"/>
                  <a:gd name="T5" fmla="*/ 188 h 273"/>
                  <a:gd name="T6" fmla="*/ 86 w 91"/>
                  <a:gd name="T7" fmla="*/ 162 h 273"/>
                  <a:gd name="T8" fmla="*/ 86 w 91"/>
                  <a:gd name="T9" fmla="*/ 162 h 273"/>
                  <a:gd name="T10" fmla="*/ 36 w 91"/>
                  <a:gd name="T11" fmla="*/ 33 h 273"/>
                  <a:gd name="T12" fmla="*/ 14 w 91"/>
                  <a:gd name="T13" fmla="*/ 0 h 273"/>
                  <a:gd name="T14" fmla="*/ 0 w 91"/>
                  <a:gd name="T15" fmla="*/ 26 h 2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1"/>
                  <a:gd name="T25" fmla="*/ 0 h 273"/>
                  <a:gd name="T26" fmla="*/ 91 w 91"/>
                  <a:gd name="T27" fmla="*/ 273 h 27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1" h="273">
                    <a:moveTo>
                      <a:pt x="0" y="26"/>
                    </a:moveTo>
                    <a:cubicBezTo>
                      <a:pt x="36" y="273"/>
                      <a:pt x="36" y="273"/>
                      <a:pt x="36" y="273"/>
                    </a:cubicBezTo>
                    <a:cubicBezTo>
                      <a:pt x="71" y="247"/>
                      <a:pt x="91" y="218"/>
                      <a:pt x="91" y="188"/>
                    </a:cubicBezTo>
                    <a:cubicBezTo>
                      <a:pt x="91" y="179"/>
                      <a:pt x="89" y="171"/>
                      <a:pt x="86" y="162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9"/>
                      <a:pt x="7" y="18"/>
                      <a:pt x="0" y="26"/>
                    </a:cubicBez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16" name="Freeform 1327"/>
              <p:cNvSpPr>
                <a:spLocks noChangeArrowheads="1"/>
              </p:cNvSpPr>
              <p:nvPr/>
            </p:nvSpPr>
            <p:spPr bwMode="auto">
              <a:xfrm>
                <a:off x="1725613" y="841374"/>
                <a:ext cx="403225" cy="311150"/>
              </a:xfrm>
              <a:custGeom>
                <a:avLst/>
                <a:gdLst>
                  <a:gd name="T0" fmla="*/ 269 w 349"/>
                  <a:gd name="T1" fmla="*/ 34 h 270"/>
                  <a:gd name="T2" fmla="*/ 165 w 349"/>
                  <a:gd name="T3" fmla="*/ 77 h 270"/>
                  <a:gd name="T4" fmla="*/ 0 w 349"/>
                  <a:gd name="T5" fmla="*/ 239 h 270"/>
                  <a:gd name="T6" fmla="*/ 311 w 349"/>
                  <a:gd name="T7" fmla="*/ 270 h 270"/>
                  <a:gd name="T8" fmla="*/ 349 w 349"/>
                  <a:gd name="T9" fmla="*/ 247 h 270"/>
                  <a:gd name="T10" fmla="*/ 313 w 349"/>
                  <a:gd name="T11" fmla="*/ 0 h 270"/>
                  <a:gd name="T12" fmla="*/ 269 w 349"/>
                  <a:gd name="T13" fmla="*/ 34 h 27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49"/>
                  <a:gd name="T22" fmla="*/ 0 h 270"/>
                  <a:gd name="T23" fmla="*/ 349 w 349"/>
                  <a:gd name="T24" fmla="*/ 270 h 27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49" h="270">
                    <a:moveTo>
                      <a:pt x="269" y="34"/>
                    </a:moveTo>
                    <a:cubicBezTo>
                      <a:pt x="242" y="50"/>
                      <a:pt x="207" y="64"/>
                      <a:pt x="165" y="7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311" y="270"/>
                      <a:pt x="311" y="270"/>
                      <a:pt x="311" y="270"/>
                    </a:cubicBezTo>
                    <a:cubicBezTo>
                      <a:pt x="325" y="262"/>
                      <a:pt x="338" y="255"/>
                      <a:pt x="349" y="247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303" y="12"/>
                      <a:pt x="288" y="23"/>
                      <a:pt x="269" y="34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17" name="Rectangle 1328"/>
              <p:cNvSpPr>
                <a:spLocks noChangeArrowheads="1"/>
              </p:cNvSpPr>
              <p:nvPr/>
            </p:nvSpPr>
            <p:spPr bwMode="auto">
              <a:xfrm>
                <a:off x="635000" y="928687"/>
                <a:ext cx="1588" cy="1587"/>
              </a:xfrm>
              <a:prstGeom prst="rect">
                <a:avLst/>
              </a:pr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18" name="Freeform 1329"/>
              <p:cNvSpPr>
                <a:spLocks noChangeArrowheads="1"/>
              </p:cNvSpPr>
              <p:nvPr/>
            </p:nvSpPr>
            <p:spPr bwMode="auto">
              <a:xfrm>
                <a:off x="635000" y="928687"/>
                <a:ext cx="1588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19" name="Freeform 1330"/>
              <p:cNvSpPr>
                <a:spLocks noChangeArrowheads="1"/>
              </p:cNvSpPr>
              <p:nvPr/>
            </p:nvSpPr>
            <p:spPr bwMode="auto">
              <a:xfrm>
                <a:off x="1244600" y="1065212"/>
                <a:ext cx="369888" cy="150812"/>
              </a:xfrm>
              <a:custGeom>
                <a:avLst/>
                <a:gdLst>
                  <a:gd name="T0" fmla="*/ 0 w 233"/>
                  <a:gd name="T1" fmla="*/ 0 h 95"/>
                  <a:gd name="T2" fmla="*/ 70 w 233"/>
                  <a:gd name="T3" fmla="*/ 95 h 95"/>
                  <a:gd name="T4" fmla="*/ 233 w 233"/>
                  <a:gd name="T5" fmla="*/ 13 h 95"/>
                  <a:gd name="T6" fmla="*/ 0 w 233"/>
                  <a:gd name="T7" fmla="*/ 0 h 9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3"/>
                  <a:gd name="T13" fmla="*/ 0 h 95"/>
                  <a:gd name="T14" fmla="*/ 233 w 233"/>
                  <a:gd name="T15" fmla="*/ 95 h 9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3" h="95">
                    <a:moveTo>
                      <a:pt x="0" y="0"/>
                    </a:moveTo>
                    <a:lnTo>
                      <a:pt x="70" y="95"/>
                    </a:lnTo>
                    <a:lnTo>
                      <a:pt x="23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20" name="Freeform 1331"/>
              <p:cNvSpPr>
                <a:spLocks noChangeArrowheads="1"/>
              </p:cNvSpPr>
              <p:nvPr/>
            </p:nvSpPr>
            <p:spPr bwMode="auto">
              <a:xfrm>
                <a:off x="1244600" y="1003299"/>
                <a:ext cx="369888" cy="82550"/>
              </a:xfrm>
              <a:custGeom>
                <a:avLst/>
                <a:gdLst>
                  <a:gd name="T0" fmla="*/ 320 w 320"/>
                  <a:gd name="T1" fmla="*/ 72 h 72"/>
                  <a:gd name="T2" fmla="*/ 148 w 320"/>
                  <a:gd name="T3" fmla="*/ 0 h 72"/>
                  <a:gd name="T4" fmla="*/ 67 w 320"/>
                  <a:gd name="T5" fmla="*/ 2 h 72"/>
                  <a:gd name="T6" fmla="*/ 0 w 320"/>
                  <a:gd name="T7" fmla="*/ 54 h 72"/>
                  <a:gd name="T8" fmla="*/ 320 w 320"/>
                  <a:gd name="T9" fmla="*/ 72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0"/>
                  <a:gd name="T16" fmla="*/ 0 h 72"/>
                  <a:gd name="T17" fmla="*/ 320 w 320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0" h="72">
                    <a:moveTo>
                      <a:pt x="320" y="72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21" y="1"/>
                      <a:pt x="94" y="1"/>
                      <a:pt x="67" y="2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320" y="72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21" name="Freeform 1332"/>
              <p:cNvSpPr>
                <a:spLocks noChangeArrowheads="1"/>
              </p:cNvSpPr>
              <p:nvPr/>
            </p:nvSpPr>
            <p:spPr bwMode="auto">
              <a:xfrm>
                <a:off x="1355725" y="1085849"/>
                <a:ext cx="369888" cy="130175"/>
              </a:xfrm>
              <a:custGeom>
                <a:avLst/>
                <a:gdLst>
                  <a:gd name="T0" fmla="*/ 0 w 233"/>
                  <a:gd name="T1" fmla="*/ 82 h 82"/>
                  <a:gd name="T2" fmla="*/ 233 w 233"/>
                  <a:gd name="T3" fmla="*/ 20 h 82"/>
                  <a:gd name="T4" fmla="*/ 163 w 233"/>
                  <a:gd name="T5" fmla="*/ 0 h 82"/>
                  <a:gd name="T6" fmla="*/ 0 w 233"/>
                  <a:gd name="T7" fmla="*/ 82 h 8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3"/>
                  <a:gd name="T13" fmla="*/ 0 h 82"/>
                  <a:gd name="T14" fmla="*/ 233 w 233"/>
                  <a:gd name="T15" fmla="*/ 82 h 8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3" h="82">
                    <a:moveTo>
                      <a:pt x="0" y="82"/>
                    </a:moveTo>
                    <a:lnTo>
                      <a:pt x="233" y="20"/>
                    </a:lnTo>
                    <a:lnTo>
                      <a:pt x="16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22" name="Freeform 1333"/>
              <p:cNvSpPr>
                <a:spLocks noChangeArrowheads="1"/>
              </p:cNvSpPr>
              <p:nvPr/>
            </p:nvSpPr>
            <p:spPr bwMode="auto">
              <a:xfrm>
                <a:off x="1416050" y="985837"/>
                <a:ext cx="206375" cy="100012"/>
              </a:xfrm>
              <a:custGeom>
                <a:avLst/>
                <a:gdLst>
                  <a:gd name="T0" fmla="*/ 179 w 179"/>
                  <a:gd name="T1" fmla="*/ 0 h 86"/>
                  <a:gd name="T2" fmla="*/ 0 w 179"/>
                  <a:gd name="T3" fmla="*/ 14 h 86"/>
                  <a:gd name="T4" fmla="*/ 172 w 179"/>
                  <a:gd name="T5" fmla="*/ 86 h 86"/>
                  <a:gd name="T6" fmla="*/ 179 w 179"/>
                  <a:gd name="T7" fmla="*/ 0 h 8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9"/>
                  <a:gd name="T13" fmla="*/ 0 h 86"/>
                  <a:gd name="T14" fmla="*/ 179 w 179"/>
                  <a:gd name="T15" fmla="*/ 86 h 8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9" h="86">
                    <a:moveTo>
                      <a:pt x="179" y="0"/>
                    </a:moveTo>
                    <a:cubicBezTo>
                      <a:pt x="123" y="6"/>
                      <a:pt x="63" y="11"/>
                      <a:pt x="0" y="14"/>
                    </a:cubicBezTo>
                    <a:cubicBezTo>
                      <a:pt x="172" y="86"/>
                      <a:pt x="172" y="86"/>
                      <a:pt x="172" y="86"/>
                    </a:cubicBez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23" name="Freeform 1334"/>
              <p:cNvSpPr>
                <a:spLocks noChangeArrowheads="1"/>
              </p:cNvSpPr>
              <p:nvPr/>
            </p:nvSpPr>
            <p:spPr bwMode="auto">
              <a:xfrm>
                <a:off x="1614488" y="957262"/>
                <a:ext cx="188913" cy="128587"/>
              </a:xfrm>
              <a:custGeom>
                <a:avLst/>
                <a:gdLst>
                  <a:gd name="T0" fmla="*/ 163 w 163"/>
                  <a:gd name="T1" fmla="*/ 0 h 111"/>
                  <a:gd name="T2" fmla="*/ 7 w 163"/>
                  <a:gd name="T3" fmla="*/ 25 h 111"/>
                  <a:gd name="T4" fmla="*/ 0 w 163"/>
                  <a:gd name="T5" fmla="*/ 111 h 111"/>
                  <a:gd name="T6" fmla="*/ 163 w 163"/>
                  <a:gd name="T7" fmla="*/ 0 h 1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3"/>
                  <a:gd name="T13" fmla="*/ 0 h 111"/>
                  <a:gd name="T14" fmla="*/ 163 w 163"/>
                  <a:gd name="T15" fmla="*/ 111 h 1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3" h="111">
                    <a:moveTo>
                      <a:pt x="163" y="0"/>
                    </a:moveTo>
                    <a:cubicBezTo>
                      <a:pt x="116" y="10"/>
                      <a:pt x="63" y="18"/>
                      <a:pt x="7" y="25"/>
                    </a:cubicBezTo>
                    <a:cubicBezTo>
                      <a:pt x="0" y="111"/>
                      <a:pt x="0" y="111"/>
                      <a:pt x="0" y="111"/>
                    </a:cubicBez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24" name="Freeform 1335"/>
              <p:cNvSpPr>
                <a:spLocks noChangeArrowheads="1"/>
              </p:cNvSpPr>
              <p:nvPr/>
            </p:nvSpPr>
            <p:spPr bwMode="auto">
              <a:xfrm>
                <a:off x="1614488" y="930274"/>
                <a:ext cx="301625" cy="187325"/>
              </a:xfrm>
              <a:custGeom>
                <a:avLst/>
                <a:gdLst>
                  <a:gd name="T0" fmla="*/ 96 w 261"/>
                  <a:gd name="T1" fmla="*/ 162 h 162"/>
                  <a:gd name="T2" fmla="*/ 261 w 261"/>
                  <a:gd name="T3" fmla="*/ 0 h 162"/>
                  <a:gd name="T4" fmla="*/ 163 w 261"/>
                  <a:gd name="T5" fmla="*/ 24 h 162"/>
                  <a:gd name="T6" fmla="*/ 0 w 261"/>
                  <a:gd name="T7" fmla="*/ 135 h 162"/>
                  <a:gd name="T8" fmla="*/ 96 w 261"/>
                  <a:gd name="T9" fmla="*/ 162 h 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1"/>
                  <a:gd name="T16" fmla="*/ 0 h 162"/>
                  <a:gd name="T17" fmla="*/ 261 w 261"/>
                  <a:gd name="T18" fmla="*/ 162 h 1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1" h="162">
                    <a:moveTo>
                      <a:pt x="96" y="162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32" y="9"/>
                      <a:pt x="199" y="17"/>
                      <a:pt x="163" y="24"/>
                    </a:cubicBezTo>
                    <a:cubicBezTo>
                      <a:pt x="0" y="135"/>
                      <a:pt x="0" y="135"/>
                      <a:pt x="0" y="135"/>
                    </a:cubicBezTo>
                    <a:lnTo>
                      <a:pt x="96" y="1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25" name="Freeform 1336"/>
              <p:cNvSpPr>
                <a:spLocks noChangeArrowheads="1"/>
              </p:cNvSpPr>
              <p:nvPr/>
            </p:nvSpPr>
            <p:spPr bwMode="auto">
              <a:xfrm>
                <a:off x="2100263" y="777874"/>
                <a:ext cx="28575" cy="71437"/>
              </a:xfrm>
              <a:custGeom>
                <a:avLst/>
                <a:gdLst>
                  <a:gd name="T0" fmla="*/ 4 w 24"/>
                  <a:gd name="T1" fmla="*/ 18 h 62"/>
                  <a:gd name="T2" fmla="*/ 2 w 24"/>
                  <a:gd name="T3" fmla="*/ 29 h 62"/>
                  <a:gd name="T4" fmla="*/ 24 w 24"/>
                  <a:gd name="T5" fmla="*/ 62 h 62"/>
                  <a:gd name="T6" fmla="*/ 0 w 24"/>
                  <a:gd name="T7" fmla="*/ 0 h 62"/>
                  <a:gd name="T8" fmla="*/ 4 w 24"/>
                  <a:gd name="T9" fmla="*/ 18 h 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62"/>
                  <a:gd name="T17" fmla="*/ 24 w 24"/>
                  <a:gd name="T18" fmla="*/ 62 h 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62">
                    <a:moveTo>
                      <a:pt x="4" y="18"/>
                    </a:moveTo>
                    <a:cubicBezTo>
                      <a:pt x="4" y="21"/>
                      <a:pt x="3" y="25"/>
                      <a:pt x="2" y="2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4" y="12"/>
                      <a:pt x="4" y="18"/>
                    </a:cubicBez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</p:grpSp>
        <p:sp>
          <p:nvSpPr>
            <p:cNvPr id="3126" name="Freeform 60"/>
            <p:cNvSpPr>
              <a:spLocks noChangeArrowheads="1"/>
            </p:cNvSpPr>
            <p:nvPr/>
          </p:nvSpPr>
          <p:spPr bwMode="auto">
            <a:xfrm flipH="1">
              <a:off x="825619" y="0"/>
              <a:ext cx="872836" cy="871978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128 h 128"/>
                <a:gd name="T8" fmla="*/ 128 w 128"/>
                <a:gd name="T9" fmla="*/ 64 h 128"/>
                <a:gd name="T10" fmla="*/ 64 w 128"/>
                <a:gd name="T11" fmla="*/ 0 h 1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8"/>
                <a:gd name="T19" fmla="*/ 0 h 128"/>
                <a:gd name="T20" fmla="*/ 128 w 128"/>
                <a:gd name="T21" fmla="*/ 128 h 1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8" y="29"/>
                    <a:pt x="100" y="0"/>
                    <a:pt x="64" y="0"/>
                  </a:cubicBezTo>
                  <a:close/>
                </a:path>
              </a:pathLst>
            </a:custGeom>
            <a:solidFill>
              <a:srgbClr val="2892C6"/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3127" name="矩形 5"/>
            <p:cNvSpPr>
              <a:spLocks noChangeArrowheads="1"/>
            </p:cNvSpPr>
            <p:nvPr/>
          </p:nvSpPr>
          <p:spPr bwMode="auto">
            <a:xfrm>
              <a:off x="738461" y="148797"/>
              <a:ext cx="97323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布衣公子</a:t>
              </a:r>
            </a:p>
            <a:p>
              <a:pPr algn="ctr"/>
              <a:r>
                <a:rPr lang="zh-CN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作品</a:t>
              </a:r>
            </a:p>
          </p:txBody>
        </p:sp>
      </p:grpSp>
      <p:sp>
        <p:nvSpPr>
          <p:cNvPr id="3128" name="任意多边形 56"/>
          <p:cNvSpPr>
            <a:spLocks noChangeArrowheads="1"/>
          </p:cNvSpPr>
          <p:nvPr/>
        </p:nvSpPr>
        <p:spPr bwMode="auto">
          <a:xfrm>
            <a:off x="441325" y="4648200"/>
            <a:ext cx="8558213" cy="1411288"/>
          </a:xfrm>
          <a:custGeom>
            <a:avLst/>
            <a:gdLst>
              <a:gd name="T0" fmla="*/ 0 w 8558324"/>
              <a:gd name="T1" fmla="*/ 0 h 1410184"/>
              <a:gd name="T2" fmla="*/ 8558324 w 8558324"/>
              <a:gd name="T3" fmla="*/ 1410184 h 1410184"/>
            </a:gdLst>
            <a:ahLst/>
            <a:cxnLst/>
            <a:rect l="T0" t="T1" r="T2" b="T3"/>
            <a:pathLst>
              <a:path w="8558324" h="1410184">
                <a:moveTo>
                  <a:pt x="3292302" y="882067"/>
                </a:moveTo>
                <a:lnTo>
                  <a:pt x="3292302" y="1073088"/>
                </a:lnTo>
                <a:cubicBezTo>
                  <a:pt x="3385939" y="1024396"/>
                  <a:pt x="3432758" y="968214"/>
                  <a:pt x="3432758" y="904540"/>
                </a:cubicBezTo>
                <a:lnTo>
                  <a:pt x="3719290" y="904540"/>
                </a:lnTo>
                <a:cubicBezTo>
                  <a:pt x="3719290" y="956977"/>
                  <a:pt x="3711799" y="992559"/>
                  <a:pt x="3696817" y="1011287"/>
                </a:cubicBezTo>
                <a:cubicBezTo>
                  <a:pt x="3708053" y="1015033"/>
                  <a:pt x="3723036" y="1018778"/>
                  <a:pt x="3741763" y="1022524"/>
                </a:cubicBezTo>
                <a:cubicBezTo>
                  <a:pt x="3786709" y="1041251"/>
                  <a:pt x="3824164" y="1052488"/>
                  <a:pt x="3854128" y="1056233"/>
                </a:cubicBezTo>
                <a:lnTo>
                  <a:pt x="3854128" y="882067"/>
                </a:lnTo>
                <a:close/>
                <a:moveTo>
                  <a:pt x="6311019" y="825884"/>
                </a:moveTo>
                <a:lnTo>
                  <a:pt x="6507659" y="887685"/>
                </a:lnTo>
                <a:lnTo>
                  <a:pt x="6468331" y="1044997"/>
                </a:lnTo>
                <a:cubicBezTo>
                  <a:pt x="6475822" y="1048742"/>
                  <a:pt x="6485186" y="1052488"/>
                  <a:pt x="6496422" y="1056233"/>
                </a:cubicBezTo>
                <a:cubicBezTo>
                  <a:pt x="6522641" y="1067470"/>
                  <a:pt x="6541368" y="1074961"/>
                  <a:pt x="6552605" y="1078706"/>
                </a:cubicBezTo>
                <a:lnTo>
                  <a:pt x="6552605" y="825884"/>
                </a:lnTo>
                <a:close/>
                <a:moveTo>
                  <a:pt x="6266073" y="825884"/>
                </a:moveTo>
                <a:lnTo>
                  <a:pt x="6266073" y="842739"/>
                </a:lnTo>
                <a:cubicBezTo>
                  <a:pt x="6224873" y="846485"/>
                  <a:pt x="6189291" y="853976"/>
                  <a:pt x="6159326" y="865212"/>
                </a:cubicBezTo>
                <a:lnTo>
                  <a:pt x="6159326" y="1123652"/>
                </a:lnTo>
                <a:cubicBezTo>
                  <a:pt x="6237982" y="1003796"/>
                  <a:pt x="6282928" y="904540"/>
                  <a:pt x="6294165" y="825884"/>
                </a:cubicBezTo>
                <a:close/>
                <a:moveTo>
                  <a:pt x="4876652" y="707901"/>
                </a:moveTo>
                <a:cubicBezTo>
                  <a:pt x="4861670" y="745356"/>
                  <a:pt x="4827960" y="803411"/>
                  <a:pt x="4775523" y="882067"/>
                </a:cubicBezTo>
                <a:lnTo>
                  <a:pt x="4876652" y="882067"/>
                </a:lnTo>
                <a:close/>
                <a:moveTo>
                  <a:pt x="5135092" y="696664"/>
                </a:moveTo>
                <a:lnTo>
                  <a:pt x="5135092" y="882067"/>
                </a:lnTo>
                <a:lnTo>
                  <a:pt x="5247457" y="882067"/>
                </a:lnTo>
                <a:cubicBezTo>
                  <a:pt x="5228729" y="863339"/>
                  <a:pt x="5191274" y="801539"/>
                  <a:pt x="5135092" y="696664"/>
                </a:cubicBezTo>
                <a:close/>
                <a:moveTo>
                  <a:pt x="3685580" y="556208"/>
                </a:moveTo>
                <a:cubicBezTo>
                  <a:pt x="3644380" y="604899"/>
                  <a:pt x="3595688" y="644227"/>
                  <a:pt x="3539505" y="674191"/>
                </a:cubicBezTo>
                <a:lnTo>
                  <a:pt x="3837273" y="674191"/>
                </a:lnTo>
                <a:cubicBezTo>
                  <a:pt x="3792327" y="651718"/>
                  <a:pt x="3741763" y="612391"/>
                  <a:pt x="3685580" y="556208"/>
                </a:cubicBezTo>
                <a:close/>
                <a:moveTo>
                  <a:pt x="2500127" y="522498"/>
                </a:moveTo>
                <a:lnTo>
                  <a:pt x="2500127" y="578681"/>
                </a:lnTo>
                <a:lnTo>
                  <a:pt x="2556310" y="578681"/>
                </a:lnTo>
                <a:lnTo>
                  <a:pt x="2556310" y="522498"/>
                </a:lnTo>
                <a:close/>
                <a:moveTo>
                  <a:pt x="2196741" y="522498"/>
                </a:moveTo>
                <a:lnTo>
                  <a:pt x="2196741" y="578681"/>
                </a:lnTo>
                <a:lnTo>
                  <a:pt x="2252923" y="578681"/>
                </a:lnTo>
                <a:lnTo>
                  <a:pt x="2252923" y="522498"/>
                </a:lnTo>
                <a:close/>
                <a:moveTo>
                  <a:pt x="101129" y="471934"/>
                </a:moveTo>
                <a:lnTo>
                  <a:pt x="342714" y="550590"/>
                </a:lnTo>
                <a:cubicBezTo>
                  <a:pt x="327732" y="846485"/>
                  <a:pt x="292150" y="1065597"/>
                  <a:pt x="235967" y="1207926"/>
                </a:cubicBezTo>
                <a:lnTo>
                  <a:pt x="0" y="1084324"/>
                </a:lnTo>
                <a:cubicBezTo>
                  <a:pt x="59929" y="859594"/>
                  <a:pt x="93638" y="655464"/>
                  <a:pt x="101129" y="471934"/>
                </a:cubicBezTo>
                <a:close/>
                <a:moveTo>
                  <a:pt x="6546986" y="370805"/>
                </a:moveTo>
                <a:lnTo>
                  <a:pt x="6546986" y="410133"/>
                </a:lnTo>
                <a:lnTo>
                  <a:pt x="6799808" y="410133"/>
                </a:lnTo>
                <a:lnTo>
                  <a:pt x="6799808" y="370805"/>
                </a:lnTo>
                <a:close/>
                <a:moveTo>
                  <a:pt x="376424" y="365187"/>
                </a:moveTo>
                <a:lnTo>
                  <a:pt x="657337" y="365187"/>
                </a:lnTo>
                <a:lnTo>
                  <a:pt x="657337" y="960723"/>
                </a:lnTo>
                <a:cubicBezTo>
                  <a:pt x="653592" y="1061851"/>
                  <a:pt x="670446" y="1104925"/>
                  <a:pt x="707901" y="1089943"/>
                </a:cubicBezTo>
                <a:cubicBezTo>
                  <a:pt x="771575" y="1108670"/>
                  <a:pt x="803412" y="1009414"/>
                  <a:pt x="803412" y="792175"/>
                </a:cubicBezTo>
                <a:lnTo>
                  <a:pt x="1067470" y="893304"/>
                </a:lnTo>
                <a:cubicBezTo>
                  <a:pt x="1015033" y="762211"/>
                  <a:pt x="953232" y="646100"/>
                  <a:pt x="882067" y="544971"/>
                </a:cubicBezTo>
                <a:lnTo>
                  <a:pt x="1118034" y="421370"/>
                </a:lnTo>
                <a:cubicBezTo>
                  <a:pt x="1211672" y="522498"/>
                  <a:pt x="1303437" y="721010"/>
                  <a:pt x="1393329" y="1016905"/>
                </a:cubicBezTo>
                <a:lnTo>
                  <a:pt x="1146126" y="1157362"/>
                </a:lnTo>
                <a:cubicBezTo>
                  <a:pt x="1123653" y="1052488"/>
                  <a:pt x="1103052" y="979450"/>
                  <a:pt x="1084325" y="938250"/>
                </a:cubicBezTo>
                <a:cubicBezTo>
                  <a:pt x="1061852" y="1226654"/>
                  <a:pt x="956978" y="1370856"/>
                  <a:pt x="769702" y="1370856"/>
                </a:cubicBezTo>
                <a:lnTo>
                  <a:pt x="618009" y="1370856"/>
                </a:lnTo>
                <a:cubicBezTo>
                  <a:pt x="468189" y="1363365"/>
                  <a:pt x="387660" y="1294073"/>
                  <a:pt x="376424" y="1162980"/>
                </a:cubicBezTo>
                <a:close/>
                <a:moveTo>
                  <a:pt x="3511414" y="342714"/>
                </a:moveTo>
                <a:cubicBezTo>
                  <a:pt x="3507668" y="346459"/>
                  <a:pt x="3502051" y="352078"/>
                  <a:pt x="3494559" y="359569"/>
                </a:cubicBezTo>
                <a:cubicBezTo>
                  <a:pt x="3430886" y="415751"/>
                  <a:pt x="3384067" y="453206"/>
                  <a:pt x="3354103" y="471934"/>
                </a:cubicBezTo>
                <a:lnTo>
                  <a:pt x="3281066" y="387660"/>
                </a:lnTo>
                <a:lnTo>
                  <a:pt x="3326011" y="539353"/>
                </a:lnTo>
                <a:cubicBezTo>
                  <a:pt x="3442122" y="483170"/>
                  <a:pt x="3520778" y="417624"/>
                  <a:pt x="3561978" y="342714"/>
                </a:cubicBezTo>
                <a:close/>
                <a:moveTo>
                  <a:pt x="2500127" y="258440"/>
                </a:moveTo>
                <a:lnTo>
                  <a:pt x="2500127" y="314623"/>
                </a:lnTo>
                <a:lnTo>
                  <a:pt x="2556310" y="314623"/>
                </a:lnTo>
                <a:lnTo>
                  <a:pt x="2556310" y="258440"/>
                </a:lnTo>
                <a:close/>
                <a:moveTo>
                  <a:pt x="2196741" y="258440"/>
                </a:moveTo>
                <a:lnTo>
                  <a:pt x="2196741" y="314623"/>
                </a:lnTo>
                <a:lnTo>
                  <a:pt x="2252923" y="314623"/>
                </a:lnTo>
                <a:lnTo>
                  <a:pt x="2252923" y="258440"/>
                </a:lnTo>
                <a:close/>
                <a:moveTo>
                  <a:pt x="6546986" y="191021"/>
                </a:moveTo>
                <a:lnTo>
                  <a:pt x="6546986" y="230349"/>
                </a:lnTo>
                <a:lnTo>
                  <a:pt x="6799808" y="230349"/>
                </a:lnTo>
                <a:lnTo>
                  <a:pt x="6799808" y="191021"/>
                </a:lnTo>
                <a:close/>
                <a:moveTo>
                  <a:pt x="6277310" y="33710"/>
                </a:moveTo>
                <a:lnTo>
                  <a:pt x="7052630" y="33710"/>
                </a:lnTo>
                <a:lnTo>
                  <a:pt x="7052630" y="556208"/>
                </a:lnTo>
                <a:lnTo>
                  <a:pt x="6277310" y="556208"/>
                </a:lnTo>
                <a:close/>
                <a:moveTo>
                  <a:pt x="1972010" y="22473"/>
                </a:moveTo>
                <a:lnTo>
                  <a:pt x="2786658" y="22473"/>
                </a:lnTo>
                <a:lnTo>
                  <a:pt x="2786658" y="803411"/>
                </a:lnTo>
                <a:lnTo>
                  <a:pt x="2500127" y="803411"/>
                </a:lnTo>
                <a:lnTo>
                  <a:pt x="2500127" y="848357"/>
                </a:lnTo>
                <a:lnTo>
                  <a:pt x="2775422" y="848357"/>
                </a:lnTo>
                <a:lnTo>
                  <a:pt x="2775422" y="1078706"/>
                </a:lnTo>
                <a:lnTo>
                  <a:pt x="2500127" y="1078706"/>
                </a:lnTo>
                <a:lnTo>
                  <a:pt x="2500127" y="1118034"/>
                </a:lnTo>
                <a:lnTo>
                  <a:pt x="2820368" y="1118034"/>
                </a:lnTo>
                <a:lnTo>
                  <a:pt x="2820368" y="1354001"/>
                </a:lnTo>
                <a:lnTo>
                  <a:pt x="1915828" y="1354001"/>
                </a:lnTo>
                <a:lnTo>
                  <a:pt x="1915828" y="1207926"/>
                </a:lnTo>
                <a:cubicBezTo>
                  <a:pt x="1818445" y="1230399"/>
                  <a:pt x="1709825" y="1258491"/>
                  <a:pt x="1589969" y="1292200"/>
                </a:cubicBezTo>
                <a:cubicBezTo>
                  <a:pt x="1522549" y="1310928"/>
                  <a:pt x="1486967" y="1320291"/>
                  <a:pt x="1483222" y="1320291"/>
                </a:cubicBezTo>
                <a:lnTo>
                  <a:pt x="1449512" y="1073088"/>
                </a:lnTo>
                <a:cubicBezTo>
                  <a:pt x="1445767" y="1061851"/>
                  <a:pt x="1488840" y="1052488"/>
                  <a:pt x="1578732" y="1044997"/>
                </a:cubicBezTo>
                <a:lnTo>
                  <a:pt x="1578732" y="786557"/>
                </a:lnTo>
                <a:lnTo>
                  <a:pt x="1460749" y="786557"/>
                </a:lnTo>
                <a:lnTo>
                  <a:pt x="1460749" y="522498"/>
                </a:lnTo>
                <a:lnTo>
                  <a:pt x="1578732" y="522498"/>
                </a:lnTo>
                <a:lnTo>
                  <a:pt x="1578732" y="309004"/>
                </a:lnTo>
                <a:lnTo>
                  <a:pt x="1455130" y="309004"/>
                </a:lnTo>
                <a:lnTo>
                  <a:pt x="1455130" y="44946"/>
                </a:lnTo>
                <a:lnTo>
                  <a:pt x="1932682" y="44946"/>
                </a:lnTo>
                <a:lnTo>
                  <a:pt x="1932682" y="309004"/>
                </a:lnTo>
                <a:lnTo>
                  <a:pt x="1837172" y="309004"/>
                </a:lnTo>
                <a:lnTo>
                  <a:pt x="1837172" y="522498"/>
                </a:lnTo>
                <a:lnTo>
                  <a:pt x="1932682" y="522498"/>
                </a:lnTo>
                <a:lnTo>
                  <a:pt x="1932682" y="786557"/>
                </a:lnTo>
                <a:lnTo>
                  <a:pt x="1837172" y="786557"/>
                </a:lnTo>
                <a:lnTo>
                  <a:pt x="1837172" y="983196"/>
                </a:lnTo>
                <a:cubicBezTo>
                  <a:pt x="1844663" y="979450"/>
                  <a:pt x="1855900" y="975705"/>
                  <a:pt x="1870882" y="971959"/>
                </a:cubicBezTo>
                <a:cubicBezTo>
                  <a:pt x="1930810" y="953232"/>
                  <a:pt x="1958901" y="947613"/>
                  <a:pt x="1955155" y="955104"/>
                </a:cubicBezTo>
                <a:lnTo>
                  <a:pt x="1955155" y="1118034"/>
                </a:lnTo>
                <a:lnTo>
                  <a:pt x="2252923" y="1118034"/>
                </a:lnTo>
                <a:lnTo>
                  <a:pt x="2252923" y="1078706"/>
                </a:lnTo>
                <a:lnTo>
                  <a:pt x="1983247" y="1078706"/>
                </a:lnTo>
                <a:lnTo>
                  <a:pt x="1983247" y="848357"/>
                </a:lnTo>
                <a:lnTo>
                  <a:pt x="2252923" y="848357"/>
                </a:lnTo>
                <a:lnTo>
                  <a:pt x="2252923" y="803411"/>
                </a:lnTo>
                <a:lnTo>
                  <a:pt x="1972010" y="803411"/>
                </a:lnTo>
                <a:close/>
                <a:moveTo>
                  <a:pt x="5906505" y="16855"/>
                </a:moveTo>
                <a:lnTo>
                  <a:pt x="6159326" y="16855"/>
                </a:lnTo>
                <a:lnTo>
                  <a:pt x="6159326" y="258440"/>
                </a:lnTo>
                <a:lnTo>
                  <a:pt x="6243600" y="258440"/>
                </a:lnTo>
                <a:lnTo>
                  <a:pt x="6243600" y="505644"/>
                </a:lnTo>
                <a:lnTo>
                  <a:pt x="6159326" y="505644"/>
                </a:lnTo>
                <a:lnTo>
                  <a:pt x="6159326" y="651718"/>
                </a:lnTo>
                <a:lnTo>
                  <a:pt x="6260455" y="629245"/>
                </a:lnTo>
                <a:lnTo>
                  <a:pt x="6260455" y="595536"/>
                </a:lnTo>
                <a:lnTo>
                  <a:pt x="7114431" y="595536"/>
                </a:lnTo>
                <a:lnTo>
                  <a:pt x="7114431" y="825884"/>
                </a:lnTo>
                <a:lnTo>
                  <a:pt x="6794190" y="825884"/>
                </a:lnTo>
                <a:lnTo>
                  <a:pt x="6794190" y="865212"/>
                </a:lnTo>
                <a:lnTo>
                  <a:pt x="7063867" y="865212"/>
                </a:lnTo>
                <a:lnTo>
                  <a:pt x="7063867" y="1061851"/>
                </a:lnTo>
                <a:lnTo>
                  <a:pt x="6794190" y="1061851"/>
                </a:lnTo>
                <a:lnTo>
                  <a:pt x="6794190" y="1123652"/>
                </a:lnTo>
                <a:cubicBezTo>
                  <a:pt x="6846627" y="1127398"/>
                  <a:pt x="6960865" y="1125525"/>
                  <a:pt x="7136904" y="1118034"/>
                </a:cubicBezTo>
                <a:lnTo>
                  <a:pt x="7086340" y="1359619"/>
                </a:lnTo>
                <a:cubicBezTo>
                  <a:pt x="6880336" y="1367110"/>
                  <a:pt x="6730517" y="1361492"/>
                  <a:pt x="6636879" y="1342764"/>
                </a:cubicBezTo>
                <a:cubicBezTo>
                  <a:pt x="6543241" y="1327782"/>
                  <a:pt x="6460840" y="1292200"/>
                  <a:pt x="6389675" y="1236018"/>
                </a:cubicBezTo>
                <a:cubicBezTo>
                  <a:pt x="6344729" y="1310928"/>
                  <a:pt x="6312893" y="1357746"/>
                  <a:pt x="6294165" y="1376474"/>
                </a:cubicBezTo>
                <a:lnTo>
                  <a:pt x="6159326" y="1275345"/>
                </a:lnTo>
                <a:cubicBezTo>
                  <a:pt x="6151836" y="1342764"/>
                  <a:pt x="6046961" y="1374601"/>
                  <a:pt x="5844704" y="1370856"/>
                </a:cubicBezTo>
                <a:lnTo>
                  <a:pt x="5777285" y="1112416"/>
                </a:lnTo>
                <a:cubicBezTo>
                  <a:pt x="5874668" y="1127398"/>
                  <a:pt x="5917741" y="1114288"/>
                  <a:pt x="5906505" y="1073088"/>
                </a:cubicBezTo>
                <a:lnTo>
                  <a:pt x="5906505" y="927013"/>
                </a:lnTo>
                <a:cubicBezTo>
                  <a:pt x="5827849" y="938250"/>
                  <a:pt x="5782903" y="945741"/>
                  <a:pt x="5771666" y="949486"/>
                </a:cubicBezTo>
                <a:lnTo>
                  <a:pt x="5749193" y="724756"/>
                </a:lnTo>
                <a:cubicBezTo>
                  <a:pt x="5809122" y="717265"/>
                  <a:pt x="5861559" y="707901"/>
                  <a:pt x="5906505" y="696664"/>
                </a:cubicBezTo>
                <a:lnTo>
                  <a:pt x="5906505" y="505644"/>
                </a:lnTo>
                <a:lnTo>
                  <a:pt x="5771666" y="505644"/>
                </a:lnTo>
                <a:lnTo>
                  <a:pt x="5771666" y="258440"/>
                </a:lnTo>
                <a:lnTo>
                  <a:pt x="5906505" y="258440"/>
                </a:lnTo>
                <a:close/>
                <a:moveTo>
                  <a:pt x="7867278" y="11236"/>
                </a:moveTo>
                <a:lnTo>
                  <a:pt x="7990879" y="258440"/>
                </a:lnTo>
                <a:cubicBezTo>
                  <a:pt x="7990879" y="258440"/>
                  <a:pt x="7975897" y="264058"/>
                  <a:pt x="7945934" y="275295"/>
                </a:cubicBezTo>
                <a:cubicBezTo>
                  <a:pt x="7878515" y="297768"/>
                  <a:pt x="7827950" y="314623"/>
                  <a:pt x="7794241" y="325859"/>
                </a:cubicBezTo>
                <a:lnTo>
                  <a:pt x="7794241" y="494407"/>
                </a:lnTo>
                <a:lnTo>
                  <a:pt x="8030207" y="494407"/>
                </a:lnTo>
                <a:lnTo>
                  <a:pt x="8030207" y="22473"/>
                </a:lnTo>
                <a:lnTo>
                  <a:pt x="8316739" y="22473"/>
                </a:lnTo>
                <a:lnTo>
                  <a:pt x="8316739" y="500025"/>
                </a:lnTo>
                <a:lnTo>
                  <a:pt x="8558324" y="500025"/>
                </a:lnTo>
                <a:lnTo>
                  <a:pt x="8558324" y="786557"/>
                </a:lnTo>
                <a:lnTo>
                  <a:pt x="8316739" y="786557"/>
                </a:lnTo>
                <a:lnTo>
                  <a:pt x="8316739" y="1365238"/>
                </a:lnTo>
                <a:lnTo>
                  <a:pt x="8030207" y="1365238"/>
                </a:lnTo>
                <a:lnTo>
                  <a:pt x="8030207" y="780938"/>
                </a:lnTo>
                <a:lnTo>
                  <a:pt x="7788622" y="780938"/>
                </a:lnTo>
                <a:cubicBezTo>
                  <a:pt x="7788622" y="1061851"/>
                  <a:pt x="7672512" y="1262236"/>
                  <a:pt x="7440290" y="1382092"/>
                </a:cubicBezTo>
                <a:lnTo>
                  <a:pt x="7209941" y="1157362"/>
                </a:lnTo>
                <a:cubicBezTo>
                  <a:pt x="7397217" y="1071215"/>
                  <a:pt x="7492727" y="945741"/>
                  <a:pt x="7496473" y="780938"/>
                </a:cubicBezTo>
                <a:lnTo>
                  <a:pt x="7204323" y="780938"/>
                </a:lnTo>
                <a:lnTo>
                  <a:pt x="7204323" y="494407"/>
                </a:lnTo>
                <a:lnTo>
                  <a:pt x="7513328" y="494407"/>
                </a:lnTo>
                <a:lnTo>
                  <a:pt x="7513328" y="382042"/>
                </a:lnTo>
                <a:cubicBezTo>
                  <a:pt x="7460891" y="389533"/>
                  <a:pt x="7395344" y="398897"/>
                  <a:pt x="7316688" y="410133"/>
                </a:cubicBezTo>
                <a:lnTo>
                  <a:pt x="7238033" y="134838"/>
                </a:lnTo>
                <a:cubicBezTo>
                  <a:pt x="7481490" y="112365"/>
                  <a:pt x="7691239" y="71165"/>
                  <a:pt x="7867278" y="11236"/>
                </a:cubicBezTo>
                <a:close/>
                <a:moveTo>
                  <a:pt x="4876652" y="5618"/>
                </a:moveTo>
                <a:lnTo>
                  <a:pt x="5135092" y="11236"/>
                </a:lnTo>
                <a:lnTo>
                  <a:pt x="5135092" y="207876"/>
                </a:lnTo>
                <a:lnTo>
                  <a:pt x="5674444" y="207876"/>
                </a:lnTo>
                <a:lnTo>
                  <a:pt x="5674444" y="466316"/>
                </a:lnTo>
                <a:lnTo>
                  <a:pt x="5275548" y="466316"/>
                </a:lnTo>
                <a:cubicBezTo>
                  <a:pt x="5350458" y="672319"/>
                  <a:pt x="5496533" y="833375"/>
                  <a:pt x="5713772" y="949486"/>
                </a:cubicBezTo>
                <a:lnTo>
                  <a:pt x="5573316" y="1196690"/>
                </a:lnTo>
                <a:cubicBezTo>
                  <a:pt x="5498406" y="1147998"/>
                  <a:pt x="5425368" y="1084324"/>
                  <a:pt x="5354203" y="1005669"/>
                </a:cubicBezTo>
                <a:lnTo>
                  <a:pt x="5354203" y="1146125"/>
                </a:lnTo>
                <a:lnTo>
                  <a:pt x="5135092" y="1146125"/>
                </a:lnTo>
                <a:lnTo>
                  <a:pt x="5135092" y="1382092"/>
                </a:lnTo>
                <a:lnTo>
                  <a:pt x="4876652" y="1382092"/>
                </a:lnTo>
                <a:lnTo>
                  <a:pt x="4876652" y="1151744"/>
                </a:lnTo>
                <a:lnTo>
                  <a:pt x="4657539" y="1151744"/>
                </a:lnTo>
                <a:lnTo>
                  <a:pt x="4657539" y="1011287"/>
                </a:lnTo>
                <a:cubicBezTo>
                  <a:pt x="4620084" y="1063724"/>
                  <a:pt x="4552665" y="1127398"/>
                  <a:pt x="4455282" y="1202308"/>
                </a:cubicBezTo>
                <a:lnTo>
                  <a:pt x="4309207" y="949486"/>
                </a:lnTo>
                <a:cubicBezTo>
                  <a:pt x="4474010" y="870831"/>
                  <a:pt x="4614466" y="709774"/>
                  <a:pt x="4730577" y="466316"/>
                </a:cubicBezTo>
                <a:lnTo>
                  <a:pt x="4331680" y="466316"/>
                </a:lnTo>
                <a:lnTo>
                  <a:pt x="4331680" y="207876"/>
                </a:lnTo>
                <a:lnTo>
                  <a:pt x="4876652" y="207876"/>
                </a:lnTo>
                <a:close/>
                <a:moveTo>
                  <a:pt x="3472086" y="0"/>
                </a:moveTo>
                <a:lnTo>
                  <a:pt x="3752999" y="16855"/>
                </a:lnTo>
                <a:cubicBezTo>
                  <a:pt x="3756745" y="16855"/>
                  <a:pt x="3747381" y="31837"/>
                  <a:pt x="3724908" y="61801"/>
                </a:cubicBezTo>
                <a:cubicBezTo>
                  <a:pt x="3713671" y="76783"/>
                  <a:pt x="3706181" y="88019"/>
                  <a:pt x="3702435" y="95510"/>
                </a:cubicBezTo>
                <a:lnTo>
                  <a:pt x="4208078" y="95510"/>
                </a:lnTo>
                <a:lnTo>
                  <a:pt x="4208078" y="320241"/>
                </a:lnTo>
                <a:cubicBezTo>
                  <a:pt x="4204333" y="342714"/>
                  <a:pt x="4166878" y="402642"/>
                  <a:pt x="4095713" y="500025"/>
                </a:cubicBezTo>
                <a:lnTo>
                  <a:pt x="3876601" y="398897"/>
                </a:lnTo>
                <a:cubicBezTo>
                  <a:pt x="3899074" y="376423"/>
                  <a:pt x="3915929" y="357696"/>
                  <a:pt x="3927165" y="342714"/>
                </a:cubicBezTo>
                <a:lnTo>
                  <a:pt x="3814800" y="342714"/>
                </a:lnTo>
                <a:cubicBezTo>
                  <a:pt x="3859746" y="443843"/>
                  <a:pt x="4007694" y="507516"/>
                  <a:pt x="4258643" y="533735"/>
                </a:cubicBezTo>
                <a:lnTo>
                  <a:pt x="4163132" y="786557"/>
                </a:lnTo>
                <a:lnTo>
                  <a:pt x="4118186" y="775320"/>
                </a:lnTo>
                <a:lnTo>
                  <a:pt x="4118186" y="1129271"/>
                </a:lnTo>
                <a:cubicBezTo>
                  <a:pt x="4178115" y="1144252"/>
                  <a:pt x="4226806" y="1161107"/>
                  <a:pt x="4264261" y="1179835"/>
                </a:cubicBezTo>
                <a:lnTo>
                  <a:pt x="4151896" y="1410184"/>
                </a:lnTo>
                <a:cubicBezTo>
                  <a:pt x="3934656" y="1327782"/>
                  <a:pt x="3732399" y="1260363"/>
                  <a:pt x="3545124" y="1207926"/>
                </a:cubicBezTo>
                <a:cubicBezTo>
                  <a:pt x="3406540" y="1301564"/>
                  <a:pt x="3245483" y="1368983"/>
                  <a:pt x="3061953" y="1410184"/>
                </a:cubicBezTo>
                <a:lnTo>
                  <a:pt x="2887787" y="1196690"/>
                </a:lnTo>
                <a:cubicBezTo>
                  <a:pt x="2966443" y="1181708"/>
                  <a:pt x="3046971" y="1162980"/>
                  <a:pt x="3129373" y="1140507"/>
                </a:cubicBezTo>
                <a:lnTo>
                  <a:pt x="3028243" y="1140507"/>
                </a:lnTo>
                <a:lnTo>
                  <a:pt x="3028243" y="674191"/>
                </a:lnTo>
                <a:lnTo>
                  <a:pt x="3247356" y="674191"/>
                </a:lnTo>
                <a:lnTo>
                  <a:pt x="3191173" y="601154"/>
                </a:lnTo>
                <a:lnTo>
                  <a:pt x="2960825" y="696664"/>
                </a:lnTo>
                <a:lnTo>
                  <a:pt x="2887787" y="443843"/>
                </a:lnTo>
                <a:cubicBezTo>
                  <a:pt x="3003898" y="421370"/>
                  <a:pt x="3114391" y="383914"/>
                  <a:pt x="3219264" y="331477"/>
                </a:cubicBezTo>
                <a:lnTo>
                  <a:pt x="3185555" y="303386"/>
                </a:lnTo>
                <a:lnTo>
                  <a:pt x="2932733" y="247203"/>
                </a:lnTo>
                <a:lnTo>
                  <a:pt x="3000152" y="28091"/>
                </a:lnTo>
                <a:lnTo>
                  <a:pt x="3326011" y="95510"/>
                </a:lnTo>
                <a:lnTo>
                  <a:pt x="3297920" y="191021"/>
                </a:lnTo>
                <a:cubicBezTo>
                  <a:pt x="3354103" y="149820"/>
                  <a:pt x="3412158" y="86147"/>
                  <a:pt x="3472086" y="0"/>
                </a:cubicBezTo>
                <a:close/>
                <a:moveTo>
                  <a:pt x="528117" y="0"/>
                </a:moveTo>
                <a:cubicBezTo>
                  <a:pt x="715392" y="41201"/>
                  <a:pt x="882067" y="104874"/>
                  <a:pt x="1028142" y="191021"/>
                </a:cubicBezTo>
                <a:lnTo>
                  <a:pt x="865213" y="426988"/>
                </a:lnTo>
                <a:cubicBezTo>
                  <a:pt x="692919" y="333350"/>
                  <a:pt x="524372" y="267804"/>
                  <a:pt x="359569" y="230349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3129" name="Freeform 196"/>
          <p:cNvSpPr>
            <a:spLocks noChangeArrowheads="1"/>
          </p:cNvSpPr>
          <p:nvPr/>
        </p:nvSpPr>
        <p:spPr bwMode="auto">
          <a:xfrm>
            <a:off x="465138" y="4152900"/>
            <a:ext cx="484187" cy="412750"/>
          </a:xfrm>
          <a:custGeom>
            <a:avLst/>
            <a:gdLst>
              <a:gd name="T0" fmla="*/ 174 w 348"/>
              <a:gd name="T1" fmla="*/ 0 h 298"/>
              <a:gd name="T2" fmla="*/ 209 w 348"/>
              <a:gd name="T3" fmla="*/ 3 h 298"/>
              <a:gd name="T4" fmla="*/ 242 w 348"/>
              <a:gd name="T5" fmla="*/ 10 h 298"/>
              <a:gd name="T6" fmla="*/ 272 w 348"/>
              <a:gd name="T7" fmla="*/ 23 h 298"/>
              <a:gd name="T8" fmla="*/ 297 w 348"/>
              <a:gd name="T9" fmla="*/ 39 h 298"/>
              <a:gd name="T10" fmla="*/ 318 w 348"/>
              <a:gd name="T11" fmla="*/ 59 h 298"/>
              <a:gd name="T12" fmla="*/ 334 w 348"/>
              <a:gd name="T13" fmla="*/ 81 h 298"/>
              <a:gd name="T14" fmla="*/ 345 w 348"/>
              <a:gd name="T15" fmla="*/ 107 h 298"/>
              <a:gd name="T16" fmla="*/ 348 w 348"/>
              <a:gd name="T17" fmla="*/ 133 h 298"/>
              <a:gd name="T18" fmla="*/ 346 w 348"/>
              <a:gd name="T19" fmla="*/ 150 h 298"/>
              <a:gd name="T20" fmla="*/ 336 w 348"/>
              <a:gd name="T21" fmla="*/ 181 h 298"/>
              <a:gd name="T22" fmla="*/ 317 w 348"/>
              <a:gd name="T23" fmla="*/ 209 h 298"/>
              <a:gd name="T24" fmla="*/ 290 w 348"/>
              <a:gd name="T25" fmla="*/ 233 h 298"/>
              <a:gd name="T26" fmla="*/ 308 w 348"/>
              <a:gd name="T27" fmla="*/ 298 h 298"/>
              <a:gd name="T28" fmla="*/ 244 w 348"/>
              <a:gd name="T29" fmla="*/ 255 h 298"/>
              <a:gd name="T30" fmla="*/ 210 w 348"/>
              <a:gd name="T31" fmla="*/ 264 h 298"/>
              <a:gd name="T32" fmla="*/ 174 w 348"/>
              <a:gd name="T33" fmla="*/ 267 h 298"/>
              <a:gd name="T34" fmla="*/ 157 w 348"/>
              <a:gd name="T35" fmla="*/ 265 h 298"/>
              <a:gd name="T36" fmla="*/ 122 w 348"/>
              <a:gd name="T37" fmla="*/ 261 h 298"/>
              <a:gd name="T38" fmla="*/ 91 w 348"/>
              <a:gd name="T39" fmla="*/ 251 h 298"/>
              <a:gd name="T40" fmla="*/ 63 w 348"/>
              <a:gd name="T41" fmla="*/ 236 h 298"/>
              <a:gd name="T42" fmla="*/ 40 w 348"/>
              <a:gd name="T43" fmla="*/ 218 h 298"/>
              <a:gd name="T44" fmla="*/ 21 w 348"/>
              <a:gd name="T45" fmla="*/ 197 h 298"/>
              <a:gd name="T46" fmla="*/ 8 w 348"/>
              <a:gd name="T47" fmla="*/ 173 h 298"/>
              <a:gd name="T48" fmla="*/ 1 w 348"/>
              <a:gd name="T49" fmla="*/ 147 h 298"/>
              <a:gd name="T50" fmla="*/ 0 w 348"/>
              <a:gd name="T51" fmla="*/ 133 h 298"/>
              <a:gd name="T52" fmla="*/ 4 w 348"/>
              <a:gd name="T53" fmla="*/ 107 h 298"/>
              <a:gd name="T54" fmla="*/ 14 w 348"/>
              <a:gd name="T55" fmla="*/ 81 h 298"/>
              <a:gd name="T56" fmla="*/ 31 w 348"/>
              <a:gd name="T57" fmla="*/ 59 h 298"/>
              <a:gd name="T58" fmla="*/ 52 w 348"/>
              <a:gd name="T59" fmla="*/ 39 h 298"/>
              <a:gd name="T60" fmla="*/ 77 w 348"/>
              <a:gd name="T61" fmla="*/ 23 h 298"/>
              <a:gd name="T62" fmla="*/ 106 w 348"/>
              <a:gd name="T63" fmla="*/ 10 h 298"/>
              <a:gd name="T64" fmla="*/ 139 w 348"/>
              <a:gd name="T65" fmla="*/ 3 h 298"/>
              <a:gd name="T66" fmla="*/ 174 w 348"/>
              <a:gd name="T67" fmla="*/ 0 h 29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48"/>
              <a:gd name="T103" fmla="*/ 0 h 298"/>
              <a:gd name="T104" fmla="*/ 348 w 348"/>
              <a:gd name="T105" fmla="*/ 298 h 29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48" h="298">
                <a:moveTo>
                  <a:pt x="174" y="0"/>
                </a:moveTo>
                <a:lnTo>
                  <a:pt x="174" y="0"/>
                </a:lnTo>
                <a:lnTo>
                  <a:pt x="192" y="2"/>
                </a:lnTo>
                <a:lnTo>
                  <a:pt x="209" y="3"/>
                </a:lnTo>
                <a:lnTo>
                  <a:pt x="226" y="6"/>
                </a:lnTo>
                <a:lnTo>
                  <a:pt x="242" y="10"/>
                </a:lnTo>
                <a:lnTo>
                  <a:pt x="256" y="16"/>
                </a:lnTo>
                <a:lnTo>
                  <a:pt x="272" y="23"/>
                </a:lnTo>
                <a:lnTo>
                  <a:pt x="284" y="31"/>
                </a:lnTo>
                <a:lnTo>
                  <a:pt x="297" y="39"/>
                </a:lnTo>
                <a:lnTo>
                  <a:pt x="308" y="49"/>
                </a:lnTo>
                <a:lnTo>
                  <a:pt x="318" y="59"/>
                </a:lnTo>
                <a:lnTo>
                  <a:pt x="327" y="70"/>
                </a:lnTo>
                <a:lnTo>
                  <a:pt x="334" y="81"/>
                </a:lnTo>
                <a:lnTo>
                  <a:pt x="341" y="94"/>
                </a:lnTo>
                <a:lnTo>
                  <a:pt x="345" y="107"/>
                </a:lnTo>
                <a:lnTo>
                  <a:pt x="348" y="119"/>
                </a:lnTo>
                <a:lnTo>
                  <a:pt x="348" y="133"/>
                </a:lnTo>
                <a:lnTo>
                  <a:pt x="348" y="133"/>
                </a:lnTo>
                <a:lnTo>
                  <a:pt x="346" y="150"/>
                </a:lnTo>
                <a:lnTo>
                  <a:pt x="342" y="166"/>
                </a:lnTo>
                <a:lnTo>
                  <a:pt x="336" y="181"/>
                </a:lnTo>
                <a:lnTo>
                  <a:pt x="328" y="195"/>
                </a:lnTo>
                <a:lnTo>
                  <a:pt x="317" y="209"/>
                </a:lnTo>
                <a:lnTo>
                  <a:pt x="304" y="222"/>
                </a:lnTo>
                <a:lnTo>
                  <a:pt x="290" y="233"/>
                </a:lnTo>
                <a:lnTo>
                  <a:pt x="273" y="243"/>
                </a:lnTo>
                <a:lnTo>
                  <a:pt x="308" y="298"/>
                </a:lnTo>
                <a:lnTo>
                  <a:pt x="244" y="255"/>
                </a:lnTo>
                <a:lnTo>
                  <a:pt x="244" y="255"/>
                </a:lnTo>
                <a:lnTo>
                  <a:pt x="227" y="260"/>
                </a:lnTo>
                <a:lnTo>
                  <a:pt x="210" y="264"/>
                </a:lnTo>
                <a:lnTo>
                  <a:pt x="192" y="265"/>
                </a:lnTo>
                <a:lnTo>
                  <a:pt x="174" y="267"/>
                </a:lnTo>
                <a:lnTo>
                  <a:pt x="174" y="267"/>
                </a:lnTo>
                <a:lnTo>
                  <a:pt x="157" y="265"/>
                </a:lnTo>
                <a:lnTo>
                  <a:pt x="139" y="264"/>
                </a:lnTo>
                <a:lnTo>
                  <a:pt x="122" y="261"/>
                </a:lnTo>
                <a:lnTo>
                  <a:pt x="106" y="257"/>
                </a:lnTo>
                <a:lnTo>
                  <a:pt x="91" y="251"/>
                </a:lnTo>
                <a:lnTo>
                  <a:pt x="77" y="244"/>
                </a:lnTo>
                <a:lnTo>
                  <a:pt x="63" y="236"/>
                </a:lnTo>
                <a:lnTo>
                  <a:pt x="52" y="227"/>
                </a:lnTo>
                <a:lnTo>
                  <a:pt x="40" y="218"/>
                </a:lnTo>
                <a:lnTo>
                  <a:pt x="31" y="208"/>
                </a:lnTo>
                <a:lnTo>
                  <a:pt x="21" y="197"/>
                </a:lnTo>
                <a:lnTo>
                  <a:pt x="14" y="185"/>
                </a:lnTo>
                <a:lnTo>
                  <a:pt x="8" y="173"/>
                </a:lnTo>
                <a:lnTo>
                  <a:pt x="4" y="160"/>
                </a:lnTo>
                <a:lnTo>
                  <a:pt x="1" y="147"/>
                </a:lnTo>
                <a:lnTo>
                  <a:pt x="0" y="133"/>
                </a:lnTo>
                <a:lnTo>
                  <a:pt x="0" y="133"/>
                </a:lnTo>
                <a:lnTo>
                  <a:pt x="1" y="119"/>
                </a:lnTo>
                <a:lnTo>
                  <a:pt x="4" y="107"/>
                </a:lnTo>
                <a:lnTo>
                  <a:pt x="8" y="94"/>
                </a:lnTo>
                <a:lnTo>
                  <a:pt x="14" y="81"/>
                </a:lnTo>
                <a:lnTo>
                  <a:pt x="21" y="70"/>
                </a:lnTo>
                <a:lnTo>
                  <a:pt x="31" y="59"/>
                </a:lnTo>
                <a:lnTo>
                  <a:pt x="40" y="49"/>
                </a:lnTo>
                <a:lnTo>
                  <a:pt x="52" y="39"/>
                </a:lnTo>
                <a:lnTo>
                  <a:pt x="63" y="31"/>
                </a:lnTo>
                <a:lnTo>
                  <a:pt x="77" y="23"/>
                </a:lnTo>
                <a:lnTo>
                  <a:pt x="91" y="16"/>
                </a:lnTo>
                <a:lnTo>
                  <a:pt x="106" y="10"/>
                </a:lnTo>
                <a:lnTo>
                  <a:pt x="122" y="6"/>
                </a:lnTo>
                <a:lnTo>
                  <a:pt x="139" y="3"/>
                </a:lnTo>
                <a:lnTo>
                  <a:pt x="157" y="2"/>
                </a:lnTo>
                <a:lnTo>
                  <a:pt x="174" y="0"/>
                </a:lnTo>
                <a:lnTo>
                  <a:pt x="174" y="0"/>
                </a:lnTo>
                <a:close/>
              </a:path>
            </a:pathLst>
          </a:custGeom>
          <a:solidFill>
            <a:srgbClr val="0C0C0C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36000" tIns="18000" rIns="36000" bIns="54000" anchor="ctr"/>
          <a:lstStyle/>
          <a:p>
            <a:pPr algn="ctr"/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 Unicode MS" pitchFamily="34" charset="-122"/>
              </a:rPr>
              <a:t>60</a:t>
            </a:r>
          </a:p>
        </p:txBody>
      </p:sp>
    </p:spTree>
  </p:cSld>
  <p:clrMapOvr>
    <a:masterClrMapping/>
  </p:clrMapOvr>
  <p:transition>
    <p:newsfla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0"/>
          <p:cNvSpPr>
            <a:spLocks noChangeArrowheads="1"/>
          </p:cNvSpPr>
          <p:nvPr/>
        </p:nvSpPr>
        <p:spPr bwMode="auto">
          <a:xfrm>
            <a:off x="0" y="0"/>
            <a:ext cx="16002000" cy="685800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7999">
                <a:srgbClr val="000000"/>
              </a:gs>
              <a:gs pos="73999">
                <a:srgbClr val="0C0C0C"/>
              </a:gs>
              <a:gs pos="82999">
                <a:srgbClr val="0C0C0C"/>
              </a:gs>
              <a:gs pos="100000">
                <a:srgbClr val="0C0C0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12291" name="矩形 6"/>
          <p:cNvSpPr>
            <a:spLocks noChangeArrowheads="1"/>
          </p:cNvSpPr>
          <p:nvPr/>
        </p:nvSpPr>
        <p:spPr bwMode="auto">
          <a:xfrm>
            <a:off x="1079500" y="3201988"/>
            <a:ext cx="10350500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没有遇到伯乐的时候，自己就是自己的伯乐，关键是要相信自己是一匹千里马。这就是自信。</a:t>
            </a:r>
            <a:endParaRPr lang="en-US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12292" name="矩形 8"/>
          <p:cNvSpPr>
            <a:spLocks noChangeArrowheads="1"/>
          </p:cNvSpPr>
          <p:nvPr/>
        </p:nvSpPr>
        <p:spPr bwMode="auto">
          <a:xfrm>
            <a:off x="1079500" y="4344988"/>
            <a:ext cx="10221913" cy="1895475"/>
          </a:xfrm>
          <a:prstGeom prst="rect">
            <a:avLst/>
          </a:prstGeom>
          <a:solidFill>
            <a:srgbClr val="FFFFFF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12293" name="矩形 11"/>
          <p:cNvSpPr>
            <a:spLocks noChangeArrowheads="1"/>
          </p:cNvSpPr>
          <p:nvPr/>
        </p:nvSpPr>
        <p:spPr bwMode="auto">
          <a:xfrm>
            <a:off x="1165225" y="4413250"/>
            <a:ext cx="10050463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3000"/>
              </a:lnSpc>
            </a:pPr>
            <a:r>
              <a:rPr lang="zh-CN" altLang="en-US" sz="44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自信与顺境逆境无关</a:t>
            </a:r>
            <a:endParaRPr lang="en-US" sz="4400" b="1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algn="ctr">
              <a:lnSpc>
                <a:spcPct val="123000"/>
              </a:lnSpc>
            </a:pPr>
            <a:r>
              <a:rPr lang="zh-CN" altLang="en-US" sz="44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它只与你内心对自己是否肯定相关</a:t>
            </a:r>
            <a:endParaRPr lang="en-US" sz="4400" b="1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2"/>
          <p:cNvSpPr>
            <a:spLocks noChangeArrowheads="1"/>
          </p:cNvSpPr>
          <p:nvPr/>
        </p:nvSpPr>
        <p:spPr bwMode="auto">
          <a:xfrm>
            <a:off x="0" y="0"/>
            <a:ext cx="16002000" cy="6858000"/>
          </a:xfrm>
          <a:prstGeom prst="rect">
            <a:avLst/>
          </a:prstGeom>
          <a:solidFill>
            <a:srgbClr val="0C0C0C">
              <a:alpha val="35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13315" name="矩形 1"/>
          <p:cNvSpPr>
            <a:spLocks noChangeArrowheads="1"/>
          </p:cNvSpPr>
          <p:nvPr/>
        </p:nvSpPr>
        <p:spPr bwMode="auto">
          <a:xfrm>
            <a:off x="0" y="4300538"/>
            <a:ext cx="8001000" cy="766762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200">
              <a:solidFill>
                <a:srgbClr val="FFFFFF"/>
              </a:solidFill>
              <a:latin typeface="微软雅黑 Light" pitchFamily="2" charset="-122"/>
              <a:ea typeface="微软雅黑 Light" pitchFamily="2" charset="-122"/>
              <a:sym typeface="微软雅黑 Light" pitchFamily="2" charset="-122"/>
            </a:endParaRPr>
          </a:p>
        </p:txBody>
      </p:sp>
      <p:sp>
        <p:nvSpPr>
          <p:cNvPr id="13316" name="矩形 2"/>
          <p:cNvSpPr>
            <a:spLocks noChangeArrowheads="1"/>
          </p:cNvSpPr>
          <p:nvPr/>
        </p:nvSpPr>
        <p:spPr bwMode="auto">
          <a:xfrm>
            <a:off x="357188" y="5067300"/>
            <a:ext cx="7643812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100</a:t>
            </a:r>
            <a:r>
              <a:rPr lang="zh-CN" alt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元无论怎么踩、怎么揉，还是</a:t>
            </a:r>
            <a:r>
              <a:rPr 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100</a:t>
            </a:r>
            <a:r>
              <a:rPr lang="zh-CN" alt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元。</a:t>
            </a:r>
            <a:endParaRPr lang="en-US" sz="2000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只要你有足够的自信心，没有人可以说话刺伤你，或让你有屈辱感。</a:t>
            </a:r>
            <a:endParaRPr lang="zh-CN" altLang="en-US"/>
          </a:p>
        </p:txBody>
      </p:sp>
      <p:sp>
        <p:nvSpPr>
          <p:cNvPr id="13317" name="TextBox 3"/>
          <p:cNvSpPr>
            <a:spLocks noChangeArrowheads="1"/>
          </p:cNvSpPr>
          <p:nvPr/>
        </p:nvSpPr>
        <p:spPr bwMode="auto">
          <a:xfrm>
            <a:off x="357188" y="4332288"/>
            <a:ext cx="48577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自信使我们内心强大</a:t>
            </a: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2"/>
          <p:cNvSpPr>
            <a:spLocks noChangeArrowheads="1"/>
          </p:cNvSpPr>
          <p:nvPr/>
        </p:nvSpPr>
        <p:spPr bwMode="auto">
          <a:xfrm>
            <a:off x="0" y="0"/>
            <a:ext cx="16002000" cy="6858000"/>
          </a:xfrm>
          <a:prstGeom prst="rect">
            <a:avLst/>
          </a:prstGeom>
          <a:solidFill>
            <a:srgbClr val="0C0C0C">
              <a:alpha val="35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14339" name="矩形 1"/>
          <p:cNvSpPr>
            <a:spLocks noChangeArrowheads="1"/>
          </p:cNvSpPr>
          <p:nvPr/>
        </p:nvSpPr>
        <p:spPr bwMode="auto">
          <a:xfrm>
            <a:off x="9893300" y="5794375"/>
            <a:ext cx="58848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英国的心理学者哈德菲尔德</a:t>
            </a:r>
            <a:endParaRPr lang="zh-CN" altLang="en-US"/>
          </a:p>
        </p:txBody>
      </p:sp>
      <p:sp>
        <p:nvSpPr>
          <p:cNvPr id="14340" name="椭圆 8"/>
          <p:cNvSpPr>
            <a:spLocks noChangeArrowheads="1"/>
          </p:cNvSpPr>
          <p:nvPr/>
        </p:nvSpPr>
        <p:spPr bwMode="auto">
          <a:xfrm rot="5400000" flipH="1">
            <a:off x="10244138" y="871538"/>
            <a:ext cx="5184775" cy="4645025"/>
          </a:xfrm>
          <a:custGeom>
            <a:avLst/>
            <a:gdLst>
              <a:gd name="T0" fmla="*/ 0 w 5873292"/>
              <a:gd name="T1" fmla="*/ 0 h 5262784"/>
              <a:gd name="T2" fmla="*/ 5873292 w 5873292"/>
              <a:gd name="T3" fmla="*/ 5262784 h 5262784"/>
            </a:gdLst>
            <a:ahLst/>
            <a:cxnLst/>
            <a:rect l="T0" t="T1" r="T2" b="T3"/>
            <a:pathLst>
              <a:path w="5873292" h="5262784">
                <a:moveTo>
                  <a:pt x="4496178" y="317595"/>
                </a:moveTo>
                <a:cubicBezTo>
                  <a:pt x="5316450" y="763193"/>
                  <a:pt x="5873293" y="1632264"/>
                  <a:pt x="5873292" y="2631392"/>
                </a:cubicBezTo>
                <a:cubicBezTo>
                  <a:pt x="5873293" y="4084671"/>
                  <a:pt x="4695178" y="5262785"/>
                  <a:pt x="3241900" y="5262784"/>
                </a:cubicBezTo>
                <a:cubicBezTo>
                  <a:pt x="1914703" y="5262784"/>
                  <a:pt x="816996" y="4280221"/>
                  <a:pt x="639653" y="3002389"/>
                </a:cubicBezTo>
                <a:lnTo>
                  <a:pt x="0" y="2631390"/>
                </a:lnTo>
                <a:lnTo>
                  <a:pt x="639654" y="2260390"/>
                </a:lnTo>
                <a:cubicBezTo>
                  <a:pt x="816999" y="982562"/>
                  <a:pt x="1914705" y="0"/>
                  <a:pt x="3241900" y="0"/>
                </a:cubicBezTo>
                <a:cubicBezTo>
                  <a:pt x="3696049" y="0"/>
                  <a:pt x="4123327" y="115050"/>
                  <a:pt x="4496178" y="317595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8000" b="1">
              <a:solidFill>
                <a:srgbClr val="FFFFFF"/>
              </a:solidFill>
              <a:latin typeface="微软雅黑" pitchFamily="34" charset="-122"/>
              <a:ea typeface="方正兰亭细黑_GBK" charset="-122"/>
              <a:sym typeface="微软雅黑" pitchFamily="34" charset="-122"/>
            </a:endParaRPr>
          </a:p>
        </p:txBody>
      </p:sp>
      <p:sp>
        <p:nvSpPr>
          <p:cNvPr id="14341" name="矩形 3"/>
          <p:cNvSpPr>
            <a:spLocks noChangeArrowheads="1"/>
          </p:cNvSpPr>
          <p:nvPr/>
        </p:nvSpPr>
        <p:spPr bwMode="auto">
          <a:xfrm>
            <a:off x="10734675" y="2051050"/>
            <a:ext cx="4205288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人在自信的情况下，可把自己的能力发挥到</a:t>
            </a:r>
            <a:r>
              <a:rPr lang="en-US" sz="24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500%</a:t>
            </a:r>
            <a:r>
              <a:rPr lang="zh-CN" altLang="en-US" sz="24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以上；而没有自信且自卑的人，只能发挥自己能力的</a:t>
            </a:r>
            <a:r>
              <a:rPr lang="en-US" sz="24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30%</a:t>
            </a:r>
            <a:r>
              <a:rPr lang="zh-CN" altLang="en-US" sz="24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。</a:t>
            </a:r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2"/>
          <p:cNvSpPr>
            <a:spLocks noChangeArrowheads="1"/>
          </p:cNvSpPr>
          <p:nvPr/>
        </p:nvSpPr>
        <p:spPr bwMode="auto">
          <a:xfrm>
            <a:off x="0" y="0"/>
            <a:ext cx="16002000" cy="6858000"/>
          </a:xfrm>
          <a:prstGeom prst="rect">
            <a:avLst/>
          </a:prstGeom>
          <a:solidFill>
            <a:srgbClr val="0C0C0C">
              <a:alpha val="35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15363" name="矩形 1"/>
          <p:cNvSpPr>
            <a:spLocks noChangeArrowheads="1"/>
          </p:cNvSpPr>
          <p:nvPr/>
        </p:nvSpPr>
        <p:spPr bwMode="auto">
          <a:xfrm>
            <a:off x="387350" y="2478088"/>
            <a:ext cx="10444163" cy="190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2000"/>
              </a:lnSpc>
            </a:pPr>
            <a:r>
              <a:rPr lang="zh-CN" altLang="en-US" sz="50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只有自己相信自己，他人才会相信你</a:t>
            </a:r>
            <a:endParaRPr lang="en-US" sz="5000" b="1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ct val="122000"/>
              </a:lnSpc>
            </a:pPr>
            <a:r>
              <a:rPr lang="zh-CN" altLang="en-US" sz="50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困境中充满自信的人，才会拥有希望</a:t>
            </a: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5"/>
          <p:cNvSpPr>
            <a:spLocks noChangeArrowheads="1"/>
          </p:cNvSpPr>
          <p:nvPr/>
        </p:nvSpPr>
        <p:spPr bwMode="auto">
          <a:xfrm>
            <a:off x="655638" y="1042988"/>
            <a:ext cx="16557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chemeClr val="bg1"/>
                </a:solidFill>
                <a:latin typeface="Dotum" pitchFamily="34" charset="-127"/>
                <a:ea typeface="Adobe 宋体 Std L" pitchFamily="2" charset="-122"/>
                <a:sym typeface="Dotum" pitchFamily="34" charset="-127"/>
              </a:rPr>
              <a:t>Transition Page</a:t>
            </a:r>
          </a:p>
        </p:txBody>
      </p:sp>
      <p:sp>
        <p:nvSpPr>
          <p:cNvPr id="16387" name="文本框 13"/>
          <p:cNvSpPr>
            <a:spLocks noChangeArrowheads="1"/>
          </p:cNvSpPr>
          <p:nvPr/>
        </p:nvSpPr>
        <p:spPr bwMode="auto">
          <a:xfrm>
            <a:off x="655638" y="584200"/>
            <a:ext cx="16557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方正兰亭细黑_GBK" charset="-122"/>
                <a:ea typeface="微软雅黑" pitchFamily="34" charset="-122"/>
              </a:rPr>
              <a:t>过渡页</a:t>
            </a:r>
          </a:p>
        </p:txBody>
      </p:sp>
      <p:sp>
        <p:nvSpPr>
          <p:cNvPr id="16388" name="文本框 8"/>
          <p:cNvSpPr>
            <a:spLocks noChangeArrowheads="1"/>
          </p:cNvSpPr>
          <p:nvPr/>
        </p:nvSpPr>
        <p:spPr bwMode="auto">
          <a:xfrm>
            <a:off x="6057900" y="1978025"/>
            <a:ext cx="5853113" cy="2901950"/>
          </a:xfrm>
          <a:custGeom>
            <a:avLst/>
            <a:gdLst>
              <a:gd name="T0" fmla="*/ 0 w 5853300"/>
              <a:gd name="T1" fmla="*/ 0 h 2900520"/>
              <a:gd name="T2" fmla="*/ 5853300 w 5853300"/>
              <a:gd name="T3" fmla="*/ 2900520 h 2900520"/>
            </a:gdLst>
            <a:ahLst/>
            <a:cxnLst/>
            <a:rect l="T0" t="T1" r="T2" b="T3"/>
            <a:pathLst>
              <a:path w="5853300" h="2900520">
                <a:moveTo>
                  <a:pt x="1991266" y="1455081"/>
                </a:moveTo>
                <a:lnTo>
                  <a:pt x="1991266" y="1550926"/>
                </a:lnTo>
                <a:lnTo>
                  <a:pt x="1909113" y="1550926"/>
                </a:lnTo>
                <a:cubicBezTo>
                  <a:pt x="1945625" y="1514414"/>
                  <a:pt x="1973009" y="1482465"/>
                  <a:pt x="1991266" y="1455081"/>
                </a:cubicBezTo>
                <a:close/>
                <a:moveTo>
                  <a:pt x="4058786" y="1283928"/>
                </a:moveTo>
                <a:lnTo>
                  <a:pt x="4243630" y="1283928"/>
                </a:lnTo>
                <a:cubicBezTo>
                  <a:pt x="4266450" y="1315877"/>
                  <a:pt x="4211682" y="1329569"/>
                  <a:pt x="4079324" y="1325005"/>
                </a:cubicBezTo>
                <a:lnTo>
                  <a:pt x="4168323" y="1503004"/>
                </a:lnTo>
                <a:lnTo>
                  <a:pt x="3942402" y="1503004"/>
                </a:lnTo>
                <a:cubicBezTo>
                  <a:pt x="3983479" y="1461927"/>
                  <a:pt x="4022274" y="1388902"/>
                  <a:pt x="4058786" y="1283928"/>
                </a:cubicBezTo>
                <a:close/>
                <a:moveTo>
                  <a:pt x="1813267" y="1092238"/>
                </a:moveTo>
                <a:cubicBezTo>
                  <a:pt x="1808703" y="1119622"/>
                  <a:pt x="1795011" y="1144725"/>
                  <a:pt x="1772191" y="1167545"/>
                </a:cubicBezTo>
                <a:lnTo>
                  <a:pt x="1539424" y="1167545"/>
                </a:lnTo>
                <a:cubicBezTo>
                  <a:pt x="1617013" y="1158417"/>
                  <a:pt x="1708294" y="1133314"/>
                  <a:pt x="1813267" y="1092238"/>
                </a:cubicBezTo>
                <a:close/>
                <a:moveTo>
                  <a:pt x="4086170" y="1064853"/>
                </a:moveTo>
                <a:lnTo>
                  <a:pt x="4257322" y="1064853"/>
                </a:lnTo>
                <a:lnTo>
                  <a:pt x="4257322" y="1119622"/>
                </a:lnTo>
                <a:lnTo>
                  <a:pt x="4079324" y="1119622"/>
                </a:lnTo>
                <a:close/>
                <a:moveTo>
                  <a:pt x="2114495" y="1016931"/>
                </a:moveTo>
                <a:cubicBezTo>
                  <a:pt x="2169264" y="1030623"/>
                  <a:pt x="2278802" y="1080828"/>
                  <a:pt x="2443108" y="1167545"/>
                </a:cubicBezTo>
                <a:lnTo>
                  <a:pt x="2148726" y="1167545"/>
                </a:lnTo>
                <a:cubicBezTo>
                  <a:pt x="2157854" y="1149289"/>
                  <a:pt x="2169264" y="1115058"/>
                  <a:pt x="2182956" y="1064853"/>
                </a:cubicBezTo>
                <a:lnTo>
                  <a:pt x="1915959" y="1064853"/>
                </a:lnTo>
                <a:cubicBezTo>
                  <a:pt x="1988984" y="1051161"/>
                  <a:pt x="2055163" y="1035187"/>
                  <a:pt x="2114495" y="1016931"/>
                </a:cubicBezTo>
                <a:close/>
                <a:moveTo>
                  <a:pt x="4106708" y="852625"/>
                </a:moveTo>
                <a:lnTo>
                  <a:pt x="4264168" y="852625"/>
                </a:lnTo>
                <a:lnTo>
                  <a:pt x="4264168" y="907393"/>
                </a:lnTo>
                <a:lnTo>
                  <a:pt x="4106708" y="907393"/>
                </a:lnTo>
                <a:close/>
                <a:moveTo>
                  <a:pt x="1799575" y="599319"/>
                </a:moveTo>
                <a:lnTo>
                  <a:pt x="1470963" y="702010"/>
                </a:lnTo>
                <a:cubicBezTo>
                  <a:pt x="1516603" y="711139"/>
                  <a:pt x="1587346" y="745369"/>
                  <a:pt x="1683191" y="804702"/>
                </a:cubicBezTo>
                <a:cubicBezTo>
                  <a:pt x="1619295" y="822958"/>
                  <a:pt x="1459552" y="848060"/>
                  <a:pt x="1203965" y="880009"/>
                </a:cubicBezTo>
                <a:lnTo>
                  <a:pt x="1443578" y="1167545"/>
                </a:lnTo>
                <a:lnTo>
                  <a:pt x="1210811" y="1167545"/>
                </a:lnTo>
                <a:lnTo>
                  <a:pt x="1210811" y="1475619"/>
                </a:lnTo>
                <a:lnTo>
                  <a:pt x="1573654" y="1475619"/>
                </a:lnTo>
                <a:cubicBezTo>
                  <a:pt x="1491501" y="1557772"/>
                  <a:pt x="1363707" y="1637643"/>
                  <a:pt x="1190273" y="1715232"/>
                </a:cubicBezTo>
                <a:lnTo>
                  <a:pt x="1334041" y="2023307"/>
                </a:lnTo>
                <a:cubicBezTo>
                  <a:pt x="1365989" y="2014178"/>
                  <a:pt x="1420758" y="1984512"/>
                  <a:pt x="1498347" y="1934307"/>
                </a:cubicBezTo>
                <a:lnTo>
                  <a:pt x="1498347" y="2249228"/>
                </a:lnTo>
                <a:lnTo>
                  <a:pt x="1833806" y="2249228"/>
                </a:lnTo>
                <a:lnTo>
                  <a:pt x="1833806" y="1852154"/>
                </a:lnTo>
                <a:lnTo>
                  <a:pt x="1991266" y="1852154"/>
                </a:lnTo>
                <a:lnTo>
                  <a:pt x="1991266" y="2262920"/>
                </a:lnTo>
                <a:lnTo>
                  <a:pt x="2313032" y="2262920"/>
                </a:lnTo>
                <a:lnTo>
                  <a:pt x="2313032" y="1845308"/>
                </a:lnTo>
                <a:lnTo>
                  <a:pt x="2477338" y="1845308"/>
                </a:lnTo>
                <a:cubicBezTo>
                  <a:pt x="2477338" y="1872693"/>
                  <a:pt x="2477338" y="1900077"/>
                  <a:pt x="2477338" y="1927461"/>
                </a:cubicBezTo>
                <a:cubicBezTo>
                  <a:pt x="2477338" y="1963974"/>
                  <a:pt x="2438544" y="1975384"/>
                  <a:pt x="2360954" y="1961692"/>
                </a:cubicBezTo>
                <a:lnTo>
                  <a:pt x="2449954" y="2249228"/>
                </a:lnTo>
                <a:lnTo>
                  <a:pt x="2552645" y="2249228"/>
                </a:lnTo>
                <a:cubicBezTo>
                  <a:pt x="2671311" y="2249228"/>
                  <a:pt x="2742054" y="2230971"/>
                  <a:pt x="2764874" y="2194459"/>
                </a:cubicBezTo>
                <a:cubicBezTo>
                  <a:pt x="2796823" y="2167075"/>
                  <a:pt x="2810515" y="2082640"/>
                  <a:pt x="2805951" y="1941154"/>
                </a:cubicBezTo>
                <a:lnTo>
                  <a:pt x="2805951" y="1550926"/>
                </a:lnTo>
                <a:lnTo>
                  <a:pt x="2313032" y="1550926"/>
                </a:lnTo>
                <a:lnTo>
                  <a:pt x="2313032" y="1468773"/>
                </a:lnTo>
                <a:lnTo>
                  <a:pt x="2881258" y="1468773"/>
                </a:lnTo>
                <a:lnTo>
                  <a:pt x="2881258" y="1167545"/>
                </a:lnTo>
                <a:lnTo>
                  <a:pt x="2545799" y="1167545"/>
                </a:lnTo>
                <a:cubicBezTo>
                  <a:pt x="2650773" y="1099084"/>
                  <a:pt x="2742054" y="1046597"/>
                  <a:pt x="2819643" y="1010085"/>
                </a:cubicBezTo>
                <a:cubicBezTo>
                  <a:pt x="2783130" y="978136"/>
                  <a:pt x="2678157" y="932496"/>
                  <a:pt x="2504722" y="873163"/>
                </a:cubicBezTo>
                <a:cubicBezTo>
                  <a:pt x="2582312" y="845778"/>
                  <a:pt x="2662183" y="811548"/>
                  <a:pt x="2744336" y="770471"/>
                </a:cubicBezTo>
                <a:lnTo>
                  <a:pt x="2415723" y="606165"/>
                </a:lnTo>
                <a:cubicBezTo>
                  <a:pt x="2246853" y="665498"/>
                  <a:pt x="2137316" y="702010"/>
                  <a:pt x="2087111" y="715703"/>
                </a:cubicBezTo>
                <a:cubicBezTo>
                  <a:pt x="1922805" y="642678"/>
                  <a:pt x="1826959" y="603883"/>
                  <a:pt x="1799575" y="599319"/>
                </a:cubicBezTo>
                <a:close/>
                <a:moveTo>
                  <a:pt x="3490560" y="585627"/>
                </a:moveTo>
                <a:lnTo>
                  <a:pt x="3161948" y="640396"/>
                </a:lnTo>
                <a:lnTo>
                  <a:pt x="3182486" y="743087"/>
                </a:lnTo>
                <a:lnTo>
                  <a:pt x="2970257" y="743087"/>
                </a:lnTo>
                <a:lnTo>
                  <a:pt x="2970257" y="1030623"/>
                </a:lnTo>
                <a:lnTo>
                  <a:pt x="3025026" y="1030623"/>
                </a:lnTo>
                <a:lnTo>
                  <a:pt x="3025026" y="1160699"/>
                </a:lnTo>
                <a:cubicBezTo>
                  <a:pt x="3025026" y="1188083"/>
                  <a:pt x="3009051" y="1206339"/>
                  <a:pt x="2977103" y="1215468"/>
                </a:cubicBezTo>
                <a:lnTo>
                  <a:pt x="3038718" y="1489311"/>
                </a:lnTo>
                <a:cubicBezTo>
                  <a:pt x="3047846" y="1489311"/>
                  <a:pt x="3063820" y="1487029"/>
                  <a:pt x="3086640" y="1482465"/>
                </a:cubicBezTo>
                <a:cubicBezTo>
                  <a:pt x="3333100" y="1455081"/>
                  <a:pt x="3508816" y="1429979"/>
                  <a:pt x="3613790" y="1407158"/>
                </a:cubicBezTo>
                <a:lnTo>
                  <a:pt x="3784942" y="1509850"/>
                </a:lnTo>
                <a:lnTo>
                  <a:pt x="2990795" y="1509850"/>
                </a:lnTo>
                <a:lnTo>
                  <a:pt x="2990795" y="1742617"/>
                </a:lnTo>
                <a:lnTo>
                  <a:pt x="3613790" y="1742617"/>
                </a:lnTo>
                <a:lnTo>
                  <a:pt x="3613790" y="1790539"/>
                </a:lnTo>
                <a:lnTo>
                  <a:pt x="3086640" y="1790539"/>
                </a:lnTo>
                <a:lnTo>
                  <a:pt x="3086640" y="1975384"/>
                </a:lnTo>
                <a:lnTo>
                  <a:pt x="3613790" y="1975384"/>
                </a:lnTo>
                <a:lnTo>
                  <a:pt x="3613790" y="2023307"/>
                </a:lnTo>
                <a:lnTo>
                  <a:pt x="2970257" y="2023307"/>
                </a:lnTo>
                <a:lnTo>
                  <a:pt x="2970257" y="2249228"/>
                </a:lnTo>
                <a:lnTo>
                  <a:pt x="4620166" y="2249228"/>
                </a:lnTo>
                <a:lnTo>
                  <a:pt x="4620166" y="2023307"/>
                </a:lnTo>
                <a:lnTo>
                  <a:pt x="3969786" y="2023307"/>
                </a:lnTo>
                <a:lnTo>
                  <a:pt x="3969786" y="1975384"/>
                </a:lnTo>
                <a:lnTo>
                  <a:pt x="4503782" y="1975384"/>
                </a:lnTo>
                <a:lnTo>
                  <a:pt x="4503782" y="1790539"/>
                </a:lnTo>
                <a:lnTo>
                  <a:pt x="3969786" y="1790539"/>
                </a:lnTo>
                <a:lnTo>
                  <a:pt x="3969786" y="1742617"/>
                </a:lnTo>
                <a:lnTo>
                  <a:pt x="4565397" y="1742617"/>
                </a:lnTo>
                <a:lnTo>
                  <a:pt x="4565397" y="1509850"/>
                </a:lnTo>
                <a:lnTo>
                  <a:pt x="4414783" y="1509850"/>
                </a:lnTo>
                <a:cubicBezTo>
                  <a:pt x="4533448" y="1496157"/>
                  <a:pt x="4585935" y="1414004"/>
                  <a:pt x="4572243" y="1263390"/>
                </a:cubicBezTo>
                <a:lnTo>
                  <a:pt x="4572243" y="626703"/>
                </a:lnTo>
                <a:lnTo>
                  <a:pt x="3791788" y="626703"/>
                </a:lnTo>
                <a:cubicBezTo>
                  <a:pt x="3800916" y="909675"/>
                  <a:pt x="3778096" y="1110494"/>
                  <a:pt x="3723327" y="1229160"/>
                </a:cubicBezTo>
                <a:lnTo>
                  <a:pt x="3695943" y="1092238"/>
                </a:lnTo>
                <a:cubicBezTo>
                  <a:pt x="3618354" y="1110494"/>
                  <a:pt x="3504252" y="1128750"/>
                  <a:pt x="3353638" y="1147007"/>
                </a:cubicBezTo>
                <a:cubicBezTo>
                  <a:pt x="3339946" y="1151571"/>
                  <a:pt x="3330818" y="1153853"/>
                  <a:pt x="3326254" y="1153853"/>
                </a:cubicBezTo>
                <a:lnTo>
                  <a:pt x="3326254" y="1030623"/>
                </a:lnTo>
                <a:lnTo>
                  <a:pt x="3750712" y="1030623"/>
                </a:lnTo>
                <a:lnTo>
                  <a:pt x="3750712" y="736241"/>
                </a:lnTo>
                <a:lnTo>
                  <a:pt x="3524790" y="736241"/>
                </a:lnTo>
                <a:close/>
                <a:moveTo>
                  <a:pt x="2926650" y="127216"/>
                </a:moveTo>
                <a:lnTo>
                  <a:pt x="5725396" y="788738"/>
                </a:lnTo>
                <a:lnTo>
                  <a:pt x="5725396" y="2111782"/>
                </a:lnTo>
                <a:lnTo>
                  <a:pt x="2926650" y="2773304"/>
                </a:lnTo>
                <a:lnTo>
                  <a:pt x="127904" y="2111782"/>
                </a:lnTo>
                <a:lnTo>
                  <a:pt x="127904" y="788738"/>
                </a:lnTo>
                <a:close/>
                <a:moveTo>
                  <a:pt x="2926650" y="76329"/>
                </a:moveTo>
                <a:lnTo>
                  <a:pt x="77018" y="763295"/>
                </a:lnTo>
                <a:lnTo>
                  <a:pt x="77018" y="2137225"/>
                </a:lnTo>
                <a:lnTo>
                  <a:pt x="2926650" y="2824191"/>
                </a:lnTo>
                <a:lnTo>
                  <a:pt x="5776282" y="2137225"/>
                </a:lnTo>
                <a:lnTo>
                  <a:pt x="5776282" y="763295"/>
                </a:lnTo>
                <a:close/>
                <a:moveTo>
                  <a:pt x="2926650" y="0"/>
                </a:moveTo>
                <a:lnTo>
                  <a:pt x="5853300" y="725130"/>
                </a:lnTo>
                <a:lnTo>
                  <a:pt x="5853300" y="2175390"/>
                </a:lnTo>
                <a:lnTo>
                  <a:pt x="2926650" y="2900520"/>
                </a:lnTo>
                <a:lnTo>
                  <a:pt x="0" y="2175390"/>
                </a:lnTo>
                <a:lnTo>
                  <a:pt x="0" y="725130"/>
                </a:lnTo>
                <a:close/>
              </a:path>
            </a:pathLst>
          </a:custGeom>
          <a:solidFill>
            <a:srgbClr val="FFFFFF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4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 animBg="1" autoUpdateAnimBg="0"/>
      <p:bldP spid="16388" grpId="1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7"/>
          <p:cNvSpPr>
            <a:spLocks noChangeArrowheads="1"/>
          </p:cNvSpPr>
          <p:nvPr/>
        </p:nvSpPr>
        <p:spPr bwMode="auto">
          <a:xfrm>
            <a:off x="6473825" y="2066925"/>
            <a:ext cx="9528175" cy="8763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200">
              <a:solidFill>
                <a:srgbClr val="FFFFFF"/>
              </a:solidFill>
              <a:latin typeface="微软雅黑 Light" pitchFamily="2" charset="-122"/>
              <a:ea typeface="微软雅黑 Light" pitchFamily="2" charset="-122"/>
              <a:sym typeface="微软雅黑 Light" pitchFamily="2" charset="-122"/>
            </a:endParaRPr>
          </a:p>
        </p:txBody>
      </p:sp>
      <p:sp>
        <p:nvSpPr>
          <p:cNvPr id="17411" name="Text Box 44"/>
          <p:cNvSpPr>
            <a:spLocks noChangeArrowheads="1"/>
          </p:cNvSpPr>
          <p:nvPr/>
        </p:nvSpPr>
        <p:spPr bwMode="auto">
          <a:xfrm>
            <a:off x="6473825" y="3194050"/>
            <a:ext cx="9382125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>
              <a:lnSpc>
                <a:spcPct val="135000"/>
              </a:lnSpc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病房里，一个生命垂危的病人从房间里看见窗外的一棵树，在秋风中一片片地掉落下来。病人望着眼前的萧萧落叶，身体也随之每况愈下，一天不如一天。她说：“当树叶全部掉光时，我也就要死了。”一位老画家得知后，用彩笔画了一片叶脉清脆的树叶挂在树枝上。于是，这最后的一片叶子始终没有掉下来。而只因为生命中的这片绿，病人竟奇迹般地活了下来。</a:t>
            </a:r>
            <a:endParaRPr lang="zh-CN" altLang="en-US"/>
          </a:p>
        </p:txBody>
      </p:sp>
      <p:sp>
        <p:nvSpPr>
          <p:cNvPr id="17412" name="矩形 5"/>
          <p:cNvSpPr>
            <a:spLocks noChangeArrowheads="1"/>
          </p:cNvSpPr>
          <p:nvPr/>
        </p:nvSpPr>
        <p:spPr bwMode="auto">
          <a:xfrm>
            <a:off x="6510338" y="2101850"/>
            <a:ext cx="92456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欧</a:t>
            </a:r>
            <a:r>
              <a:rPr lang="en-US" sz="36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.</a:t>
            </a:r>
            <a:r>
              <a:rPr lang="zh-CN" altLang="en-US" sz="36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亨利在</a:t>
            </a:r>
            <a:r>
              <a:rPr lang="en-US" sz="36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《</a:t>
            </a:r>
            <a:r>
              <a:rPr lang="zh-CN" altLang="en-US" sz="36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最后一片叶子</a:t>
            </a:r>
            <a:r>
              <a:rPr lang="en-US" sz="36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》</a:t>
            </a:r>
            <a:r>
              <a:rPr lang="zh-CN" altLang="en-US" sz="36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里讲了个故事：</a:t>
            </a:r>
            <a:endParaRPr lang="zh-CN" altLang="en-US"/>
          </a:p>
        </p:txBody>
      </p:sp>
      <p:sp>
        <p:nvSpPr>
          <p:cNvPr id="17413" name="矩形 1"/>
          <p:cNvSpPr>
            <a:spLocks noChangeArrowheads="1"/>
          </p:cNvSpPr>
          <p:nvPr/>
        </p:nvSpPr>
        <p:spPr bwMode="auto">
          <a:xfrm>
            <a:off x="6510338" y="4833938"/>
            <a:ext cx="9245600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可见，</a:t>
            </a:r>
            <a:r>
              <a:rPr lang="zh-CN" altLang="en-US" sz="2800" b="1">
                <a:solidFill>
                  <a:srgbClr val="FFFF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人生可以没有很多东西，却惟独不能没有希望。</a:t>
            </a:r>
            <a:endParaRPr lang="en-US" sz="2800" b="1">
              <a:solidFill>
                <a:srgbClr val="FFFF00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希望是人类生活的一项重要的价值。世上只有绝望的人，但没有绝望的处境。有希望之处，生命就生生不息。</a:t>
            </a:r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2"/>
          <p:cNvSpPr>
            <a:spLocks noChangeArrowheads="1"/>
          </p:cNvSpPr>
          <p:nvPr/>
        </p:nvSpPr>
        <p:spPr bwMode="auto">
          <a:xfrm>
            <a:off x="0" y="0"/>
            <a:ext cx="16002000" cy="6858000"/>
          </a:xfrm>
          <a:prstGeom prst="rect">
            <a:avLst/>
          </a:prstGeom>
          <a:solidFill>
            <a:srgbClr val="0C0C0C">
              <a:alpha val="35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18435" name="矩形 1"/>
          <p:cNvSpPr>
            <a:spLocks noChangeArrowheads="1"/>
          </p:cNvSpPr>
          <p:nvPr/>
        </p:nvSpPr>
        <p:spPr bwMode="auto">
          <a:xfrm>
            <a:off x="0" y="3524250"/>
            <a:ext cx="16002000" cy="3035300"/>
          </a:xfrm>
          <a:prstGeom prst="rect">
            <a:avLst/>
          </a:prstGeom>
          <a:solidFill>
            <a:srgbClr val="FF9300">
              <a:alpha val="40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9300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18436" name="圆角矩形 2"/>
          <p:cNvSpPr>
            <a:spLocks noChangeArrowheads="1"/>
          </p:cNvSpPr>
          <p:nvPr/>
        </p:nvSpPr>
        <p:spPr bwMode="auto">
          <a:xfrm>
            <a:off x="828675" y="3767138"/>
            <a:ext cx="1441450" cy="431800"/>
          </a:xfrm>
          <a:prstGeom prst="roundRect">
            <a:avLst>
              <a:gd name="adj" fmla="val 8972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2200" b="1">
                <a:solidFill>
                  <a:srgbClr val="FFFFFF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ANDY</a:t>
            </a:r>
          </a:p>
        </p:txBody>
      </p:sp>
      <p:sp>
        <p:nvSpPr>
          <p:cNvPr id="18437" name="矩形 3"/>
          <p:cNvSpPr>
            <a:spLocks noChangeArrowheads="1"/>
          </p:cNvSpPr>
          <p:nvPr/>
        </p:nvSpPr>
        <p:spPr bwMode="auto">
          <a:xfrm>
            <a:off x="2332038" y="3784600"/>
            <a:ext cx="3063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“你想过离开这儿吗？” </a:t>
            </a:r>
            <a:endParaRPr lang="zh-CN" altLang="en-US"/>
          </a:p>
        </p:txBody>
      </p:sp>
      <p:sp>
        <p:nvSpPr>
          <p:cNvPr id="18438" name="矩形 4"/>
          <p:cNvSpPr>
            <a:spLocks noChangeArrowheads="1"/>
          </p:cNvSpPr>
          <p:nvPr/>
        </p:nvSpPr>
        <p:spPr bwMode="auto">
          <a:xfrm>
            <a:off x="2332038" y="4260850"/>
            <a:ext cx="82565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“当然。等到我长着长长的白胡子的时候，等到我老糊涂的时候。”</a:t>
            </a:r>
            <a:endParaRPr lang="zh-CN" altLang="en-US"/>
          </a:p>
        </p:txBody>
      </p:sp>
      <p:sp>
        <p:nvSpPr>
          <p:cNvPr id="18439" name="矩形 5"/>
          <p:cNvSpPr>
            <a:spLocks noChangeArrowheads="1"/>
          </p:cNvSpPr>
          <p:nvPr/>
        </p:nvSpPr>
        <p:spPr bwMode="auto">
          <a:xfrm>
            <a:off x="2332038" y="4737100"/>
            <a:ext cx="5535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“告诉你我会去哪儿，泽华塔尼。”</a:t>
            </a:r>
            <a:endParaRPr lang="zh-CN" altLang="en-US"/>
          </a:p>
        </p:txBody>
      </p:sp>
      <p:sp>
        <p:nvSpPr>
          <p:cNvPr id="18440" name="矩形 6"/>
          <p:cNvSpPr>
            <a:spLocks noChangeArrowheads="1"/>
          </p:cNvSpPr>
          <p:nvPr/>
        </p:nvSpPr>
        <p:spPr bwMode="auto">
          <a:xfrm>
            <a:off x="2332038" y="5213350"/>
            <a:ext cx="1979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“泽华塔尼？”</a:t>
            </a:r>
            <a:endParaRPr lang="zh-CN" altLang="en-US"/>
          </a:p>
        </p:txBody>
      </p:sp>
      <p:sp>
        <p:nvSpPr>
          <p:cNvPr id="18441" name="矩形 7"/>
          <p:cNvSpPr>
            <a:spLocks noChangeArrowheads="1"/>
          </p:cNvSpPr>
          <p:nvPr/>
        </p:nvSpPr>
        <p:spPr bwMode="auto">
          <a:xfrm>
            <a:off x="2332038" y="5689600"/>
            <a:ext cx="134715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“墨西哥，地处太平洋的一个小地方。你知道墨西哥人是怎样谈论太平洋的吗？他们说那是没有回忆的海洋。在海滩上开一个小旅馆，买些不值钱的旧船翻新，让客人们包船钓鱼。” </a:t>
            </a:r>
            <a:endParaRPr lang="zh-CN" altLang="en-US"/>
          </a:p>
        </p:txBody>
      </p:sp>
      <p:sp>
        <p:nvSpPr>
          <p:cNvPr id="18442" name="圆角矩形 8"/>
          <p:cNvSpPr>
            <a:spLocks noChangeArrowheads="1"/>
          </p:cNvSpPr>
          <p:nvPr/>
        </p:nvSpPr>
        <p:spPr bwMode="auto">
          <a:xfrm>
            <a:off x="828675" y="4305300"/>
            <a:ext cx="1441450" cy="431800"/>
          </a:xfrm>
          <a:prstGeom prst="roundRect">
            <a:avLst>
              <a:gd name="adj" fmla="val 8972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2200" b="1">
                <a:solidFill>
                  <a:srgbClr val="FFFFFF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RED</a:t>
            </a:r>
          </a:p>
        </p:txBody>
      </p:sp>
      <p:sp>
        <p:nvSpPr>
          <p:cNvPr id="18443" name="圆角矩形 9"/>
          <p:cNvSpPr>
            <a:spLocks noChangeArrowheads="1"/>
          </p:cNvSpPr>
          <p:nvPr/>
        </p:nvSpPr>
        <p:spPr bwMode="auto">
          <a:xfrm>
            <a:off x="828675" y="4843463"/>
            <a:ext cx="1441450" cy="431800"/>
          </a:xfrm>
          <a:prstGeom prst="roundRect">
            <a:avLst>
              <a:gd name="adj" fmla="val 8972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2200" b="1">
                <a:solidFill>
                  <a:srgbClr val="FFFFFF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ANDY</a:t>
            </a:r>
          </a:p>
        </p:txBody>
      </p:sp>
      <p:sp>
        <p:nvSpPr>
          <p:cNvPr id="18444" name="圆角矩形 10"/>
          <p:cNvSpPr>
            <a:spLocks noChangeArrowheads="1"/>
          </p:cNvSpPr>
          <p:nvPr/>
        </p:nvSpPr>
        <p:spPr bwMode="auto">
          <a:xfrm>
            <a:off x="828675" y="5381625"/>
            <a:ext cx="1441450" cy="431800"/>
          </a:xfrm>
          <a:prstGeom prst="roundRect">
            <a:avLst>
              <a:gd name="adj" fmla="val 8972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2200" b="1">
                <a:solidFill>
                  <a:srgbClr val="FFFFFF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RED</a:t>
            </a:r>
          </a:p>
        </p:txBody>
      </p:sp>
      <p:sp>
        <p:nvSpPr>
          <p:cNvPr id="18445" name="圆角矩形 11"/>
          <p:cNvSpPr>
            <a:spLocks noChangeArrowheads="1"/>
          </p:cNvSpPr>
          <p:nvPr/>
        </p:nvSpPr>
        <p:spPr bwMode="auto">
          <a:xfrm>
            <a:off x="828675" y="5919788"/>
            <a:ext cx="1441450" cy="431800"/>
          </a:xfrm>
          <a:prstGeom prst="roundRect">
            <a:avLst>
              <a:gd name="adj" fmla="val 8972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2200" b="1">
                <a:solidFill>
                  <a:srgbClr val="FFFFFF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ANDY</a:t>
            </a: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"/>
          <p:cNvSpPr>
            <a:spLocks noChangeArrowheads="1"/>
          </p:cNvSpPr>
          <p:nvPr/>
        </p:nvSpPr>
        <p:spPr bwMode="auto">
          <a:xfrm>
            <a:off x="417513" y="3649663"/>
            <a:ext cx="10658475" cy="281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sz="24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这是一段温暖的让人感动的话，在那种黑暗困苦的环境下，</a:t>
            </a:r>
            <a:endParaRPr lang="en-US" sz="2400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ct val="123000"/>
              </a:lnSpc>
            </a:pPr>
            <a:r>
              <a:rPr lang="zh-CN" altLang="en-US" sz="24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还对未来抱有美好的期望，这需要一颗多么热爱生活的心啊！</a:t>
            </a:r>
            <a:endParaRPr lang="en-US" sz="2400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ct val="123000"/>
              </a:lnSpc>
            </a:pPr>
            <a:r>
              <a:rPr lang="zh-CN" altLang="en-US" sz="7200" b="1">
                <a:solidFill>
                  <a:srgbClr val="FF93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哀莫</a:t>
            </a:r>
            <a:r>
              <a:rPr lang="zh-CN" altLang="en-US" sz="72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大于心死</a:t>
            </a:r>
            <a:endParaRPr lang="en-US" sz="7200" b="1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ct val="123000"/>
              </a:lnSpc>
            </a:pPr>
            <a:r>
              <a:rPr lang="zh-CN" altLang="en-US" sz="24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只要心存信念，梦想就一定能够实现！</a:t>
            </a: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1"/>
          <p:cNvSpPr>
            <a:spLocks noChangeArrowheads="1"/>
          </p:cNvSpPr>
          <p:nvPr/>
        </p:nvSpPr>
        <p:spPr bwMode="auto">
          <a:xfrm>
            <a:off x="0" y="5416550"/>
            <a:ext cx="16002000" cy="1258888"/>
          </a:xfrm>
          <a:prstGeom prst="rect">
            <a:avLst/>
          </a:prstGeom>
          <a:solidFill>
            <a:srgbClr val="FF9300">
              <a:alpha val="40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9300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20483" name="矩形 2"/>
          <p:cNvSpPr>
            <a:spLocks noChangeArrowheads="1"/>
          </p:cNvSpPr>
          <p:nvPr/>
        </p:nvSpPr>
        <p:spPr bwMode="auto">
          <a:xfrm>
            <a:off x="219075" y="5608638"/>
            <a:ext cx="1556385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ANDY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用了</a:t>
            </a: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20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年的时间挖了那条在</a:t>
            </a: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RED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看来</a:t>
            </a: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600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年也不可能挖好的隧道，然后在一个雷雨交加的晚上，他，</a:t>
            </a: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ANDY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，穿过自己挖的隧道，再爬过污垢的河流，在污水中沉淀掉他所有的“罪恶”，在彼岸洗净，重生，然后奔向他的泽华塔尼。</a:t>
            </a:r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2"/>
          <p:cNvSpPr>
            <a:spLocks noChangeArrowheads="1"/>
          </p:cNvSpPr>
          <p:nvPr/>
        </p:nvSpPr>
        <p:spPr bwMode="auto">
          <a:xfrm>
            <a:off x="0" y="0"/>
            <a:ext cx="16002000" cy="6858000"/>
          </a:xfrm>
          <a:prstGeom prst="rect">
            <a:avLst/>
          </a:prstGeom>
          <a:solidFill>
            <a:srgbClr val="0C0C0C">
              <a:alpha val="35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21507" name="矩形 1"/>
          <p:cNvSpPr>
            <a:spLocks noChangeArrowheads="1"/>
          </p:cNvSpPr>
          <p:nvPr/>
        </p:nvSpPr>
        <p:spPr bwMode="auto">
          <a:xfrm>
            <a:off x="895350" y="827088"/>
            <a:ext cx="14211300" cy="24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人的希望对于造就人生的大厦，往往具有惊人的力量</a:t>
            </a:r>
            <a:endParaRPr lang="en-US" sz="2800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72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生命是有限的，但希望是无限的</a:t>
            </a:r>
            <a:endParaRPr lang="en-US" sz="7200" b="1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只要你心中常存希望，生命自然会丰盈美好</a:t>
            </a: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5"/>
          <p:cNvSpPr>
            <a:spLocks noChangeArrowheads="1"/>
          </p:cNvSpPr>
          <p:nvPr/>
        </p:nvSpPr>
        <p:spPr bwMode="auto">
          <a:xfrm>
            <a:off x="655638" y="1042988"/>
            <a:ext cx="16557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chemeClr val="bg1"/>
                </a:solidFill>
                <a:latin typeface="Dotum" pitchFamily="34" charset="-127"/>
                <a:ea typeface="Adobe 宋体 Std L" pitchFamily="2" charset="-122"/>
                <a:sym typeface="Dotum" pitchFamily="34" charset="-127"/>
              </a:rPr>
              <a:t>Contents Page</a:t>
            </a:r>
          </a:p>
        </p:txBody>
      </p:sp>
      <p:sp>
        <p:nvSpPr>
          <p:cNvPr id="4099" name="文本框 13"/>
          <p:cNvSpPr>
            <a:spLocks noChangeArrowheads="1"/>
          </p:cNvSpPr>
          <p:nvPr/>
        </p:nvSpPr>
        <p:spPr bwMode="auto">
          <a:xfrm>
            <a:off x="655638" y="584200"/>
            <a:ext cx="16557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方正兰亭细黑_GBK" charset="-122"/>
                <a:ea typeface="微软雅黑" pitchFamily="34" charset="-122"/>
              </a:rPr>
              <a:t>目录页</a:t>
            </a:r>
          </a:p>
        </p:txBody>
      </p:sp>
      <p:sp>
        <p:nvSpPr>
          <p:cNvPr id="4100" name="文本框 28"/>
          <p:cNvSpPr>
            <a:spLocks noChangeArrowheads="1"/>
          </p:cNvSpPr>
          <p:nvPr/>
        </p:nvSpPr>
        <p:spPr bwMode="auto">
          <a:xfrm>
            <a:off x="4791075" y="1685925"/>
            <a:ext cx="2701925" cy="2700338"/>
          </a:xfrm>
          <a:custGeom>
            <a:avLst/>
            <a:gdLst>
              <a:gd name="T0" fmla="*/ 0 w 2700000"/>
              <a:gd name="T1" fmla="*/ 0 h 2700000"/>
              <a:gd name="T2" fmla="*/ 2700000 w 2700000"/>
              <a:gd name="T3" fmla="*/ 2700000 h 2700000"/>
            </a:gdLst>
            <a:ahLst/>
            <a:cxnLst/>
            <a:rect l="T0" t="T1" r="T2" b="T3"/>
            <a:pathLst>
              <a:path w="2700000" h="2700000">
                <a:moveTo>
                  <a:pt x="879256" y="1432272"/>
                </a:moveTo>
                <a:lnTo>
                  <a:pt x="990580" y="1432272"/>
                </a:lnTo>
                <a:lnTo>
                  <a:pt x="889079" y="1468289"/>
                </a:lnTo>
                <a:lnTo>
                  <a:pt x="915273" y="1546870"/>
                </a:lnTo>
                <a:lnTo>
                  <a:pt x="879256" y="1559967"/>
                </a:lnTo>
                <a:close/>
                <a:moveTo>
                  <a:pt x="745013" y="1265287"/>
                </a:moveTo>
                <a:lnTo>
                  <a:pt x="777756" y="1265287"/>
                </a:lnTo>
                <a:lnTo>
                  <a:pt x="777756" y="1327497"/>
                </a:lnTo>
                <a:close/>
                <a:moveTo>
                  <a:pt x="879256" y="1245642"/>
                </a:moveTo>
                <a:lnTo>
                  <a:pt x="911999" y="1245642"/>
                </a:lnTo>
                <a:lnTo>
                  <a:pt x="911999" y="1284932"/>
                </a:lnTo>
                <a:lnTo>
                  <a:pt x="879256" y="1284932"/>
                </a:lnTo>
                <a:close/>
                <a:moveTo>
                  <a:pt x="1576665" y="1235819"/>
                </a:moveTo>
                <a:lnTo>
                  <a:pt x="1707634" y="1235819"/>
                </a:lnTo>
                <a:cubicBezTo>
                  <a:pt x="1668343" y="1290389"/>
                  <a:pt x="1624687" y="1338411"/>
                  <a:pt x="1576665" y="1379885"/>
                </a:cubicBezTo>
                <a:close/>
                <a:moveTo>
                  <a:pt x="879256" y="1095028"/>
                </a:moveTo>
                <a:lnTo>
                  <a:pt x="911999" y="1095028"/>
                </a:lnTo>
                <a:lnTo>
                  <a:pt x="911999" y="1131044"/>
                </a:lnTo>
                <a:lnTo>
                  <a:pt x="879256" y="1131044"/>
                </a:lnTo>
                <a:close/>
                <a:moveTo>
                  <a:pt x="665987" y="950962"/>
                </a:moveTo>
                <a:lnTo>
                  <a:pt x="689361" y="950962"/>
                </a:lnTo>
                <a:lnTo>
                  <a:pt x="665987" y="974335"/>
                </a:lnTo>
                <a:close/>
                <a:moveTo>
                  <a:pt x="665987" y="938490"/>
                </a:moveTo>
                <a:lnTo>
                  <a:pt x="665987" y="950962"/>
                </a:lnTo>
                <a:lnTo>
                  <a:pt x="594399" y="950962"/>
                </a:lnTo>
                <a:lnTo>
                  <a:pt x="594399" y="1108124"/>
                </a:lnTo>
                <a:lnTo>
                  <a:pt x="522367" y="1108124"/>
                </a:lnTo>
                <a:lnTo>
                  <a:pt x="522367" y="1265287"/>
                </a:lnTo>
                <a:lnTo>
                  <a:pt x="591125" y="1265287"/>
                </a:lnTo>
                <a:cubicBezTo>
                  <a:pt x="575845" y="1313309"/>
                  <a:pt x="550743" y="1365696"/>
                  <a:pt x="515818" y="1422450"/>
                </a:cubicBezTo>
                <a:lnTo>
                  <a:pt x="561657" y="1612354"/>
                </a:lnTo>
                <a:cubicBezTo>
                  <a:pt x="574754" y="1601440"/>
                  <a:pt x="587851" y="1582886"/>
                  <a:pt x="600948" y="1556692"/>
                </a:cubicBezTo>
                <a:lnTo>
                  <a:pt x="600948" y="1740049"/>
                </a:lnTo>
                <a:lnTo>
                  <a:pt x="741739" y="1740049"/>
                </a:lnTo>
                <a:lnTo>
                  <a:pt x="741739" y="1474837"/>
                </a:lnTo>
                <a:lnTo>
                  <a:pt x="764659" y="1510853"/>
                </a:lnTo>
                <a:lnTo>
                  <a:pt x="777756" y="1491208"/>
                </a:lnTo>
                <a:lnTo>
                  <a:pt x="777756" y="1553418"/>
                </a:lnTo>
                <a:cubicBezTo>
                  <a:pt x="782121" y="1570881"/>
                  <a:pt x="772299" y="1583978"/>
                  <a:pt x="748288" y="1592709"/>
                </a:cubicBezTo>
                <a:lnTo>
                  <a:pt x="790853" y="1713855"/>
                </a:lnTo>
                <a:cubicBezTo>
                  <a:pt x="841057" y="1700758"/>
                  <a:pt x="895628" y="1683296"/>
                  <a:pt x="954563" y="1661467"/>
                </a:cubicBezTo>
                <a:lnTo>
                  <a:pt x="967660" y="1697484"/>
                </a:lnTo>
                <a:lnTo>
                  <a:pt x="997128" y="1684387"/>
                </a:lnTo>
                <a:lnTo>
                  <a:pt x="1062613" y="1740049"/>
                </a:lnTo>
                <a:cubicBezTo>
                  <a:pt x="1099720" y="1683296"/>
                  <a:pt x="1123731" y="1638548"/>
                  <a:pt x="1134645" y="1605806"/>
                </a:cubicBezTo>
                <a:lnTo>
                  <a:pt x="1134645" y="1674564"/>
                </a:lnTo>
                <a:cubicBezTo>
                  <a:pt x="1128097" y="1720403"/>
                  <a:pt x="1157565" y="1741140"/>
                  <a:pt x="1223049" y="1736775"/>
                </a:cubicBezTo>
                <a:lnTo>
                  <a:pt x="1255792" y="1736775"/>
                </a:lnTo>
                <a:cubicBezTo>
                  <a:pt x="1310362" y="1754237"/>
                  <a:pt x="1336556" y="1673473"/>
                  <a:pt x="1334373" y="1494482"/>
                </a:cubicBezTo>
                <a:lnTo>
                  <a:pt x="1259066" y="1465014"/>
                </a:lnTo>
                <a:cubicBezTo>
                  <a:pt x="1261249" y="1550144"/>
                  <a:pt x="1257974" y="1588343"/>
                  <a:pt x="1249243" y="1579612"/>
                </a:cubicBezTo>
                <a:cubicBezTo>
                  <a:pt x="1240512" y="1581795"/>
                  <a:pt x="1237238" y="1571972"/>
                  <a:pt x="1239420" y="1550144"/>
                </a:cubicBezTo>
                <a:lnTo>
                  <a:pt x="1239420" y="1383159"/>
                </a:lnTo>
                <a:lnTo>
                  <a:pt x="1311453" y="1383159"/>
                </a:lnTo>
                <a:lnTo>
                  <a:pt x="1311453" y="1239093"/>
                </a:lnTo>
                <a:lnTo>
                  <a:pt x="1252517" y="1239093"/>
                </a:lnTo>
                <a:cubicBezTo>
                  <a:pt x="1252517" y="1239093"/>
                  <a:pt x="1255792" y="1198711"/>
                  <a:pt x="1262340" y="1117947"/>
                </a:cubicBezTo>
                <a:lnTo>
                  <a:pt x="1304905" y="1117947"/>
                </a:lnTo>
                <a:lnTo>
                  <a:pt x="1304905" y="970607"/>
                </a:lnTo>
                <a:lnTo>
                  <a:pt x="1029870" y="970607"/>
                </a:lnTo>
                <a:lnTo>
                  <a:pt x="1029870" y="1117947"/>
                </a:lnTo>
                <a:lnTo>
                  <a:pt x="1147742" y="1117947"/>
                </a:lnTo>
                <a:cubicBezTo>
                  <a:pt x="1147742" y="1161603"/>
                  <a:pt x="1144468" y="1201985"/>
                  <a:pt x="1137920" y="1239093"/>
                </a:cubicBezTo>
                <a:lnTo>
                  <a:pt x="1121549" y="1239093"/>
                </a:lnTo>
                <a:lnTo>
                  <a:pt x="1121549" y="1144141"/>
                </a:lnTo>
                <a:lnTo>
                  <a:pt x="1029870" y="1144141"/>
                </a:lnTo>
                <a:lnTo>
                  <a:pt x="1029870" y="1383159"/>
                </a:lnTo>
                <a:lnTo>
                  <a:pt x="1101903" y="1383159"/>
                </a:lnTo>
                <a:cubicBezTo>
                  <a:pt x="1082258" y="1437729"/>
                  <a:pt x="1057156" y="1489025"/>
                  <a:pt x="1026596" y="1537047"/>
                </a:cubicBezTo>
                <a:cubicBezTo>
                  <a:pt x="1013499" y="1493391"/>
                  <a:pt x="1001494" y="1458466"/>
                  <a:pt x="990580" y="1432272"/>
                </a:cubicBezTo>
                <a:lnTo>
                  <a:pt x="1010225" y="1432272"/>
                </a:lnTo>
                <a:lnTo>
                  <a:pt x="1010225" y="964059"/>
                </a:lnTo>
                <a:lnTo>
                  <a:pt x="777756" y="964059"/>
                </a:lnTo>
                <a:lnTo>
                  <a:pt x="777756" y="1108124"/>
                </a:lnTo>
                <a:lnTo>
                  <a:pt x="741739" y="1108124"/>
                </a:lnTo>
                <a:lnTo>
                  <a:pt x="741739" y="950962"/>
                </a:lnTo>
                <a:lnTo>
                  <a:pt x="689361" y="950962"/>
                </a:lnTo>
                <a:lnTo>
                  <a:pt x="701832" y="938490"/>
                </a:lnTo>
                <a:close/>
                <a:moveTo>
                  <a:pt x="2041604" y="937865"/>
                </a:moveTo>
                <a:lnTo>
                  <a:pt x="1949926" y="1003349"/>
                </a:lnTo>
                <a:cubicBezTo>
                  <a:pt x="1958657" y="1012081"/>
                  <a:pt x="1976120" y="1032817"/>
                  <a:pt x="2002313" y="1065560"/>
                </a:cubicBezTo>
                <a:cubicBezTo>
                  <a:pt x="2011045" y="1074291"/>
                  <a:pt x="2016502" y="1080839"/>
                  <a:pt x="2018685" y="1085205"/>
                </a:cubicBezTo>
                <a:lnTo>
                  <a:pt x="1936829" y="1085205"/>
                </a:lnTo>
                <a:lnTo>
                  <a:pt x="1936829" y="944414"/>
                </a:lnTo>
                <a:lnTo>
                  <a:pt x="1779667" y="944414"/>
                </a:lnTo>
                <a:lnTo>
                  <a:pt x="1779667" y="1085205"/>
                </a:lnTo>
                <a:lnTo>
                  <a:pt x="1593036" y="1085205"/>
                </a:lnTo>
                <a:lnTo>
                  <a:pt x="1625778" y="1042640"/>
                </a:lnTo>
                <a:cubicBezTo>
                  <a:pt x="1573391" y="1009898"/>
                  <a:pt x="1515546" y="980430"/>
                  <a:pt x="1452245" y="954236"/>
                </a:cubicBezTo>
                <a:lnTo>
                  <a:pt x="1363841" y="1081931"/>
                </a:lnTo>
                <a:cubicBezTo>
                  <a:pt x="1438056" y="1119039"/>
                  <a:pt x="1494809" y="1150689"/>
                  <a:pt x="1534100" y="1176883"/>
                </a:cubicBezTo>
                <a:lnTo>
                  <a:pt x="1566842" y="1127770"/>
                </a:lnTo>
                <a:lnTo>
                  <a:pt x="1566842" y="1212899"/>
                </a:lnTo>
                <a:lnTo>
                  <a:pt x="1360567" y="1212899"/>
                </a:lnTo>
                <a:lnTo>
                  <a:pt x="1360567" y="1370062"/>
                </a:lnTo>
                <a:lnTo>
                  <a:pt x="1422777" y="1370062"/>
                </a:lnTo>
                <a:lnTo>
                  <a:pt x="1422777" y="1563241"/>
                </a:lnTo>
                <a:cubicBezTo>
                  <a:pt x="1400949" y="1580703"/>
                  <a:pt x="1378029" y="1595983"/>
                  <a:pt x="1354018" y="1609080"/>
                </a:cubicBezTo>
                <a:lnTo>
                  <a:pt x="1448970" y="1743323"/>
                </a:lnTo>
                <a:cubicBezTo>
                  <a:pt x="1490444" y="1721495"/>
                  <a:pt x="1524277" y="1698575"/>
                  <a:pt x="1550471" y="1674564"/>
                </a:cubicBezTo>
                <a:cubicBezTo>
                  <a:pt x="1598493" y="1705124"/>
                  <a:pt x="1670526" y="1722586"/>
                  <a:pt x="1766570" y="1726952"/>
                </a:cubicBezTo>
                <a:cubicBezTo>
                  <a:pt x="1873528" y="1729135"/>
                  <a:pt x="1999039" y="1728043"/>
                  <a:pt x="2143105" y="1723678"/>
                </a:cubicBezTo>
                <a:lnTo>
                  <a:pt x="2162750" y="1569789"/>
                </a:lnTo>
                <a:cubicBezTo>
                  <a:pt x="2162750" y="1569789"/>
                  <a:pt x="2145288" y="1570881"/>
                  <a:pt x="2110363" y="1573064"/>
                </a:cubicBezTo>
                <a:cubicBezTo>
                  <a:pt x="1975028" y="1583978"/>
                  <a:pt x="1875710" y="1588343"/>
                  <a:pt x="1812409" y="1586160"/>
                </a:cubicBezTo>
                <a:cubicBezTo>
                  <a:pt x="1677074" y="1581795"/>
                  <a:pt x="1598493" y="1559967"/>
                  <a:pt x="1576665" y="1520676"/>
                </a:cubicBezTo>
                <a:lnTo>
                  <a:pt x="1576665" y="1438821"/>
                </a:lnTo>
                <a:lnTo>
                  <a:pt x="1655246" y="1537047"/>
                </a:lnTo>
                <a:cubicBezTo>
                  <a:pt x="1692354" y="1504305"/>
                  <a:pt x="1733827" y="1459557"/>
                  <a:pt x="1779667" y="1402804"/>
                </a:cubicBezTo>
                <a:lnTo>
                  <a:pt x="1779667" y="1569789"/>
                </a:lnTo>
                <a:lnTo>
                  <a:pt x="1936829" y="1569789"/>
                </a:lnTo>
                <a:lnTo>
                  <a:pt x="1936829" y="1353691"/>
                </a:lnTo>
                <a:cubicBezTo>
                  <a:pt x="1980485" y="1414810"/>
                  <a:pt x="2015410" y="1470471"/>
                  <a:pt x="2041604" y="1520676"/>
                </a:cubicBezTo>
                <a:lnTo>
                  <a:pt x="2172573" y="1422450"/>
                </a:lnTo>
                <a:cubicBezTo>
                  <a:pt x="2131099" y="1359148"/>
                  <a:pt x="2085260" y="1298029"/>
                  <a:pt x="2035056" y="1239093"/>
                </a:cubicBezTo>
                <a:lnTo>
                  <a:pt x="1936829" y="1298029"/>
                </a:lnTo>
                <a:lnTo>
                  <a:pt x="1936829" y="1235819"/>
                </a:lnTo>
                <a:lnTo>
                  <a:pt x="2143105" y="1235819"/>
                </a:lnTo>
                <a:lnTo>
                  <a:pt x="2143105" y="1085205"/>
                </a:lnTo>
                <a:lnTo>
                  <a:pt x="2087443" y="1085205"/>
                </a:lnTo>
                <a:lnTo>
                  <a:pt x="2139831" y="1039366"/>
                </a:lnTo>
                <a:cubicBezTo>
                  <a:pt x="2124551" y="1017538"/>
                  <a:pt x="2091809" y="983704"/>
                  <a:pt x="2041604" y="937865"/>
                </a:cubicBezTo>
                <a:close/>
                <a:moveTo>
                  <a:pt x="1350000" y="144000"/>
                </a:moveTo>
                <a:lnTo>
                  <a:pt x="2556000" y="1350000"/>
                </a:lnTo>
                <a:lnTo>
                  <a:pt x="1350000" y="2556000"/>
                </a:lnTo>
                <a:lnTo>
                  <a:pt x="144000" y="1350000"/>
                </a:lnTo>
                <a:close/>
                <a:moveTo>
                  <a:pt x="1350000" y="108000"/>
                </a:moveTo>
                <a:lnTo>
                  <a:pt x="108000" y="1350000"/>
                </a:lnTo>
                <a:lnTo>
                  <a:pt x="1350000" y="2592000"/>
                </a:lnTo>
                <a:lnTo>
                  <a:pt x="2592000" y="1350000"/>
                </a:lnTo>
                <a:close/>
                <a:moveTo>
                  <a:pt x="1350000" y="0"/>
                </a:moveTo>
                <a:lnTo>
                  <a:pt x="2700000" y="1350000"/>
                </a:lnTo>
                <a:lnTo>
                  <a:pt x="1350000" y="2700000"/>
                </a:lnTo>
                <a:lnTo>
                  <a:pt x="0" y="1350000"/>
                </a:lnTo>
                <a:close/>
              </a:path>
            </a:pathLst>
          </a:custGeom>
          <a:solidFill>
            <a:srgbClr val="FFFFFF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4101" name="文本框 29"/>
          <p:cNvSpPr>
            <a:spLocks noChangeArrowheads="1"/>
          </p:cNvSpPr>
          <p:nvPr/>
        </p:nvSpPr>
        <p:spPr bwMode="auto">
          <a:xfrm>
            <a:off x="7673975" y="1685925"/>
            <a:ext cx="2700338" cy="2700338"/>
          </a:xfrm>
          <a:custGeom>
            <a:avLst/>
            <a:gdLst>
              <a:gd name="T0" fmla="*/ 0 w 2700000"/>
              <a:gd name="T1" fmla="*/ 0 h 2700000"/>
              <a:gd name="T2" fmla="*/ 2700000 w 2700000"/>
              <a:gd name="T3" fmla="*/ 2700000 h 2700000"/>
            </a:gdLst>
            <a:ahLst/>
            <a:cxnLst/>
            <a:rect l="T0" t="T1" r="T2" b="T3"/>
            <a:pathLst>
              <a:path w="2700000" h="2700000">
                <a:moveTo>
                  <a:pt x="1776392" y="1573063"/>
                </a:moveTo>
                <a:lnTo>
                  <a:pt x="1982668" y="1573063"/>
                </a:lnTo>
                <a:lnTo>
                  <a:pt x="1982668" y="1599256"/>
                </a:lnTo>
                <a:lnTo>
                  <a:pt x="1776392" y="1599256"/>
                </a:lnTo>
                <a:close/>
                <a:moveTo>
                  <a:pt x="738465" y="1546869"/>
                </a:moveTo>
                <a:lnTo>
                  <a:pt x="1128097" y="1546869"/>
                </a:lnTo>
                <a:lnTo>
                  <a:pt x="1128097" y="1576337"/>
                </a:lnTo>
                <a:lnTo>
                  <a:pt x="738465" y="1576337"/>
                </a:lnTo>
                <a:close/>
                <a:moveTo>
                  <a:pt x="1619230" y="1461739"/>
                </a:moveTo>
                <a:lnTo>
                  <a:pt x="1619230" y="1736773"/>
                </a:lnTo>
                <a:lnTo>
                  <a:pt x="1776392" y="1736773"/>
                </a:lnTo>
                <a:lnTo>
                  <a:pt x="1776392" y="1720402"/>
                </a:lnTo>
                <a:lnTo>
                  <a:pt x="1982668" y="1720402"/>
                </a:lnTo>
                <a:lnTo>
                  <a:pt x="1982668" y="1736773"/>
                </a:lnTo>
                <a:lnTo>
                  <a:pt x="2143105" y="1736773"/>
                </a:lnTo>
                <a:lnTo>
                  <a:pt x="2143105" y="1461739"/>
                </a:lnTo>
                <a:close/>
                <a:moveTo>
                  <a:pt x="738465" y="1363513"/>
                </a:moveTo>
                <a:lnTo>
                  <a:pt x="1128097" y="1363513"/>
                </a:lnTo>
                <a:lnTo>
                  <a:pt x="1128097" y="1396255"/>
                </a:lnTo>
                <a:lnTo>
                  <a:pt x="738465" y="1396255"/>
                </a:lnTo>
                <a:close/>
                <a:moveTo>
                  <a:pt x="1645423" y="1327496"/>
                </a:moveTo>
                <a:lnTo>
                  <a:pt x="1645423" y="1435545"/>
                </a:lnTo>
                <a:lnTo>
                  <a:pt x="2116911" y="1435545"/>
                </a:lnTo>
                <a:lnTo>
                  <a:pt x="2116911" y="1327496"/>
                </a:lnTo>
                <a:close/>
                <a:moveTo>
                  <a:pt x="1645423" y="1196527"/>
                </a:moveTo>
                <a:lnTo>
                  <a:pt x="1645423" y="1304577"/>
                </a:lnTo>
                <a:lnTo>
                  <a:pt x="2120185" y="1304577"/>
                </a:lnTo>
                <a:lnTo>
                  <a:pt x="2120185" y="1196527"/>
                </a:lnTo>
                <a:close/>
                <a:moveTo>
                  <a:pt x="738465" y="1186705"/>
                </a:moveTo>
                <a:lnTo>
                  <a:pt x="1128097" y="1186705"/>
                </a:lnTo>
                <a:lnTo>
                  <a:pt x="1128097" y="1219447"/>
                </a:lnTo>
                <a:lnTo>
                  <a:pt x="738465" y="1219447"/>
                </a:lnTo>
                <a:close/>
                <a:moveTo>
                  <a:pt x="849788" y="944413"/>
                </a:moveTo>
                <a:cubicBezTo>
                  <a:pt x="847605" y="948778"/>
                  <a:pt x="844331" y="960784"/>
                  <a:pt x="839966" y="980429"/>
                </a:cubicBezTo>
                <a:cubicBezTo>
                  <a:pt x="831234" y="1015354"/>
                  <a:pt x="825777" y="1032816"/>
                  <a:pt x="823594" y="1032816"/>
                </a:cubicBezTo>
                <a:lnTo>
                  <a:pt x="578028" y="1032816"/>
                </a:lnTo>
                <a:lnTo>
                  <a:pt x="578028" y="1743322"/>
                </a:lnTo>
                <a:lnTo>
                  <a:pt x="738465" y="1743322"/>
                </a:lnTo>
                <a:lnTo>
                  <a:pt x="738465" y="1720402"/>
                </a:lnTo>
                <a:lnTo>
                  <a:pt x="1128097" y="1720402"/>
                </a:lnTo>
                <a:lnTo>
                  <a:pt x="1128097" y="1740048"/>
                </a:lnTo>
                <a:lnTo>
                  <a:pt x="1278711" y="1740048"/>
                </a:lnTo>
                <a:lnTo>
                  <a:pt x="1281985" y="1032816"/>
                </a:lnTo>
                <a:lnTo>
                  <a:pt x="1006951" y="1032816"/>
                </a:lnTo>
                <a:cubicBezTo>
                  <a:pt x="1015682" y="1006623"/>
                  <a:pt x="1021139" y="977155"/>
                  <a:pt x="1023322" y="944413"/>
                </a:cubicBezTo>
                <a:close/>
                <a:moveTo>
                  <a:pt x="1475164" y="931316"/>
                </a:moveTo>
                <a:cubicBezTo>
                  <a:pt x="1435873" y="1068833"/>
                  <a:pt x="1395491" y="1165968"/>
                  <a:pt x="1354018" y="1222721"/>
                </a:cubicBezTo>
                <a:lnTo>
                  <a:pt x="1386760" y="1428997"/>
                </a:lnTo>
                <a:cubicBezTo>
                  <a:pt x="1404223" y="1422449"/>
                  <a:pt x="1417319" y="1410443"/>
                  <a:pt x="1426051" y="1392981"/>
                </a:cubicBezTo>
                <a:lnTo>
                  <a:pt x="1426051" y="1736773"/>
                </a:lnTo>
                <a:lnTo>
                  <a:pt x="1586487" y="1736773"/>
                </a:lnTo>
                <a:lnTo>
                  <a:pt x="1586487" y="1114672"/>
                </a:lnTo>
                <a:cubicBezTo>
                  <a:pt x="1588670" y="1108123"/>
                  <a:pt x="1591944" y="1099392"/>
                  <a:pt x="1596310" y="1088478"/>
                </a:cubicBezTo>
                <a:cubicBezTo>
                  <a:pt x="1600676" y="1077564"/>
                  <a:pt x="1603950" y="1068833"/>
                  <a:pt x="1606133" y="1062284"/>
                </a:cubicBezTo>
                <a:lnTo>
                  <a:pt x="1606133" y="1173608"/>
                </a:lnTo>
                <a:lnTo>
                  <a:pt x="2159476" y="1173608"/>
                </a:lnTo>
                <a:lnTo>
                  <a:pt x="2159476" y="1032816"/>
                </a:lnTo>
                <a:lnTo>
                  <a:pt x="1956474" y="1032816"/>
                </a:lnTo>
                <a:cubicBezTo>
                  <a:pt x="1949926" y="1000074"/>
                  <a:pt x="1939012" y="966241"/>
                  <a:pt x="1923732" y="931316"/>
                </a:cubicBezTo>
                <a:lnTo>
                  <a:pt x="1756747" y="970606"/>
                </a:lnTo>
                <a:cubicBezTo>
                  <a:pt x="1767661" y="996800"/>
                  <a:pt x="1774209" y="1017537"/>
                  <a:pt x="1776392" y="1032816"/>
                </a:cubicBezTo>
                <a:lnTo>
                  <a:pt x="1612681" y="1032816"/>
                </a:lnTo>
                <a:cubicBezTo>
                  <a:pt x="1617047" y="1019720"/>
                  <a:pt x="1622504" y="1004440"/>
                  <a:pt x="1629052" y="986977"/>
                </a:cubicBezTo>
                <a:cubicBezTo>
                  <a:pt x="1631235" y="980429"/>
                  <a:pt x="1632326" y="974972"/>
                  <a:pt x="1632326" y="970606"/>
                </a:cubicBezTo>
                <a:close/>
                <a:moveTo>
                  <a:pt x="1350000" y="144000"/>
                </a:moveTo>
                <a:lnTo>
                  <a:pt x="2556000" y="1350000"/>
                </a:lnTo>
                <a:lnTo>
                  <a:pt x="1350000" y="2556000"/>
                </a:lnTo>
                <a:lnTo>
                  <a:pt x="144000" y="1350000"/>
                </a:lnTo>
                <a:close/>
                <a:moveTo>
                  <a:pt x="1350000" y="108000"/>
                </a:moveTo>
                <a:lnTo>
                  <a:pt x="108000" y="1350000"/>
                </a:lnTo>
                <a:lnTo>
                  <a:pt x="1350000" y="2592000"/>
                </a:lnTo>
                <a:lnTo>
                  <a:pt x="2592000" y="1350000"/>
                </a:lnTo>
                <a:close/>
                <a:moveTo>
                  <a:pt x="1350000" y="0"/>
                </a:moveTo>
                <a:lnTo>
                  <a:pt x="2700000" y="1350000"/>
                </a:lnTo>
                <a:lnTo>
                  <a:pt x="1350000" y="2700000"/>
                </a:lnTo>
                <a:lnTo>
                  <a:pt x="0" y="1350000"/>
                </a:lnTo>
                <a:close/>
              </a:path>
            </a:pathLst>
          </a:custGeom>
          <a:solidFill>
            <a:srgbClr val="FFFFFF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4102" name="文本框 30"/>
          <p:cNvSpPr>
            <a:spLocks noChangeArrowheads="1"/>
          </p:cNvSpPr>
          <p:nvPr/>
        </p:nvSpPr>
        <p:spPr bwMode="auto">
          <a:xfrm>
            <a:off x="10556875" y="1685925"/>
            <a:ext cx="2700338" cy="2700338"/>
          </a:xfrm>
          <a:custGeom>
            <a:avLst/>
            <a:gdLst>
              <a:gd name="T0" fmla="*/ 0 w 2700000"/>
              <a:gd name="T1" fmla="*/ 0 h 2700000"/>
              <a:gd name="T2" fmla="*/ 2700000 w 2700000"/>
              <a:gd name="T3" fmla="*/ 2700000 h 2700000"/>
            </a:gdLst>
            <a:ahLst/>
            <a:cxnLst/>
            <a:rect l="T0" t="T1" r="T2" b="T3"/>
            <a:pathLst>
              <a:path w="2700000" h="2700000">
                <a:moveTo>
                  <a:pt x="902176" y="1350416"/>
                </a:moveTo>
                <a:lnTo>
                  <a:pt x="902176" y="1396255"/>
                </a:lnTo>
                <a:lnTo>
                  <a:pt x="862885" y="1396255"/>
                </a:lnTo>
                <a:cubicBezTo>
                  <a:pt x="880348" y="1378792"/>
                  <a:pt x="893444" y="1363513"/>
                  <a:pt x="902176" y="1350416"/>
                </a:cubicBezTo>
                <a:close/>
                <a:moveTo>
                  <a:pt x="1890990" y="1268560"/>
                </a:moveTo>
                <a:lnTo>
                  <a:pt x="1979394" y="1268560"/>
                </a:lnTo>
                <a:cubicBezTo>
                  <a:pt x="1990308" y="1283840"/>
                  <a:pt x="1964114" y="1290388"/>
                  <a:pt x="1900812" y="1288206"/>
                </a:cubicBezTo>
                <a:lnTo>
                  <a:pt x="1943377" y="1373335"/>
                </a:lnTo>
                <a:lnTo>
                  <a:pt x="1835328" y="1373335"/>
                </a:lnTo>
                <a:cubicBezTo>
                  <a:pt x="1854973" y="1353690"/>
                  <a:pt x="1873527" y="1318765"/>
                  <a:pt x="1890990" y="1268560"/>
                </a:cubicBezTo>
                <a:close/>
                <a:moveTo>
                  <a:pt x="817046" y="1176882"/>
                </a:moveTo>
                <a:cubicBezTo>
                  <a:pt x="814863" y="1189979"/>
                  <a:pt x="808315" y="1201984"/>
                  <a:pt x="797401" y="1212898"/>
                </a:cubicBezTo>
                <a:lnTo>
                  <a:pt x="686077" y="1212898"/>
                </a:lnTo>
                <a:cubicBezTo>
                  <a:pt x="723185" y="1208533"/>
                  <a:pt x="766841" y="1196527"/>
                  <a:pt x="817046" y="1176882"/>
                </a:cubicBezTo>
                <a:close/>
                <a:moveTo>
                  <a:pt x="1904087" y="1163785"/>
                </a:moveTo>
                <a:lnTo>
                  <a:pt x="1985942" y="1163785"/>
                </a:lnTo>
                <a:lnTo>
                  <a:pt x="1985942" y="1189979"/>
                </a:lnTo>
                <a:lnTo>
                  <a:pt x="1900812" y="1189979"/>
                </a:lnTo>
                <a:close/>
                <a:moveTo>
                  <a:pt x="961112" y="1140866"/>
                </a:moveTo>
                <a:cubicBezTo>
                  <a:pt x="987305" y="1147414"/>
                  <a:pt x="1039693" y="1171425"/>
                  <a:pt x="1118274" y="1212898"/>
                </a:cubicBezTo>
                <a:lnTo>
                  <a:pt x="977483" y="1212898"/>
                </a:lnTo>
                <a:cubicBezTo>
                  <a:pt x="981848" y="1204167"/>
                  <a:pt x="987305" y="1187796"/>
                  <a:pt x="993854" y="1163785"/>
                </a:cubicBezTo>
                <a:lnTo>
                  <a:pt x="866159" y="1163785"/>
                </a:lnTo>
                <a:cubicBezTo>
                  <a:pt x="901084" y="1157237"/>
                  <a:pt x="932735" y="1149597"/>
                  <a:pt x="961112" y="1140866"/>
                </a:cubicBezTo>
                <a:close/>
                <a:moveTo>
                  <a:pt x="1913909" y="1062284"/>
                </a:moveTo>
                <a:lnTo>
                  <a:pt x="1989216" y="1062284"/>
                </a:lnTo>
                <a:lnTo>
                  <a:pt x="1989216" y="1088478"/>
                </a:lnTo>
                <a:lnTo>
                  <a:pt x="1913909" y="1088478"/>
                </a:lnTo>
                <a:close/>
                <a:moveTo>
                  <a:pt x="810498" y="941138"/>
                </a:moveTo>
                <a:lnTo>
                  <a:pt x="653335" y="990252"/>
                </a:lnTo>
                <a:cubicBezTo>
                  <a:pt x="675163" y="994617"/>
                  <a:pt x="708997" y="1010988"/>
                  <a:pt x="754836" y="1039365"/>
                </a:cubicBezTo>
                <a:cubicBezTo>
                  <a:pt x="724276" y="1048096"/>
                  <a:pt x="647878" y="1060102"/>
                  <a:pt x="525641" y="1075381"/>
                </a:cubicBezTo>
                <a:lnTo>
                  <a:pt x="640238" y="1212898"/>
                </a:lnTo>
                <a:lnTo>
                  <a:pt x="528915" y="1212898"/>
                </a:lnTo>
                <a:lnTo>
                  <a:pt x="528915" y="1360238"/>
                </a:lnTo>
                <a:lnTo>
                  <a:pt x="702448" y="1360238"/>
                </a:lnTo>
                <a:cubicBezTo>
                  <a:pt x="663158" y="1399529"/>
                  <a:pt x="602039" y="1437728"/>
                  <a:pt x="519092" y="1474836"/>
                </a:cubicBezTo>
                <a:lnTo>
                  <a:pt x="587851" y="1622176"/>
                </a:lnTo>
                <a:cubicBezTo>
                  <a:pt x="603130" y="1617810"/>
                  <a:pt x="629324" y="1603622"/>
                  <a:pt x="666432" y="1579611"/>
                </a:cubicBezTo>
                <a:lnTo>
                  <a:pt x="666432" y="1730225"/>
                </a:lnTo>
                <a:lnTo>
                  <a:pt x="826869" y="1730225"/>
                </a:lnTo>
                <a:lnTo>
                  <a:pt x="826869" y="1540320"/>
                </a:lnTo>
                <a:lnTo>
                  <a:pt x="902176" y="1540320"/>
                </a:lnTo>
                <a:lnTo>
                  <a:pt x="902176" y="1736774"/>
                </a:lnTo>
                <a:lnTo>
                  <a:pt x="1056064" y="1736774"/>
                </a:lnTo>
                <a:lnTo>
                  <a:pt x="1056064" y="1537046"/>
                </a:lnTo>
                <a:lnTo>
                  <a:pt x="1134645" y="1537046"/>
                </a:lnTo>
                <a:cubicBezTo>
                  <a:pt x="1134645" y="1550143"/>
                  <a:pt x="1134645" y="1563240"/>
                  <a:pt x="1134645" y="1576337"/>
                </a:cubicBezTo>
                <a:cubicBezTo>
                  <a:pt x="1134645" y="1593799"/>
                  <a:pt x="1116091" y="1599256"/>
                  <a:pt x="1078984" y="1592708"/>
                </a:cubicBezTo>
                <a:lnTo>
                  <a:pt x="1121548" y="1730225"/>
                </a:lnTo>
                <a:lnTo>
                  <a:pt x="1170662" y="1730225"/>
                </a:lnTo>
                <a:cubicBezTo>
                  <a:pt x="1227415" y="1730225"/>
                  <a:pt x="1261248" y="1721494"/>
                  <a:pt x="1272162" y="1704031"/>
                </a:cubicBezTo>
                <a:cubicBezTo>
                  <a:pt x="1287442" y="1690934"/>
                  <a:pt x="1293991" y="1650552"/>
                  <a:pt x="1291808" y="1582885"/>
                </a:cubicBezTo>
                <a:lnTo>
                  <a:pt x="1291808" y="1396255"/>
                </a:lnTo>
                <a:lnTo>
                  <a:pt x="1056064" y="1396255"/>
                </a:lnTo>
                <a:lnTo>
                  <a:pt x="1056064" y="1356964"/>
                </a:lnTo>
                <a:lnTo>
                  <a:pt x="1327824" y="1356964"/>
                </a:lnTo>
                <a:lnTo>
                  <a:pt x="1327824" y="1212898"/>
                </a:lnTo>
                <a:lnTo>
                  <a:pt x="1167387" y="1212898"/>
                </a:lnTo>
                <a:cubicBezTo>
                  <a:pt x="1217592" y="1180156"/>
                  <a:pt x="1261248" y="1155054"/>
                  <a:pt x="1298356" y="1137591"/>
                </a:cubicBezTo>
                <a:cubicBezTo>
                  <a:pt x="1280894" y="1122312"/>
                  <a:pt x="1230689" y="1100484"/>
                  <a:pt x="1147742" y="1072107"/>
                </a:cubicBezTo>
                <a:cubicBezTo>
                  <a:pt x="1184850" y="1059010"/>
                  <a:pt x="1223049" y="1042639"/>
                  <a:pt x="1262340" y="1022994"/>
                </a:cubicBezTo>
                <a:lnTo>
                  <a:pt x="1105177" y="944413"/>
                </a:lnTo>
                <a:cubicBezTo>
                  <a:pt x="1024413" y="972789"/>
                  <a:pt x="972026" y="990252"/>
                  <a:pt x="948015" y="996800"/>
                </a:cubicBezTo>
                <a:cubicBezTo>
                  <a:pt x="869434" y="961875"/>
                  <a:pt x="823594" y="943321"/>
                  <a:pt x="810498" y="941138"/>
                </a:cubicBezTo>
                <a:close/>
                <a:moveTo>
                  <a:pt x="1619230" y="934590"/>
                </a:moveTo>
                <a:lnTo>
                  <a:pt x="1462067" y="960784"/>
                </a:lnTo>
                <a:lnTo>
                  <a:pt x="1471890" y="1009897"/>
                </a:lnTo>
                <a:lnTo>
                  <a:pt x="1370389" y="1009897"/>
                </a:lnTo>
                <a:lnTo>
                  <a:pt x="1370389" y="1147414"/>
                </a:lnTo>
                <a:lnTo>
                  <a:pt x="1396583" y="1147414"/>
                </a:lnTo>
                <a:lnTo>
                  <a:pt x="1396583" y="1209624"/>
                </a:lnTo>
                <a:cubicBezTo>
                  <a:pt x="1396583" y="1222721"/>
                  <a:pt x="1388943" y="1231452"/>
                  <a:pt x="1373663" y="1235818"/>
                </a:cubicBezTo>
                <a:lnTo>
                  <a:pt x="1403131" y="1366787"/>
                </a:lnTo>
                <a:cubicBezTo>
                  <a:pt x="1407497" y="1366787"/>
                  <a:pt x="1415137" y="1365695"/>
                  <a:pt x="1426051" y="1363513"/>
                </a:cubicBezTo>
                <a:cubicBezTo>
                  <a:pt x="1543922" y="1350416"/>
                  <a:pt x="1627961" y="1338410"/>
                  <a:pt x="1678166" y="1327496"/>
                </a:cubicBezTo>
                <a:lnTo>
                  <a:pt x="1760021" y="1376609"/>
                </a:lnTo>
                <a:lnTo>
                  <a:pt x="1380212" y="1376609"/>
                </a:lnTo>
                <a:lnTo>
                  <a:pt x="1380212" y="1487933"/>
                </a:lnTo>
                <a:lnTo>
                  <a:pt x="1678166" y="1487933"/>
                </a:lnTo>
                <a:lnTo>
                  <a:pt x="1678166" y="1510852"/>
                </a:lnTo>
                <a:lnTo>
                  <a:pt x="1426051" y="1510852"/>
                </a:lnTo>
                <a:lnTo>
                  <a:pt x="1426051" y="1599256"/>
                </a:lnTo>
                <a:lnTo>
                  <a:pt x="1678166" y="1599256"/>
                </a:lnTo>
                <a:lnTo>
                  <a:pt x="1678166" y="1622176"/>
                </a:lnTo>
                <a:lnTo>
                  <a:pt x="1370389" y="1622176"/>
                </a:lnTo>
                <a:lnTo>
                  <a:pt x="1370389" y="1730225"/>
                </a:lnTo>
                <a:lnTo>
                  <a:pt x="2159476" y="1730225"/>
                </a:lnTo>
                <a:lnTo>
                  <a:pt x="2159476" y="1622176"/>
                </a:lnTo>
                <a:lnTo>
                  <a:pt x="1848425" y="1622176"/>
                </a:lnTo>
                <a:lnTo>
                  <a:pt x="1848425" y="1599256"/>
                </a:lnTo>
                <a:lnTo>
                  <a:pt x="2103814" y="1599256"/>
                </a:lnTo>
                <a:lnTo>
                  <a:pt x="2103814" y="1510852"/>
                </a:lnTo>
                <a:lnTo>
                  <a:pt x="1848425" y="1510852"/>
                </a:lnTo>
                <a:lnTo>
                  <a:pt x="1848425" y="1487933"/>
                </a:lnTo>
                <a:lnTo>
                  <a:pt x="2133282" y="1487933"/>
                </a:lnTo>
                <a:lnTo>
                  <a:pt x="2133282" y="1376609"/>
                </a:lnTo>
                <a:lnTo>
                  <a:pt x="2061249" y="1376609"/>
                </a:lnTo>
                <a:cubicBezTo>
                  <a:pt x="2118002" y="1370061"/>
                  <a:pt x="2143105" y="1330770"/>
                  <a:pt x="2136556" y="1258738"/>
                </a:cubicBezTo>
                <a:lnTo>
                  <a:pt x="2136556" y="954235"/>
                </a:lnTo>
                <a:lnTo>
                  <a:pt x="1763295" y="954235"/>
                </a:lnTo>
                <a:cubicBezTo>
                  <a:pt x="1767661" y="1089570"/>
                  <a:pt x="1756747" y="1185613"/>
                  <a:pt x="1730553" y="1242366"/>
                </a:cubicBezTo>
                <a:lnTo>
                  <a:pt x="1717456" y="1176882"/>
                </a:lnTo>
                <a:cubicBezTo>
                  <a:pt x="1680348" y="1185613"/>
                  <a:pt x="1625778" y="1194345"/>
                  <a:pt x="1553745" y="1203076"/>
                </a:cubicBezTo>
                <a:cubicBezTo>
                  <a:pt x="1547197" y="1205259"/>
                  <a:pt x="1542831" y="1206350"/>
                  <a:pt x="1540648" y="1206350"/>
                </a:cubicBezTo>
                <a:lnTo>
                  <a:pt x="1540648" y="1147414"/>
                </a:lnTo>
                <a:lnTo>
                  <a:pt x="1743650" y="1147414"/>
                </a:lnTo>
                <a:lnTo>
                  <a:pt x="1743650" y="1006623"/>
                </a:lnTo>
                <a:lnTo>
                  <a:pt x="1635601" y="1006623"/>
                </a:lnTo>
                <a:close/>
                <a:moveTo>
                  <a:pt x="1350000" y="144000"/>
                </a:moveTo>
                <a:lnTo>
                  <a:pt x="2556000" y="1350000"/>
                </a:lnTo>
                <a:lnTo>
                  <a:pt x="1350000" y="2556000"/>
                </a:lnTo>
                <a:lnTo>
                  <a:pt x="144000" y="1350000"/>
                </a:lnTo>
                <a:close/>
                <a:moveTo>
                  <a:pt x="1350000" y="108000"/>
                </a:moveTo>
                <a:lnTo>
                  <a:pt x="108000" y="1350000"/>
                </a:lnTo>
                <a:lnTo>
                  <a:pt x="1350000" y="2592000"/>
                </a:lnTo>
                <a:lnTo>
                  <a:pt x="2592000" y="1350000"/>
                </a:lnTo>
                <a:close/>
                <a:moveTo>
                  <a:pt x="1350000" y="0"/>
                </a:moveTo>
                <a:lnTo>
                  <a:pt x="2700000" y="1350000"/>
                </a:lnTo>
                <a:lnTo>
                  <a:pt x="1350000" y="2700000"/>
                </a:lnTo>
                <a:lnTo>
                  <a:pt x="0" y="1350000"/>
                </a:lnTo>
                <a:close/>
              </a:path>
            </a:pathLst>
          </a:custGeom>
          <a:solidFill>
            <a:srgbClr val="FFFFFF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4103" name="文本框 31"/>
          <p:cNvSpPr>
            <a:spLocks noChangeArrowheads="1"/>
          </p:cNvSpPr>
          <p:nvPr/>
        </p:nvSpPr>
        <p:spPr bwMode="auto">
          <a:xfrm>
            <a:off x="6232525" y="3240088"/>
            <a:ext cx="2700338" cy="2700337"/>
          </a:xfrm>
          <a:custGeom>
            <a:avLst/>
            <a:gdLst>
              <a:gd name="T0" fmla="*/ 0 w 2700000"/>
              <a:gd name="T1" fmla="*/ 0 h 2700000"/>
              <a:gd name="T2" fmla="*/ 2700000 w 2700000"/>
              <a:gd name="T3" fmla="*/ 2700000 h 2700000"/>
            </a:gdLst>
            <a:ahLst/>
            <a:cxnLst/>
            <a:rect l="T0" t="T1" r="T2" b="T3"/>
            <a:pathLst>
              <a:path w="2700000" h="2700000">
                <a:moveTo>
                  <a:pt x="2031782" y="1494481"/>
                </a:moveTo>
                <a:lnTo>
                  <a:pt x="2071073" y="1494481"/>
                </a:lnTo>
                <a:cubicBezTo>
                  <a:pt x="2073256" y="1577428"/>
                  <a:pt x="2065616" y="1613445"/>
                  <a:pt x="2048153" y="1602531"/>
                </a:cubicBezTo>
                <a:cubicBezTo>
                  <a:pt x="2037239" y="1604713"/>
                  <a:pt x="2031782" y="1595982"/>
                  <a:pt x="2031782" y="1576337"/>
                </a:cubicBezTo>
                <a:close/>
                <a:moveTo>
                  <a:pt x="1203405" y="1389706"/>
                </a:moveTo>
                <a:lnTo>
                  <a:pt x="1056065" y="1448642"/>
                </a:lnTo>
                <a:cubicBezTo>
                  <a:pt x="1080076" y="1496664"/>
                  <a:pt x="1112818" y="1567606"/>
                  <a:pt x="1154292" y="1661467"/>
                </a:cubicBezTo>
                <a:cubicBezTo>
                  <a:pt x="1167389" y="1689843"/>
                  <a:pt x="1177211" y="1711671"/>
                  <a:pt x="1183760" y="1726951"/>
                </a:cubicBezTo>
                <a:lnTo>
                  <a:pt x="1337648" y="1654918"/>
                </a:lnTo>
                <a:cubicBezTo>
                  <a:pt x="1333282" y="1646187"/>
                  <a:pt x="1327825" y="1635273"/>
                  <a:pt x="1321277" y="1622176"/>
                </a:cubicBezTo>
                <a:cubicBezTo>
                  <a:pt x="1273255" y="1521767"/>
                  <a:pt x="1233964" y="1444277"/>
                  <a:pt x="1203405" y="1389706"/>
                </a:cubicBezTo>
                <a:close/>
                <a:moveTo>
                  <a:pt x="656611" y="1389706"/>
                </a:moveTo>
                <a:cubicBezTo>
                  <a:pt x="630417" y="1477019"/>
                  <a:pt x="581304" y="1568697"/>
                  <a:pt x="509271" y="1664741"/>
                </a:cubicBezTo>
                <a:lnTo>
                  <a:pt x="650062" y="1740048"/>
                </a:lnTo>
                <a:cubicBezTo>
                  <a:pt x="722095" y="1637456"/>
                  <a:pt x="776665" y="1538138"/>
                  <a:pt x="813773" y="1442094"/>
                </a:cubicBezTo>
                <a:close/>
                <a:moveTo>
                  <a:pt x="745014" y="1134317"/>
                </a:moveTo>
                <a:lnTo>
                  <a:pt x="866161" y="1134317"/>
                </a:lnTo>
                <a:lnTo>
                  <a:pt x="866161" y="1219447"/>
                </a:lnTo>
                <a:lnTo>
                  <a:pt x="745014" y="1219447"/>
                </a:lnTo>
                <a:close/>
                <a:moveTo>
                  <a:pt x="1822232" y="1098301"/>
                </a:moveTo>
                <a:lnTo>
                  <a:pt x="2002314" y="1098301"/>
                </a:lnTo>
                <a:lnTo>
                  <a:pt x="2002314" y="1373335"/>
                </a:lnTo>
                <a:lnTo>
                  <a:pt x="1966298" y="1373335"/>
                </a:lnTo>
                <a:cubicBezTo>
                  <a:pt x="1975029" y="1340593"/>
                  <a:pt x="1979395" y="1292571"/>
                  <a:pt x="1979395" y="1229270"/>
                </a:cubicBezTo>
                <a:lnTo>
                  <a:pt x="1979395" y="1150688"/>
                </a:lnTo>
                <a:lnTo>
                  <a:pt x="1845152" y="1150688"/>
                </a:lnTo>
                <a:lnTo>
                  <a:pt x="1845152" y="1229270"/>
                </a:lnTo>
                <a:cubicBezTo>
                  <a:pt x="1845152" y="1301302"/>
                  <a:pt x="1837512" y="1359147"/>
                  <a:pt x="1822232" y="1402803"/>
                </a:cubicBezTo>
                <a:close/>
                <a:moveTo>
                  <a:pt x="1691264" y="957510"/>
                </a:moveTo>
                <a:lnTo>
                  <a:pt x="1691264" y="1471562"/>
                </a:lnTo>
                <a:cubicBezTo>
                  <a:pt x="1686898" y="1465013"/>
                  <a:pt x="1678167" y="1454099"/>
                  <a:pt x="1665070" y="1438820"/>
                </a:cubicBezTo>
                <a:cubicBezTo>
                  <a:pt x="1649790" y="1419174"/>
                  <a:pt x="1638876" y="1404986"/>
                  <a:pt x="1632328" y="1396255"/>
                </a:cubicBezTo>
                <a:cubicBezTo>
                  <a:pt x="1656339" y="1326405"/>
                  <a:pt x="1669435" y="1252189"/>
                  <a:pt x="1671618" y="1173608"/>
                </a:cubicBezTo>
                <a:lnTo>
                  <a:pt x="1671618" y="993526"/>
                </a:lnTo>
                <a:lnTo>
                  <a:pt x="1376939" y="993526"/>
                </a:lnTo>
                <a:lnTo>
                  <a:pt x="1376939" y="1150688"/>
                </a:lnTo>
                <a:lnTo>
                  <a:pt x="1534101" y="1150688"/>
                </a:lnTo>
                <a:cubicBezTo>
                  <a:pt x="1534101" y="1194345"/>
                  <a:pt x="1530827" y="1232544"/>
                  <a:pt x="1524278" y="1265286"/>
                </a:cubicBezTo>
                <a:cubicBezTo>
                  <a:pt x="1517730" y="1258738"/>
                  <a:pt x="1508999" y="1248915"/>
                  <a:pt x="1498085" y="1235818"/>
                </a:cubicBezTo>
                <a:cubicBezTo>
                  <a:pt x="1476257" y="1213990"/>
                  <a:pt x="1458794" y="1196527"/>
                  <a:pt x="1445697" y="1183431"/>
                </a:cubicBezTo>
                <a:lnTo>
                  <a:pt x="1344196" y="1281657"/>
                </a:lnTo>
                <a:cubicBezTo>
                  <a:pt x="1396584" y="1338410"/>
                  <a:pt x="1435875" y="1387524"/>
                  <a:pt x="1462068" y="1428997"/>
                </a:cubicBezTo>
                <a:cubicBezTo>
                  <a:pt x="1435875" y="1494481"/>
                  <a:pt x="1396584" y="1562149"/>
                  <a:pt x="1344196" y="1631999"/>
                </a:cubicBezTo>
                <a:lnTo>
                  <a:pt x="1452246" y="1736774"/>
                </a:lnTo>
                <a:cubicBezTo>
                  <a:pt x="1500267" y="1675655"/>
                  <a:pt x="1538467" y="1617810"/>
                  <a:pt x="1566843" y="1563240"/>
                </a:cubicBezTo>
                <a:cubicBezTo>
                  <a:pt x="1573392" y="1574154"/>
                  <a:pt x="1584306" y="1588342"/>
                  <a:pt x="1599585" y="1605805"/>
                </a:cubicBezTo>
                <a:cubicBezTo>
                  <a:pt x="1610500" y="1621085"/>
                  <a:pt x="1618139" y="1631999"/>
                  <a:pt x="1622505" y="1638547"/>
                </a:cubicBezTo>
                <a:lnTo>
                  <a:pt x="1737103" y="1530498"/>
                </a:lnTo>
                <a:lnTo>
                  <a:pt x="1707635" y="1494481"/>
                </a:lnTo>
                <a:lnTo>
                  <a:pt x="1776393" y="1494481"/>
                </a:lnTo>
                <a:cubicBezTo>
                  <a:pt x="1730554" y="1555600"/>
                  <a:pt x="1672710" y="1615627"/>
                  <a:pt x="1602860" y="1674563"/>
                </a:cubicBezTo>
                <a:lnTo>
                  <a:pt x="1750200" y="1759693"/>
                </a:lnTo>
                <a:cubicBezTo>
                  <a:pt x="1815684" y="1696392"/>
                  <a:pt x="1865889" y="1633090"/>
                  <a:pt x="1900814" y="1569788"/>
                </a:cubicBezTo>
                <a:lnTo>
                  <a:pt x="1900814" y="1645095"/>
                </a:lnTo>
                <a:cubicBezTo>
                  <a:pt x="1896448" y="1714945"/>
                  <a:pt x="1924825" y="1746596"/>
                  <a:pt x="1985943" y="1740048"/>
                </a:cubicBezTo>
                <a:lnTo>
                  <a:pt x="2097267" y="1740048"/>
                </a:lnTo>
                <a:cubicBezTo>
                  <a:pt x="2151837" y="1755327"/>
                  <a:pt x="2175848" y="1683295"/>
                  <a:pt x="2169299" y="1523949"/>
                </a:cubicBezTo>
                <a:lnTo>
                  <a:pt x="2071073" y="1494481"/>
                </a:lnTo>
                <a:lnTo>
                  <a:pt x="2133283" y="1494481"/>
                </a:lnTo>
                <a:lnTo>
                  <a:pt x="2133283" y="957510"/>
                </a:lnTo>
                <a:close/>
                <a:moveTo>
                  <a:pt x="1203405" y="937864"/>
                </a:moveTo>
                <a:cubicBezTo>
                  <a:pt x="1116092" y="953144"/>
                  <a:pt x="1025506" y="964058"/>
                  <a:pt x="931645" y="970606"/>
                </a:cubicBezTo>
                <a:cubicBezTo>
                  <a:pt x="842150" y="974972"/>
                  <a:pt x="726461" y="976063"/>
                  <a:pt x="584578" y="973881"/>
                </a:cubicBezTo>
                <a:lnTo>
                  <a:pt x="584578" y="1379884"/>
                </a:lnTo>
                <a:lnTo>
                  <a:pt x="866161" y="1379884"/>
                </a:lnTo>
                <a:lnTo>
                  <a:pt x="866161" y="1543595"/>
                </a:lnTo>
                <a:cubicBezTo>
                  <a:pt x="881440" y="1578520"/>
                  <a:pt x="843241" y="1590525"/>
                  <a:pt x="751563" y="1579611"/>
                </a:cubicBezTo>
                <a:cubicBezTo>
                  <a:pt x="775574" y="1636364"/>
                  <a:pt x="796311" y="1690935"/>
                  <a:pt x="813773" y="1743322"/>
                </a:cubicBezTo>
                <a:cubicBezTo>
                  <a:pt x="970936" y="1743322"/>
                  <a:pt x="1041877" y="1709488"/>
                  <a:pt x="1026597" y="1641821"/>
                </a:cubicBezTo>
                <a:lnTo>
                  <a:pt x="1026597" y="1379884"/>
                </a:lnTo>
                <a:lnTo>
                  <a:pt x="1291809" y="1379884"/>
                </a:lnTo>
                <a:lnTo>
                  <a:pt x="1291809" y="1216173"/>
                </a:lnTo>
                <a:lnTo>
                  <a:pt x="1026597" y="1216173"/>
                </a:lnTo>
                <a:lnTo>
                  <a:pt x="1026597" y="1124495"/>
                </a:lnTo>
                <a:cubicBezTo>
                  <a:pt x="1124824" y="1117946"/>
                  <a:pt x="1208862" y="1108124"/>
                  <a:pt x="1278712" y="1095027"/>
                </a:cubicBezTo>
                <a:close/>
                <a:moveTo>
                  <a:pt x="1350000" y="144000"/>
                </a:moveTo>
                <a:lnTo>
                  <a:pt x="2556000" y="1350000"/>
                </a:lnTo>
                <a:lnTo>
                  <a:pt x="1350000" y="2556000"/>
                </a:lnTo>
                <a:lnTo>
                  <a:pt x="144000" y="1350000"/>
                </a:lnTo>
                <a:close/>
                <a:moveTo>
                  <a:pt x="1350000" y="108000"/>
                </a:moveTo>
                <a:lnTo>
                  <a:pt x="108000" y="1350000"/>
                </a:lnTo>
                <a:lnTo>
                  <a:pt x="1350000" y="2592000"/>
                </a:lnTo>
                <a:lnTo>
                  <a:pt x="2592000" y="1350000"/>
                </a:lnTo>
                <a:close/>
                <a:moveTo>
                  <a:pt x="1350000" y="0"/>
                </a:moveTo>
                <a:lnTo>
                  <a:pt x="2700000" y="1350000"/>
                </a:lnTo>
                <a:lnTo>
                  <a:pt x="1350000" y="2700000"/>
                </a:lnTo>
                <a:lnTo>
                  <a:pt x="0" y="1350000"/>
                </a:lnTo>
                <a:close/>
              </a:path>
            </a:pathLst>
          </a:custGeom>
          <a:solidFill>
            <a:srgbClr val="FFFFFF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4104" name="文本框 32"/>
          <p:cNvSpPr>
            <a:spLocks noChangeArrowheads="1"/>
          </p:cNvSpPr>
          <p:nvPr/>
        </p:nvSpPr>
        <p:spPr bwMode="auto">
          <a:xfrm>
            <a:off x="9115425" y="3240088"/>
            <a:ext cx="2700338" cy="2700337"/>
          </a:xfrm>
          <a:custGeom>
            <a:avLst/>
            <a:gdLst>
              <a:gd name="T0" fmla="*/ 0 w 2700000"/>
              <a:gd name="T1" fmla="*/ 0 h 2700000"/>
              <a:gd name="T2" fmla="*/ 2700000 w 2700000"/>
              <a:gd name="T3" fmla="*/ 2700000 h 2700000"/>
            </a:gdLst>
            <a:ahLst/>
            <a:cxnLst/>
            <a:rect l="T0" t="T1" r="T2" b="T3"/>
            <a:pathLst>
              <a:path w="2700000" h="2700000">
                <a:moveTo>
                  <a:pt x="2172574" y="1733426"/>
                </a:moveTo>
                <a:lnTo>
                  <a:pt x="2172574" y="1733499"/>
                </a:lnTo>
                <a:lnTo>
                  <a:pt x="2172501" y="1733499"/>
                </a:lnTo>
                <a:close/>
                <a:moveTo>
                  <a:pt x="774482" y="1520675"/>
                </a:moveTo>
                <a:lnTo>
                  <a:pt x="803950" y="1520675"/>
                </a:lnTo>
                <a:lnTo>
                  <a:pt x="803950" y="1533772"/>
                </a:lnTo>
                <a:cubicBezTo>
                  <a:pt x="806133" y="1555600"/>
                  <a:pt x="796310" y="1565423"/>
                  <a:pt x="774482" y="1563240"/>
                </a:cubicBezTo>
                <a:close/>
                <a:moveTo>
                  <a:pt x="1809135" y="1255463"/>
                </a:moveTo>
                <a:lnTo>
                  <a:pt x="1854974" y="1255463"/>
                </a:lnTo>
                <a:lnTo>
                  <a:pt x="1854974" y="1347142"/>
                </a:lnTo>
                <a:lnTo>
                  <a:pt x="1786216" y="1347142"/>
                </a:lnTo>
                <a:close/>
                <a:moveTo>
                  <a:pt x="1147743" y="1150688"/>
                </a:moveTo>
                <a:lnTo>
                  <a:pt x="1180485" y="1150688"/>
                </a:lnTo>
                <a:lnTo>
                  <a:pt x="1180485" y="1294754"/>
                </a:lnTo>
                <a:cubicBezTo>
                  <a:pt x="1180485" y="1416992"/>
                  <a:pt x="1175028" y="1492299"/>
                  <a:pt x="1164114" y="1520675"/>
                </a:cubicBezTo>
                <a:cubicBezTo>
                  <a:pt x="1155383" y="1553417"/>
                  <a:pt x="1129189" y="1568697"/>
                  <a:pt x="1085533" y="1566514"/>
                </a:cubicBezTo>
                <a:cubicBezTo>
                  <a:pt x="1118275" y="1492299"/>
                  <a:pt x="1139012" y="1353690"/>
                  <a:pt x="1147743" y="1150688"/>
                </a:cubicBezTo>
                <a:close/>
                <a:moveTo>
                  <a:pt x="1367116" y="1127769"/>
                </a:moveTo>
                <a:cubicBezTo>
                  <a:pt x="1367116" y="1232544"/>
                  <a:pt x="1363842" y="1313308"/>
                  <a:pt x="1357293" y="1370061"/>
                </a:cubicBezTo>
                <a:lnTo>
                  <a:pt x="1452245" y="1383158"/>
                </a:lnTo>
                <a:cubicBezTo>
                  <a:pt x="1458794" y="1322039"/>
                  <a:pt x="1460977" y="1239092"/>
                  <a:pt x="1458794" y="1134317"/>
                </a:cubicBezTo>
                <a:close/>
                <a:moveTo>
                  <a:pt x="623868" y="947687"/>
                </a:moveTo>
                <a:lnTo>
                  <a:pt x="623868" y="1022994"/>
                </a:lnTo>
                <a:lnTo>
                  <a:pt x="532190" y="1022994"/>
                </a:lnTo>
                <a:lnTo>
                  <a:pt x="532190" y="1170334"/>
                </a:lnTo>
                <a:lnTo>
                  <a:pt x="623868" y="1170334"/>
                </a:lnTo>
                <a:lnTo>
                  <a:pt x="623868" y="1196527"/>
                </a:lnTo>
                <a:lnTo>
                  <a:pt x="548561" y="1196527"/>
                </a:lnTo>
                <a:lnTo>
                  <a:pt x="548561" y="1340593"/>
                </a:lnTo>
                <a:lnTo>
                  <a:pt x="623868" y="1340593"/>
                </a:lnTo>
                <a:lnTo>
                  <a:pt x="623868" y="1366787"/>
                </a:lnTo>
                <a:lnTo>
                  <a:pt x="525642" y="1366787"/>
                </a:lnTo>
                <a:lnTo>
                  <a:pt x="525642" y="1520675"/>
                </a:lnTo>
                <a:lnTo>
                  <a:pt x="623868" y="1520675"/>
                </a:lnTo>
                <a:lnTo>
                  <a:pt x="623868" y="1733499"/>
                </a:lnTo>
                <a:lnTo>
                  <a:pt x="774482" y="1733499"/>
                </a:lnTo>
                <a:lnTo>
                  <a:pt x="774482" y="1599256"/>
                </a:lnTo>
                <a:lnTo>
                  <a:pt x="797402" y="1681112"/>
                </a:lnTo>
                <a:cubicBezTo>
                  <a:pt x="841058" y="1678929"/>
                  <a:pt x="871617" y="1672381"/>
                  <a:pt x="889080" y="1661467"/>
                </a:cubicBezTo>
                <a:lnTo>
                  <a:pt x="984032" y="1736774"/>
                </a:lnTo>
                <a:cubicBezTo>
                  <a:pt x="1012409" y="1701849"/>
                  <a:pt x="1041877" y="1656009"/>
                  <a:pt x="1072436" y="1599256"/>
                </a:cubicBezTo>
                <a:lnTo>
                  <a:pt x="1115001" y="1730225"/>
                </a:lnTo>
                <a:cubicBezTo>
                  <a:pt x="1208862" y="1728042"/>
                  <a:pt x="1265615" y="1701849"/>
                  <a:pt x="1285260" y="1651644"/>
                </a:cubicBezTo>
                <a:cubicBezTo>
                  <a:pt x="1309271" y="1612353"/>
                  <a:pt x="1320185" y="1496664"/>
                  <a:pt x="1318002" y="1304577"/>
                </a:cubicBezTo>
                <a:lnTo>
                  <a:pt x="1318002" y="993526"/>
                </a:lnTo>
                <a:lnTo>
                  <a:pt x="905451" y="993526"/>
                </a:lnTo>
                <a:lnTo>
                  <a:pt x="905451" y="1150688"/>
                </a:lnTo>
                <a:lnTo>
                  <a:pt x="997129" y="1150688"/>
                </a:lnTo>
                <a:cubicBezTo>
                  <a:pt x="990581" y="1347142"/>
                  <a:pt x="962204" y="1483567"/>
                  <a:pt x="911999" y="1559966"/>
                </a:cubicBezTo>
                <a:lnTo>
                  <a:pt x="911999" y="1383158"/>
                </a:lnTo>
                <a:lnTo>
                  <a:pt x="951290" y="1389706"/>
                </a:lnTo>
                <a:cubicBezTo>
                  <a:pt x="962204" y="1337319"/>
                  <a:pt x="970935" y="1272926"/>
                  <a:pt x="977484" y="1196527"/>
                </a:cubicBezTo>
                <a:lnTo>
                  <a:pt x="895628" y="1189979"/>
                </a:lnTo>
                <a:cubicBezTo>
                  <a:pt x="893445" y="1255463"/>
                  <a:pt x="885806" y="1315491"/>
                  <a:pt x="872709" y="1370061"/>
                </a:cubicBezTo>
                <a:lnTo>
                  <a:pt x="774482" y="1370061"/>
                </a:lnTo>
                <a:lnTo>
                  <a:pt x="774482" y="1340593"/>
                </a:lnTo>
                <a:lnTo>
                  <a:pt x="866160" y="1340593"/>
                </a:lnTo>
                <a:lnTo>
                  <a:pt x="866160" y="1196527"/>
                </a:lnTo>
                <a:lnTo>
                  <a:pt x="774482" y="1196527"/>
                </a:lnTo>
                <a:lnTo>
                  <a:pt x="774482" y="1170334"/>
                </a:lnTo>
                <a:lnTo>
                  <a:pt x="879257" y="1170334"/>
                </a:lnTo>
                <a:lnTo>
                  <a:pt x="879257" y="1022994"/>
                </a:lnTo>
                <a:lnTo>
                  <a:pt x="774482" y="1022994"/>
                </a:lnTo>
                <a:lnTo>
                  <a:pt x="774482" y="947687"/>
                </a:lnTo>
                <a:close/>
                <a:moveTo>
                  <a:pt x="1350000" y="144000"/>
                </a:moveTo>
                <a:lnTo>
                  <a:pt x="2556000" y="1350000"/>
                </a:lnTo>
                <a:lnTo>
                  <a:pt x="2172574" y="1733426"/>
                </a:lnTo>
                <a:lnTo>
                  <a:pt x="2172574" y="1592708"/>
                </a:lnTo>
                <a:lnTo>
                  <a:pt x="2005588" y="1592708"/>
                </a:lnTo>
                <a:lnTo>
                  <a:pt x="2005588" y="1494481"/>
                </a:lnTo>
                <a:lnTo>
                  <a:pt x="2146380" y="1494481"/>
                </a:lnTo>
                <a:lnTo>
                  <a:pt x="2146380" y="1347142"/>
                </a:lnTo>
                <a:lnTo>
                  <a:pt x="2005588" y="1347142"/>
                </a:lnTo>
                <a:lnTo>
                  <a:pt x="2005588" y="1255463"/>
                </a:lnTo>
                <a:lnTo>
                  <a:pt x="2166025" y="1255463"/>
                </a:lnTo>
                <a:lnTo>
                  <a:pt x="2166025" y="1098301"/>
                </a:lnTo>
                <a:lnTo>
                  <a:pt x="2005588" y="1098301"/>
                </a:lnTo>
                <a:lnTo>
                  <a:pt x="2005588" y="947687"/>
                </a:lnTo>
                <a:lnTo>
                  <a:pt x="1854974" y="947687"/>
                </a:lnTo>
                <a:lnTo>
                  <a:pt x="1854974" y="1098301"/>
                </a:lnTo>
                <a:lnTo>
                  <a:pt x="1822232" y="1098301"/>
                </a:lnTo>
                <a:lnTo>
                  <a:pt x="1825506" y="1006623"/>
                </a:lnTo>
                <a:lnTo>
                  <a:pt x="1694538" y="990252"/>
                </a:lnTo>
                <a:cubicBezTo>
                  <a:pt x="1694538" y="1014263"/>
                  <a:pt x="1692355" y="1057919"/>
                  <a:pt x="1687989" y="1121220"/>
                </a:cubicBezTo>
                <a:cubicBezTo>
                  <a:pt x="1677075" y="1108124"/>
                  <a:pt x="1670527" y="1101575"/>
                  <a:pt x="1668344" y="1101575"/>
                </a:cubicBezTo>
                <a:lnTo>
                  <a:pt x="1629053" y="1137592"/>
                </a:lnTo>
                <a:lnTo>
                  <a:pt x="1629053" y="950961"/>
                </a:lnTo>
                <a:lnTo>
                  <a:pt x="1478439" y="950961"/>
                </a:lnTo>
                <a:lnTo>
                  <a:pt x="1478439" y="1740048"/>
                </a:lnTo>
                <a:lnTo>
                  <a:pt x="1629053" y="1740048"/>
                </a:lnTo>
                <a:lnTo>
                  <a:pt x="1629053" y="1239092"/>
                </a:lnTo>
                <a:lnTo>
                  <a:pt x="1645424" y="1271835"/>
                </a:lnTo>
                <a:lnTo>
                  <a:pt x="1674892" y="1248915"/>
                </a:lnTo>
                <a:cubicBezTo>
                  <a:pt x="1670527" y="1270743"/>
                  <a:pt x="1661796" y="1302394"/>
                  <a:pt x="1648699" y="1343867"/>
                </a:cubicBezTo>
                <a:lnTo>
                  <a:pt x="1701086" y="1373335"/>
                </a:lnTo>
                <a:lnTo>
                  <a:pt x="1701086" y="1494481"/>
                </a:lnTo>
                <a:lnTo>
                  <a:pt x="1854974" y="1494481"/>
                </a:lnTo>
                <a:lnTo>
                  <a:pt x="1854974" y="1592708"/>
                </a:lnTo>
                <a:lnTo>
                  <a:pt x="1651973" y="1592708"/>
                </a:lnTo>
                <a:lnTo>
                  <a:pt x="1651973" y="1733499"/>
                </a:lnTo>
                <a:lnTo>
                  <a:pt x="2172501" y="1733499"/>
                </a:lnTo>
                <a:lnTo>
                  <a:pt x="1350000" y="2556000"/>
                </a:lnTo>
                <a:lnTo>
                  <a:pt x="144000" y="1350000"/>
                </a:lnTo>
                <a:close/>
                <a:moveTo>
                  <a:pt x="1350000" y="108000"/>
                </a:moveTo>
                <a:lnTo>
                  <a:pt x="108000" y="1350000"/>
                </a:lnTo>
                <a:lnTo>
                  <a:pt x="1350000" y="2592000"/>
                </a:lnTo>
                <a:lnTo>
                  <a:pt x="2592000" y="1350000"/>
                </a:lnTo>
                <a:close/>
                <a:moveTo>
                  <a:pt x="1350000" y="0"/>
                </a:moveTo>
                <a:lnTo>
                  <a:pt x="2700000" y="1350000"/>
                </a:lnTo>
                <a:lnTo>
                  <a:pt x="1350000" y="2700000"/>
                </a:lnTo>
                <a:lnTo>
                  <a:pt x="0" y="1350000"/>
                </a:lnTo>
                <a:close/>
              </a:path>
            </a:pathLst>
          </a:custGeom>
          <a:solidFill>
            <a:srgbClr val="FFFFFF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7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75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75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75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75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ldLvl="0" animBg="1" autoUpdateAnimBg="0"/>
      <p:bldP spid="4101" grpId="0" bldLvl="0" animBg="1" autoUpdateAnimBg="0"/>
      <p:bldP spid="4102" grpId="0" bldLvl="0" animBg="1" autoUpdateAnimBg="0"/>
      <p:bldP spid="4103" grpId="0" bldLvl="0" animBg="1" autoUpdateAnimBg="0"/>
      <p:bldP spid="4104" grpId="0" bldLvl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5"/>
          <p:cNvSpPr>
            <a:spLocks noChangeArrowheads="1"/>
          </p:cNvSpPr>
          <p:nvPr/>
        </p:nvSpPr>
        <p:spPr bwMode="auto">
          <a:xfrm>
            <a:off x="655638" y="1042988"/>
            <a:ext cx="16557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chemeClr val="bg1"/>
                </a:solidFill>
                <a:latin typeface="Dotum" pitchFamily="34" charset="-127"/>
                <a:ea typeface="Adobe 宋体 Std L" pitchFamily="2" charset="-122"/>
                <a:sym typeface="Dotum" pitchFamily="34" charset="-127"/>
              </a:rPr>
              <a:t>Transition Page</a:t>
            </a:r>
          </a:p>
        </p:txBody>
      </p:sp>
      <p:sp>
        <p:nvSpPr>
          <p:cNvPr id="22531" name="文本框 13"/>
          <p:cNvSpPr>
            <a:spLocks noChangeArrowheads="1"/>
          </p:cNvSpPr>
          <p:nvPr/>
        </p:nvSpPr>
        <p:spPr bwMode="auto">
          <a:xfrm>
            <a:off x="655638" y="584200"/>
            <a:ext cx="16557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方正兰亭细黑_GBK" charset="-122"/>
                <a:ea typeface="微软雅黑" pitchFamily="34" charset="-122"/>
              </a:rPr>
              <a:t>过渡页</a:t>
            </a:r>
          </a:p>
        </p:txBody>
      </p:sp>
      <p:sp>
        <p:nvSpPr>
          <p:cNvPr id="22532" name="文本框 8"/>
          <p:cNvSpPr>
            <a:spLocks noChangeArrowheads="1"/>
          </p:cNvSpPr>
          <p:nvPr/>
        </p:nvSpPr>
        <p:spPr bwMode="auto">
          <a:xfrm>
            <a:off x="6057900" y="1978025"/>
            <a:ext cx="5853113" cy="2901950"/>
          </a:xfrm>
          <a:custGeom>
            <a:avLst/>
            <a:gdLst>
              <a:gd name="T0" fmla="*/ 0 w 5853300"/>
              <a:gd name="T1" fmla="*/ 0 h 2900520"/>
              <a:gd name="T2" fmla="*/ 5853300 w 5853300"/>
              <a:gd name="T3" fmla="*/ 2900520 h 2900520"/>
            </a:gdLst>
            <a:ahLst/>
            <a:cxnLst/>
            <a:rect l="T0" t="T1" r="T2" b="T3"/>
            <a:pathLst>
              <a:path w="5853300" h="2900520">
                <a:moveTo>
                  <a:pt x="4353168" y="1756309"/>
                </a:moveTo>
                <a:lnTo>
                  <a:pt x="4435321" y="1756309"/>
                </a:lnTo>
                <a:cubicBezTo>
                  <a:pt x="4439885" y="1929743"/>
                  <a:pt x="4423910" y="2005050"/>
                  <a:pt x="4387398" y="1982230"/>
                </a:cubicBezTo>
                <a:cubicBezTo>
                  <a:pt x="4364578" y="1986794"/>
                  <a:pt x="4353168" y="1968538"/>
                  <a:pt x="4353168" y="1927461"/>
                </a:cubicBezTo>
                <a:close/>
                <a:moveTo>
                  <a:pt x="2621106" y="1537234"/>
                </a:moveTo>
                <a:lnTo>
                  <a:pt x="2313032" y="1660464"/>
                </a:lnTo>
                <a:cubicBezTo>
                  <a:pt x="2363236" y="1760873"/>
                  <a:pt x="2431698" y="1909205"/>
                  <a:pt x="2518415" y="2105460"/>
                </a:cubicBezTo>
                <a:cubicBezTo>
                  <a:pt x="2545799" y="2164792"/>
                  <a:pt x="2566337" y="2210433"/>
                  <a:pt x="2580030" y="2242382"/>
                </a:cubicBezTo>
                <a:lnTo>
                  <a:pt x="2901796" y="2091768"/>
                </a:lnTo>
                <a:cubicBezTo>
                  <a:pt x="2892668" y="2073511"/>
                  <a:pt x="2881258" y="2050691"/>
                  <a:pt x="2867566" y="2023307"/>
                </a:cubicBezTo>
                <a:cubicBezTo>
                  <a:pt x="2767156" y="1813360"/>
                  <a:pt x="2685003" y="1651336"/>
                  <a:pt x="2621106" y="1537234"/>
                </a:cubicBezTo>
                <a:close/>
                <a:moveTo>
                  <a:pt x="1477809" y="1537234"/>
                </a:moveTo>
                <a:cubicBezTo>
                  <a:pt x="1423040" y="1719797"/>
                  <a:pt x="1320349" y="1911487"/>
                  <a:pt x="1169735" y="2112306"/>
                </a:cubicBezTo>
                <a:lnTo>
                  <a:pt x="1464116" y="2269766"/>
                </a:lnTo>
                <a:cubicBezTo>
                  <a:pt x="1614731" y="2055255"/>
                  <a:pt x="1728832" y="1847590"/>
                  <a:pt x="1806421" y="1646771"/>
                </a:cubicBezTo>
                <a:close/>
                <a:moveTo>
                  <a:pt x="1662653" y="1003239"/>
                </a:moveTo>
                <a:lnTo>
                  <a:pt x="1915959" y="1003239"/>
                </a:lnTo>
                <a:lnTo>
                  <a:pt x="1915959" y="1181237"/>
                </a:lnTo>
                <a:lnTo>
                  <a:pt x="1662653" y="1181237"/>
                </a:lnTo>
                <a:close/>
                <a:moveTo>
                  <a:pt x="3915018" y="927932"/>
                </a:moveTo>
                <a:lnTo>
                  <a:pt x="4291553" y="927932"/>
                </a:lnTo>
                <a:lnTo>
                  <a:pt x="4291553" y="1503004"/>
                </a:lnTo>
                <a:lnTo>
                  <a:pt x="4216246" y="1503004"/>
                </a:lnTo>
                <a:cubicBezTo>
                  <a:pt x="4234502" y="1434543"/>
                  <a:pt x="4243630" y="1334133"/>
                  <a:pt x="4243630" y="1201775"/>
                </a:cubicBezTo>
                <a:lnTo>
                  <a:pt x="4243630" y="1037469"/>
                </a:lnTo>
                <a:lnTo>
                  <a:pt x="3962940" y="1037469"/>
                </a:lnTo>
                <a:lnTo>
                  <a:pt x="3962940" y="1201775"/>
                </a:lnTo>
                <a:cubicBezTo>
                  <a:pt x="3962940" y="1352389"/>
                  <a:pt x="3946966" y="1473337"/>
                  <a:pt x="3915018" y="1564618"/>
                </a:cubicBezTo>
                <a:close/>
                <a:moveTo>
                  <a:pt x="3641174" y="633550"/>
                </a:moveTo>
                <a:lnTo>
                  <a:pt x="3641174" y="1708386"/>
                </a:lnTo>
                <a:cubicBezTo>
                  <a:pt x="3632046" y="1694694"/>
                  <a:pt x="3613790" y="1671874"/>
                  <a:pt x="3586405" y="1639925"/>
                </a:cubicBezTo>
                <a:cubicBezTo>
                  <a:pt x="3554457" y="1598849"/>
                  <a:pt x="3531636" y="1569182"/>
                  <a:pt x="3517944" y="1550926"/>
                </a:cubicBezTo>
                <a:cubicBezTo>
                  <a:pt x="3568149" y="1404876"/>
                  <a:pt x="3595534" y="1249698"/>
                  <a:pt x="3600098" y="1085392"/>
                </a:cubicBezTo>
                <a:lnTo>
                  <a:pt x="3600098" y="708857"/>
                </a:lnTo>
                <a:lnTo>
                  <a:pt x="2983949" y="708857"/>
                </a:lnTo>
                <a:lnTo>
                  <a:pt x="2983949" y="1037469"/>
                </a:lnTo>
                <a:lnTo>
                  <a:pt x="3312562" y="1037469"/>
                </a:lnTo>
                <a:cubicBezTo>
                  <a:pt x="3312562" y="1128750"/>
                  <a:pt x="3305716" y="1208621"/>
                  <a:pt x="3292023" y="1277082"/>
                </a:cubicBezTo>
                <a:cubicBezTo>
                  <a:pt x="3278331" y="1263390"/>
                  <a:pt x="3260075" y="1242852"/>
                  <a:pt x="3237254" y="1215468"/>
                </a:cubicBezTo>
                <a:cubicBezTo>
                  <a:pt x="3191614" y="1169827"/>
                  <a:pt x="3155101" y="1133314"/>
                  <a:pt x="3127717" y="1105930"/>
                </a:cubicBezTo>
                <a:lnTo>
                  <a:pt x="2915488" y="1311313"/>
                </a:lnTo>
                <a:cubicBezTo>
                  <a:pt x="3025026" y="1429979"/>
                  <a:pt x="3107179" y="1532670"/>
                  <a:pt x="3161948" y="1619387"/>
                </a:cubicBezTo>
                <a:cubicBezTo>
                  <a:pt x="3107179" y="1756309"/>
                  <a:pt x="3025026" y="1897795"/>
                  <a:pt x="2915488" y="2043845"/>
                </a:cubicBezTo>
                <a:lnTo>
                  <a:pt x="3141409" y="2262920"/>
                </a:lnTo>
                <a:cubicBezTo>
                  <a:pt x="3241818" y="2135126"/>
                  <a:pt x="3321690" y="2014178"/>
                  <a:pt x="3381022" y="1900077"/>
                </a:cubicBezTo>
                <a:cubicBezTo>
                  <a:pt x="3394715" y="1922897"/>
                  <a:pt x="3417535" y="1952564"/>
                  <a:pt x="3449484" y="1989076"/>
                </a:cubicBezTo>
                <a:cubicBezTo>
                  <a:pt x="3472304" y="2021025"/>
                  <a:pt x="3488278" y="2043845"/>
                  <a:pt x="3497406" y="2057537"/>
                </a:cubicBezTo>
                <a:lnTo>
                  <a:pt x="3737020" y="1831616"/>
                </a:lnTo>
                <a:lnTo>
                  <a:pt x="3675404" y="1756309"/>
                </a:lnTo>
                <a:lnTo>
                  <a:pt x="3819172" y="1756309"/>
                </a:lnTo>
                <a:cubicBezTo>
                  <a:pt x="3723327" y="1884103"/>
                  <a:pt x="3602380" y="2009614"/>
                  <a:pt x="3456330" y="2132844"/>
                </a:cubicBezTo>
                <a:lnTo>
                  <a:pt x="3764404" y="2310843"/>
                </a:lnTo>
                <a:cubicBezTo>
                  <a:pt x="3901326" y="2178485"/>
                  <a:pt x="4006299" y="2046127"/>
                  <a:pt x="4079324" y="1913769"/>
                </a:cubicBezTo>
                <a:lnTo>
                  <a:pt x="4079324" y="2071229"/>
                </a:lnTo>
                <a:cubicBezTo>
                  <a:pt x="4070196" y="2217279"/>
                  <a:pt x="4129528" y="2283458"/>
                  <a:pt x="4257322" y="2269766"/>
                </a:cubicBezTo>
                <a:lnTo>
                  <a:pt x="4490090" y="2269766"/>
                </a:lnTo>
                <a:cubicBezTo>
                  <a:pt x="4604192" y="2301715"/>
                  <a:pt x="4654396" y="2151100"/>
                  <a:pt x="4640704" y="1817924"/>
                </a:cubicBezTo>
                <a:lnTo>
                  <a:pt x="4435321" y="1756309"/>
                </a:lnTo>
                <a:lnTo>
                  <a:pt x="4565397" y="1756309"/>
                </a:lnTo>
                <a:lnTo>
                  <a:pt x="4565397" y="633550"/>
                </a:lnTo>
                <a:close/>
                <a:moveTo>
                  <a:pt x="2621106" y="592473"/>
                </a:moveTo>
                <a:cubicBezTo>
                  <a:pt x="2438544" y="624421"/>
                  <a:pt x="2249135" y="647242"/>
                  <a:pt x="2052880" y="660934"/>
                </a:cubicBezTo>
                <a:cubicBezTo>
                  <a:pt x="1865754" y="670062"/>
                  <a:pt x="1623859" y="672344"/>
                  <a:pt x="1327195" y="667780"/>
                </a:cubicBezTo>
                <a:lnTo>
                  <a:pt x="1327195" y="1516696"/>
                </a:lnTo>
                <a:lnTo>
                  <a:pt x="1915959" y="1516696"/>
                </a:lnTo>
                <a:lnTo>
                  <a:pt x="1915959" y="1859000"/>
                </a:lnTo>
                <a:cubicBezTo>
                  <a:pt x="1947907" y="1932025"/>
                  <a:pt x="1868036" y="1957128"/>
                  <a:pt x="1676345" y="1934307"/>
                </a:cubicBezTo>
                <a:cubicBezTo>
                  <a:pt x="1726550" y="2052973"/>
                  <a:pt x="1769909" y="2167075"/>
                  <a:pt x="1806421" y="2276612"/>
                </a:cubicBezTo>
                <a:cubicBezTo>
                  <a:pt x="2135034" y="2276612"/>
                  <a:pt x="2283366" y="2205869"/>
                  <a:pt x="2251417" y="2064383"/>
                </a:cubicBezTo>
                <a:lnTo>
                  <a:pt x="2251417" y="1516696"/>
                </a:lnTo>
                <a:lnTo>
                  <a:pt x="2805951" y="1516696"/>
                </a:lnTo>
                <a:lnTo>
                  <a:pt x="2805951" y="1174391"/>
                </a:lnTo>
                <a:lnTo>
                  <a:pt x="2251417" y="1174391"/>
                </a:lnTo>
                <a:lnTo>
                  <a:pt x="2251417" y="982700"/>
                </a:lnTo>
                <a:cubicBezTo>
                  <a:pt x="2456800" y="969008"/>
                  <a:pt x="2632516" y="948470"/>
                  <a:pt x="2778566" y="921085"/>
                </a:cubicBezTo>
                <a:close/>
                <a:moveTo>
                  <a:pt x="2926650" y="127216"/>
                </a:moveTo>
                <a:lnTo>
                  <a:pt x="5725396" y="788738"/>
                </a:lnTo>
                <a:lnTo>
                  <a:pt x="5725396" y="2111782"/>
                </a:lnTo>
                <a:lnTo>
                  <a:pt x="2926650" y="2773304"/>
                </a:lnTo>
                <a:lnTo>
                  <a:pt x="127904" y="2111782"/>
                </a:lnTo>
                <a:lnTo>
                  <a:pt x="127904" y="788738"/>
                </a:lnTo>
                <a:close/>
                <a:moveTo>
                  <a:pt x="2926650" y="76329"/>
                </a:moveTo>
                <a:lnTo>
                  <a:pt x="77018" y="763295"/>
                </a:lnTo>
                <a:lnTo>
                  <a:pt x="77018" y="2137225"/>
                </a:lnTo>
                <a:lnTo>
                  <a:pt x="2926650" y="2824191"/>
                </a:lnTo>
                <a:lnTo>
                  <a:pt x="5776282" y="2137225"/>
                </a:lnTo>
                <a:lnTo>
                  <a:pt x="5776282" y="763295"/>
                </a:lnTo>
                <a:close/>
                <a:moveTo>
                  <a:pt x="2926650" y="0"/>
                </a:moveTo>
                <a:lnTo>
                  <a:pt x="5853300" y="725130"/>
                </a:lnTo>
                <a:lnTo>
                  <a:pt x="5853300" y="2175390"/>
                </a:lnTo>
                <a:lnTo>
                  <a:pt x="2926650" y="2900520"/>
                </a:lnTo>
                <a:lnTo>
                  <a:pt x="0" y="2175390"/>
                </a:lnTo>
                <a:lnTo>
                  <a:pt x="0" y="725130"/>
                </a:lnTo>
                <a:close/>
              </a:path>
            </a:pathLst>
          </a:custGeom>
          <a:solidFill>
            <a:srgbClr val="FFFFFF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4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animBg="1" autoUpdateAnimBg="0"/>
      <p:bldP spid="22532" grpId="1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"/>
          <p:cNvSpPr>
            <a:spLocks noChangeArrowheads="1"/>
          </p:cNvSpPr>
          <p:nvPr/>
        </p:nvSpPr>
        <p:spPr bwMode="auto">
          <a:xfrm>
            <a:off x="292100" y="5256213"/>
            <a:ext cx="10790238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Arial" pitchFamily="34" charset="0"/>
              </a:rPr>
              <a:t>所谓的乐观者就是</a:t>
            </a:r>
            <a:r>
              <a:rPr lang="en-US" sz="2000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Arial" pitchFamily="34" charset="0"/>
              </a:rPr>
              <a:t>——</a:t>
            </a:r>
            <a:endParaRPr lang="zh-CN" altLang="en-US" sz="2000">
              <a:solidFill>
                <a:schemeClr val="bg1"/>
              </a:solidFill>
              <a:latin typeface="方正兰亭细黑_GBK" charset="-122"/>
              <a:ea typeface="方正兰亭细黑_GBK" charset="-122"/>
              <a:sym typeface="Arial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4400" b="1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Arial" pitchFamily="34" charset="0"/>
              </a:rPr>
              <a:t>被狮子赶上树，却还不忘远眺赏风景。</a:t>
            </a:r>
            <a:endParaRPr lang="zh-CN" altLang="en-US" sz="4400" b="1">
              <a:solidFill>
                <a:schemeClr val="bg1"/>
              </a:solidFill>
              <a:latin typeface="方正兰亭细黑_GBK" charset="-122"/>
              <a:ea typeface="方正兰亭细黑_GBK" charset="-122"/>
              <a:sym typeface="Calibri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圆角矩形 1"/>
          <p:cNvSpPr>
            <a:spLocks noChangeArrowheads="1"/>
          </p:cNvSpPr>
          <p:nvPr/>
        </p:nvSpPr>
        <p:spPr bwMode="auto">
          <a:xfrm>
            <a:off x="0" y="5138738"/>
            <a:ext cx="16002000" cy="1449387"/>
          </a:xfrm>
          <a:prstGeom prst="roundRect">
            <a:avLst>
              <a:gd name="adj" fmla="val 0"/>
            </a:avLst>
          </a:prstGeom>
          <a:solidFill>
            <a:srgbClr val="FF9300">
              <a:alpha val="60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9300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24579" name="矩形 2"/>
          <p:cNvSpPr>
            <a:spLocks noChangeArrowheads="1"/>
          </p:cNvSpPr>
          <p:nvPr/>
        </p:nvSpPr>
        <p:spPr bwMode="auto">
          <a:xfrm>
            <a:off x="303213" y="4197350"/>
            <a:ext cx="582771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乐观是获得幸福的基础</a:t>
            </a:r>
            <a:endParaRPr lang="zh-CN" altLang="en-US"/>
          </a:p>
        </p:txBody>
      </p:sp>
      <p:sp>
        <p:nvSpPr>
          <p:cNvPr id="24580" name="矩形 3"/>
          <p:cNvSpPr>
            <a:spLocks noChangeArrowheads="1"/>
          </p:cNvSpPr>
          <p:nvPr/>
        </p:nvSpPr>
        <p:spPr bwMode="auto">
          <a:xfrm>
            <a:off x="303213" y="5237163"/>
            <a:ext cx="155289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Arial" pitchFamily="34" charset="0"/>
              </a:rPr>
              <a:t>克里斯</a:t>
            </a:r>
            <a:r>
              <a:rPr lang="en-US" sz="2200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Arial" pitchFamily="34" charset="0"/>
              </a:rPr>
              <a:t>·</a:t>
            </a:r>
            <a:r>
              <a:rPr lang="zh-CN" altLang="en-US" sz="2200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Arial" pitchFamily="34" charset="0"/>
              </a:rPr>
              <a:t>加德纳，随着妻子的离去，他走进了他的人生的低谷。但是面对如此多的挫折和困难，克里斯</a:t>
            </a:r>
            <a:r>
              <a:rPr lang="en-US" sz="2200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Arial" pitchFamily="34" charset="0"/>
              </a:rPr>
              <a:t>·</a:t>
            </a:r>
            <a:r>
              <a:rPr lang="zh-CN" altLang="en-US" sz="2200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Arial" pitchFamily="34" charset="0"/>
              </a:rPr>
              <a:t>加德纳一直都很乐观，并且他还教育儿子，告诉他不要灰心。功夫不负有心人，克里斯</a:t>
            </a:r>
            <a:r>
              <a:rPr lang="en-US" sz="2200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Arial" pitchFamily="34" charset="0"/>
              </a:rPr>
              <a:t>·</a:t>
            </a:r>
            <a:r>
              <a:rPr lang="zh-CN" altLang="en-US" sz="2200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Arial" pitchFamily="34" charset="0"/>
              </a:rPr>
              <a:t>加德纳最终凭借自己的努力，脱颖而出，获得了股票经纪人的工作，获得了幸福！</a:t>
            </a:r>
            <a:endParaRPr lang="zh-CN" altLang="en-US" sz="2200" b="1">
              <a:solidFill>
                <a:schemeClr val="bg1"/>
              </a:solidFill>
              <a:latin typeface="方正兰亭细黑_GBK" charset="-122"/>
              <a:ea typeface="方正兰亭细黑_GBK" charset="-122"/>
              <a:sym typeface="Calibri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圆角矩形 1"/>
          <p:cNvSpPr>
            <a:spLocks noChangeArrowheads="1"/>
          </p:cNvSpPr>
          <p:nvPr/>
        </p:nvSpPr>
        <p:spPr bwMode="auto">
          <a:xfrm>
            <a:off x="0" y="5068888"/>
            <a:ext cx="16002000" cy="1227137"/>
          </a:xfrm>
          <a:prstGeom prst="roundRect">
            <a:avLst>
              <a:gd name="adj" fmla="val 0"/>
            </a:avLst>
          </a:prstGeom>
          <a:solidFill>
            <a:srgbClr val="FF9300">
              <a:alpha val="60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9300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25603" name="矩形 2"/>
          <p:cNvSpPr>
            <a:spLocks noChangeArrowheads="1"/>
          </p:cNvSpPr>
          <p:nvPr/>
        </p:nvSpPr>
        <p:spPr bwMode="auto">
          <a:xfrm>
            <a:off x="427038" y="4232275"/>
            <a:ext cx="751998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积极正向的思维才能获得乐观</a:t>
            </a:r>
          </a:p>
        </p:txBody>
      </p:sp>
      <p:sp>
        <p:nvSpPr>
          <p:cNvPr id="25604" name="圆角矩形 3"/>
          <p:cNvSpPr>
            <a:spLocks noChangeArrowheads="1"/>
          </p:cNvSpPr>
          <p:nvPr/>
        </p:nvSpPr>
        <p:spPr bwMode="auto">
          <a:xfrm>
            <a:off x="427038" y="5262563"/>
            <a:ext cx="2124075" cy="422275"/>
          </a:xfrm>
          <a:prstGeom prst="roundRect">
            <a:avLst>
              <a:gd name="adj" fmla="val 8972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200" b="1">
                <a:solidFill>
                  <a:srgbClr val="FFFFFF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马丁</a:t>
            </a:r>
          </a:p>
        </p:txBody>
      </p:sp>
      <p:sp>
        <p:nvSpPr>
          <p:cNvPr id="25605" name="矩形 4"/>
          <p:cNvSpPr>
            <a:spLocks noChangeArrowheads="1"/>
          </p:cNvSpPr>
          <p:nvPr/>
        </p:nvSpPr>
        <p:spPr bwMode="auto">
          <a:xfrm>
            <a:off x="2898775" y="5278438"/>
            <a:ext cx="6715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如果我雇佣了一个没有穿着衬衫走进来的人，你会怎么说</a:t>
            </a:r>
            <a:r>
              <a:rPr 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?</a:t>
            </a:r>
            <a:endParaRPr lang="zh-CN" altLang="en-US" sz="2000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25606" name="矩形 5"/>
          <p:cNvSpPr>
            <a:spLocks noChangeArrowheads="1"/>
          </p:cNvSpPr>
          <p:nvPr/>
        </p:nvSpPr>
        <p:spPr bwMode="auto">
          <a:xfrm>
            <a:off x="2898775" y="5754688"/>
            <a:ext cx="8258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那他穿的裤子一定十分考究。</a:t>
            </a:r>
          </a:p>
        </p:txBody>
      </p:sp>
      <p:sp>
        <p:nvSpPr>
          <p:cNvPr id="25607" name="圆角矩形 6"/>
          <p:cNvSpPr>
            <a:spLocks noChangeArrowheads="1"/>
          </p:cNvSpPr>
          <p:nvPr/>
        </p:nvSpPr>
        <p:spPr bwMode="auto">
          <a:xfrm>
            <a:off x="427038" y="5765800"/>
            <a:ext cx="2124075" cy="422275"/>
          </a:xfrm>
          <a:prstGeom prst="roundRect">
            <a:avLst>
              <a:gd name="adj" fmla="val 8972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200" b="1">
                <a:solidFill>
                  <a:srgbClr val="FFFFFF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克里斯</a:t>
            </a:r>
            <a:r>
              <a:rPr lang="en-US" sz="2200" b="1">
                <a:solidFill>
                  <a:srgbClr val="FFFFFF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·</a:t>
            </a:r>
            <a:r>
              <a:rPr lang="zh-CN" altLang="en-US" sz="2200" b="1">
                <a:solidFill>
                  <a:srgbClr val="FFFFFF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加德纳</a:t>
            </a:r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圆角矩形 1"/>
          <p:cNvSpPr>
            <a:spLocks noChangeArrowheads="1"/>
          </p:cNvSpPr>
          <p:nvPr/>
        </p:nvSpPr>
        <p:spPr bwMode="auto">
          <a:xfrm>
            <a:off x="0" y="4481513"/>
            <a:ext cx="16002000" cy="1692275"/>
          </a:xfrm>
          <a:prstGeom prst="roundRect">
            <a:avLst>
              <a:gd name="adj" fmla="val 0"/>
            </a:avLst>
          </a:prstGeom>
          <a:solidFill>
            <a:srgbClr val="0C0C0C">
              <a:alpha val="40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26627" name="矩形 2"/>
          <p:cNvSpPr>
            <a:spLocks noChangeArrowheads="1"/>
          </p:cNvSpPr>
          <p:nvPr/>
        </p:nvSpPr>
        <p:spPr bwMode="auto">
          <a:xfrm>
            <a:off x="182563" y="4672013"/>
            <a:ext cx="1563687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人生就是一段漫长的旅程，没有人会是一帆风顺的，也没有人可以预知在这个旅程中会发生什么。但是有一点我们是可以深信的，那就是：当上帝为你关上了一扇门时，她就会为你开启一扇窗。就像主人公始终相信，“Everything will be ok”（一切都会好起来的），也许这便是他成功的不可或缺的因素。</a:t>
            </a:r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5"/>
          <p:cNvSpPr>
            <a:spLocks noChangeArrowheads="1"/>
          </p:cNvSpPr>
          <p:nvPr/>
        </p:nvSpPr>
        <p:spPr bwMode="auto">
          <a:xfrm>
            <a:off x="655638" y="1042988"/>
            <a:ext cx="16557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chemeClr val="bg1"/>
                </a:solidFill>
                <a:latin typeface="Dotum" pitchFamily="34" charset="-127"/>
                <a:ea typeface="Adobe 宋体 Std L" pitchFamily="2" charset="-122"/>
                <a:sym typeface="Dotum" pitchFamily="34" charset="-127"/>
              </a:rPr>
              <a:t>Transition Page</a:t>
            </a:r>
          </a:p>
        </p:txBody>
      </p:sp>
      <p:sp>
        <p:nvSpPr>
          <p:cNvPr id="27651" name="文本框 13"/>
          <p:cNvSpPr>
            <a:spLocks noChangeArrowheads="1"/>
          </p:cNvSpPr>
          <p:nvPr/>
        </p:nvSpPr>
        <p:spPr bwMode="auto">
          <a:xfrm>
            <a:off x="655638" y="584200"/>
            <a:ext cx="16557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方正兰亭细黑_GBK" charset="-122"/>
                <a:ea typeface="微软雅黑" pitchFamily="34" charset="-122"/>
              </a:rPr>
              <a:t>过渡页</a:t>
            </a:r>
          </a:p>
        </p:txBody>
      </p:sp>
      <p:sp>
        <p:nvSpPr>
          <p:cNvPr id="27652" name="文本框 8"/>
          <p:cNvSpPr>
            <a:spLocks noChangeArrowheads="1"/>
          </p:cNvSpPr>
          <p:nvPr/>
        </p:nvSpPr>
        <p:spPr bwMode="auto">
          <a:xfrm>
            <a:off x="6057900" y="1978025"/>
            <a:ext cx="5853113" cy="2901950"/>
          </a:xfrm>
          <a:custGeom>
            <a:avLst/>
            <a:gdLst>
              <a:gd name="T0" fmla="*/ 0 w 5853300"/>
              <a:gd name="T1" fmla="*/ 0 h 2900520"/>
              <a:gd name="T2" fmla="*/ 5853300 w 5853300"/>
              <a:gd name="T3" fmla="*/ 2900520 h 2900520"/>
            </a:gdLst>
            <a:ahLst/>
            <a:cxnLst/>
            <a:rect l="T0" t="T1" r="T2" b="T3"/>
            <a:pathLst>
              <a:path w="5853300" h="2900520">
                <a:moveTo>
                  <a:pt x="1724268" y="1811078"/>
                </a:moveTo>
                <a:lnTo>
                  <a:pt x="1785883" y="1811078"/>
                </a:lnTo>
                <a:lnTo>
                  <a:pt x="1785883" y="1838462"/>
                </a:lnTo>
                <a:cubicBezTo>
                  <a:pt x="1790447" y="1884103"/>
                  <a:pt x="1769909" y="1904641"/>
                  <a:pt x="1724268" y="1900077"/>
                </a:cubicBezTo>
                <a:close/>
                <a:moveTo>
                  <a:pt x="3887634" y="1256544"/>
                </a:moveTo>
                <a:lnTo>
                  <a:pt x="3983479" y="1256544"/>
                </a:lnTo>
                <a:lnTo>
                  <a:pt x="3983479" y="1448235"/>
                </a:lnTo>
                <a:lnTo>
                  <a:pt x="3839711" y="1448235"/>
                </a:lnTo>
                <a:close/>
                <a:moveTo>
                  <a:pt x="2504722" y="1037469"/>
                </a:moveTo>
                <a:lnTo>
                  <a:pt x="2573184" y="1037469"/>
                </a:lnTo>
                <a:lnTo>
                  <a:pt x="2573184" y="1338697"/>
                </a:lnTo>
                <a:cubicBezTo>
                  <a:pt x="2573184" y="1594285"/>
                  <a:pt x="2561773" y="1751745"/>
                  <a:pt x="2538953" y="1811078"/>
                </a:cubicBezTo>
                <a:cubicBezTo>
                  <a:pt x="2520697" y="1879539"/>
                  <a:pt x="2465928" y="1911487"/>
                  <a:pt x="2374647" y="1906923"/>
                </a:cubicBezTo>
                <a:cubicBezTo>
                  <a:pt x="2443108" y="1751745"/>
                  <a:pt x="2486466" y="1461927"/>
                  <a:pt x="2504722" y="1037469"/>
                </a:cubicBezTo>
                <a:close/>
                <a:moveTo>
                  <a:pt x="2963411" y="989546"/>
                </a:moveTo>
                <a:cubicBezTo>
                  <a:pt x="2963411" y="1208621"/>
                  <a:pt x="2956565" y="1377492"/>
                  <a:pt x="2942872" y="1496157"/>
                </a:cubicBezTo>
                <a:lnTo>
                  <a:pt x="3141409" y="1523542"/>
                </a:lnTo>
                <a:cubicBezTo>
                  <a:pt x="3155101" y="1395748"/>
                  <a:pt x="3159665" y="1222314"/>
                  <a:pt x="3155101" y="1003239"/>
                </a:cubicBezTo>
                <a:close/>
                <a:moveTo>
                  <a:pt x="3983479" y="613011"/>
                </a:moveTo>
                <a:lnTo>
                  <a:pt x="3983479" y="927932"/>
                </a:lnTo>
                <a:lnTo>
                  <a:pt x="3915018" y="927932"/>
                </a:lnTo>
                <a:lnTo>
                  <a:pt x="3921864" y="736241"/>
                </a:lnTo>
                <a:lnTo>
                  <a:pt x="3648020" y="702010"/>
                </a:lnTo>
                <a:cubicBezTo>
                  <a:pt x="3648020" y="752215"/>
                  <a:pt x="3643456" y="843496"/>
                  <a:pt x="3634328" y="975854"/>
                </a:cubicBezTo>
                <a:cubicBezTo>
                  <a:pt x="3611508" y="948470"/>
                  <a:pt x="3597816" y="934778"/>
                  <a:pt x="3593252" y="934778"/>
                </a:cubicBezTo>
                <a:lnTo>
                  <a:pt x="3511098" y="1010085"/>
                </a:lnTo>
                <a:lnTo>
                  <a:pt x="3511098" y="619857"/>
                </a:lnTo>
                <a:lnTo>
                  <a:pt x="3196178" y="619857"/>
                </a:lnTo>
                <a:lnTo>
                  <a:pt x="3196178" y="2269766"/>
                </a:lnTo>
                <a:lnTo>
                  <a:pt x="3511098" y="2269766"/>
                </a:lnTo>
                <a:lnTo>
                  <a:pt x="3511098" y="1222314"/>
                </a:lnTo>
                <a:lnTo>
                  <a:pt x="3545329" y="1290775"/>
                </a:lnTo>
                <a:lnTo>
                  <a:pt x="3606944" y="1242852"/>
                </a:lnTo>
                <a:cubicBezTo>
                  <a:pt x="3597816" y="1288493"/>
                  <a:pt x="3579559" y="1354671"/>
                  <a:pt x="3552175" y="1441389"/>
                </a:cubicBezTo>
                <a:lnTo>
                  <a:pt x="3661712" y="1503004"/>
                </a:lnTo>
                <a:lnTo>
                  <a:pt x="3661712" y="1756309"/>
                </a:lnTo>
                <a:lnTo>
                  <a:pt x="3983479" y="1756309"/>
                </a:lnTo>
                <a:lnTo>
                  <a:pt x="3983479" y="1961692"/>
                </a:lnTo>
                <a:lnTo>
                  <a:pt x="3559021" y="1961692"/>
                </a:lnTo>
                <a:lnTo>
                  <a:pt x="3559021" y="2256074"/>
                </a:lnTo>
                <a:lnTo>
                  <a:pt x="4647550" y="2256074"/>
                </a:lnTo>
                <a:lnTo>
                  <a:pt x="4647550" y="1961692"/>
                </a:lnTo>
                <a:lnTo>
                  <a:pt x="4298399" y="1961692"/>
                </a:lnTo>
                <a:lnTo>
                  <a:pt x="4298399" y="1756309"/>
                </a:lnTo>
                <a:lnTo>
                  <a:pt x="4592781" y="1756309"/>
                </a:lnTo>
                <a:lnTo>
                  <a:pt x="4592781" y="1448235"/>
                </a:lnTo>
                <a:lnTo>
                  <a:pt x="4298399" y="1448235"/>
                </a:lnTo>
                <a:lnTo>
                  <a:pt x="4298399" y="1256544"/>
                </a:lnTo>
                <a:lnTo>
                  <a:pt x="4633858" y="1256544"/>
                </a:lnTo>
                <a:lnTo>
                  <a:pt x="4633858" y="927932"/>
                </a:lnTo>
                <a:lnTo>
                  <a:pt x="4298399" y="927932"/>
                </a:lnTo>
                <a:lnTo>
                  <a:pt x="4298399" y="613011"/>
                </a:lnTo>
                <a:close/>
                <a:moveTo>
                  <a:pt x="1409348" y="613011"/>
                </a:moveTo>
                <a:lnTo>
                  <a:pt x="1409348" y="770471"/>
                </a:lnTo>
                <a:lnTo>
                  <a:pt x="1217657" y="770471"/>
                </a:lnTo>
                <a:lnTo>
                  <a:pt x="1217657" y="1078546"/>
                </a:lnTo>
                <a:lnTo>
                  <a:pt x="1409348" y="1078546"/>
                </a:lnTo>
                <a:lnTo>
                  <a:pt x="1409348" y="1133314"/>
                </a:lnTo>
                <a:lnTo>
                  <a:pt x="1251888" y="1133314"/>
                </a:lnTo>
                <a:lnTo>
                  <a:pt x="1251888" y="1434543"/>
                </a:lnTo>
                <a:lnTo>
                  <a:pt x="1409348" y="1434543"/>
                </a:lnTo>
                <a:lnTo>
                  <a:pt x="1409348" y="1489311"/>
                </a:lnTo>
                <a:lnTo>
                  <a:pt x="1203965" y="1489311"/>
                </a:lnTo>
                <a:lnTo>
                  <a:pt x="1203965" y="1811078"/>
                </a:lnTo>
                <a:lnTo>
                  <a:pt x="1409348" y="1811078"/>
                </a:lnTo>
                <a:lnTo>
                  <a:pt x="1409348" y="2256074"/>
                </a:lnTo>
                <a:lnTo>
                  <a:pt x="1724268" y="2256074"/>
                </a:lnTo>
                <a:lnTo>
                  <a:pt x="1724268" y="1975384"/>
                </a:lnTo>
                <a:lnTo>
                  <a:pt x="1772191" y="2146536"/>
                </a:lnTo>
                <a:cubicBezTo>
                  <a:pt x="1863472" y="2141972"/>
                  <a:pt x="1927369" y="2128280"/>
                  <a:pt x="1963881" y="2105460"/>
                </a:cubicBezTo>
                <a:lnTo>
                  <a:pt x="2162418" y="2262920"/>
                </a:lnTo>
                <a:cubicBezTo>
                  <a:pt x="2221751" y="2189895"/>
                  <a:pt x="2283366" y="2094050"/>
                  <a:pt x="2347262" y="1975384"/>
                </a:cubicBezTo>
                <a:lnTo>
                  <a:pt x="2436262" y="2249228"/>
                </a:lnTo>
                <a:cubicBezTo>
                  <a:pt x="2632516" y="2244664"/>
                  <a:pt x="2751182" y="2189895"/>
                  <a:pt x="2792258" y="2084921"/>
                </a:cubicBezTo>
                <a:cubicBezTo>
                  <a:pt x="2842463" y="2002768"/>
                  <a:pt x="2865284" y="1760873"/>
                  <a:pt x="2860719" y="1359236"/>
                </a:cubicBezTo>
                <a:lnTo>
                  <a:pt x="2860719" y="708857"/>
                </a:lnTo>
                <a:lnTo>
                  <a:pt x="1998112" y="708857"/>
                </a:lnTo>
                <a:lnTo>
                  <a:pt x="1998112" y="1037469"/>
                </a:lnTo>
                <a:lnTo>
                  <a:pt x="2189802" y="1037469"/>
                </a:lnTo>
                <a:cubicBezTo>
                  <a:pt x="2176110" y="1448235"/>
                  <a:pt x="2116777" y="1733489"/>
                  <a:pt x="2011804" y="1893231"/>
                </a:cubicBezTo>
                <a:lnTo>
                  <a:pt x="2011804" y="1523542"/>
                </a:lnTo>
                <a:lnTo>
                  <a:pt x="2093957" y="1537234"/>
                </a:lnTo>
                <a:cubicBezTo>
                  <a:pt x="2116777" y="1427696"/>
                  <a:pt x="2135034" y="1293057"/>
                  <a:pt x="2148726" y="1133314"/>
                </a:cubicBezTo>
                <a:lnTo>
                  <a:pt x="1977574" y="1119622"/>
                </a:lnTo>
                <a:cubicBezTo>
                  <a:pt x="1973009" y="1256544"/>
                  <a:pt x="1957035" y="1382056"/>
                  <a:pt x="1929651" y="1496157"/>
                </a:cubicBezTo>
                <a:lnTo>
                  <a:pt x="1724268" y="1496157"/>
                </a:lnTo>
                <a:lnTo>
                  <a:pt x="1724268" y="1434543"/>
                </a:lnTo>
                <a:lnTo>
                  <a:pt x="1915959" y="1434543"/>
                </a:lnTo>
                <a:lnTo>
                  <a:pt x="1915959" y="1133314"/>
                </a:lnTo>
                <a:lnTo>
                  <a:pt x="1724268" y="1133314"/>
                </a:lnTo>
                <a:lnTo>
                  <a:pt x="1724268" y="1078546"/>
                </a:lnTo>
                <a:lnTo>
                  <a:pt x="1943343" y="1078546"/>
                </a:lnTo>
                <a:lnTo>
                  <a:pt x="1943343" y="770471"/>
                </a:lnTo>
                <a:lnTo>
                  <a:pt x="1724268" y="770471"/>
                </a:lnTo>
                <a:lnTo>
                  <a:pt x="1724268" y="613011"/>
                </a:lnTo>
                <a:close/>
                <a:moveTo>
                  <a:pt x="2926650" y="127216"/>
                </a:moveTo>
                <a:lnTo>
                  <a:pt x="5725396" y="788738"/>
                </a:lnTo>
                <a:lnTo>
                  <a:pt x="5725396" y="2111782"/>
                </a:lnTo>
                <a:lnTo>
                  <a:pt x="2926650" y="2773304"/>
                </a:lnTo>
                <a:lnTo>
                  <a:pt x="127904" y="2111782"/>
                </a:lnTo>
                <a:lnTo>
                  <a:pt x="127904" y="788738"/>
                </a:lnTo>
                <a:close/>
                <a:moveTo>
                  <a:pt x="2926650" y="76329"/>
                </a:moveTo>
                <a:lnTo>
                  <a:pt x="77018" y="763295"/>
                </a:lnTo>
                <a:lnTo>
                  <a:pt x="77018" y="2137225"/>
                </a:lnTo>
                <a:lnTo>
                  <a:pt x="2926650" y="2824191"/>
                </a:lnTo>
                <a:lnTo>
                  <a:pt x="5776282" y="2137225"/>
                </a:lnTo>
                <a:lnTo>
                  <a:pt x="5776282" y="763295"/>
                </a:lnTo>
                <a:close/>
                <a:moveTo>
                  <a:pt x="2926650" y="0"/>
                </a:moveTo>
                <a:lnTo>
                  <a:pt x="5853300" y="725130"/>
                </a:lnTo>
                <a:lnTo>
                  <a:pt x="5853300" y="2175390"/>
                </a:lnTo>
                <a:lnTo>
                  <a:pt x="2926650" y="2900520"/>
                </a:lnTo>
                <a:lnTo>
                  <a:pt x="0" y="2175390"/>
                </a:lnTo>
                <a:lnTo>
                  <a:pt x="0" y="725130"/>
                </a:lnTo>
                <a:close/>
              </a:path>
            </a:pathLst>
          </a:custGeom>
          <a:solidFill>
            <a:srgbClr val="FFFFFF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4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bldLvl="0" animBg="1" autoUpdateAnimBg="0"/>
      <p:bldP spid="27652" grpId="1" bldLvl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圆角矩形 3"/>
          <p:cNvSpPr>
            <a:spLocks noChangeArrowheads="1"/>
          </p:cNvSpPr>
          <p:nvPr/>
        </p:nvSpPr>
        <p:spPr bwMode="auto">
          <a:xfrm>
            <a:off x="0" y="4883150"/>
            <a:ext cx="16002000" cy="1974850"/>
          </a:xfrm>
          <a:prstGeom prst="roundRect">
            <a:avLst>
              <a:gd name="adj" fmla="val 0"/>
            </a:avLst>
          </a:prstGeom>
          <a:solidFill>
            <a:srgbClr val="FF9300">
              <a:alpha val="60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9300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28675" name="矩形 1"/>
          <p:cNvSpPr>
            <a:spLocks noChangeArrowheads="1"/>
          </p:cNvSpPr>
          <p:nvPr/>
        </p:nvSpPr>
        <p:spPr bwMode="auto">
          <a:xfrm>
            <a:off x="9090025" y="4010025"/>
            <a:ext cx="6858000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4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史泰龙</a:t>
            </a:r>
            <a:r>
              <a:rPr lang="en-US" sz="44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——1850</a:t>
            </a:r>
            <a:r>
              <a:rPr lang="zh-CN" altLang="en-US" sz="44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次求职被拒 </a:t>
            </a:r>
            <a:endParaRPr lang="zh-CN" altLang="en-US"/>
          </a:p>
        </p:txBody>
      </p:sp>
      <p:sp>
        <p:nvSpPr>
          <p:cNvPr id="28676" name="矩形 2"/>
          <p:cNvSpPr>
            <a:spLocks noChangeArrowheads="1"/>
          </p:cNvSpPr>
          <p:nvPr/>
        </p:nvSpPr>
        <p:spPr bwMode="auto">
          <a:xfrm>
            <a:off x="265113" y="5041900"/>
            <a:ext cx="15473362" cy="169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求职时他身上的钱加起来也不够买一件像样的西服。但他仍全心全意地坚持着自己心中的梦想，他想做演员。 好莱坞当时共有</a:t>
            </a:r>
            <a:r>
              <a:rPr 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500</a:t>
            </a:r>
            <a:r>
              <a:rPr lang="zh-CN" alt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家电影公司，他根据自己仔细划定的路线与排列好的名单顺序，带着为自己量身订做的剧本前去一一拜访。但第一遍拜访下来，所有的</a:t>
            </a:r>
            <a:r>
              <a:rPr 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500</a:t>
            </a:r>
            <a:r>
              <a:rPr lang="zh-CN" alt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家电影公司没有一家愿意聘用他。 面对无情的拒绝。他没有灰心，马上开始第二轮拜访与自我推荐</a:t>
            </a:r>
            <a:r>
              <a:rPr 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…… </a:t>
            </a:r>
            <a:r>
              <a:rPr lang="zh-CN" alt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直到第四轮拜访到第</a:t>
            </a:r>
            <a:r>
              <a:rPr 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350</a:t>
            </a:r>
            <a:r>
              <a:rPr lang="zh-CN" alt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家电影公司时，老板答应让他留下剧本先看一看，并最终投资开拍这部电影，并请他担任自己所写剧本中的男主角，不久这部电影问世了，名叫</a:t>
            </a:r>
            <a:r>
              <a:rPr 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《</a:t>
            </a:r>
            <a:r>
              <a:rPr lang="zh-CN" alt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洛奇</a:t>
            </a:r>
            <a:r>
              <a:rPr 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》</a:t>
            </a:r>
            <a:r>
              <a:rPr lang="zh-CN" alt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。</a:t>
            </a:r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2"/>
          <p:cNvSpPr>
            <a:spLocks noChangeArrowheads="1"/>
          </p:cNvSpPr>
          <p:nvPr/>
        </p:nvSpPr>
        <p:spPr bwMode="auto">
          <a:xfrm>
            <a:off x="0" y="0"/>
            <a:ext cx="16002000" cy="6858000"/>
          </a:xfrm>
          <a:prstGeom prst="rect">
            <a:avLst/>
          </a:prstGeom>
          <a:solidFill>
            <a:srgbClr val="0C0C0C">
              <a:alpha val="35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29699" name="任意多边形 1"/>
          <p:cNvSpPr>
            <a:spLocks noChangeArrowheads="1"/>
          </p:cNvSpPr>
          <p:nvPr/>
        </p:nvSpPr>
        <p:spPr bwMode="auto">
          <a:xfrm>
            <a:off x="3821113" y="2266950"/>
            <a:ext cx="8361362" cy="2027238"/>
          </a:xfrm>
          <a:custGeom>
            <a:avLst/>
            <a:gdLst>
              <a:gd name="T0" fmla="*/ 0 w 8380287"/>
              <a:gd name="T1" fmla="*/ 0 h 2031021"/>
              <a:gd name="T2" fmla="*/ 8380287 w 8380287"/>
              <a:gd name="T3" fmla="*/ 2031021 h 2031021"/>
            </a:gdLst>
            <a:ahLst/>
            <a:cxnLst/>
            <a:rect l="T0" t="T1" r="T2" b="T3"/>
            <a:pathLst>
              <a:path w="8380287" h="2031021">
                <a:moveTo>
                  <a:pt x="5370760" y="1611660"/>
                </a:moveTo>
                <a:lnTo>
                  <a:pt x="5337869" y="1652774"/>
                </a:lnTo>
                <a:cubicBezTo>
                  <a:pt x="5398169" y="1658256"/>
                  <a:pt x="5444765" y="1663738"/>
                  <a:pt x="5477656" y="1669220"/>
                </a:cubicBezTo>
                <a:cubicBezTo>
                  <a:pt x="5483138" y="1663738"/>
                  <a:pt x="5502324" y="1644551"/>
                  <a:pt x="5535215" y="1611660"/>
                </a:cubicBezTo>
                <a:close/>
                <a:moveTo>
                  <a:pt x="1151185" y="1611660"/>
                </a:moveTo>
                <a:lnTo>
                  <a:pt x="1118294" y="1652774"/>
                </a:lnTo>
                <a:cubicBezTo>
                  <a:pt x="1178594" y="1658256"/>
                  <a:pt x="1225190" y="1663738"/>
                  <a:pt x="1258081" y="1669220"/>
                </a:cubicBezTo>
                <a:cubicBezTo>
                  <a:pt x="1263563" y="1663738"/>
                  <a:pt x="1282749" y="1644551"/>
                  <a:pt x="1315640" y="1611660"/>
                </a:cubicBezTo>
                <a:close/>
                <a:moveTo>
                  <a:pt x="4754053" y="1274527"/>
                </a:moveTo>
                <a:cubicBezTo>
                  <a:pt x="4754053" y="1296455"/>
                  <a:pt x="4751312" y="1321123"/>
                  <a:pt x="4745831" y="1348532"/>
                </a:cubicBezTo>
                <a:cubicBezTo>
                  <a:pt x="4740349" y="1364978"/>
                  <a:pt x="4737608" y="1378682"/>
                  <a:pt x="4737608" y="1389646"/>
                </a:cubicBezTo>
                <a:lnTo>
                  <a:pt x="4860949" y="1389646"/>
                </a:lnTo>
                <a:close/>
                <a:moveTo>
                  <a:pt x="534479" y="1274527"/>
                </a:moveTo>
                <a:cubicBezTo>
                  <a:pt x="534479" y="1296455"/>
                  <a:pt x="531738" y="1321123"/>
                  <a:pt x="526256" y="1348532"/>
                </a:cubicBezTo>
                <a:cubicBezTo>
                  <a:pt x="520774" y="1364978"/>
                  <a:pt x="518033" y="1378682"/>
                  <a:pt x="518033" y="1389646"/>
                </a:cubicBezTo>
                <a:lnTo>
                  <a:pt x="641375" y="1389646"/>
                </a:lnTo>
                <a:close/>
                <a:moveTo>
                  <a:pt x="6694623" y="1216968"/>
                </a:moveTo>
                <a:lnTo>
                  <a:pt x="6694623" y="1488319"/>
                </a:lnTo>
                <a:lnTo>
                  <a:pt x="6908414" y="1488319"/>
                </a:lnTo>
                <a:lnTo>
                  <a:pt x="6908414" y="1216968"/>
                </a:lnTo>
                <a:close/>
                <a:moveTo>
                  <a:pt x="5633888" y="1216968"/>
                </a:moveTo>
                <a:lnTo>
                  <a:pt x="5633888" y="1356755"/>
                </a:lnTo>
                <a:lnTo>
                  <a:pt x="5584551" y="1356755"/>
                </a:lnTo>
                <a:lnTo>
                  <a:pt x="5551660" y="1389646"/>
                </a:lnTo>
                <a:lnTo>
                  <a:pt x="5954575" y="1389646"/>
                </a:lnTo>
                <a:cubicBezTo>
                  <a:pt x="5823011" y="1329346"/>
                  <a:pt x="5716115" y="1271787"/>
                  <a:pt x="5633888" y="1216968"/>
                </a:cubicBezTo>
                <a:close/>
                <a:moveTo>
                  <a:pt x="1414313" y="1216968"/>
                </a:moveTo>
                <a:lnTo>
                  <a:pt x="1414313" y="1356755"/>
                </a:lnTo>
                <a:lnTo>
                  <a:pt x="1364977" y="1356755"/>
                </a:lnTo>
                <a:lnTo>
                  <a:pt x="1332086" y="1389646"/>
                </a:lnTo>
                <a:lnTo>
                  <a:pt x="1735001" y="1389646"/>
                </a:lnTo>
                <a:cubicBezTo>
                  <a:pt x="1603437" y="1329346"/>
                  <a:pt x="1496541" y="1271787"/>
                  <a:pt x="1414313" y="1216968"/>
                </a:cubicBezTo>
                <a:close/>
                <a:moveTo>
                  <a:pt x="5263864" y="1184077"/>
                </a:moveTo>
                <a:cubicBezTo>
                  <a:pt x="5203564" y="1244377"/>
                  <a:pt x="5110373" y="1312900"/>
                  <a:pt x="4984290" y="1389646"/>
                </a:cubicBezTo>
                <a:lnTo>
                  <a:pt x="5091186" y="1389646"/>
                </a:lnTo>
                <a:lnTo>
                  <a:pt x="5148745" y="1323864"/>
                </a:lnTo>
                <a:lnTo>
                  <a:pt x="5263864" y="1340310"/>
                </a:lnTo>
                <a:close/>
                <a:moveTo>
                  <a:pt x="1044289" y="1184077"/>
                </a:moveTo>
                <a:cubicBezTo>
                  <a:pt x="983989" y="1244377"/>
                  <a:pt x="890798" y="1312900"/>
                  <a:pt x="764716" y="1389646"/>
                </a:cubicBezTo>
                <a:lnTo>
                  <a:pt x="871612" y="1389646"/>
                </a:lnTo>
                <a:lnTo>
                  <a:pt x="929171" y="1323864"/>
                </a:lnTo>
                <a:lnTo>
                  <a:pt x="1044289" y="1340310"/>
                </a:lnTo>
                <a:close/>
                <a:moveTo>
                  <a:pt x="4770499" y="1036068"/>
                </a:moveTo>
                <a:cubicBezTo>
                  <a:pt x="4770499" y="1047031"/>
                  <a:pt x="4770499" y="1063477"/>
                  <a:pt x="4770499" y="1085404"/>
                </a:cubicBezTo>
                <a:cubicBezTo>
                  <a:pt x="4765017" y="1118295"/>
                  <a:pt x="4762276" y="1148445"/>
                  <a:pt x="4762276" y="1175854"/>
                </a:cubicBezTo>
                <a:cubicBezTo>
                  <a:pt x="4828058" y="1148445"/>
                  <a:pt x="4899322" y="1107331"/>
                  <a:pt x="4976068" y="1052513"/>
                </a:cubicBezTo>
                <a:cubicBezTo>
                  <a:pt x="4987031" y="1047031"/>
                  <a:pt x="4995254" y="1041549"/>
                  <a:pt x="5000736" y="1036068"/>
                </a:cubicBezTo>
                <a:close/>
                <a:moveTo>
                  <a:pt x="550924" y="1036068"/>
                </a:moveTo>
                <a:cubicBezTo>
                  <a:pt x="550924" y="1047031"/>
                  <a:pt x="550924" y="1063477"/>
                  <a:pt x="550924" y="1085404"/>
                </a:cubicBezTo>
                <a:cubicBezTo>
                  <a:pt x="545442" y="1118295"/>
                  <a:pt x="542701" y="1148445"/>
                  <a:pt x="542701" y="1175854"/>
                </a:cubicBezTo>
                <a:cubicBezTo>
                  <a:pt x="608484" y="1148445"/>
                  <a:pt x="679747" y="1107331"/>
                  <a:pt x="756493" y="1052513"/>
                </a:cubicBezTo>
                <a:cubicBezTo>
                  <a:pt x="767457" y="1047031"/>
                  <a:pt x="775679" y="1041549"/>
                  <a:pt x="781161" y="1036068"/>
                </a:cubicBezTo>
                <a:close/>
                <a:moveTo>
                  <a:pt x="3175285" y="1011399"/>
                </a:moveTo>
                <a:lnTo>
                  <a:pt x="3175285" y="1496542"/>
                </a:lnTo>
                <a:lnTo>
                  <a:pt x="2977939" y="1496542"/>
                </a:lnTo>
                <a:cubicBezTo>
                  <a:pt x="3016312" y="1523951"/>
                  <a:pt x="3054684" y="1554101"/>
                  <a:pt x="3093057" y="1586992"/>
                </a:cubicBezTo>
                <a:cubicBezTo>
                  <a:pt x="3120466" y="1603438"/>
                  <a:pt x="3136912" y="1614401"/>
                  <a:pt x="3142394" y="1619883"/>
                </a:cubicBezTo>
                <a:cubicBezTo>
                  <a:pt x="3235585" y="1576028"/>
                  <a:pt x="3312331" y="1529433"/>
                  <a:pt x="3372631" y="1480096"/>
                </a:cubicBezTo>
                <a:cubicBezTo>
                  <a:pt x="3323294" y="1348532"/>
                  <a:pt x="3287663" y="1195041"/>
                  <a:pt x="3265735" y="1019622"/>
                </a:cubicBezTo>
                <a:lnTo>
                  <a:pt x="3232844" y="1068959"/>
                </a:lnTo>
                <a:close/>
                <a:moveTo>
                  <a:pt x="7870476" y="896281"/>
                </a:moveTo>
                <a:cubicBezTo>
                  <a:pt x="7870476" y="945617"/>
                  <a:pt x="7875959" y="997695"/>
                  <a:pt x="7886922" y="1052513"/>
                </a:cubicBezTo>
                <a:cubicBezTo>
                  <a:pt x="7925296" y="1019622"/>
                  <a:pt x="7960927" y="967545"/>
                  <a:pt x="7993818" y="896281"/>
                </a:cubicBezTo>
                <a:close/>
                <a:moveTo>
                  <a:pt x="7261993" y="896281"/>
                </a:moveTo>
                <a:lnTo>
                  <a:pt x="7261993" y="1570547"/>
                </a:lnTo>
                <a:cubicBezTo>
                  <a:pt x="7349702" y="1521210"/>
                  <a:pt x="7440153" y="1460910"/>
                  <a:pt x="7533344" y="1389646"/>
                </a:cubicBezTo>
                <a:cubicBezTo>
                  <a:pt x="7500453" y="1230673"/>
                  <a:pt x="7484008" y="1066218"/>
                  <a:pt x="7484008" y="896281"/>
                </a:cubicBezTo>
                <a:close/>
                <a:moveTo>
                  <a:pt x="3487749" y="657821"/>
                </a:moveTo>
                <a:lnTo>
                  <a:pt x="3463081" y="707157"/>
                </a:lnTo>
                <a:lnTo>
                  <a:pt x="3569977" y="707157"/>
                </a:lnTo>
                <a:cubicBezTo>
                  <a:pt x="3586422" y="899022"/>
                  <a:pt x="3605609" y="1036068"/>
                  <a:pt x="3627536" y="1118295"/>
                </a:cubicBezTo>
                <a:cubicBezTo>
                  <a:pt x="3665909" y="953840"/>
                  <a:pt x="3690577" y="800349"/>
                  <a:pt x="3701541" y="657821"/>
                </a:cubicBezTo>
                <a:close/>
                <a:moveTo>
                  <a:pt x="6965974" y="649598"/>
                </a:moveTo>
                <a:lnTo>
                  <a:pt x="6965974" y="830499"/>
                </a:lnTo>
                <a:lnTo>
                  <a:pt x="7204434" y="830499"/>
                </a:lnTo>
                <a:lnTo>
                  <a:pt x="7204434" y="649598"/>
                </a:lnTo>
                <a:close/>
                <a:moveTo>
                  <a:pt x="5633888" y="567371"/>
                </a:moveTo>
                <a:lnTo>
                  <a:pt x="5633888" y="772939"/>
                </a:lnTo>
                <a:lnTo>
                  <a:pt x="5773675" y="772939"/>
                </a:lnTo>
                <a:lnTo>
                  <a:pt x="5699670" y="723603"/>
                </a:lnTo>
                <a:cubicBezTo>
                  <a:pt x="5710634" y="707157"/>
                  <a:pt x="5727079" y="685230"/>
                  <a:pt x="5749006" y="657821"/>
                </a:cubicBezTo>
                <a:cubicBezTo>
                  <a:pt x="5781897" y="613966"/>
                  <a:pt x="5803825" y="583816"/>
                  <a:pt x="5814789" y="567371"/>
                </a:cubicBezTo>
                <a:close/>
                <a:moveTo>
                  <a:pt x="5091186" y="567371"/>
                </a:moveTo>
                <a:cubicBezTo>
                  <a:pt x="5140523" y="616707"/>
                  <a:pt x="5189859" y="666044"/>
                  <a:pt x="5239196" y="715380"/>
                </a:cubicBezTo>
                <a:lnTo>
                  <a:pt x="5181636" y="772939"/>
                </a:lnTo>
                <a:lnTo>
                  <a:pt x="5263864" y="772939"/>
                </a:lnTo>
                <a:lnTo>
                  <a:pt x="5263864" y="567371"/>
                </a:lnTo>
                <a:close/>
                <a:moveTo>
                  <a:pt x="4778722" y="567371"/>
                </a:moveTo>
                <a:lnTo>
                  <a:pt x="4778722" y="772939"/>
                </a:lnTo>
                <a:lnTo>
                  <a:pt x="4951399" y="772939"/>
                </a:lnTo>
                <a:cubicBezTo>
                  <a:pt x="4918508" y="740048"/>
                  <a:pt x="4874653" y="696194"/>
                  <a:pt x="4819835" y="641375"/>
                </a:cubicBezTo>
                <a:lnTo>
                  <a:pt x="4910286" y="567371"/>
                </a:lnTo>
                <a:close/>
                <a:moveTo>
                  <a:pt x="1414313" y="567371"/>
                </a:moveTo>
                <a:lnTo>
                  <a:pt x="1414313" y="772939"/>
                </a:lnTo>
                <a:lnTo>
                  <a:pt x="1554100" y="772939"/>
                </a:lnTo>
                <a:lnTo>
                  <a:pt x="1480095" y="723603"/>
                </a:lnTo>
                <a:cubicBezTo>
                  <a:pt x="1491059" y="707157"/>
                  <a:pt x="1507505" y="685230"/>
                  <a:pt x="1529432" y="657821"/>
                </a:cubicBezTo>
                <a:cubicBezTo>
                  <a:pt x="1562323" y="613966"/>
                  <a:pt x="1584250" y="583816"/>
                  <a:pt x="1595214" y="567371"/>
                </a:cubicBezTo>
                <a:close/>
                <a:moveTo>
                  <a:pt x="871612" y="567371"/>
                </a:moveTo>
                <a:cubicBezTo>
                  <a:pt x="920948" y="616707"/>
                  <a:pt x="970285" y="666044"/>
                  <a:pt x="1019621" y="715380"/>
                </a:cubicBezTo>
                <a:lnTo>
                  <a:pt x="962062" y="772939"/>
                </a:lnTo>
                <a:lnTo>
                  <a:pt x="1044289" y="772939"/>
                </a:lnTo>
                <a:lnTo>
                  <a:pt x="1044289" y="567371"/>
                </a:lnTo>
                <a:close/>
                <a:moveTo>
                  <a:pt x="559147" y="567371"/>
                </a:moveTo>
                <a:lnTo>
                  <a:pt x="559147" y="772939"/>
                </a:lnTo>
                <a:lnTo>
                  <a:pt x="731825" y="772939"/>
                </a:lnTo>
                <a:cubicBezTo>
                  <a:pt x="698934" y="740048"/>
                  <a:pt x="655079" y="696194"/>
                  <a:pt x="600261" y="641375"/>
                </a:cubicBezTo>
                <a:lnTo>
                  <a:pt x="690711" y="567371"/>
                </a:lnTo>
                <a:close/>
                <a:moveTo>
                  <a:pt x="2517464" y="402915"/>
                </a:moveTo>
                <a:lnTo>
                  <a:pt x="2517464" y="1406092"/>
                </a:lnTo>
                <a:cubicBezTo>
                  <a:pt x="2555838" y="1329346"/>
                  <a:pt x="2575024" y="1238896"/>
                  <a:pt x="2575024" y="1134741"/>
                </a:cubicBezTo>
                <a:lnTo>
                  <a:pt x="2575024" y="460475"/>
                </a:lnTo>
                <a:lnTo>
                  <a:pt x="2829929" y="460475"/>
                </a:lnTo>
                <a:lnTo>
                  <a:pt x="2829929" y="1134741"/>
                </a:lnTo>
                <a:cubicBezTo>
                  <a:pt x="2829929" y="1216968"/>
                  <a:pt x="2824447" y="1296455"/>
                  <a:pt x="2813484" y="1373201"/>
                </a:cubicBezTo>
                <a:cubicBezTo>
                  <a:pt x="2813484" y="1375942"/>
                  <a:pt x="2813484" y="1381423"/>
                  <a:pt x="2813484" y="1389646"/>
                </a:cubicBezTo>
                <a:cubicBezTo>
                  <a:pt x="2840893" y="1406092"/>
                  <a:pt x="2865561" y="1422537"/>
                  <a:pt x="2887488" y="1438983"/>
                </a:cubicBezTo>
                <a:lnTo>
                  <a:pt x="2887488" y="402915"/>
                </a:lnTo>
                <a:close/>
                <a:moveTo>
                  <a:pt x="7854031" y="370024"/>
                </a:moveTo>
                <a:lnTo>
                  <a:pt x="7862254" y="509811"/>
                </a:lnTo>
                <a:lnTo>
                  <a:pt x="7977372" y="509811"/>
                </a:lnTo>
                <a:cubicBezTo>
                  <a:pt x="7971891" y="498848"/>
                  <a:pt x="7930777" y="452252"/>
                  <a:pt x="7854031" y="370024"/>
                </a:cubicBezTo>
                <a:close/>
                <a:moveTo>
                  <a:pt x="4778722" y="246683"/>
                </a:moveTo>
                <a:lnTo>
                  <a:pt x="4778722" y="320688"/>
                </a:lnTo>
                <a:lnTo>
                  <a:pt x="5790120" y="320688"/>
                </a:lnTo>
                <a:lnTo>
                  <a:pt x="5790120" y="246683"/>
                </a:lnTo>
                <a:close/>
                <a:moveTo>
                  <a:pt x="559147" y="246683"/>
                </a:moveTo>
                <a:lnTo>
                  <a:pt x="559147" y="320688"/>
                </a:lnTo>
                <a:lnTo>
                  <a:pt x="1570546" y="320688"/>
                </a:lnTo>
                <a:lnTo>
                  <a:pt x="1570546" y="246683"/>
                </a:lnTo>
                <a:close/>
                <a:moveTo>
                  <a:pt x="4416921" y="32892"/>
                </a:moveTo>
                <a:lnTo>
                  <a:pt x="6193035" y="32892"/>
                </a:lnTo>
                <a:lnTo>
                  <a:pt x="6193035" y="567371"/>
                </a:lnTo>
                <a:lnTo>
                  <a:pt x="5971021" y="567371"/>
                </a:lnTo>
                <a:lnTo>
                  <a:pt x="6086139" y="633153"/>
                </a:lnTo>
                <a:cubicBezTo>
                  <a:pt x="6042285" y="693453"/>
                  <a:pt x="6003912" y="740048"/>
                  <a:pt x="5971021" y="772939"/>
                </a:cubicBezTo>
                <a:lnTo>
                  <a:pt x="6217703" y="772939"/>
                </a:lnTo>
                <a:lnTo>
                  <a:pt x="6217703" y="1036068"/>
                </a:lnTo>
                <a:lnTo>
                  <a:pt x="5831234" y="1036068"/>
                </a:lnTo>
                <a:cubicBezTo>
                  <a:pt x="5891534" y="1074440"/>
                  <a:pt x="5998430" y="1118295"/>
                  <a:pt x="6151921" y="1167632"/>
                </a:cubicBezTo>
                <a:lnTo>
                  <a:pt x="6012135" y="1389646"/>
                </a:lnTo>
                <a:lnTo>
                  <a:pt x="6217703" y="1389646"/>
                </a:lnTo>
                <a:lnTo>
                  <a:pt x="6217703" y="1611660"/>
                </a:lnTo>
                <a:lnTo>
                  <a:pt x="5962798" y="1611660"/>
                </a:lnTo>
                <a:cubicBezTo>
                  <a:pt x="5951835" y="1622624"/>
                  <a:pt x="5935389" y="1641810"/>
                  <a:pt x="5913462" y="1669220"/>
                </a:cubicBezTo>
                <a:cubicBezTo>
                  <a:pt x="5891534" y="1702111"/>
                  <a:pt x="5875089" y="1724038"/>
                  <a:pt x="5864125" y="1735002"/>
                </a:cubicBezTo>
                <a:cubicBezTo>
                  <a:pt x="5880571" y="1740483"/>
                  <a:pt x="5907980" y="1745965"/>
                  <a:pt x="5946353" y="1751447"/>
                </a:cubicBezTo>
                <a:cubicBezTo>
                  <a:pt x="5984726" y="1751447"/>
                  <a:pt x="6075176" y="1765152"/>
                  <a:pt x="6217703" y="1792561"/>
                </a:cubicBezTo>
                <a:lnTo>
                  <a:pt x="5954575" y="2006352"/>
                </a:lnTo>
                <a:cubicBezTo>
                  <a:pt x="5844939" y="1973461"/>
                  <a:pt x="5707893" y="1937830"/>
                  <a:pt x="5543438" y="1899457"/>
                </a:cubicBezTo>
                <a:cubicBezTo>
                  <a:pt x="5526992" y="1904939"/>
                  <a:pt x="5505065" y="1910420"/>
                  <a:pt x="5477656" y="1915902"/>
                </a:cubicBezTo>
                <a:cubicBezTo>
                  <a:pt x="5313201" y="1954275"/>
                  <a:pt x="5118596" y="1984425"/>
                  <a:pt x="4893840" y="2006352"/>
                </a:cubicBezTo>
                <a:lnTo>
                  <a:pt x="4671826" y="1792561"/>
                </a:lnTo>
                <a:cubicBezTo>
                  <a:pt x="4841762" y="1787079"/>
                  <a:pt x="4962363" y="1778856"/>
                  <a:pt x="5033627" y="1767893"/>
                </a:cubicBezTo>
                <a:cubicBezTo>
                  <a:pt x="4978809" y="1756929"/>
                  <a:pt x="4907544" y="1743224"/>
                  <a:pt x="4819835" y="1726779"/>
                </a:cubicBezTo>
                <a:lnTo>
                  <a:pt x="4926731" y="1611660"/>
                </a:lnTo>
                <a:lnTo>
                  <a:pt x="4712940" y="1611660"/>
                </a:lnTo>
                <a:cubicBezTo>
                  <a:pt x="4701976" y="1639069"/>
                  <a:pt x="4685530" y="1680183"/>
                  <a:pt x="4663603" y="1735002"/>
                </a:cubicBezTo>
                <a:cubicBezTo>
                  <a:pt x="4619748" y="1855602"/>
                  <a:pt x="4578635" y="1946052"/>
                  <a:pt x="4540262" y="2006352"/>
                </a:cubicBezTo>
                <a:lnTo>
                  <a:pt x="4219575" y="1735002"/>
                </a:lnTo>
                <a:cubicBezTo>
                  <a:pt x="4312766" y="1559583"/>
                  <a:pt x="4367584" y="1389646"/>
                  <a:pt x="4384030" y="1225191"/>
                </a:cubicBezTo>
                <a:cubicBezTo>
                  <a:pt x="4405957" y="1077181"/>
                  <a:pt x="4416921" y="679748"/>
                  <a:pt x="4416921" y="32892"/>
                </a:cubicBezTo>
                <a:close/>
                <a:moveTo>
                  <a:pt x="3323294" y="32892"/>
                </a:moveTo>
                <a:lnTo>
                  <a:pt x="3693318" y="49337"/>
                </a:lnTo>
                <a:cubicBezTo>
                  <a:pt x="3687836" y="60301"/>
                  <a:pt x="3679613" y="82228"/>
                  <a:pt x="3668650" y="115119"/>
                </a:cubicBezTo>
                <a:cubicBezTo>
                  <a:pt x="3646723" y="197347"/>
                  <a:pt x="3630277" y="252165"/>
                  <a:pt x="3619313" y="279574"/>
                </a:cubicBezTo>
                <a:lnTo>
                  <a:pt x="4145570" y="279574"/>
                </a:lnTo>
                <a:lnTo>
                  <a:pt x="4145570" y="657821"/>
                </a:lnTo>
                <a:lnTo>
                  <a:pt x="4055119" y="657821"/>
                </a:lnTo>
                <a:cubicBezTo>
                  <a:pt x="4038674" y="997695"/>
                  <a:pt x="3978374" y="1269046"/>
                  <a:pt x="3874219" y="1471874"/>
                </a:cubicBezTo>
                <a:cubicBezTo>
                  <a:pt x="3961928" y="1548619"/>
                  <a:pt x="4063342" y="1603438"/>
                  <a:pt x="4178461" y="1636329"/>
                </a:cubicBezTo>
                <a:lnTo>
                  <a:pt x="3989337" y="2006352"/>
                </a:lnTo>
                <a:cubicBezTo>
                  <a:pt x="3874219" y="1957016"/>
                  <a:pt x="3756360" y="1880270"/>
                  <a:pt x="3635759" y="1776115"/>
                </a:cubicBezTo>
                <a:cubicBezTo>
                  <a:pt x="3531604" y="1874788"/>
                  <a:pt x="3411004" y="1959757"/>
                  <a:pt x="3273958" y="2031021"/>
                </a:cubicBezTo>
                <a:lnTo>
                  <a:pt x="3125948" y="1850120"/>
                </a:lnTo>
                <a:lnTo>
                  <a:pt x="2994384" y="1989907"/>
                </a:lnTo>
                <a:cubicBezTo>
                  <a:pt x="2884747" y="1880270"/>
                  <a:pt x="2780592" y="1792561"/>
                  <a:pt x="2681919" y="1726779"/>
                </a:cubicBezTo>
                <a:cubicBezTo>
                  <a:pt x="2572283" y="1841897"/>
                  <a:pt x="2448942" y="1937830"/>
                  <a:pt x="2311896" y="2014575"/>
                </a:cubicBezTo>
                <a:lnTo>
                  <a:pt x="2114550" y="1726779"/>
                </a:lnTo>
                <a:cubicBezTo>
                  <a:pt x="2229668" y="1677442"/>
                  <a:pt x="2336564" y="1603438"/>
                  <a:pt x="2435237" y="1504765"/>
                </a:cubicBezTo>
                <a:lnTo>
                  <a:pt x="2205000" y="1504765"/>
                </a:lnTo>
                <a:lnTo>
                  <a:pt x="2205000" y="74005"/>
                </a:lnTo>
                <a:lnTo>
                  <a:pt x="3175285" y="74005"/>
                </a:lnTo>
                <a:lnTo>
                  <a:pt x="3175285" y="452252"/>
                </a:lnTo>
                <a:cubicBezTo>
                  <a:pt x="3241067" y="320688"/>
                  <a:pt x="3290403" y="180901"/>
                  <a:pt x="3323294" y="32892"/>
                </a:cubicBezTo>
                <a:close/>
                <a:moveTo>
                  <a:pt x="197346" y="32892"/>
                </a:moveTo>
                <a:lnTo>
                  <a:pt x="1973461" y="32892"/>
                </a:lnTo>
                <a:lnTo>
                  <a:pt x="1973461" y="567371"/>
                </a:lnTo>
                <a:lnTo>
                  <a:pt x="1751446" y="567371"/>
                </a:lnTo>
                <a:lnTo>
                  <a:pt x="1866565" y="633153"/>
                </a:lnTo>
                <a:cubicBezTo>
                  <a:pt x="1822710" y="693453"/>
                  <a:pt x="1784337" y="740048"/>
                  <a:pt x="1751446" y="772939"/>
                </a:cubicBezTo>
                <a:lnTo>
                  <a:pt x="1998129" y="772939"/>
                </a:lnTo>
                <a:lnTo>
                  <a:pt x="1998129" y="1036068"/>
                </a:lnTo>
                <a:lnTo>
                  <a:pt x="1611660" y="1036068"/>
                </a:lnTo>
                <a:cubicBezTo>
                  <a:pt x="1671960" y="1074440"/>
                  <a:pt x="1778855" y="1118295"/>
                  <a:pt x="1932347" y="1167632"/>
                </a:cubicBezTo>
                <a:lnTo>
                  <a:pt x="1792560" y="1389646"/>
                </a:lnTo>
                <a:lnTo>
                  <a:pt x="1998129" y="1389646"/>
                </a:lnTo>
                <a:lnTo>
                  <a:pt x="1998129" y="1611660"/>
                </a:lnTo>
                <a:lnTo>
                  <a:pt x="1743224" y="1611660"/>
                </a:lnTo>
                <a:cubicBezTo>
                  <a:pt x="1732260" y="1622624"/>
                  <a:pt x="1715814" y="1641810"/>
                  <a:pt x="1693887" y="1669220"/>
                </a:cubicBezTo>
                <a:cubicBezTo>
                  <a:pt x="1671960" y="1702111"/>
                  <a:pt x="1655514" y="1724038"/>
                  <a:pt x="1644550" y="1735002"/>
                </a:cubicBezTo>
                <a:cubicBezTo>
                  <a:pt x="1660996" y="1740483"/>
                  <a:pt x="1688405" y="1745965"/>
                  <a:pt x="1726778" y="1751447"/>
                </a:cubicBezTo>
                <a:cubicBezTo>
                  <a:pt x="1765151" y="1751447"/>
                  <a:pt x="1855601" y="1765152"/>
                  <a:pt x="1998129" y="1792561"/>
                </a:cubicBezTo>
                <a:lnTo>
                  <a:pt x="1735001" y="2006352"/>
                </a:lnTo>
                <a:cubicBezTo>
                  <a:pt x="1625364" y="1973461"/>
                  <a:pt x="1488318" y="1937830"/>
                  <a:pt x="1323863" y="1899457"/>
                </a:cubicBezTo>
                <a:cubicBezTo>
                  <a:pt x="1307417" y="1904939"/>
                  <a:pt x="1285490" y="1910420"/>
                  <a:pt x="1258081" y="1915902"/>
                </a:cubicBezTo>
                <a:cubicBezTo>
                  <a:pt x="1093626" y="1954275"/>
                  <a:pt x="899021" y="1984425"/>
                  <a:pt x="674266" y="2006352"/>
                </a:cubicBezTo>
                <a:lnTo>
                  <a:pt x="452251" y="1792561"/>
                </a:lnTo>
                <a:cubicBezTo>
                  <a:pt x="622188" y="1787079"/>
                  <a:pt x="742788" y="1778856"/>
                  <a:pt x="814052" y="1767893"/>
                </a:cubicBezTo>
                <a:cubicBezTo>
                  <a:pt x="759234" y="1756929"/>
                  <a:pt x="687970" y="1743224"/>
                  <a:pt x="600261" y="1726779"/>
                </a:cubicBezTo>
                <a:lnTo>
                  <a:pt x="707156" y="1611660"/>
                </a:lnTo>
                <a:lnTo>
                  <a:pt x="493365" y="1611660"/>
                </a:lnTo>
                <a:cubicBezTo>
                  <a:pt x="482401" y="1639069"/>
                  <a:pt x="465956" y="1680183"/>
                  <a:pt x="444028" y="1735002"/>
                </a:cubicBezTo>
                <a:cubicBezTo>
                  <a:pt x="400174" y="1855602"/>
                  <a:pt x="359060" y="1946052"/>
                  <a:pt x="320687" y="2006352"/>
                </a:cubicBezTo>
                <a:lnTo>
                  <a:pt x="0" y="1735002"/>
                </a:lnTo>
                <a:cubicBezTo>
                  <a:pt x="93191" y="1559583"/>
                  <a:pt x="148009" y="1389646"/>
                  <a:pt x="164455" y="1225191"/>
                </a:cubicBezTo>
                <a:cubicBezTo>
                  <a:pt x="186382" y="1077181"/>
                  <a:pt x="197346" y="679748"/>
                  <a:pt x="197346" y="32892"/>
                </a:cubicBezTo>
                <a:close/>
                <a:moveTo>
                  <a:pt x="7451116" y="0"/>
                </a:moveTo>
                <a:lnTo>
                  <a:pt x="7845808" y="0"/>
                </a:lnTo>
                <a:cubicBezTo>
                  <a:pt x="7845808" y="49337"/>
                  <a:pt x="7848550" y="106896"/>
                  <a:pt x="7854031" y="172678"/>
                </a:cubicBezTo>
                <a:lnTo>
                  <a:pt x="8051378" y="32892"/>
                </a:lnTo>
                <a:cubicBezTo>
                  <a:pt x="8204869" y="197347"/>
                  <a:pt x="8300801" y="312465"/>
                  <a:pt x="8339174" y="378247"/>
                </a:cubicBezTo>
                <a:lnTo>
                  <a:pt x="8125382" y="509811"/>
                </a:lnTo>
                <a:lnTo>
                  <a:pt x="8306283" y="509811"/>
                </a:lnTo>
                <a:lnTo>
                  <a:pt x="8306283" y="896281"/>
                </a:lnTo>
                <a:lnTo>
                  <a:pt x="8067823" y="896281"/>
                </a:lnTo>
                <a:lnTo>
                  <a:pt x="8289837" y="1068959"/>
                </a:lnTo>
                <a:cubicBezTo>
                  <a:pt x="8174718" y="1255341"/>
                  <a:pt x="8070564" y="1395128"/>
                  <a:pt x="7977372" y="1488319"/>
                </a:cubicBezTo>
                <a:cubicBezTo>
                  <a:pt x="8032192" y="1576028"/>
                  <a:pt x="8114419" y="1532174"/>
                  <a:pt x="8224055" y="1356755"/>
                </a:cubicBezTo>
                <a:lnTo>
                  <a:pt x="8380287" y="1751447"/>
                </a:lnTo>
                <a:cubicBezTo>
                  <a:pt x="8237760" y="1954275"/>
                  <a:pt x="8092491" y="2044725"/>
                  <a:pt x="7944482" y="2022798"/>
                </a:cubicBezTo>
                <a:cubicBezTo>
                  <a:pt x="7862254" y="2011834"/>
                  <a:pt x="7774545" y="1929607"/>
                  <a:pt x="7681354" y="1776115"/>
                </a:cubicBezTo>
                <a:cubicBezTo>
                  <a:pt x="7538826" y="1880270"/>
                  <a:pt x="7420966" y="1954275"/>
                  <a:pt x="7327775" y="1998130"/>
                </a:cubicBezTo>
                <a:lnTo>
                  <a:pt x="7270216" y="1907679"/>
                </a:lnTo>
                <a:lnTo>
                  <a:pt x="7270216" y="1965239"/>
                </a:lnTo>
                <a:lnTo>
                  <a:pt x="6908414" y="1965239"/>
                </a:lnTo>
                <a:lnTo>
                  <a:pt x="6908414" y="1858343"/>
                </a:lnTo>
                <a:lnTo>
                  <a:pt x="6702846" y="1858343"/>
                </a:lnTo>
                <a:lnTo>
                  <a:pt x="6702846" y="1957016"/>
                </a:lnTo>
                <a:lnTo>
                  <a:pt x="6357490" y="1957016"/>
                </a:lnTo>
                <a:lnTo>
                  <a:pt x="6357490" y="830499"/>
                </a:lnTo>
                <a:lnTo>
                  <a:pt x="6579504" y="830499"/>
                </a:lnTo>
                <a:lnTo>
                  <a:pt x="6579504" y="16446"/>
                </a:lnTo>
                <a:lnTo>
                  <a:pt x="6965974" y="16446"/>
                </a:lnTo>
                <a:lnTo>
                  <a:pt x="6965974" y="296020"/>
                </a:lnTo>
                <a:lnTo>
                  <a:pt x="7294884" y="296020"/>
                </a:lnTo>
                <a:lnTo>
                  <a:pt x="7294884" y="509811"/>
                </a:lnTo>
                <a:lnTo>
                  <a:pt x="7467562" y="509811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29700" name="文本框 2"/>
          <p:cNvSpPr>
            <a:spLocks noChangeArrowheads="1"/>
          </p:cNvSpPr>
          <p:nvPr/>
        </p:nvSpPr>
        <p:spPr bwMode="auto">
          <a:xfrm>
            <a:off x="1838325" y="4511675"/>
            <a:ext cx="12325350" cy="169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韧性，就是从逆境和压力中 </a:t>
            </a:r>
            <a:r>
              <a:rPr lang="zh-CN" altLang="en-US" sz="4400" b="1">
                <a:solidFill>
                  <a:srgbClr val="FFFF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迅速恢复 </a:t>
            </a:r>
            <a:r>
              <a:rPr lang="zh-CN" altLang="en-US" sz="36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的心理能力</a:t>
            </a:r>
            <a:endParaRPr lang="en-US" sz="3600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就是曾国藩“屡败屡战”的精神</a:t>
            </a:r>
          </a:p>
        </p:txBody>
      </p: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2"/>
          <p:cNvSpPr>
            <a:spLocks noChangeArrowheads="1"/>
          </p:cNvSpPr>
          <p:nvPr/>
        </p:nvSpPr>
        <p:spPr bwMode="auto">
          <a:xfrm>
            <a:off x="0" y="0"/>
            <a:ext cx="16002000" cy="6858000"/>
          </a:xfrm>
          <a:prstGeom prst="rect">
            <a:avLst/>
          </a:prstGeom>
          <a:solidFill>
            <a:srgbClr val="0C0C0C">
              <a:alpha val="35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30723" name="矩形 5"/>
          <p:cNvSpPr>
            <a:spLocks noChangeArrowheads="1"/>
          </p:cNvSpPr>
          <p:nvPr/>
        </p:nvSpPr>
        <p:spPr bwMode="auto">
          <a:xfrm>
            <a:off x="8978900" y="5464175"/>
            <a:ext cx="7023100" cy="9652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200">
              <a:solidFill>
                <a:srgbClr val="FFFFFF"/>
              </a:solidFill>
              <a:latin typeface="微软雅黑 Light" pitchFamily="2" charset="-122"/>
              <a:ea typeface="微软雅黑 Light" pitchFamily="2" charset="-122"/>
              <a:sym typeface="微软雅黑 Light" pitchFamily="2" charset="-122"/>
            </a:endParaRPr>
          </a:p>
        </p:txBody>
      </p:sp>
      <p:sp>
        <p:nvSpPr>
          <p:cNvPr id="30724" name="矩形 2"/>
          <p:cNvSpPr>
            <a:spLocks noChangeArrowheads="1"/>
          </p:cNvSpPr>
          <p:nvPr/>
        </p:nvSpPr>
        <p:spPr bwMode="auto">
          <a:xfrm>
            <a:off x="9199563" y="5495925"/>
            <a:ext cx="647223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韧，大意志也 。‘韦’，熟牛皮也；‘刃’，刀锋也。故</a:t>
            </a: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"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韧</a:t>
            </a: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"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乃刚柔相济也，至柔至刚则为大韧。</a:t>
            </a:r>
            <a:endParaRPr lang="zh-CN" altLang="en-US"/>
          </a:p>
        </p:txBody>
      </p:sp>
      <p:sp>
        <p:nvSpPr>
          <p:cNvPr id="30725" name="矩形 3"/>
          <p:cNvSpPr>
            <a:spLocks noChangeArrowheads="1"/>
          </p:cNvSpPr>
          <p:nvPr/>
        </p:nvSpPr>
        <p:spPr bwMode="auto">
          <a:xfrm>
            <a:off x="9382125" y="3128963"/>
            <a:ext cx="6108700" cy="226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66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事业凭韧而渐进</a:t>
            </a:r>
            <a:endParaRPr lang="en-US" sz="6600" b="1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66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人才藉韧而玉成</a:t>
            </a:r>
            <a:endParaRPr lang="zh-CN" altLang="en-US"/>
          </a:p>
        </p:txBody>
      </p:sp>
      <p:sp>
        <p:nvSpPr>
          <p:cNvPr id="30726" name="矩形 4"/>
          <p:cNvSpPr>
            <a:spLocks noChangeArrowheads="1"/>
          </p:cNvSpPr>
          <p:nvPr/>
        </p:nvSpPr>
        <p:spPr bwMode="auto">
          <a:xfrm>
            <a:off x="8756650" y="5464175"/>
            <a:ext cx="185738" cy="965200"/>
          </a:xfrm>
          <a:prstGeom prst="rect">
            <a:avLst/>
          </a:prstGeom>
          <a:solidFill>
            <a:srgbClr val="FFFFFF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1"/>
          <p:cNvSpPr>
            <a:spLocks noChangeArrowheads="1"/>
          </p:cNvSpPr>
          <p:nvPr/>
        </p:nvSpPr>
        <p:spPr bwMode="auto">
          <a:xfrm>
            <a:off x="579438" y="3346450"/>
            <a:ext cx="6096000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"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积土成山</a:t>
            </a: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"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为韧；</a:t>
            </a:r>
            <a:endParaRPr lang="en-US" sz="2200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ct val="114000"/>
              </a:lnSpc>
            </a:pP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"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水滴石穿</a:t>
            </a: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"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为韧；</a:t>
            </a:r>
            <a:endParaRPr lang="en-US" sz="2200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ct val="114000"/>
              </a:lnSpc>
            </a:pP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"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春蚕吐丝</a:t>
            </a: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"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为韧；</a:t>
            </a:r>
            <a:endParaRPr lang="en-US" sz="2200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ct val="114000"/>
              </a:lnSpc>
            </a:pP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"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皓首穷经</a:t>
            </a: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"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为韧；</a:t>
            </a:r>
            <a:endParaRPr lang="en-US" sz="2200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ct val="114000"/>
              </a:lnSpc>
            </a:pP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"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面壁十年</a:t>
            </a: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"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为韧；</a:t>
            </a:r>
            <a:endParaRPr lang="en-US" sz="2200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ct val="114000"/>
              </a:lnSpc>
            </a:pP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"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卧薪尝胆</a:t>
            </a: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"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为韧；</a:t>
            </a:r>
            <a:endParaRPr lang="en-US" sz="2200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ct val="114000"/>
              </a:lnSpc>
            </a:pP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"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纠缠如毒蛇，执着如怨鬼</a:t>
            </a: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"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为韧；</a:t>
            </a:r>
            <a:endParaRPr lang="en-US" sz="2200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ct val="114000"/>
              </a:lnSpc>
            </a:pP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“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野火烧不尽，春风吹又生</a:t>
            </a:r>
            <a:r>
              <a:rPr 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”</a:t>
            </a:r>
            <a:r>
              <a:rPr lang="zh-CN" altLang="en-US" sz="22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为韧。</a:t>
            </a:r>
          </a:p>
        </p:txBody>
      </p:sp>
      <p:sp>
        <p:nvSpPr>
          <p:cNvPr id="31747" name="任意多边形 2"/>
          <p:cNvSpPr>
            <a:spLocks noChangeArrowheads="1"/>
          </p:cNvSpPr>
          <p:nvPr/>
        </p:nvSpPr>
        <p:spPr bwMode="auto">
          <a:xfrm>
            <a:off x="579438" y="657225"/>
            <a:ext cx="2309812" cy="2370138"/>
          </a:xfrm>
          <a:custGeom>
            <a:avLst/>
            <a:gdLst>
              <a:gd name="T0" fmla="*/ 0 w 1281421"/>
              <a:gd name="T1" fmla="*/ 0 h 1315008"/>
              <a:gd name="T2" fmla="*/ 1281421 w 1281421"/>
              <a:gd name="T3" fmla="*/ 1315008 h 1315008"/>
            </a:gdLst>
            <a:ahLst/>
            <a:cxnLst/>
            <a:rect l="T0" t="T1" r="T2" b="T3"/>
            <a:pathLst>
              <a:path w="1281421" h="1315008">
                <a:moveTo>
                  <a:pt x="609117" y="79697"/>
                </a:moveTo>
                <a:lnTo>
                  <a:pt x="1280852" y="79697"/>
                </a:lnTo>
                <a:lnTo>
                  <a:pt x="1280852" y="1092994"/>
                </a:lnTo>
                <a:cubicBezTo>
                  <a:pt x="1288443" y="1225823"/>
                  <a:pt x="1220131" y="1288442"/>
                  <a:pt x="1075916" y="1280852"/>
                </a:cubicBezTo>
                <a:lnTo>
                  <a:pt x="927906" y="1280852"/>
                </a:lnTo>
                <a:lnTo>
                  <a:pt x="927906" y="1155613"/>
                </a:lnTo>
                <a:lnTo>
                  <a:pt x="1001911" y="1155613"/>
                </a:lnTo>
                <a:cubicBezTo>
                  <a:pt x="1062633" y="1159408"/>
                  <a:pt x="1091097" y="1129047"/>
                  <a:pt x="1087301" y="1064530"/>
                </a:cubicBezTo>
                <a:lnTo>
                  <a:pt x="1087301" y="216322"/>
                </a:lnTo>
                <a:lnTo>
                  <a:pt x="990526" y="216322"/>
                </a:lnTo>
                <a:lnTo>
                  <a:pt x="990526" y="301712"/>
                </a:lnTo>
                <a:cubicBezTo>
                  <a:pt x="990526" y="582550"/>
                  <a:pt x="963960" y="789384"/>
                  <a:pt x="910828" y="922213"/>
                </a:cubicBezTo>
                <a:cubicBezTo>
                  <a:pt x="861492" y="1058838"/>
                  <a:pt x="755229" y="1189769"/>
                  <a:pt x="592038" y="1315008"/>
                </a:cubicBezTo>
                <a:lnTo>
                  <a:pt x="592038" y="1155613"/>
                </a:lnTo>
                <a:cubicBezTo>
                  <a:pt x="679326" y="1041760"/>
                  <a:pt x="736253" y="929804"/>
                  <a:pt x="762819" y="819745"/>
                </a:cubicBezTo>
                <a:cubicBezTo>
                  <a:pt x="789385" y="705892"/>
                  <a:pt x="802668" y="533214"/>
                  <a:pt x="802668" y="301712"/>
                </a:cubicBezTo>
                <a:lnTo>
                  <a:pt x="802668" y="216322"/>
                </a:lnTo>
                <a:lnTo>
                  <a:pt x="609117" y="216322"/>
                </a:lnTo>
                <a:close/>
                <a:moveTo>
                  <a:pt x="165088" y="0"/>
                </a:moveTo>
                <a:lnTo>
                  <a:pt x="347253" y="0"/>
                </a:lnTo>
                <a:lnTo>
                  <a:pt x="347253" y="96775"/>
                </a:lnTo>
                <a:lnTo>
                  <a:pt x="557882" y="96775"/>
                </a:lnTo>
                <a:lnTo>
                  <a:pt x="557882" y="233400"/>
                </a:lnTo>
                <a:lnTo>
                  <a:pt x="347253" y="233400"/>
                </a:lnTo>
                <a:lnTo>
                  <a:pt x="347253" y="370024"/>
                </a:lnTo>
                <a:lnTo>
                  <a:pt x="535112" y="370024"/>
                </a:lnTo>
                <a:lnTo>
                  <a:pt x="535112" y="512341"/>
                </a:lnTo>
                <a:lnTo>
                  <a:pt x="347253" y="512341"/>
                </a:lnTo>
                <a:lnTo>
                  <a:pt x="347253" y="660350"/>
                </a:lnTo>
                <a:lnTo>
                  <a:pt x="569268" y="660350"/>
                </a:lnTo>
                <a:cubicBezTo>
                  <a:pt x="592038" y="569267"/>
                  <a:pt x="611014" y="468697"/>
                  <a:pt x="626195" y="358638"/>
                </a:cubicBezTo>
                <a:lnTo>
                  <a:pt x="762819" y="358638"/>
                </a:lnTo>
                <a:cubicBezTo>
                  <a:pt x="747638" y="533214"/>
                  <a:pt x="722970" y="677428"/>
                  <a:pt x="688814" y="791282"/>
                </a:cubicBezTo>
                <a:lnTo>
                  <a:pt x="592038" y="791282"/>
                </a:lnTo>
                <a:lnTo>
                  <a:pt x="592038" y="990525"/>
                </a:lnTo>
                <a:cubicBezTo>
                  <a:pt x="595834" y="1104379"/>
                  <a:pt x="542702" y="1159408"/>
                  <a:pt x="432644" y="1155613"/>
                </a:cubicBezTo>
                <a:lnTo>
                  <a:pt x="370024" y="1155613"/>
                </a:lnTo>
                <a:lnTo>
                  <a:pt x="370024" y="1024681"/>
                </a:lnTo>
                <a:lnTo>
                  <a:pt x="392795" y="1024681"/>
                </a:lnTo>
                <a:cubicBezTo>
                  <a:pt x="426951" y="1024681"/>
                  <a:pt x="442131" y="1005706"/>
                  <a:pt x="438336" y="967755"/>
                </a:cubicBezTo>
                <a:lnTo>
                  <a:pt x="438336" y="802667"/>
                </a:lnTo>
                <a:lnTo>
                  <a:pt x="347253" y="802667"/>
                </a:lnTo>
                <a:lnTo>
                  <a:pt x="347253" y="1309315"/>
                </a:lnTo>
                <a:lnTo>
                  <a:pt x="165088" y="1309315"/>
                </a:lnTo>
                <a:lnTo>
                  <a:pt x="165088" y="802667"/>
                </a:lnTo>
                <a:lnTo>
                  <a:pt x="0" y="802667"/>
                </a:lnTo>
                <a:lnTo>
                  <a:pt x="0" y="660350"/>
                </a:lnTo>
                <a:lnTo>
                  <a:pt x="165088" y="660350"/>
                </a:lnTo>
                <a:lnTo>
                  <a:pt x="165088" y="512341"/>
                </a:lnTo>
                <a:lnTo>
                  <a:pt x="28464" y="512341"/>
                </a:lnTo>
                <a:lnTo>
                  <a:pt x="28464" y="370024"/>
                </a:lnTo>
                <a:lnTo>
                  <a:pt x="165088" y="370024"/>
                </a:lnTo>
                <a:lnTo>
                  <a:pt x="165088" y="233400"/>
                </a:lnTo>
                <a:lnTo>
                  <a:pt x="11386" y="233400"/>
                </a:lnTo>
                <a:lnTo>
                  <a:pt x="11386" y="96775"/>
                </a:lnTo>
                <a:lnTo>
                  <a:pt x="165088" y="967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5"/>
          <p:cNvSpPr>
            <a:spLocks noChangeArrowheads="1"/>
          </p:cNvSpPr>
          <p:nvPr/>
        </p:nvSpPr>
        <p:spPr bwMode="auto">
          <a:xfrm>
            <a:off x="655638" y="1042988"/>
            <a:ext cx="16557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chemeClr val="bg1"/>
                </a:solidFill>
                <a:latin typeface="Dotum" pitchFamily="34" charset="-127"/>
                <a:ea typeface="Adobe 宋体 Std L" pitchFamily="2" charset="-122"/>
                <a:sym typeface="Dotum" pitchFamily="34" charset="-127"/>
              </a:rPr>
              <a:t>Transition Page</a:t>
            </a:r>
          </a:p>
        </p:txBody>
      </p:sp>
      <p:sp>
        <p:nvSpPr>
          <p:cNvPr id="5123" name="文本框 13"/>
          <p:cNvSpPr>
            <a:spLocks noChangeArrowheads="1"/>
          </p:cNvSpPr>
          <p:nvPr/>
        </p:nvSpPr>
        <p:spPr bwMode="auto">
          <a:xfrm>
            <a:off x="655638" y="584200"/>
            <a:ext cx="16557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方正兰亭细黑_GBK" charset="-122"/>
                <a:ea typeface="微软雅黑" pitchFamily="34" charset="-122"/>
              </a:rPr>
              <a:t>过渡页</a:t>
            </a:r>
          </a:p>
        </p:txBody>
      </p:sp>
      <p:sp>
        <p:nvSpPr>
          <p:cNvPr id="5124" name="文本框 8"/>
          <p:cNvSpPr>
            <a:spLocks noChangeArrowheads="1"/>
          </p:cNvSpPr>
          <p:nvPr/>
        </p:nvSpPr>
        <p:spPr bwMode="auto">
          <a:xfrm>
            <a:off x="6057900" y="1978025"/>
            <a:ext cx="5853113" cy="2901950"/>
          </a:xfrm>
          <a:custGeom>
            <a:avLst/>
            <a:gdLst>
              <a:gd name="T0" fmla="*/ 0 w 5853300"/>
              <a:gd name="T1" fmla="*/ 0 h 2900520"/>
              <a:gd name="T2" fmla="*/ 5853300 w 5853300"/>
              <a:gd name="T3" fmla="*/ 2900520 h 2900520"/>
            </a:gdLst>
            <a:ahLst/>
            <a:cxnLst/>
            <a:rect l="T0" t="T1" r="T2" b="T3"/>
            <a:pathLst>
              <a:path w="5853300" h="2900520">
                <a:moveTo>
                  <a:pt x="1943343" y="1626233"/>
                </a:moveTo>
                <a:lnTo>
                  <a:pt x="2176110" y="1626233"/>
                </a:lnTo>
                <a:lnTo>
                  <a:pt x="1963881" y="1701540"/>
                </a:lnTo>
                <a:lnTo>
                  <a:pt x="2018650" y="1865846"/>
                </a:lnTo>
                <a:lnTo>
                  <a:pt x="1943343" y="1893231"/>
                </a:lnTo>
                <a:close/>
                <a:moveTo>
                  <a:pt x="1662653" y="1277082"/>
                </a:moveTo>
                <a:lnTo>
                  <a:pt x="1731114" y="1277082"/>
                </a:lnTo>
                <a:lnTo>
                  <a:pt x="1731114" y="1407158"/>
                </a:lnTo>
                <a:close/>
                <a:moveTo>
                  <a:pt x="1943343" y="1236006"/>
                </a:moveTo>
                <a:lnTo>
                  <a:pt x="2011804" y="1236006"/>
                </a:lnTo>
                <a:lnTo>
                  <a:pt x="2011804" y="1318159"/>
                </a:lnTo>
                <a:lnTo>
                  <a:pt x="1943343" y="1318159"/>
                </a:lnTo>
                <a:close/>
                <a:moveTo>
                  <a:pt x="3401561" y="1215468"/>
                </a:moveTo>
                <a:lnTo>
                  <a:pt x="3675404" y="1215468"/>
                </a:lnTo>
                <a:cubicBezTo>
                  <a:pt x="3593252" y="1329569"/>
                  <a:pt x="3501970" y="1429979"/>
                  <a:pt x="3401561" y="1516696"/>
                </a:cubicBezTo>
                <a:close/>
                <a:moveTo>
                  <a:pt x="1943343" y="921085"/>
                </a:moveTo>
                <a:lnTo>
                  <a:pt x="2011804" y="921085"/>
                </a:lnTo>
                <a:lnTo>
                  <a:pt x="2011804" y="996393"/>
                </a:lnTo>
                <a:lnTo>
                  <a:pt x="1943343" y="996393"/>
                </a:lnTo>
                <a:close/>
                <a:moveTo>
                  <a:pt x="1347733" y="619857"/>
                </a:moveTo>
                <a:lnTo>
                  <a:pt x="1347733" y="948470"/>
                </a:lnTo>
                <a:lnTo>
                  <a:pt x="1197119" y="948470"/>
                </a:lnTo>
                <a:lnTo>
                  <a:pt x="1197119" y="1277082"/>
                </a:lnTo>
                <a:lnTo>
                  <a:pt x="1340887" y="1277082"/>
                </a:lnTo>
                <a:cubicBezTo>
                  <a:pt x="1308938" y="1377492"/>
                  <a:pt x="1256452" y="1487029"/>
                  <a:pt x="1183427" y="1605695"/>
                </a:cubicBezTo>
                <a:lnTo>
                  <a:pt x="1279272" y="2002768"/>
                </a:lnTo>
                <a:cubicBezTo>
                  <a:pt x="1306656" y="1979948"/>
                  <a:pt x="1334041" y="1941154"/>
                  <a:pt x="1361425" y="1886385"/>
                </a:cubicBezTo>
                <a:lnTo>
                  <a:pt x="1361425" y="2269766"/>
                </a:lnTo>
                <a:lnTo>
                  <a:pt x="1655807" y="2269766"/>
                </a:lnTo>
                <a:lnTo>
                  <a:pt x="1655807" y="1715232"/>
                </a:lnTo>
                <a:lnTo>
                  <a:pt x="1703730" y="1790539"/>
                </a:lnTo>
                <a:lnTo>
                  <a:pt x="1731114" y="1749463"/>
                </a:lnTo>
                <a:lnTo>
                  <a:pt x="1731114" y="1879539"/>
                </a:lnTo>
                <a:cubicBezTo>
                  <a:pt x="1740242" y="1916051"/>
                  <a:pt x="1719704" y="1943436"/>
                  <a:pt x="1669499" y="1961692"/>
                </a:cubicBezTo>
                <a:lnTo>
                  <a:pt x="1758499" y="2214997"/>
                </a:lnTo>
                <a:cubicBezTo>
                  <a:pt x="1863472" y="2187613"/>
                  <a:pt x="1977574" y="2151100"/>
                  <a:pt x="2100803" y="2105460"/>
                </a:cubicBezTo>
                <a:lnTo>
                  <a:pt x="2128187" y="2180767"/>
                </a:lnTo>
                <a:lnTo>
                  <a:pt x="2189802" y="2153382"/>
                </a:lnTo>
                <a:lnTo>
                  <a:pt x="2326724" y="2269766"/>
                </a:lnTo>
                <a:cubicBezTo>
                  <a:pt x="2404313" y="2151100"/>
                  <a:pt x="2454518" y="2057537"/>
                  <a:pt x="2477338" y="1989076"/>
                </a:cubicBezTo>
                <a:lnTo>
                  <a:pt x="2477338" y="2132844"/>
                </a:lnTo>
                <a:cubicBezTo>
                  <a:pt x="2463646" y="2228689"/>
                  <a:pt x="2525261" y="2272048"/>
                  <a:pt x="2662183" y="2262920"/>
                </a:cubicBezTo>
                <a:lnTo>
                  <a:pt x="2730644" y="2262920"/>
                </a:lnTo>
                <a:cubicBezTo>
                  <a:pt x="2844745" y="2299432"/>
                  <a:pt x="2899514" y="2130562"/>
                  <a:pt x="2894950" y="1756309"/>
                </a:cubicBezTo>
                <a:lnTo>
                  <a:pt x="2737490" y="1694694"/>
                </a:lnTo>
                <a:cubicBezTo>
                  <a:pt x="2742054" y="1872693"/>
                  <a:pt x="2735208" y="1952564"/>
                  <a:pt x="2716951" y="1934307"/>
                </a:cubicBezTo>
                <a:cubicBezTo>
                  <a:pt x="2698695" y="1938871"/>
                  <a:pt x="2691849" y="1918333"/>
                  <a:pt x="2696413" y="1872693"/>
                </a:cubicBezTo>
                <a:lnTo>
                  <a:pt x="2696413" y="1523542"/>
                </a:lnTo>
                <a:lnTo>
                  <a:pt x="2847027" y="1523542"/>
                </a:lnTo>
                <a:lnTo>
                  <a:pt x="2847027" y="1222314"/>
                </a:lnTo>
                <a:lnTo>
                  <a:pt x="2723798" y="1222314"/>
                </a:lnTo>
                <a:cubicBezTo>
                  <a:pt x="2723798" y="1222314"/>
                  <a:pt x="2730644" y="1137879"/>
                  <a:pt x="2744336" y="969008"/>
                </a:cubicBezTo>
                <a:lnTo>
                  <a:pt x="2833335" y="969008"/>
                </a:lnTo>
                <a:lnTo>
                  <a:pt x="2833335" y="660934"/>
                </a:lnTo>
                <a:lnTo>
                  <a:pt x="2258263" y="660934"/>
                </a:lnTo>
                <a:lnTo>
                  <a:pt x="2258263" y="969008"/>
                </a:lnTo>
                <a:lnTo>
                  <a:pt x="2504722" y="969008"/>
                </a:lnTo>
                <a:cubicBezTo>
                  <a:pt x="2504722" y="1060289"/>
                  <a:pt x="2497876" y="1144725"/>
                  <a:pt x="2484184" y="1222314"/>
                </a:cubicBezTo>
                <a:lnTo>
                  <a:pt x="2449954" y="1222314"/>
                </a:lnTo>
                <a:lnTo>
                  <a:pt x="2449954" y="1023777"/>
                </a:lnTo>
                <a:lnTo>
                  <a:pt x="2258263" y="1023777"/>
                </a:lnTo>
                <a:lnTo>
                  <a:pt x="2258263" y="1523542"/>
                </a:lnTo>
                <a:lnTo>
                  <a:pt x="2408877" y="1523542"/>
                </a:lnTo>
                <a:cubicBezTo>
                  <a:pt x="2367801" y="1637643"/>
                  <a:pt x="2315314" y="1744899"/>
                  <a:pt x="2251417" y="1845308"/>
                </a:cubicBezTo>
                <a:cubicBezTo>
                  <a:pt x="2224033" y="1754027"/>
                  <a:pt x="2198930" y="1681002"/>
                  <a:pt x="2176110" y="1626233"/>
                </a:cubicBezTo>
                <a:lnTo>
                  <a:pt x="2217187" y="1626233"/>
                </a:lnTo>
                <a:lnTo>
                  <a:pt x="2217187" y="647242"/>
                </a:lnTo>
                <a:lnTo>
                  <a:pt x="1731114" y="647242"/>
                </a:lnTo>
                <a:lnTo>
                  <a:pt x="1731114" y="948470"/>
                </a:lnTo>
                <a:lnTo>
                  <a:pt x="1655807" y="948470"/>
                </a:lnTo>
                <a:lnTo>
                  <a:pt x="1655807" y="619857"/>
                </a:lnTo>
                <a:close/>
                <a:moveTo>
                  <a:pt x="4373706" y="592473"/>
                </a:moveTo>
                <a:lnTo>
                  <a:pt x="4182016" y="729395"/>
                </a:lnTo>
                <a:cubicBezTo>
                  <a:pt x="4200272" y="747651"/>
                  <a:pt x="4236784" y="791010"/>
                  <a:pt x="4291553" y="859471"/>
                </a:cubicBezTo>
                <a:cubicBezTo>
                  <a:pt x="4309810" y="877727"/>
                  <a:pt x="4321219" y="891419"/>
                  <a:pt x="4325784" y="900547"/>
                </a:cubicBezTo>
                <a:lnTo>
                  <a:pt x="4154631" y="900547"/>
                </a:lnTo>
                <a:lnTo>
                  <a:pt x="4154631" y="606165"/>
                </a:lnTo>
                <a:lnTo>
                  <a:pt x="3826018" y="606165"/>
                </a:lnTo>
                <a:lnTo>
                  <a:pt x="3826018" y="900547"/>
                </a:lnTo>
                <a:lnTo>
                  <a:pt x="3435791" y="900547"/>
                </a:lnTo>
                <a:lnTo>
                  <a:pt x="3504252" y="811548"/>
                </a:lnTo>
                <a:cubicBezTo>
                  <a:pt x="3394715" y="743087"/>
                  <a:pt x="3273767" y="681472"/>
                  <a:pt x="3141409" y="626703"/>
                </a:cubicBezTo>
                <a:lnTo>
                  <a:pt x="2956565" y="893701"/>
                </a:lnTo>
                <a:cubicBezTo>
                  <a:pt x="3111743" y="971290"/>
                  <a:pt x="3230408" y="1037469"/>
                  <a:pt x="3312562" y="1092238"/>
                </a:cubicBezTo>
                <a:lnTo>
                  <a:pt x="3381022" y="989546"/>
                </a:lnTo>
                <a:lnTo>
                  <a:pt x="3381022" y="1167545"/>
                </a:lnTo>
                <a:lnTo>
                  <a:pt x="2949719" y="1167545"/>
                </a:lnTo>
                <a:lnTo>
                  <a:pt x="2949719" y="1496157"/>
                </a:lnTo>
                <a:lnTo>
                  <a:pt x="3079794" y="1496157"/>
                </a:lnTo>
                <a:lnTo>
                  <a:pt x="3079794" y="1900077"/>
                </a:lnTo>
                <a:cubicBezTo>
                  <a:pt x="3034154" y="1936589"/>
                  <a:pt x="2986231" y="1968538"/>
                  <a:pt x="2936026" y="1995922"/>
                </a:cubicBezTo>
                <a:lnTo>
                  <a:pt x="3134563" y="2276612"/>
                </a:lnTo>
                <a:cubicBezTo>
                  <a:pt x="3221280" y="2230971"/>
                  <a:pt x="3292023" y="2183049"/>
                  <a:pt x="3346792" y="2132844"/>
                </a:cubicBezTo>
                <a:cubicBezTo>
                  <a:pt x="3447201" y="2196741"/>
                  <a:pt x="3597816" y="2233253"/>
                  <a:pt x="3798634" y="2242382"/>
                </a:cubicBezTo>
                <a:cubicBezTo>
                  <a:pt x="4022274" y="2246946"/>
                  <a:pt x="4284707" y="2244664"/>
                  <a:pt x="4585935" y="2235536"/>
                </a:cubicBezTo>
                <a:lnTo>
                  <a:pt x="4627012" y="1913769"/>
                </a:lnTo>
                <a:cubicBezTo>
                  <a:pt x="4627012" y="1913769"/>
                  <a:pt x="4590499" y="1916051"/>
                  <a:pt x="4517474" y="1920615"/>
                </a:cubicBezTo>
                <a:cubicBezTo>
                  <a:pt x="4234502" y="1943436"/>
                  <a:pt x="4026837" y="1952564"/>
                  <a:pt x="3894480" y="1948000"/>
                </a:cubicBezTo>
                <a:cubicBezTo>
                  <a:pt x="3611508" y="1938871"/>
                  <a:pt x="3447201" y="1893231"/>
                  <a:pt x="3401561" y="1811078"/>
                </a:cubicBezTo>
                <a:lnTo>
                  <a:pt x="3401561" y="1639925"/>
                </a:lnTo>
                <a:lnTo>
                  <a:pt x="3565867" y="1845308"/>
                </a:lnTo>
                <a:cubicBezTo>
                  <a:pt x="3643456" y="1776847"/>
                  <a:pt x="3730173" y="1683284"/>
                  <a:pt x="3826018" y="1564618"/>
                </a:cubicBezTo>
                <a:lnTo>
                  <a:pt x="3826018" y="1913769"/>
                </a:lnTo>
                <a:lnTo>
                  <a:pt x="4154631" y="1913769"/>
                </a:lnTo>
                <a:lnTo>
                  <a:pt x="4154631" y="1461927"/>
                </a:lnTo>
                <a:cubicBezTo>
                  <a:pt x="4245912" y="1589721"/>
                  <a:pt x="4318937" y="1706104"/>
                  <a:pt x="4373706" y="1811078"/>
                </a:cubicBezTo>
                <a:lnTo>
                  <a:pt x="4647550" y="1605695"/>
                </a:lnTo>
                <a:cubicBezTo>
                  <a:pt x="4560832" y="1473337"/>
                  <a:pt x="4464987" y="1345543"/>
                  <a:pt x="4360014" y="1222314"/>
                </a:cubicBezTo>
                <a:lnTo>
                  <a:pt x="4154631" y="1345543"/>
                </a:lnTo>
                <a:lnTo>
                  <a:pt x="4154631" y="1215468"/>
                </a:lnTo>
                <a:lnTo>
                  <a:pt x="4585935" y="1215468"/>
                </a:lnTo>
                <a:lnTo>
                  <a:pt x="4585935" y="900547"/>
                </a:lnTo>
                <a:lnTo>
                  <a:pt x="4469552" y="900547"/>
                </a:lnTo>
                <a:lnTo>
                  <a:pt x="4579089" y="804702"/>
                </a:lnTo>
                <a:cubicBezTo>
                  <a:pt x="4547140" y="759061"/>
                  <a:pt x="4478679" y="688318"/>
                  <a:pt x="4373706" y="592473"/>
                </a:cubicBezTo>
                <a:close/>
                <a:moveTo>
                  <a:pt x="2926650" y="127216"/>
                </a:moveTo>
                <a:lnTo>
                  <a:pt x="5725396" y="788738"/>
                </a:lnTo>
                <a:lnTo>
                  <a:pt x="5725396" y="2111782"/>
                </a:lnTo>
                <a:lnTo>
                  <a:pt x="2926650" y="2773304"/>
                </a:lnTo>
                <a:lnTo>
                  <a:pt x="127904" y="2111782"/>
                </a:lnTo>
                <a:lnTo>
                  <a:pt x="127904" y="788738"/>
                </a:lnTo>
                <a:close/>
                <a:moveTo>
                  <a:pt x="2926650" y="76329"/>
                </a:moveTo>
                <a:lnTo>
                  <a:pt x="77018" y="763295"/>
                </a:lnTo>
                <a:lnTo>
                  <a:pt x="77018" y="2137225"/>
                </a:lnTo>
                <a:lnTo>
                  <a:pt x="2926650" y="2824191"/>
                </a:lnTo>
                <a:lnTo>
                  <a:pt x="5776282" y="2137225"/>
                </a:lnTo>
                <a:lnTo>
                  <a:pt x="5776282" y="763295"/>
                </a:lnTo>
                <a:close/>
                <a:moveTo>
                  <a:pt x="2926650" y="0"/>
                </a:moveTo>
                <a:lnTo>
                  <a:pt x="5853300" y="725130"/>
                </a:lnTo>
                <a:lnTo>
                  <a:pt x="5853300" y="2175390"/>
                </a:lnTo>
                <a:lnTo>
                  <a:pt x="2926650" y="2900520"/>
                </a:lnTo>
                <a:lnTo>
                  <a:pt x="0" y="2175390"/>
                </a:lnTo>
                <a:lnTo>
                  <a:pt x="0" y="725130"/>
                </a:lnTo>
                <a:close/>
              </a:path>
            </a:pathLst>
          </a:custGeom>
          <a:solidFill>
            <a:srgbClr val="FFFFFF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4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ldLvl="0" animBg="1" autoUpdateAnimBg="0"/>
      <p:bldP spid="5124" grpId="1" bldLvl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2"/>
          <p:cNvSpPr>
            <a:spLocks noChangeArrowheads="1"/>
          </p:cNvSpPr>
          <p:nvPr/>
        </p:nvSpPr>
        <p:spPr bwMode="auto">
          <a:xfrm>
            <a:off x="2589213" y="2562225"/>
            <a:ext cx="60833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1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谢谢大家</a:t>
            </a:r>
          </a:p>
        </p:txBody>
      </p:sp>
    </p:spTree>
  </p:cSld>
  <p:clrMapOvr>
    <a:masterClrMapping/>
  </p:clrMapOvr>
  <p:transition spd="med">
    <p:cover dir="l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"/>
          <p:cNvSpPr>
            <a:spLocks noChangeArrowheads="1"/>
          </p:cNvSpPr>
          <p:nvPr/>
        </p:nvSpPr>
        <p:spPr bwMode="auto">
          <a:xfrm>
            <a:off x="0" y="0"/>
            <a:ext cx="16002000" cy="685800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7999">
                <a:srgbClr val="000000"/>
              </a:gs>
              <a:gs pos="73999">
                <a:srgbClr val="0C0C0C"/>
              </a:gs>
              <a:gs pos="82999">
                <a:srgbClr val="0C0C0C"/>
              </a:gs>
              <a:gs pos="100000">
                <a:srgbClr val="0C0C0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6147" name="矩形 6"/>
          <p:cNvSpPr>
            <a:spLocks noChangeArrowheads="1"/>
          </p:cNvSpPr>
          <p:nvPr/>
        </p:nvSpPr>
        <p:spPr bwMode="auto">
          <a:xfrm>
            <a:off x="1504950" y="2587625"/>
            <a:ext cx="7086600" cy="46672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200">
              <a:solidFill>
                <a:srgbClr val="FFFFFF"/>
              </a:solidFill>
              <a:latin typeface="微软雅黑 Light" pitchFamily="2" charset="-122"/>
              <a:ea typeface="微软雅黑 Light" pitchFamily="2" charset="-122"/>
              <a:sym typeface="微软雅黑 Light" pitchFamily="2" charset="-122"/>
            </a:endParaRPr>
          </a:p>
        </p:txBody>
      </p:sp>
      <p:grpSp>
        <p:nvGrpSpPr>
          <p:cNvPr id="6148" name="组合 3"/>
          <p:cNvGrpSpPr>
            <a:grpSpLocks/>
          </p:cNvGrpSpPr>
          <p:nvPr/>
        </p:nvGrpSpPr>
        <p:grpSpPr bwMode="auto">
          <a:xfrm>
            <a:off x="339725" y="542925"/>
            <a:ext cx="933450" cy="933450"/>
            <a:chOff x="0" y="0"/>
            <a:chExt cx="725488" cy="725487"/>
          </a:xfrm>
        </p:grpSpPr>
        <p:sp>
          <p:nvSpPr>
            <p:cNvPr id="6149" name="Oval 15"/>
            <p:cNvSpPr>
              <a:spLocks noChangeArrowheads="1"/>
            </p:cNvSpPr>
            <p:nvPr/>
          </p:nvSpPr>
          <p:spPr bwMode="auto">
            <a:xfrm>
              <a:off x="0" y="0"/>
              <a:ext cx="725488" cy="725487"/>
            </a:xfrm>
            <a:prstGeom prst="ellipse">
              <a:avLst/>
            </a:prstGeom>
            <a:solidFill>
              <a:srgbClr val="FFFFFF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6150" name="Freeform 16"/>
            <p:cNvSpPr>
              <a:spLocks noChangeArrowheads="1"/>
            </p:cNvSpPr>
            <p:nvPr/>
          </p:nvSpPr>
          <p:spPr bwMode="auto">
            <a:xfrm>
              <a:off x="127000" y="119063"/>
              <a:ext cx="479425" cy="434975"/>
            </a:xfrm>
            <a:custGeom>
              <a:avLst/>
              <a:gdLst>
                <a:gd name="T0" fmla="*/ 0 w 525"/>
                <a:gd name="T1" fmla="*/ 241 h 476"/>
                <a:gd name="T2" fmla="*/ 144 w 525"/>
                <a:gd name="T3" fmla="*/ 248 h 476"/>
                <a:gd name="T4" fmla="*/ 191 w 525"/>
                <a:gd name="T5" fmla="*/ 206 h 476"/>
                <a:gd name="T6" fmla="*/ 273 w 525"/>
                <a:gd name="T7" fmla="*/ 121 h 476"/>
                <a:gd name="T8" fmla="*/ 373 w 525"/>
                <a:gd name="T9" fmla="*/ 0 h 476"/>
                <a:gd name="T10" fmla="*/ 408 w 525"/>
                <a:gd name="T11" fmla="*/ 50 h 476"/>
                <a:gd name="T12" fmla="*/ 357 w 525"/>
                <a:gd name="T13" fmla="*/ 186 h 476"/>
                <a:gd name="T14" fmla="*/ 444 w 525"/>
                <a:gd name="T15" fmla="*/ 200 h 476"/>
                <a:gd name="T16" fmla="*/ 514 w 525"/>
                <a:gd name="T17" fmla="*/ 227 h 476"/>
                <a:gd name="T18" fmla="*/ 488 w 525"/>
                <a:gd name="T19" fmla="*/ 273 h 476"/>
                <a:gd name="T20" fmla="*/ 487 w 525"/>
                <a:gd name="T21" fmla="*/ 340 h 476"/>
                <a:gd name="T22" fmla="*/ 467 w 525"/>
                <a:gd name="T23" fmla="*/ 408 h 476"/>
                <a:gd name="T24" fmla="*/ 411 w 525"/>
                <a:gd name="T25" fmla="*/ 471 h 476"/>
                <a:gd name="T26" fmla="*/ 229 w 525"/>
                <a:gd name="T27" fmla="*/ 455 h 476"/>
                <a:gd name="T28" fmla="*/ 0 w 525"/>
                <a:gd name="T29" fmla="*/ 457 h 476"/>
                <a:gd name="T30" fmla="*/ 0 w 525"/>
                <a:gd name="T31" fmla="*/ 241 h 47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25"/>
                <a:gd name="T49" fmla="*/ 0 h 476"/>
                <a:gd name="T50" fmla="*/ 525 w 525"/>
                <a:gd name="T51" fmla="*/ 476 h 47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25" h="476">
                  <a:moveTo>
                    <a:pt x="0" y="241"/>
                  </a:moveTo>
                  <a:cubicBezTo>
                    <a:pt x="0" y="241"/>
                    <a:pt x="62" y="255"/>
                    <a:pt x="144" y="248"/>
                  </a:cubicBezTo>
                  <a:cubicBezTo>
                    <a:pt x="144" y="248"/>
                    <a:pt x="172" y="250"/>
                    <a:pt x="191" y="206"/>
                  </a:cubicBezTo>
                  <a:cubicBezTo>
                    <a:pt x="209" y="162"/>
                    <a:pt x="247" y="139"/>
                    <a:pt x="273" y="121"/>
                  </a:cubicBezTo>
                  <a:cubicBezTo>
                    <a:pt x="298" y="104"/>
                    <a:pt x="336" y="64"/>
                    <a:pt x="373" y="0"/>
                  </a:cubicBezTo>
                  <a:cubicBezTo>
                    <a:pt x="373" y="0"/>
                    <a:pt x="408" y="0"/>
                    <a:pt x="408" y="50"/>
                  </a:cubicBezTo>
                  <a:cubicBezTo>
                    <a:pt x="408" y="99"/>
                    <a:pt x="332" y="151"/>
                    <a:pt x="357" y="186"/>
                  </a:cubicBezTo>
                  <a:cubicBezTo>
                    <a:pt x="357" y="186"/>
                    <a:pt x="378" y="201"/>
                    <a:pt x="444" y="200"/>
                  </a:cubicBezTo>
                  <a:cubicBezTo>
                    <a:pt x="444" y="200"/>
                    <a:pt x="507" y="188"/>
                    <a:pt x="514" y="227"/>
                  </a:cubicBezTo>
                  <a:cubicBezTo>
                    <a:pt x="514" y="227"/>
                    <a:pt x="523" y="251"/>
                    <a:pt x="488" y="273"/>
                  </a:cubicBezTo>
                  <a:cubicBezTo>
                    <a:pt x="488" y="273"/>
                    <a:pt x="525" y="304"/>
                    <a:pt x="487" y="340"/>
                  </a:cubicBezTo>
                  <a:cubicBezTo>
                    <a:pt x="487" y="340"/>
                    <a:pt x="511" y="389"/>
                    <a:pt x="467" y="408"/>
                  </a:cubicBezTo>
                  <a:cubicBezTo>
                    <a:pt x="467" y="408"/>
                    <a:pt x="476" y="467"/>
                    <a:pt x="411" y="471"/>
                  </a:cubicBezTo>
                  <a:cubicBezTo>
                    <a:pt x="346" y="476"/>
                    <a:pt x="288" y="471"/>
                    <a:pt x="229" y="455"/>
                  </a:cubicBezTo>
                  <a:cubicBezTo>
                    <a:pt x="229" y="455"/>
                    <a:pt x="109" y="420"/>
                    <a:pt x="0" y="457"/>
                  </a:cubicBezTo>
                  <a:lnTo>
                    <a:pt x="0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</p:grpSp>
      <p:sp>
        <p:nvSpPr>
          <p:cNvPr id="6151" name="文本框 2"/>
          <p:cNvSpPr>
            <a:spLocks noChangeArrowheads="1"/>
          </p:cNvSpPr>
          <p:nvPr/>
        </p:nvSpPr>
        <p:spPr bwMode="auto">
          <a:xfrm>
            <a:off x="1435100" y="501650"/>
            <a:ext cx="403225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积极心理学</a:t>
            </a:r>
          </a:p>
        </p:txBody>
      </p:sp>
      <p:sp>
        <p:nvSpPr>
          <p:cNvPr id="6152" name="矩形 7"/>
          <p:cNvSpPr>
            <a:spLocks noChangeArrowheads="1"/>
          </p:cNvSpPr>
          <p:nvPr/>
        </p:nvSpPr>
        <p:spPr bwMode="auto">
          <a:xfrm>
            <a:off x="1435100" y="1609725"/>
            <a:ext cx="96583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积极心理学主张研究人类积极的品质，充分挖掘人固有的、潜在的、具有建设性的力量，促进个人和社会的发展，使人类走向幸福，其矛头直指过去传统的消极心理学。</a:t>
            </a:r>
          </a:p>
        </p:txBody>
      </p:sp>
      <p:sp>
        <p:nvSpPr>
          <p:cNvPr id="6153" name="矩形 8"/>
          <p:cNvSpPr>
            <a:spLocks noChangeArrowheads="1"/>
          </p:cNvSpPr>
          <p:nvPr/>
        </p:nvSpPr>
        <p:spPr bwMode="auto">
          <a:xfrm>
            <a:off x="1504950" y="2587625"/>
            <a:ext cx="7759700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积极心理学是一种关心人的优秀品质和美好心灵的心理学。</a:t>
            </a: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2"/>
          <p:cNvSpPr>
            <a:spLocks noChangeArrowheads="1"/>
          </p:cNvSpPr>
          <p:nvPr/>
        </p:nvSpPr>
        <p:spPr bwMode="auto">
          <a:xfrm>
            <a:off x="0" y="0"/>
            <a:ext cx="16002000" cy="6858000"/>
          </a:xfrm>
          <a:prstGeom prst="rect">
            <a:avLst/>
          </a:prstGeom>
          <a:solidFill>
            <a:srgbClr val="0C0C0C">
              <a:alpha val="35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7171" name="矩形 2"/>
          <p:cNvSpPr>
            <a:spLocks noChangeArrowheads="1"/>
          </p:cNvSpPr>
          <p:nvPr/>
        </p:nvSpPr>
        <p:spPr bwMode="auto">
          <a:xfrm>
            <a:off x="8561388" y="5300663"/>
            <a:ext cx="71389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积极心理学主张心理学应对普通人如何在良好的条件下更好地发展、生活、具有天赋的人如何使其潜能得到充分地发挥等方面进行大量的研究。</a:t>
            </a:r>
            <a:endParaRPr lang="zh-CN" altLang="en-US"/>
          </a:p>
        </p:txBody>
      </p:sp>
      <p:sp>
        <p:nvSpPr>
          <p:cNvPr id="7172" name="矩形 3"/>
          <p:cNvSpPr>
            <a:spLocks noChangeArrowheads="1"/>
          </p:cNvSpPr>
          <p:nvPr/>
        </p:nvSpPr>
        <p:spPr bwMode="auto">
          <a:xfrm>
            <a:off x="8561388" y="3589338"/>
            <a:ext cx="713898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积极心理学</a:t>
            </a:r>
            <a:endParaRPr lang="en-US" sz="4800" b="1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r>
              <a:rPr lang="zh-CN" altLang="en-US" sz="48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是心理学领域的一场革命</a:t>
            </a:r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2"/>
          <p:cNvSpPr>
            <a:spLocks noChangeArrowheads="1"/>
          </p:cNvSpPr>
          <p:nvPr/>
        </p:nvSpPr>
        <p:spPr bwMode="auto">
          <a:xfrm>
            <a:off x="0" y="0"/>
            <a:ext cx="16002000" cy="6858000"/>
          </a:xfrm>
          <a:prstGeom prst="rect">
            <a:avLst/>
          </a:prstGeom>
          <a:solidFill>
            <a:srgbClr val="0C0C0C">
              <a:alpha val="35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8195" name="矩形 8"/>
          <p:cNvSpPr>
            <a:spLocks noChangeArrowheads="1"/>
          </p:cNvSpPr>
          <p:nvPr/>
        </p:nvSpPr>
        <p:spPr bwMode="auto">
          <a:xfrm>
            <a:off x="7756525" y="5359400"/>
            <a:ext cx="8001000" cy="1041400"/>
          </a:xfrm>
          <a:prstGeom prst="rect">
            <a:avLst/>
          </a:prstGeom>
          <a:solidFill>
            <a:srgbClr val="FFFFFF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8196" name="矩形 1"/>
          <p:cNvSpPr>
            <a:spLocks noChangeArrowheads="1"/>
          </p:cNvSpPr>
          <p:nvPr/>
        </p:nvSpPr>
        <p:spPr bwMode="auto">
          <a:xfrm>
            <a:off x="12607925" y="2471738"/>
            <a:ext cx="3394075" cy="500062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2200">
                <a:solidFill>
                  <a:srgbClr val="FFFFFF"/>
                </a:solidFill>
                <a:latin typeface="微软雅黑 Light" pitchFamily="2" charset="-122"/>
                <a:ea typeface="微软雅黑 Light" pitchFamily="2" charset="-122"/>
                <a:sym typeface="微软雅黑 Light" pitchFamily="2" charset="-122"/>
              </a:rPr>
              <a:t> Psychological Capital</a:t>
            </a:r>
            <a:endParaRPr lang="zh-CN" altLang="en-US" sz="2200">
              <a:solidFill>
                <a:srgbClr val="FFFFFF"/>
              </a:solidFill>
              <a:latin typeface="微软雅黑 Light" pitchFamily="2" charset="-122"/>
              <a:ea typeface="微软雅黑 Light" pitchFamily="2" charset="-122"/>
              <a:sym typeface="微软雅黑 Light" pitchFamily="2" charset="-122"/>
            </a:endParaRPr>
          </a:p>
        </p:txBody>
      </p:sp>
      <p:grpSp>
        <p:nvGrpSpPr>
          <p:cNvPr id="8197" name="组合 7"/>
          <p:cNvGrpSpPr>
            <a:grpSpLocks/>
          </p:cNvGrpSpPr>
          <p:nvPr/>
        </p:nvGrpSpPr>
        <p:grpSpPr bwMode="auto">
          <a:xfrm>
            <a:off x="10868025" y="1490663"/>
            <a:ext cx="1620838" cy="1620837"/>
            <a:chOff x="0" y="0"/>
            <a:chExt cx="1621118" cy="1621118"/>
          </a:xfrm>
        </p:grpSpPr>
        <p:sp>
          <p:nvSpPr>
            <p:cNvPr id="8198" name="Oval 15"/>
            <p:cNvSpPr>
              <a:spLocks noChangeArrowheads="1"/>
            </p:cNvSpPr>
            <p:nvPr/>
          </p:nvSpPr>
          <p:spPr bwMode="auto">
            <a:xfrm>
              <a:off x="0" y="0"/>
              <a:ext cx="1621118" cy="1621118"/>
            </a:xfrm>
            <a:prstGeom prst="ellipse">
              <a:avLst/>
            </a:prstGeom>
            <a:solidFill>
              <a:srgbClr val="FFFFFF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8199" name="Freeform 84"/>
            <p:cNvSpPr>
              <a:spLocks noChangeArrowheads="1"/>
            </p:cNvSpPr>
            <p:nvPr/>
          </p:nvSpPr>
          <p:spPr bwMode="auto">
            <a:xfrm>
              <a:off x="322212" y="160014"/>
              <a:ext cx="1088952" cy="1188832"/>
            </a:xfrm>
            <a:custGeom>
              <a:avLst/>
              <a:gdLst>
                <a:gd name="T0" fmla="*/ 184 w 189"/>
                <a:gd name="T1" fmla="*/ 118 h 206"/>
                <a:gd name="T2" fmla="*/ 180 w 189"/>
                <a:gd name="T3" fmla="*/ 112 h 206"/>
                <a:gd name="T4" fmla="*/ 165 w 189"/>
                <a:gd name="T5" fmla="*/ 77 h 206"/>
                <a:gd name="T6" fmla="*/ 108 w 189"/>
                <a:gd name="T7" fmla="*/ 22 h 206"/>
                <a:gd name="T8" fmla="*/ 106 w 189"/>
                <a:gd name="T9" fmla="*/ 21 h 206"/>
                <a:gd name="T10" fmla="*/ 100 w 189"/>
                <a:gd name="T11" fmla="*/ 13 h 206"/>
                <a:gd name="T12" fmla="*/ 62 w 189"/>
                <a:gd name="T13" fmla="*/ 4 h 206"/>
                <a:gd name="T14" fmla="*/ 58 w 189"/>
                <a:gd name="T15" fmla="*/ 38 h 206"/>
                <a:gd name="T16" fmla="*/ 94 w 189"/>
                <a:gd name="T17" fmla="*/ 40 h 206"/>
                <a:gd name="T18" fmla="*/ 118 w 189"/>
                <a:gd name="T19" fmla="*/ 100 h 206"/>
                <a:gd name="T20" fmla="*/ 109 w 189"/>
                <a:gd name="T21" fmla="*/ 99 h 206"/>
                <a:gd name="T22" fmla="*/ 76 w 189"/>
                <a:gd name="T23" fmla="*/ 110 h 206"/>
                <a:gd name="T24" fmla="*/ 41 w 189"/>
                <a:gd name="T25" fmla="*/ 91 h 206"/>
                <a:gd name="T26" fmla="*/ 2 w 189"/>
                <a:gd name="T27" fmla="*/ 122 h 206"/>
                <a:gd name="T28" fmla="*/ 0 w 189"/>
                <a:gd name="T29" fmla="*/ 122 h 206"/>
                <a:gd name="T30" fmla="*/ 1 w 189"/>
                <a:gd name="T31" fmla="*/ 206 h 206"/>
                <a:gd name="T32" fmla="*/ 22 w 189"/>
                <a:gd name="T33" fmla="*/ 205 h 206"/>
                <a:gd name="T34" fmla="*/ 30 w 189"/>
                <a:gd name="T35" fmla="*/ 192 h 206"/>
                <a:gd name="T36" fmla="*/ 69 w 189"/>
                <a:gd name="T37" fmla="*/ 160 h 206"/>
                <a:gd name="T38" fmla="*/ 109 w 189"/>
                <a:gd name="T39" fmla="*/ 164 h 206"/>
                <a:gd name="T40" fmla="*/ 156 w 189"/>
                <a:gd name="T41" fmla="*/ 157 h 206"/>
                <a:gd name="T42" fmla="*/ 184 w 189"/>
                <a:gd name="T43" fmla="*/ 118 h 20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89"/>
                <a:gd name="T67" fmla="*/ 0 h 206"/>
                <a:gd name="T68" fmla="*/ 189 w 189"/>
                <a:gd name="T69" fmla="*/ 206 h 20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89" h="206">
                  <a:moveTo>
                    <a:pt x="184" y="118"/>
                  </a:moveTo>
                  <a:cubicBezTo>
                    <a:pt x="183" y="116"/>
                    <a:pt x="182" y="114"/>
                    <a:pt x="180" y="112"/>
                  </a:cubicBezTo>
                  <a:cubicBezTo>
                    <a:pt x="177" y="102"/>
                    <a:pt x="172" y="89"/>
                    <a:pt x="165" y="77"/>
                  </a:cubicBezTo>
                  <a:cubicBezTo>
                    <a:pt x="152" y="58"/>
                    <a:pt x="120" y="26"/>
                    <a:pt x="108" y="22"/>
                  </a:cubicBezTo>
                  <a:cubicBezTo>
                    <a:pt x="107" y="21"/>
                    <a:pt x="107" y="21"/>
                    <a:pt x="106" y="21"/>
                  </a:cubicBezTo>
                  <a:cubicBezTo>
                    <a:pt x="106" y="18"/>
                    <a:pt x="104" y="15"/>
                    <a:pt x="100" y="13"/>
                  </a:cubicBezTo>
                  <a:cubicBezTo>
                    <a:pt x="86" y="7"/>
                    <a:pt x="72" y="0"/>
                    <a:pt x="62" y="4"/>
                  </a:cubicBezTo>
                  <a:cubicBezTo>
                    <a:pt x="53" y="8"/>
                    <a:pt x="47" y="14"/>
                    <a:pt x="58" y="38"/>
                  </a:cubicBezTo>
                  <a:cubicBezTo>
                    <a:pt x="68" y="45"/>
                    <a:pt x="87" y="30"/>
                    <a:pt x="94" y="40"/>
                  </a:cubicBezTo>
                  <a:cubicBezTo>
                    <a:pt x="100" y="49"/>
                    <a:pt x="107" y="80"/>
                    <a:pt x="118" y="100"/>
                  </a:cubicBezTo>
                  <a:cubicBezTo>
                    <a:pt x="115" y="100"/>
                    <a:pt x="112" y="99"/>
                    <a:pt x="109" y="99"/>
                  </a:cubicBezTo>
                  <a:cubicBezTo>
                    <a:pt x="96" y="99"/>
                    <a:pt x="84" y="103"/>
                    <a:pt x="76" y="110"/>
                  </a:cubicBezTo>
                  <a:cubicBezTo>
                    <a:pt x="68" y="98"/>
                    <a:pt x="56" y="91"/>
                    <a:pt x="41" y="91"/>
                  </a:cubicBezTo>
                  <a:cubicBezTo>
                    <a:pt x="22" y="91"/>
                    <a:pt x="6" y="104"/>
                    <a:pt x="2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22" y="205"/>
                    <a:pt x="22" y="205"/>
                    <a:pt x="22" y="205"/>
                  </a:cubicBezTo>
                  <a:cubicBezTo>
                    <a:pt x="30" y="192"/>
                    <a:pt x="30" y="192"/>
                    <a:pt x="30" y="192"/>
                  </a:cubicBezTo>
                  <a:cubicBezTo>
                    <a:pt x="43" y="187"/>
                    <a:pt x="58" y="174"/>
                    <a:pt x="69" y="160"/>
                  </a:cubicBezTo>
                  <a:cubicBezTo>
                    <a:pt x="83" y="162"/>
                    <a:pt x="102" y="164"/>
                    <a:pt x="109" y="164"/>
                  </a:cubicBezTo>
                  <a:cubicBezTo>
                    <a:pt x="117" y="164"/>
                    <a:pt x="148" y="160"/>
                    <a:pt x="156" y="157"/>
                  </a:cubicBezTo>
                  <a:cubicBezTo>
                    <a:pt x="177" y="149"/>
                    <a:pt x="189" y="132"/>
                    <a:pt x="184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</p:grpSp>
      <p:sp>
        <p:nvSpPr>
          <p:cNvPr id="8200" name="文本框 4"/>
          <p:cNvSpPr>
            <a:spLocks noChangeArrowheads="1"/>
          </p:cNvSpPr>
          <p:nvPr/>
        </p:nvSpPr>
        <p:spPr bwMode="auto">
          <a:xfrm>
            <a:off x="12495213" y="1455738"/>
            <a:ext cx="32623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心理资本</a:t>
            </a:r>
          </a:p>
        </p:txBody>
      </p:sp>
      <p:sp>
        <p:nvSpPr>
          <p:cNvPr id="8201" name="矩形 6"/>
          <p:cNvSpPr>
            <a:spLocks noChangeArrowheads="1"/>
          </p:cNvSpPr>
          <p:nvPr/>
        </p:nvSpPr>
        <p:spPr bwMode="auto">
          <a:xfrm>
            <a:off x="7648575" y="3241675"/>
            <a:ext cx="8275638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受积极心理学研究导向的影响，</a:t>
            </a:r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2004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年，美国学者路桑斯（</a:t>
            </a:r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 Luthans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）提出心理资本概念。所谓心理资本是指个体在成长和发展过程中</a:t>
            </a:r>
            <a:r>
              <a:rPr lang="zh-CN" altLang="en-US" sz="2400" b="1">
                <a:solidFill>
                  <a:srgbClr val="FFC000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表现出来的一种积极心理状态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，是超越人力资本和社会资本的一种核心心理要素，是促进个人成长和提升的心理资源。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方正兰亭细黑_GBK" charset="-122"/>
              <a:sym typeface="微软雅黑" pitchFamily="34" charset="-122"/>
            </a:endParaRPr>
          </a:p>
        </p:txBody>
      </p:sp>
      <p:sp>
        <p:nvSpPr>
          <p:cNvPr id="8202" name="矩形 5"/>
          <p:cNvSpPr>
            <a:spLocks noChangeArrowheads="1"/>
          </p:cNvSpPr>
          <p:nvPr/>
        </p:nvSpPr>
        <p:spPr bwMode="auto">
          <a:xfrm>
            <a:off x="7778750" y="5391150"/>
            <a:ext cx="7978775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3F3F3F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人的所谓幸福，实际上就是其心理资本能否足够支撑他产生幸福的主观感受。</a:t>
            </a:r>
            <a:r>
              <a:rPr lang="en-US">
                <a:solidFill>
                  <a:srgbClr val="833C0B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——</a:t>
            </a:r>
            <a:r>
              <a:rPr lang="zh-CN" altLang="en-US">
                <a:solidFill>
                  <a:srgbClr val="833C0B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路桑斯</a:t>
            </a: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任意多边形 18"/>
          <p:cNvSpPr>
            <a:spLocks noChangeArrowheads="1"/>
          </p:cNvSpPr>
          <p:nvPr/>
        </p:nvSpPr>
        <p:spPr bwMode="auto">
          <a:xfrm>
            <a:off x="2936875" y="3052763"/>
            <a:ext cx="2374900" cy="2376487"/>
          </a:xfrm>
          <a:custGeom>
            <a:avLst/>
            <a:gdLst>
              <a:gd name="T0" fmla="*/ 0 w 3312000"/>
              <a:gd name="T1" fmla="*/ 0 h 3312000"/>
              <a:gd name="T2" fmla="*/ 3312000 w 3312000"/>
              <a:gd name="T3" fmla="*/ 3312000 h 3312000"/>
            </a:gdLst>
            <a:ahLst/>
            <a:cxnLst/>
            <a:rect l="T0" t="T1" r="T2" b="T3"/>
            <a:pathLst>
              <a:path w="3312000" h="3312000">
                <a:moveTo>
                  <a:pt x="1085445" y="0"/>
                </a:moveTo>
                <a:cubicBezTo>
                  <a:pt x="1085445" y="0"/>
                  <a:pt x="1085445" y="0"/>
                  <a:pt x="1113277" y="0"/>
                </a:cubicBezTo>
                <a:cubicBezTo>
                  <a:pt x="1113277" y="0"/>
                  <a:pt x="1113277" y="0"/>
                  <a:pt x="1252437" y="0"/>
                </a:cubicBezTo>
                <a:lnTo>
                  <a:pt x="1278901" y="0"/>
                </a:lnTo>
                <a:lnTo>
                  <a:pt x="1311417" y="0"/>
                </a:lnTo>
                <a:lnTo>
                  <a:pt x="1385074" y="0"/>
                </a:lnTo>
                <a:lnTo>
                  <a:pt x="1475038" y="0"/>
                </a:lnTo>
                <a:lnTo>
                  <a:pt x="1582941" y="0"/>
                </a:lnTo>
                <a:lnTo>
                  <a:pt x="1710414" y="0"/>
                </a:lnTo>
                <a:lnTo>
                  <a:pt x="1859086" y="0"/>
                </a:lnTo>
                <a:lnTo>
                  <a:pt x="2030590" y="0"/>
                </a:lnTo>
                <a:lnTo>
                  <a:pt x="2226555" y="0"/>
                </a:lnTo>
                <a:lnTo>
                  <a:pt x="3312000" y="0"/>
                </a:lnTo>
                <a:lnTo>
                  <a:pt x="3312000" y="2085"/>
                </a:lnTo>
                <a:lnTo>
                  <a:pt x="3312000" y="16680"/>
                </a:lnTo>
                <a:lnTo>
                  <a:pt x="3312000" y="32578"/>
                </a:lnTo>
                <a:lnTo>
                  <a:pt x="3312000" y="56294"/>
                </a:lnTo>
                <a:lnTo>
                  <a:pt x="3312000" y="89393"/>
                </a:lnTo>
                <a:lnTo>
                  <a:pt x="3312000" y="133438"/>
                </a:lnTo>
                <a:lnTo>
                  <a:pt x="3312000" y="189993"/>
                </a:lnTo>
                <a:lnTo>
                  <a:pt x="3312000" y="260621"/>
                </a:lnTo>
                <a:lnTo>
                  <a:pt x="3312000" y="346887"/>
                </a:lnTo>
                <a:lnTo>
                  <a:pt x="3312000" y="450353"/>
                </a:lnTo>
                <a:lnTo>
                  <a:pt x="3312000" y="572585"/>
                </a:lnTo>
                <a:lnTo>
                  <a:pt x="3312000" y="715144"/>
                </a:lnTo>
                <a:lnTo>
                  <a:pt x="3312000" y="879596"/>
                </a:lnTo>
                <a:lnTo>
                  <a:pt x="3312000" y="1067504"/>
                </a:lnTo>
                <a:lnTo>
                  <a:pt x="3312000" y="1068413"/>
                </a:lnTo>
                <a:lnTo>
                  <a:pt x="3312000" y="1074775"/>
                </a:lnTo>
                <a:lnTo>
                  <a:pt x="3312000" y="1092043"/>
                </a:lnTo>
                <a:lnTo>
                  <a:pt x="3312000" y="1125669"/>
                </a:lnTo>
                <a:lnTo>
                  <a:pt x="3312000" y="1181108"/>
                </a:lnTo>
                <a:lnTo>
                  <a:pt x="3312000" y="1218711"/>
                </a:lnTo>
                <a:lnTo>
                  <a:pt x="3312000" y="1263812"/>
                </a:lnTo>
                <a:lnTo>
                  <a:pt x="3312000" y="1317092"/>
                </a:lnTo>
                <a:lnTo>
                  <a:pt x="3312000" y="1379234"/>
                </a:lnTo>
                <a:lnTo>
                  <a:pt x="3312000" y="1450918"/>
                </a:lnTo>
                <a:lnTo>
                  <a:pt x="3312000" y="1532827"/>
                </a:lnTo>
                <a:lnTo>
                  <a:pt x="3312000" y="1534217"/>
                </a:lnTo>
                <a:lnTo>
                  <a:pt x="3312000" y="1543947"/>
                </a:lnTo>
                <a:lnTo>
                  <a:pt x="3312000" y="1570356"/>
                </a:lnTo>
                <a:lnTo>
                  <a:pt x="3312000" y="1592422"/>
                </a:lnTo>
                <a:lnTo>
                  <a:pt x="3312000" y="1621786"/>
                </a:lnTo>
                <a:lnTo>
                  <a:pt x="3312000" y="1659489"/>
                </a:lnTo>
                <a:lnTo>
                  <a:pt x="3312000" y="1706574"/>
                </a:lnTo>
                <a:lnTo>
                  <a:pt x="3312000" y="1764085"/>
                </a:lnTo>
                <a:lnTo>
                  <a:pt x="3312000" y="1833062"/>
                </a:lnTo>
                <a:lnTo>
                  <a:pt x="3312000" y="1914550"/>
                </a:lnTo>
                <a:lnTo>
                  <a:pt x="3312000" y="2009590"/>
                </a:lnTo>
                <a:lnTo>
                  <a:pt x="3312000" y="2119224"/>
                </a:lnTo>
                <a:lnTo>
                  <a:pt x="3312000" y="2244496"/>
                </a:lnTo>
                <a:lnTo>
                  <a:pt x="3312000" y="3312000"/>
                </a:lnTo>
                <a:lnTo>
                  <a:pt x="2226555" y="3312000"/>
                </a:lnTo>
                <a:lnTo>
                  <a:pt x="2225685" y="3312000"/>
                </a:lnTo>
                <a:lnTo>
                  <a:pt x="2219597" y="3312000"/>
                </a:lnTo>
                <a:lnTo>
                  <a:pt x="2203071" y="3312000"/>
                </a:lnTo>
                <a:lnTo>
                  <a:pt x="2170891" y="3312000"/>
                </a:lnTo>
                <a:lnTo>
                  <a:pt x="2168771" y="3312000"/>
                </a:lnTo>
                <a:lnTo>
                  <a:pt x="2153931" y="3312000"/>
                </a:lnTo>
                <a:lnTo>
                  <a:pt x="2137766" y="3312000"/>
                </a:lnTo>
                <a:lnTo>
                  <a:pt x="2113651" y="3312000"/>
                </a:lnTo>
                <a:lnTo>
                  <a:pt x="2079995" y="3312000"/>
                </a:lnTo>
                <a:lnTo>
                  <a:pt x="2035210" y="3312000"/>
                </a:lnTo>
                <a:lnTo>
                  <a:pt x="1977705" y="3312000"/>
                </a:lnTo>
                <a:lnTo>
                  <a:pt x="1905890" y="3312000"/>
                </a:lnTo>
                <a:lnTo>
                  <a:pt x="1818174" y="3312000"/>
                </a:lnTo>
                <a:lnTo>
                  <a:pt x="1712969" y="3312000"/>
                </a:lnTo>
                <a:lnTo>
                  <a:pt x="1588683" y="3312000"/>
                </a:lnTo>
                <a:lnTo>
                  <a:pt x="1443727" y="3312000"/>
                </a:lnTo>
                <a:lnTo>
                  <a:pt x="1278901" y="3312000"/>
                </a:lnTo>
                <a:lnTo>
                  <a:pt x="1276511" y="3312000"/>
                </a:lnTo>
                <a:cubicBezTo>
                  <a:pt x="1216886" y="3312000"/>
                  <a:pt x="1153286" y="3312000"/>
                  <a:pt x="1085445" y="3312000"/>
                </a:cubicBezTo>
                <a:cubicBezTo>
                  <a:pt x="1085445" y="3312000"/>
                  <a:pt x="1085445" y="3312000"/>
                  <a:pt x="0" y="3312000"/>
                </a:cubicBezTo>
                <a:cubicBezTo>
                  <a:pt x="0" y="3312000"/>
                  <a:pt x="0" y="3312000"/>
                  <a:pt x="0" y="2244496"/>
                </a:cubicBezTo>
                <a:cubicBezTo>
                  <a:pt x="0" y="2244496"/>
                  <a:pt x="0" y="2244496"/>
                  <a:pt x="0" y="1779174"/>
                </a:cubicBezTo>
                <a:cubicBezTo>
                  <a:pt x="0" y="1779174"/>
                  <a:pt x="0" y="1779174"/>
                  <a:pt x="0" y="1067504"/>
                </a:cubicBezTo>
                <a:cubicBezTo>
                  <a:pt x="0" y="465322"/>
                  <a:pt x="473143" y="0"/>
                  <a:pt x="1085445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8000" b="1">
                <a:solidFill>
                  <a:srgbClr val="FFFFFF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自信</a:t>
            </a:r>
          </a:p>
        </p:txBody>
      </p:sp>
      <p:sp>
        <p:nvSpPr>
          <p:cNvPr id="9219" name="任意多边形 19"/>
          <p:cNvSpPr>
            <a:spLocks noChangeArrowheads="1"/>
          </p:cNvSpPr>
          <p:nvPr/>
        </p:nvSpPr>
        <p:spPr bwMode="auto">
          <a:xfrm flipH="1">
            <a:off x="10750550" y="3052763"/>
            <a:ext cx="2374900" cy="2376487"/>
          </a:xfrm>
          <a:custGeom>
            <a:avLst/>
            <a:gdLst>
              <a:gd name="T0" fmla="*/ 0 w 3312000"/>
              <a:gd name="T1" fmla="*/ 0 h 3312000"/>
              <a:gd name="T2" fmla="*/ 3312000 w 3312000"/>
              <a:gd name="T3" fmla="*/ 3312000 h 3312000"/>
            </a:gdLst>
            <a:ahLst/>
            <a:cxnLst/>
            <a:rect l="T0" t="T1" r="T2" b="T3"/>
            <a:pathLst>
              <a:path w="3312000" h="3312000">
                <a:moveTo>
                  <a:pt x="1085445" y="0"/>
                </a:moveTo>
                <a:cubicBezTo>
                  <a:pt x="1085445" y="0"/>
                  <a:pt x="1085445" y="0"/>
                  <a:pt x="1113277" y="0"/>
                </a:cubicBezTo>
                <a:cubicBezTo>
                  <a:pt x="1113277" y="0"/>
                  <a:pt x="1113277" y="0"/>
                  <a:pt x="1252437" y="0"/>
                </a:cubicBezTo>
                <a:lnTo>
                  <a:pt x="1278901" y="0"/>
                </a:lnTo>
                <a:lnTo>
                  <a:pt x="1311417" y="0"/>
                </a:lnTo>
                <a:lnTo>
                  <a:pt x="1385074" y="0"/>
                </a:lnTo>
                <a:lnTo>
                  <a:pt x="1475038" y="0"/>
                </a:lnTo>
                <a:lnTo>
                  <a:pt x="1582941" y="0"/>
                </a:lnTo>
                <a:lnTo>
                  <a:pt x="1710414" y="0"/>
                </a:lnTo>
                <a:lnTo>
                  <a:pt x="1859086" y="0"/>
                </a:lnTo>
                <a:lnTo>
                  <a:pt x="2030590" y="0"/>
                </a:lnTo>
                <a:lnTo>
                  <a:pt x="2226555" y="0"/>
                </a:lnTo>
                <a:lnTo>
                  <a:pt x="3312000" y="0"/>
                </a:lnTo>
                <a:lnTo>
                  <a:pt x="3312000" y="2085"/>
                </a:lnTo>
                <a:lnTo>
                  <a:pt x="3312000" y="16680"/>
                </a:lnTo>
                <a:lnTo>
                  <a:pt x="3312000" y="32578"/>
                </a:lnTo>
                <a:lnTo>
                  <a:pt x="3312000" y="56294"/>
                </a:lnTo>
                <a:lnTo>
                  <a:pt x="3312000" y="89393"/>
                </a:lnTo>
                <a:lnTo>
                  <a:pt x="3312000" y="133438"/>
                </a:lnTo>
                <a:lnTo>
                  <a:pt x="3312000" y="189993"/>
                </a:lnTo>
                <a:lnTo>
                  <a:pt x="3312000" y="260621"/>
                </a:lnTo>
                <a:lnTo>
                  <a:pt x="3312000" y="346887"/>
                </a:lnTo>
                <a:lnTo>
                  <a:pt x="3312000" y="450353"/>
                </a:lnTo>
                <a:lnTo>
                  <a:pt x="3312000" y="572585"/>
                </a:lnTo>
                <a:lnTo>
                  <a:pt x="3312000" y="715144"/>
                </a:lnTo>
                <a:lnTo>
                  <a:pt x="3312000" y="879596"/>
                </a:lnTo>
                <a:lnTo>
                  <a:pt x="3312000" y="1067504"/>
                </a:lnTo>
                <a:lnTo>
                  <a:pt x="3312000" y="1068413"/>
                </a:lnTo>
                <a:lnTo>
                  <a:pt x="3312000" y="1074775"/>
                </a:lnTo>
                <a:lnTo>
                  <a:pt x="3312000" y="1092043"/>
                </a:lnTo>
                <a:lnTo>
                  <a:pt x="3312000" y="1125669"/>
                </a:lnTo>
                <a:lnTo>
                  <a:pt x="3312000" y="1181108"/>
                </a:lnTo>
                <a:lnTo>
                  <a:pt x="3312000" y="1218711"/>
                </a:lnTo>
                <a:lnTo>
                  <a:pt x="3312000" y="1263812"/>
                </a:lnTo>
                <a:lnTo>
                  <a:pt x="3312000" y="1317092"/>
                </a:lnTo>
                <a:lnTo>
                  <a:pt x="3312000" y="1379234"/>
                </a:lnTo>
                <a:lnTo>
                  <a:pt x="3312000" y="1450918"/>
                </a:lnTo>
                <a:lnTo>
                  <a:pt x="3312000" y="1532827"/>
                </a:lnTo>
                <a:lnTo>
                  <a:pt x="3312000" y="1534217"/>
                </a:lnTo>
                <a:lnTo>
                  <a:pt x="3312000" y="1543947"/>
                </a:lnTo>
                <a:lnTo>
                  <a:pt x="3312000" y="1570356"/>
                </a:lnTo>
                <a:lnTo>
                  <a:pt x="3312000" y="1592422"/>
                </a:lnTo>
                <a:lnTo>
                  <a:pt x="3312000" y="1621786"/>
                </a:lnTo>
                <a:lnTo>
                  <a:pt x="3312000" y="1659489"/>
                </a:lnTo>
                <a:lnTo>
                  <a:pt x="3312000" y="1706574"/>
                </a:lnTo>
                <a:lnTo>
                  <a:pt x="3312000" y="1764085"/>
                </a:lnTo>
                <a:lnTo>
                  <a:pt x="3312000" y="1833062"/>
                </a:lnTo>
                <a:lnTo>
                  <a:pt x="3312000" y="1914550"/>
                </a:lnTo>
                <a:lnTo>
                  <a:pt x="3312000" y="2009590"/>
                </a:lnTo>
                <a:lnTo>
                  <a:pt x="3312000" y="2119224"/>
                </a:lnTo>
                <a:lnTo>
                  <a:pt x="3312000" y="2244496"/>
                </a:lnTo>
                <a:lnTo>
                  <a:pt x="3312000" y="3312000"/>
                </a:lnTo>
                <a:lnTo>
                  <a:pt x="2226555" y="3312000"/>
                </a:lnTo>
                <a:lnTo>
                  <a:pt x="2225685" y="3312000"/>
                </a:lnTo>
                <a:lnTo>
                  <a:pt x="2219597" y="3312000"/>
                </a:lnTo>
                <a:lnTo>
                  <a:pt x="2203071" y="3312000"/>
                </a:lnTo>
                <a:lnTo>
                  <a:pt x="2170891" y="3312000"/>
                </a:lnTo>
                <a:lnTo>
                  <a:pt x="2168771" y="3312000"/>
                </a:lnTo>
                <a:lnTo>
                  <a:pt x="2153931" y="3312000"/>
                </a:lnTo>
                <a:lnTo>
                  <a:pt x="2137766" y="3312000"/>
                </a:lnTo>
                <a:lnTo>
                  <a:pt x="2113651" y="3312000"/>
                </a:lnTo>
                <a:lnTo>
                  <a:pt x="2079995" y="3312000"/>
                </a:lnTo>
                <a:lnTo>
                  <a:pt x="2035210" y="3312000"/>
                </a:lnTo>
                <a:lnTo>
                  <a:pt x="1977705" y="3312000"/>
                </a:lnTo>
                <a:lnTo>
                  <a:pt x="1905890" y="3312000"/>
                </a:lnTo>
                <a:lnTo>
                  <a:pt x="1818174" y="3312000"/>
                </a:lnTo>
                <a:lnTo>
                  <a:pt x="1712969" y="3312000"/>
                </a:lnTo>
                <a:lnTo>
                  <a:pt x="1588683" y="3312000"/>
                </a:lnTo>
                <a:lnTo>
                  <a:pt x="1443727" y="3312000"/>
                </a:lnTo>
                <a:lnTo>
                  <a:pt x="1278901" y="3312000"/>
                </a:lnTo>
                <a:lnTo>
                  <a:pt x="1276511" y="3312000"/>
                </a:lnTo>
                <a:cubicBezTo>
                  <a:pt x="1216886" y="3312000"/>
                  <a:pt x="1153286" y="3312000"/>
                  <a:pt x="1085445" y="3312000"/>
                </a:cubicBezTo>
                <a:cubicBezTo>
                  <a:pt x="1085445" y="3312000"/>
                  <a:pt x="1085445" y="3312000"/>
                  <a:pt x="0" y="3312000"/>
                </a:cubicBezTo>
                <a:cubicBezTo>
                  <a:pt x="0" y="3312000"/>
                  <a:pt x="0" y="3312000"/>
                  <a:pt x="0" y="2244496"/>
                </a:cubicBezTo>
                <a:cubicBezTo>
                  <a:pt x="0" y="2244496"/>
                  <a:pt x="0" y="2244496"/>
                  <a:pt x="0" y="1779174"/>
                </a:cubicBezTo>
                <a:cubicBezTo>
                  <a:pt x="0" y="1779174"/>
                  <a:pt x="0" y="1779174"/>
                  <a:pt x="0" y="1067504"/>
                </a:cubicBezTo>
                <a:cubicBezTo>
                  <a:pt x="0" y="465322"/>
                  <a:pt x="473143" y="0"/>
                  <a:pt x="1085445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8000" b="1">
                <a:solidFill>
                  <a:srgbClr val="FFFFFF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韧性</a:t>
            </a:r>
          </a:p>
        </p:txBody>
      </p:sp>
      <p:sp>
        <p:nvSpPr>
          <p:cNvPr id="9220" name="矩形 20"/>
          <p:cNvSpPr>
            <a:spLocks noChangeArrowheads="1"/>
          </p:cNvSpPr>
          <p:nvPr/>
        </p:nvSpPr>
        <p:spPr bwMode="auto">
          <a:xfrm>
            <a:off x="5540375" y="4090988"/>
            <a:ext cx="2376488" cy="133667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8000" b="1">
                <a:solidFill>
                  <a:srgbClr val="FFFFFF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希望</a:t>
            </a:r>
          </a:p>
        </p:txBody>
      </p:sp>
      <p:sp>
        <p:nvSpPr>
          <p:cNvPr id="9221" name="矩形 21"/>
          <p:cNvSpPr>
            <a:spLocks noChangeArrowheads="1"/>
          </p:cNvSpPr>
          <p:nvPr/>
        </p:nvSpPr>
        <p:spPr bwMode="auto">
          <a:xfrm>
            <a:off x="8145463" y="4090988"/>
            <a:ext cx="2376487" cy="133667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8000" b="1">
                <a:solidFill>
                  <a:srgbClr val="FFFFFF"/>
                </a:solidFill>
                <a:latin typeface="微软雅黑" pitchFamily="34" charset="-122"/>
                <a:ea typeface="方正兰亭细黑_GBK" charset="-122"/>
                <a:sym typeface="微软雅黑" pitchFamily="34" charset="-122"/>
              </a:rPr>
              <a:t>乐观</a:t>
            </a:r>
          </a:p>
        </p:txBody>
      </p:sp>
      <p:sp>
        <p:nvSpPr>
          <p:cNvPr id="9222" name="矩形 22"/>
          <p:cNvSpPr>
            <a:spLocks noChangeArrowheads="1"/>
          </p:cNvSpPr>
          <p:nvPr/>
        </p:nvSpPr>
        <p:spPr bwMode="auto">
          <a:xfrm>
            <a:off x="2755900" y="5727700"/>
            <a:ext cx="1032192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  <a:sym typeface="微软雅黑 Light" pitchFamily="2" charset="-122"/>
              </a:rPr>
              <a:t>心理资本是贮藏在我们心灵深处一股永不衰竭的力量。</a:t>
            </a:r>
            <a:endParaRPr lang="en-US" sz="2000">
              <a:solidFill>
                <a:schemeClr val="bg1"/>
              </a:solidFill>
              <a:latin typeface="微软雅黑 Light" pitchFamily="2" charset="-122"/>
              <a:ea typeface="微软雅黑 Light" pitchFamily="2" charset="-122"/>
              <a:sym typeface="微软雅黑 Light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  <a:sym typeface="微软雅黑 Light" pitchFamily="2" charset="-122"/>
              </a:rPr>
              <a:t>企业竞争优势的根源在于人的心理资本，高心理资本带来 个人和组织绩效的良性循环。</a:t>
            </a:r>
          </a:p>
        </p:txBody>
      </p:sp>
      <p:sp>
        <p:nvSpPr>
          <p:cNvPr id="9223" name="矩形 23"/>
          <p:cNvSpPr>
            <a:spLocks noChangeArrowheads="1"/>
          </p:cNvSpPr>
          <p:nvPr/>
        </p:nvSpPr>
        <p:spPr bwMode="auto">
          <a:xfrm>
            <a:off x="5600700" y="3430588"/>
            <a:ext cx="48006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000">
                <a:solidFill>
                  <a:srgbClr val="F2F2F2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人的心理资本包括四个要素</a:t>
            </a: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5"/>
          <p:cNvSpPr>
            <a:spLocks noChangeArrowheads="1"/>
          </p:cNvSpPr>
          <p:nvPr/>
        </p:nvSpPr>
        <p:spPr bwMode="auto">
          <a:xfrm>
            <a:off x="655638" y="1042988"/>
            <a:ext cx="16557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chemeClr val="bg1"/>
                </a:solidFill>
                <a:latin typeface="Dotum" pitchFamily="34" charset="-127"/>
                <a:ea typeface="Adobe 宋体 Std L" pitchFamily="2" charset="-122"/>
                <a:sym typeface="Dotum" pitchFamily="34" charset="-127"/>
              </a:rPr>
              <a:t>Transition Page</a:t>
            </a:r>
          </a:p>
        </p:txBody>
      </p:sp>
      <p:sp>
        <p:nvSpPr>
          <p:cNvPr id="10243" name="文本框 13"/>
          <p:cNvSpPr>
            <a:spLocks noChangeArrowheads="1"/>
          </p:cNvSpPr>
          <p:nvPr/>
        </p:nvSpPr>
        <p:spPr bwMode="auto">
          <a:xfrm>
            <a:off x="655638" y="584200"/>
            <a:ext cx="16557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方正兰亭细黑_GBK" charset="-122"/>
                <a:ea typeface="微软雅黑" pitchFamily="34" charset="-122"/>
              </a:rPr>
              <a:t>过渡页</a:t>
            </a:r>
          </a:p>
        </p:txBody>
      </p:sp>
      <p:sp>
        <p:nvSpPr>
          <p:cNvPr id="10244" name="文本框 20"/>
          <p:cNvSpPr>
            <a:spLocks noChangeArrowheads="1"/>
          </p:cNvSpPr>
          <p:nvPr/>
        </p:nvSpPr>
        <p:spPr bwMode="auto">
          <a:xfrm>
            <a:off x="6172200" y="1978025"/>
            <a:ext cx="5853113" cy="2901950"/>
          </a:xfrm>
          <a:custGeom>
            <a:avLst/>
            <a:gdLst>
              <a:gd name="T0" fmla="*/ 0 w 5853300"/>
              <a:gd name="T1" fmla="*/ 0 h 2900520"/>
              <a:gd name="T2" fmla="*/ 5853300 w 5853300"/>
              <a:gd name="T3" fmla="*/ 2900520 h 2900520"/>
            </a:gdLst>
            <a:ahLst/>
            <a:cxnLst/>
            <a:rect l="T0" t="T1" r="T2" b="T3"/>
            <a:pathLst>
              <a:path w="5853300" h="2900520">
                <a:moveTo>
                  <a:pt x="3819172" y="1920615"/>
                </a:moveTo>
                <a:lnTo>
                  <a:pt x="4250476" y="1920615"/>
                </a:lnTo>
                <a:lnTo>
                  <a:pt x="4250476" y="1975384"/>
                </a:lnTo>
                <a:lnTo>
                  <a:pt x="3819172" y="1975384"/>
                </a:lnTo>
                <a:close/>
                <a:moveTo>
                  <a:pt x="1648961" y="1865846"/>
                </a:moveTo>
                <a:lnTo>
                  <a:pt x="2463646" y="1865846"/>
                </a:lnTo>
                <a:lnTo>
                  <a:pt x="2463646" y="1927461"/>
                </a:lnTo>
                <a:lnTo>
                  <a:pt x="1648961" y="1927461"/>
                </a:lnTo>
                <a:close/>
                <a:moveTo>
                  <a:pt x="3490560" y="1687848"/>
                </a:moveTo>
                <a:lnTo>
                  <a:pt x="3490560" y="2262920"/>
                </a:lnTo>
                <a:lnTo>
                  <a:pt x="3819172" y="2262920"/>
                </a:lnTo>
                <a:lnTo>
                  <a:pt x="3819172" y="2228689"/>
                </a:lnTo>
                <a:lnTo>
                  <a:pt x="4250476" y="2228689"/>
                </a:lnTo>
                <a:lnTo>
                  <a:pt x="4250476" y="2262920"/>
                </a:lnTo>
                <a:lnTo>
                  <a:pt x="4585935" y="2262920"/>
                </a:lnTo>
                <a:lnTo>
                  <a:pt x="4585935" y="1687848"/>
                </a:lnTo>
                <a:close/>
                <a:moveTo>
                  <a:pt x="1648961" y="1482465"/>
                </a:moveTo>
                <a:lnTo>
                  <a:pt x="2463646" y="1482465"/>
                </a:lnTo>
                <a:lnTo>
                  <a:pt x="2463646" y="1550926"/>
                </a:lnTo>
                <a:lnTo>
                  <a:pt x="1648961" y="1550926"/>
                </a:lnTo>
                <a:close/>
                <a:moveTo>
                  <a:pt x="3545329" y="1407158"/>
                </a:moveTo>
                <a:lnTo>
                  <a:pt x="3545329" y="1633079"/>
                </a:lnTo>
                <a:lnTo>
                  <a:pt x="4531166" y="1633079"/>
                </a:lnTo>
                <a:lnTo>
                  <a:pt x="4531166" y="1407158"/>
                </a:lnTo>
                <a:close/>
                <a:moveTo>
                  <a:pt x="3545329" y="1133314"/>
                </a:moveTo>
                <a:lnTo>
                  <a:pt x="3545329" y="1359236"/>
                </a:lnTo>
                <a:lnTo>
                  <a:pt x="4538012" y="1359236"/>
                </a:lnTo>
                <a:lnTo>
                  <a:pt x="4538012" y="1133314"/>
                </a:lnTo>
                <a:close/>
                <a:moveTo>
                  <a:pt x="1648961" y="1112776"/>
                </a:moveTo>
                <a:lnTo>
                  <a:pt x="2463646" y="1112776"/>
                </a:lnTo>
                <a:lnTo>
                  <a:pt x="2463646" y="1181237"/>
                </a:lnTo>
                <a:lnTo>
                  <a:pt x="1648961" y="1181237"/>
                </a:lnTo>
                <a:close/>
                <a:moveTo>
                  <a:pt x="1881728" y="606165"/>
                </a:moveTo>
                <a:cubicBezTo>
                  <a:pt x="1877164" y="615293"/>
                  <a:pt x="1870318" y="640396"/>
                  <a:pt x="1861190" y="681472"/>
                </a:cubicBezTo>
                <a:cubicBezTo>
                  <a:pt x="1842934" y="754497"/>
                  <a:pt x="1831524" y="791010"/>
                  <a:pt x="1826959" y="791010"/>
                </a:cubicBezTo>
                <a:lnTo>
                  <a:pt x="1313502" y="791010"/>
                </a:lnTo>
                <a:lnTo>
                  <a:pt x="1313502" y="2276612"/>
                </a:lnTo>
                <a:lnTo>
                  <a:pt x="1648961" y="2276612"/>
                </a:lnTo>
                <a:lnTo>
                  <a:pt x="1648961" y="2228689"/>
                </a:lnTo>
                <a:lnTo>
                  <a:pt x="2463646" y="2228689"/>
                </a:lnTo>
                <a:lnTo>
                  <a:pt x="2463646" y="2269766"/>
                </a:lnTo>
                <a:lnTo>
                  <a:pt x="2778566" y="2269766"/>
                </a:lnTo>
                <a:lnTo>
                  <a:pt x="2785412" y="791010"/>
                </a:lnTo>
                <a:lnTo>
                  <a:pt x="2210341" y="791010"/>
                </a:lnTo>
                <a:cubicBezTo>
                  <a:pt x="2228597" y="736241"/>
                  <a:pt x="2240007" y="674626"/>
                  <a:pt x="2244571" y="606165"/>
                </a:cubicBezTo>
                <a:close/>
                <a:moveTo>
                  <a:pt x="3189332" y="578781"/>
                </a:moveTo>
                <a:cubicBezTo>
                  <a:pt x="3107179" y="866317"/>
                  <a:pt x="3022744" y="1069418"/>
                  <a:pt x="2936026" y="1188083"/>
                </a:cubicBezTo>
                <a:lnTo>
                  <a:pt x="3004487" y="1619387"/>
                </a:lnTo>
                <a:cubicBezTo>
                  <a:pt x="3041000" y="1605695"/>
                  <a:pt x="3068384" y="1580593"/>
                  <a:pt x="3086640" y="1544080"/>
                </a:cubicBezTo>
                <a:lnTo>
                  <a:pt x="3086640" y="2262920"/>
                </a:lnTo>
                <a:lnTo>
                  <a:pt x="3422099" y="2262920"/>
                </a:lnTo>
                <a:lnTo>
                  <a:pt x="3422099" y="962162"/>
                </a:lnTo>
                <a:cubicBezTo>
                  <a:pt x="3426663" y="948470"/>
                  <a:pt x="3433509" y="930214"/>
                  <a:pt x="3442637" y="907393"/>
                </a:cubicBezTo>
                <a:cubicBezTo>
                  <a:pt x="3451766" y="884573"/>
                  <a:pt x="3458612" y="866317"/>
                  <a:pt x="3463176" y="852625"/>
                </a:cubicBezTo>
                <a:lnTo>
                  <a:pt x="3463176" y="1085392"/>
                </a:lnTo>
                <a:lnTo>
                  <a:pt x="4620166" y="1085392"/>
                </a:lnTo>
                <a:lnTo>
                  <a:pt x="4620166" y="791010"/>
                </a:lnTo>
                <a:lnTo>
                  <a:pt x="4195708" y="791010"/>
                </a:lnTo>
                <a:cubicBezTo>
                  <a:pt x="4182016" y="722549"/>
                  <a:pt x="4159196" y="651806"/>
                  <a:pt x="4127247" y="578781"/>
                </a:cubicBezTo>
                <a:lnTo>
                  <a:pt x="3778096" y="660934"/>
                </a:lnTo>
                <a:cubicBezTo>
                  <a:pt x="3800916" y="715703"/>
                  <a:pt x="3814608" y="759061"/>
                  <a:pt x="3819172" y="791010"/>
                </a:cubicBezTo>
                <a:lnTo>
                  <a:pt x="3476868" y="791010"/>
                </a:lnTo>
                <a:cubicBezTo>
                  <a:pt x="3485996" y="763625"/>
                  <a:pt x="3497406" y="731677"/>
                  <a:pt x="3511098" y="695164"/>
                </a:cubicBezTo>
                <a:cubicBezTo>
                  <a:pt x="3515662" y="681472"/>
                  <a:pt x="3517944" y="670062"/>
                  <a:pt x="3517944" y="660934"/>
                </a:cubicBezTo>
                <a:close/>
                <a:moveTo>
                  <a:pt x="2926650" y="127216"/>
                </a:moveTo>
                <a:lnTo>
                  <a:pt x="5725396" y="788738"/>
                </a:lnTo>
                <a:lnTo>
                  <a:pt x="5725396" y="2111782"/>
                </a:lnTo>
                <a:lnTo>
                  <a:pt x="2926650" y="2773304"/>
                </a:lnTo>
                <a:lnTo>
                  <a:pt x="127904" y="2111782"/>
                </a:lnTo>
                <a:lnTo>
                  <a:pt x="127904" y="788738"/>
                </a:lnTo>
                <a:close/>
                <a:moveTo>
                  <a:pt x="2926650" y="76329"/>
                </a:moveTo>
                <a:lnTo>
                  <a:pt x="77018" y="763295"/>
                </a:lnTo>
                <a:lnTo>
                  <a:pt x="77018" y="2137225"/>
                </a:lnTo>
                <a:lnTo>
                  <a:pt x="2926650" y="2824191"/>
                </a:lnTo>
                <a:lnTo>
                  <a:pt x="5776282" y="2137225"/>
                </a:lnTo>
                <a:lnTo>
                  <a:pt x="5776282" y="763295"/>
                </a:lnTo>
                <a:close/>
                <a:moveTo>
                  <a:pt x="2926650" y="0"/>
                </a:moveTo>
                <a:lnTo>
                  <a:pt x="5853300" y="725130"/>
                </a:lnTo>
                <a:lnTo>
                  <a:pt x="5853300" y="2175390"/>
                </a:lnTo>
                <a:lnTo>
                  <a:pt x="2926650" y="2900520"/>
                </a:lnTo>
                <a:lnTo>
                  <a:pt x="0" y="2175390"/>
                </a:lnTo>
                <a:lnTo>
                  <a:pt x="0" y="725130"/>
                </a:lnTo>
                <a:close/>
              </a:path>
            </a:pathLst>
          </a:custGeom>
          <a:solidFill>
            <a:srgbClr val="FFFFFF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4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 animBg="1" autoUpdateAnimBg="0"/>
      <p:bldP spid="10244" grpId="1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16002000" cy="6858000"/>
          </a:xfrm>
          <a:prstGeom prst="rect">
            <a:avLst/>
          </a:prstGeom>
          <a:solidFill>
            <a:srgbClr val="0C0C0C">
              <a:alpha val="35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11267" name="矩形 7"/>
          <p:cNvSpPr>
            <a:spLocks noChangeArrowheads="1"/>
          </p:cNvSpPr>
          <p:nvPr/>
        </p:nvSpPr>
        <p:spPr bwMode="auto">
          <a:xfrm>
            <a:off x="0" y="1470025"/>
            <a:ext cx="9528175" cy="877888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200">
              <a:solidFill>
                <a:srgbClr val="FFFFFF"/>
              </a:solidFill>
              <a:latin typeface="微软雅黑 Light" pitchFamily="2" charset="-122"/>
              <a:ea typeface="微软雅黑 Light" pitchFamily="2" charset="-122"/>
              <a:sym typeface="微软雅黑 Light" pitchFamily="2" charset="-122"/>
            </a:endParaRPr>
          </a:p>
        </p:txBody>
      </p:sp>
      <p:sp>
        <p:nvSpPr>
          <p:cNvPr id="11268" name="Text Box 44"/>
          <p:cNvSpPr>
            <a:spLocks noChangeArrowheads="1"/>
          </p:cNvSpPr>
          <p:nvPr/>
        </p:nvSpPr>
        <p:spPr bwMode="auto">
          <a:xfrm>
            <a:off x="292100" y="2435225"/>
            <a:ext cx="9382125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>
              <a:lnSpc>
                <a:spcPct val="135000"/>
              </a:lnSpc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一位曾赢得世界冠军的大陆羽毛球选手熊国宝到台访问时，记者问他：“你能赢得世界冠军，最感谢哪个教练的栽培？”木讷的他想了想，坦诚的说：“如果真要感谢的话，我最该感谢的是自己的栽培。就是因为没有人看好我，我才有今天。”</a:t>
            </a:r>
            <a:endParaRPr 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69" name="Text Box 44"/>
          <p:cNvSpPr>
            <a:spLocks noChangeArrowheads="1"/>
          </p:cNvSpPr>
          <p:nvPr/>
        </p:nvSpPr>
        <p:spPr bwMode="auto">
          <a:xfrm>
            <a:off x="292100" y="3733800"/>
            <a:ext cx="9382125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>
              <a:spcBef>
                <a:spcPts val="600"/>
              </a:spcBef>
              <a:spcAft>
                <a:spcPts val="600"/>
              </a:spcAft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来，他当初入选国家代表队时，只是个绿叶的角色，虽然球已打得不错，但从没被视为是能为国争光的人选。他沉默寡言，年纪又比最出色的选手大，没有一点运动明星的样子，教练选他，并不是要栽培他，只是要他陪着明星选手练球。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spcBef>
                <a:spcPts val="600"/>
              </a:spcBef>
              <a:spcAft>
                <a:spcPts val="600"/>
              </a:spcAft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样，他每天打球的时间都比别人长很多，因为他是好些队友的最佳练球对象。有一年他垫档入选参加世界大赛时，第一场就遇到最强劲的队手，大家都当他是去当“牺牲”打的，没有人在意他会不会打赢。没想到他竟然势如破竹一路赢了下去，甚至赢了教练心中最有希望夺冠的队友，得到了世界冠军，一战成名。</a:t>
            </a:r>
            <a:endParaRPr lang="zh-CN" altLang="en-US" b="1">
              <a:solidFill>
                <a:srgbClr val="3F3F3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70" name="矩形 5"/>
          <p:cNvSpPr>
            <a:spLocks noChangeArrowheads="1"/>
          </p:cNvSpPr>
          <p:nvPr/>
        </p:nvSpPr>
        <p:spPr bwMode="auto">
          <a:xfrm>
            <a:off x="361950" y="1503363"/>
            <a:ext cx="9166225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没有伯乐，他一样证明自己是千里马</a:t>
            </a: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1610</Words>
  <Characters>0</Characters>
  <Application>Microsoft Office PowerPoint</Application>
  <DocSecurity>0</DocSecurity>
  <PresentationFormat>自定义</PresentationFormat>
  <Lines>0</Lines>
  <Paragraphs>94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微软雅黑</vt:lpstr>
      <vt:lpstr>Arial Unicode MS</vt:lpstr>
      <vt:lpstr>Agency FB</vt:lpstr>
      <vt:lpstr>Adobe 宋体 Std L</vt:lpstr>
      <vt:lpstr>微软雅黑 Light</vt:lpstr>
      <vt:lpstr>Tahoma</vt:lpstr>
      <vt:lpstr>Times New Roman</vt:lpstr>
      <vt:lpstr>RIOT!</vt:lpstr>
      <vt:lpstr>黑体</vt:lpstr>
      <vt:lpstr>Dotum</vt:lpstr>
      <vt:lpstr>方正兰亭细黑_GBK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仝德志</dc:creator>
  <cp:lastModifiedBy>许敏斌</cp:lastModifiedBy>
  <cp:revision>262</cp:revision>
  <dcterms:created xsi:type="dcterms:W3CDTF">2014-11-07T03:38:00Z</dcterms:created>
  <dcterms:modified xsi:type="dcterms:W3CDTF">2016-03-26T05:18:54Z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2052-9.1.0.4885</vt:lpwstr>
  </property>
</Properties>
</file>