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3" r:id="rId5"/>
    <p:sldId id="264" r:id="rId6"/>
    <p:sldId id="265" r:id="rId7"/>
    <p:sldId id="266" r:id="rId8"/>
    <p:sldId id="267" r:id="rId9"/>
    <p:sldId id="259" r:id="rId10"/>
    <p:sldId id="268" r:id="rId11"/>
    <p:sldId id="269" r:id="rId12"/>
    <p:sldId id="270" r:id="rId13"/>
    <p:sldId id="272" r:id="rId14"/>
    <p:sldId id="271" r:id="rId15"/>
    <p:sldId id="260" r:id="rId16"/>
    <p:sldId id="273" r:id="rId17"/>
    <p:sldId id="274" r:id="rId18"/>
    <p:sldId id="276" r:id="rId19"/>
    <p:sldId id="275" r:id="rId20"/>
    <p:sldId id="277" r:id="rId21"/>
    <p:sldId id="261" r:id="rId22"/>
    <p:sldId id="278" r:id="rId23"/>
    <p:sldId id="279" r:id="rId24"/>
    <p:sldId id="280" r:id="rId25"/>
    <p:sldId id="281" r:id="rId26"/>
    <p:sldId id="282" r:id="rId27"/>
    <p:sldId id="26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BB3B"/>
    <a:srgbClr val="509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90" y="-5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1A921-5596-4AC3-B17B-C3961C8DBB3D}" type="datetimeFigureOut">
              <a:rPr lang="zh-CN" altLang="en-US" smtClean="0"/>
              <a:t>2016-10-7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366D6-FB7B-4F22-BB66-5DC81731503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573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985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0886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051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956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0102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354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3940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22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3818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8697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11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3016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0863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9533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8868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443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1100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9318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7910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856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4906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742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169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1625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40879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1650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101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200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812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072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214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085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366D6-FB7B-4F22-BB66-5DC81731503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616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41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2016-10-6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851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2016-10-6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09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067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2016-10-6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038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2016-10-6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312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2016-10-6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225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3000"/>
                </a:schemeClr>
              </a:gs>
              <a:gs pos="100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81" t="56326" r="1016" b="26155"/>
          <a:stretch/>
        </p:blipFill>
        <p:spPr>
          <a:xfrm>
            <a:off x="117029" y="40753"/>
            <a:ext cx="649357" cy="45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496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2016-10-6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580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2016-10-6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44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C322F-94D8-4924-9A63-8DAF102659BB}" type="datetimeFigureOut">
              <a:rPr lang="zh-CN" altLang="en-US" smtClean="0"/>
              <a:t>2016-10-6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313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C322F-94D8-4924-9A63-8DAF102659BB}" type="datetimeFigureOut">
              <a:rPr lang="zh-CN" altLang="en-US" smtClean="0"/>
              <a:t>2016-10-6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44FDA-E6D6-4499-9E8A-95E808528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0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g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g"/><Relationship Id="rId5" Type="http://schemas.openxmlformats.org/officeDocument/2006/relationships/image" Target="../media/image8.jpg"/><Relationship Id="rId4" Type="http://schemas.openxmlformats.org/officeDocument/2006/relationships/image" Target="../media/image18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g"/><Relationship Id="rId5" Type="http://schemas.openxmlformats.org/officeDocument/2006/relationships/image" Target="../media/image18.jpg"/><Relationship Id="rId4" Type="http://schemas.openxmlformats.org/officeDocument/2006/relationships/image" Target="../media/image1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18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g"/><Relationship Id="rId5" Type="http://schemas.openxmlformats.org/officeDocument/2006/relationships/image" Target="../media/image12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9.jpg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81" t="56326" r="1016" b="26155"/>
          <a:stretch/>
        </p:blipFill>
        <p:spPr>
          <a:xfrm>
            <a:off x="7752521" y="2948609"/>
            <a:ext cx="1298713" cy="901147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1239754" y="2510775"/>
            <a:ext cx="4031501" cy="276999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84" t="83823" r="3770" b="5356"/>
          <a:stretch/>
        </p:blipFill>
        <p:spPr>
          <a:xfrm>
            <a:off x="8365434" y="2478157"/>
            <a:ext cx="434009" cy="5565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53904" r="81309" b="22651"/>
          <a:stretch/>
        </p:blipFill>
        <p:spPr>
          <a:xfrm>
            <a:off x="132977" y="2926111"/>
            <a:ext cx="1610139" cy="12059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4283968" y="3283920"/>
            <a:ext cx="2014330" cy="16962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7" t="4954" r="38343" b="80232"/>
          <a:stretch/>
        </p:blipFill>
        <p:spPr>
          <a:xfrm>
            <a:off x="4214191" y="225288"/>
            <a:ext cx="1504121" cy="76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387555" y="1318878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2" t="79281" r="61606" b="2266"/>
          <a:stretch/>
        </p:blipFill>
        <p:spPr>
          <a:xfrm>
            <a:off x="2254853" y="4194312"/>
            <a:ext cx="974035" cy="94918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84090" y="2517401"/>
            <a:ext cx="39359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培训辅导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托管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学前班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教育课件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幼儿园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小学教育等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856" y="1741694"/>
            <a:ext cx="4788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教育培训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Darin - Can't Stop Lov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9290" y="-11726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695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warp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3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4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5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61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6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7" grpId="0" animBg="1"/>
          <p:bldP spid="14" grpId="0"/>
          <p:bldP spid="15" grpId="0"/>
          <p:bldP spid="15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36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4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5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61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6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0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7" grpId="0" animBg="1"/>
          <p:bldP spid="14" grpId="0"/>
          <p:bldP spid="15" grpId="0"/>
          <p:bldP spid="15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4687052" y="1324344"/>
            <a:ext cx="1502691" cy="1860672"/>
          </a:xfrm>
          <a:custGeom>
            <a:avLst/>
            <a:gdLst/>
            <a:ahLst/>
            <a:cxnLst>
              <a:cxn ang="0">
                <a:pos x="315" y="317"/>
              </a:cxn>
              <a:cxn ang="0">
                <a:pos x="239" y="317"/>
              </a:cxn>
              <a:cxn ang="0">
                <a:pos x="244" y="320"/>
              </a:cxn>
              <a:cxn ang="0">
                <a:pos x="255" y="349"/>
              </a:cxn>
              <a:cxn ang="0">
                <a:pos x="244" y="378"/>
              </a:cxn>
              <a:cxn ang="0">
                <a:pos x="226" y="389"/>
              </a:cxn>
              <a:cxn ang="0">
                <a:pos x="215" y="390"/>
              </a:cxn>
              <a:cxn ang="0">
                <a:pos x="204" y="389"/>
              </a:cxn>
              <a:cxn ang="0">
                <a:pos x="186" y="378"/>
              </a:cxn>
              <a:cxn ang="0">
                <a:pos x="174" y="349"/>
              </a:cxn>
              <a:cxn ang="0">
                <a:pos x="186" y="320"/>
              </a:cxn>
              <a:cxn ang="0">
                <a:pos x="190" y="317"/>
              </a:cxn>
              <a:cxn ang="0">
                <a:pos x="144" y="317"/>
              </a:cxn>
              <a:cxn ang="0">
                <a:pos x="101" y="214"/>
              </a:cxn>
              <a:cxn ang="0">
                <a:pos x="0" y="171"/>
              </a:cxn>
              <a:cxn ang="0">
                <a:pos x="0" y="128"/>
              </a:cxn>
              <a:cxn ang="0">
                <a:pos x="29" y="140"/>
              </a:cxn>
              <a:cxn ang="0">
                <a:pos x="58" y="128"/>
              </a:cxn>
              <a:cxn ang="0">
                <a:pos x="70" y="99"/>
              </a:cxn>
              <a:cxn ang="0">
                <a:pos x="58" y="70"/>
              </a:cxn>
              <a:cxn ang="0">
                <a:pos x="29" y="58"/>
              </a:cxn>
              <a:cxn ang="0">
                <a:pos x="0" y="70"/>
              </a:cxn>
              <a:cxn ang="0">
                <a:pos x="0" y="0"/>
              </a:cxn>
              <a:cxn ang="0">
                <a:pos x="202" y="74"/>
              </a:cxn>
              <a:cxn ang="0">
                <a:pos x="171" y="87"/>
              </a:cxn>
              <a:cxn ang="0">
                <a:pos x="158" y="119"/>
              </a:cxn>
              <a:cxn ang="0">
                <a:pos x="171" y="151"/>
              </a:cxn>
              <a:cxn ang="0">
                <a:pos x="203" y="164"/>
              </a:cxn>
              <a:cxn ang="0">
                <a:pos x="235" y="151"/>
              </a:cxn>
              <a:cxn ang="0">
                <a:pos x="247" y="121"/>
              </a:cxn>
              <a:cxn ang="0">
                <a:pos x="315" y="317"/>
              </a:cxn>
            </a:cxnLst>
            <a:rect l="0" t="0" r="r" b="b"/>
            <a:pathLst>
              <a:path w="315" h="390">
                <a:moveTo>
                  <a:pt x="315" y="317"/>
                </a:moveTo>
                <a:cubicBezTo>
                  <a:pt x="239" y="317"/>
                  <a:pt x="239" y="317"/>
                  <a:pt x="239" y="317"/>
                </a:cubicBezTo>
                <a:cubicBezTo>
                  <a:pt x="241" y="318"/>
                  <a:pt x="242" y="319"/>
                  <a:pt x="244" y="320"/>
                </a:cubicBezTo>
                <a:cubicBezTo>
                  <a:pt x="251" y="328"/>
                  <a:pt x="255" y="338"/>
                  <a:pt x="255" y="349"/>
                </a:cubicBezTo>
                <a:cubicBezTo>
                  <a:pt x="255" y="361"/>
                  <a:pt x="251" y="370"/>
                  <a:pt x="244" y="378"/>
                </a:cubicBezTo>
                <a:cubicBezTo>
                  <a:pt x="238" y="384"/>
                  <a:pt x="232" y="387"/>
                  <a:pt x="226" y="389"/>
                </a:cubicBezTo>
                <a:cubicBezTo>
                  <a:pt x="222" y="390"/>
                  <a:pt x="218" y="390"/>
                  <a:pt x="215" y="390"/>
                </a:cubicBezTo>
                <a:cubicBezTo>
                  <a:pt x="211" y="390"/>
                  <a:pt x="207" y="390"/>
                  <a:pt x="204" y="389"/>
                </a:cubicBezTo>
                <a:cubicBezTo>
                  <a:pt x="197" y="387"/>
                  <a:pt x="191" y="384"/>
                  <a:pt x="186" y="378"/>
                </a:cubicBezTo>
                <a:cubicBezTo>
                  <a:pt x="178" y="370"/>
                  <a:pt x="174" y="361"/>
                  <a:pt x="174" y="349"/>
                </a:cubicBezTo>
                <a:cubicBezTo>
                  <a:pt x="174" y="338"/>
                  <a:pt x="178" y="328"/>
                  <a:pt x="186" y="320"/>
                </a:cubicBezTo>
                <a:cubicBezTo>
                  <a:pt x="187" y="319"/>
                  <a:pt x="189" y="318"/>
                  <a:pt x="190" y="317"/>
                </a:cubicBezTo>
                <a:cubicBezTo>
                  <a:pt x="144" y="317"/>
                  <a:pt x="144" y="317"/>
                  <a:pt x="144" y="317"/>
                </a:cubicBezTo>
                <a:cubicBezTo>
                  <a:pt x="144" y="277"/>
                  <a:pt x="129" y="242"/>
                  <a:pt x="101" y="214"/>
                </a:cubicBezTo>
                <a:cubicBezTo>
                  <a:pt x="73" y="186"/>
                  <a:pt x="40" y="172"/>
                  <a:pt x="0" y="171"/>
                </a:cubicBezTo>
                <a:cubicBezTo>
                  <a:pt x="0" y="128"/>
                  <a:pt x="0" y="128"/>
                  <a:pt x="0" y="128"/>
                </a:cubicBezTo>
                <a:cubicBezTo>
                  <a:pt x="8" y="136"/>
                  <a:pt x="18" y="140"/>
                  <a:pt x="29" y="140"/>
                </a:cubicBezTo>
                <a:cubicBezTo>
                  <a:pt x="41" y="140"/>
                  <a:pt x="50" y="136"/>
                  <a:pt x="58" y="128"/>
                </a:cubicBezTo>
                <a:cubicBezTo>
                  <a:pt x="66" y="120"/>
                  <a:pt x="70" y="110"/>
                  <a:pt x="70" y="99"/>
                </a:cubicBezTo>
                <a:cubicBezTo>
                  <a:pt x="70" y="88"/>
                  <a:pt x="66" y="78"/>
                  <a:pt x="58" y="70"/>
                </a:cubicBezTo>
                <a:cubicBezTo>
                  <a:pt x="50" y="62"/>
                  <a:pt x="41" y="58"/>
                  <a:pt x="29" y="58"/>
                </a:cubicBezTo>
                <a:cubicBezTo>
                  <a:pt x="18" y="58"/>
                  <a:pt x="8" y="62"/>
                  <a:pt x="0" y="70"/>
                </a:cubicBezTo>
                <a:cubicBezTo>
                  <a:pt x="0" y="0"/>
                  <a:pt x="0" y="0"/>
                  <a:pt x="0" y="0"/>
                </a:cubicBezTo>
                <a:cubicBezTo>
                  <a:pt x="77" y="1"/>
                  <a:pt x="145" y="25"/>
                  <a:pt x="202" y="74"/>
                </a:cubicBezTo>
                <a:cubicBezTo>
                  <a:pt x="190" y="74"/>
                  <a:pt x="180" y="79"/>
                  <a:pt x="171" y="87"/>
                </a:cubicBezTo>
                <a:cubicBezTo>
                  <a:pt x="162" y="96"/>
                  <a:pt x="158" y="107"/>
                  <a:pt x="158" y="119"/>
                </a:cubicBezTo>
                <a:cubicBezTo>
                  <a:pt x="158" y="131"/>
                  <a:pt x="162" y="142"/>
                  <a:pt x="171" y="151"/>
                </a:cubicBezTo>
                <a:cubicBezTo>
                  <a:pt x="180" y="159"/>
                  <a:pt x="190" y="164"/>
                  <a:pt x="203" y="164"/>
                </a:cubicBezTo>
                <a:cubicBezTo>
                  <a:pt x="215" y="164"/>
                  <a:pt x="226" y="159"/>
                  <a:pt x="235" y="151"/>
                </a:cubicBezTo>
                <a:cubicBezTo>
                  <a:pt x="243" y="142"/>
                  <a:pt x="247" y="133"/>
                  <a:pt x="247" y="121"/>
                </a:cubicBezTo>
                <a:cubicBezTo>
                  <a:pt x="292" y="177"/>
                  <a:pt x="315" y="242"/>
                  <a:pt x="315" y="317"/>
                </a:cubicBezTo>
                <a:close/>
              </a:path>
            </a:pathLst>
          </a:custGeom>
          <a:solidFill>
            <a:srgbClr val="92D050"/>
          </a:soli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3161468" y="2494028"/>
            <a:ext cx="1525585" cy="1860672"/>
          </a:xfrm>
          <a:custGeom>
            <a:avLst/>
            <a:gdLst/>
            <a:ahLst/>
            <a:cxnLst>
              <a:cxn ang="0">
                <a:pos x="172" y="72"/>
              </a:cxn>
              <a:cxn ang="0">
                <a:pos x="172" y="73"/>
              </a:cxn>
              <a:cxn ang="0">
                <a:pos x="214" y="176"/>
              </a:cxn>
              <a:cxn ang="0">
                <a:pos x="318" y="219"/>
              </a:cxn>
              <a:cxn ang="0">
                <a:pos x="320" y="219"/>
              </a:cxn>
              <a:cxn ang="0">
                <a:pos x="320" y="264"/>
              </a:cxn>
              <a:cxn ang="0">
                <a:pos x="317" y="261"/>
              </a:cxn>
              <a:cxn ang="0">
                <a:pos x="288" y="249"/>
              </a:cxn>
              <a:cxn ang="0">
                <a:pos x="259" y="261"/>
              </a:cxn>
              <a:cxn ang="0">
                <a:pos x="247" y="290"/>
              </a:cxn>
              <a:cxn ang="0">
                <a:pos x="259" y="319"/>
              </a:cxn>
              <a:cxn ang="0">
                <a:pos x="288" y="331"/>
              </a:cxn>
              <a:cxn ang="0">
                <a:pos x="317" y="319"/>
              </a:cxn>
              <a:cxn ang="0">
                <a:pos x="320" y="315"/>
              </a:cxn>
              <a:cxn ang="0">
                <a:pos x="320" y="390"/>
              </a:cxn>
              <a:cxn ang="0">
                <a:pos x="318" y="390"/>
              </a:cxn>
              <a:cxn ang="0">
                <a:pos x="117" y="319"/>
              </a:cxn>
              <a:cxn ang="0">
                <a:pos x="119" y="317"/>
              </a:cxn>
              <a:cxn ang="0">
                <a:pos x="151" y="303"/>
              </a:cxn>
              <a:cxn ang="0">
                <a:pos x="164" y="272"/>
              </a:cxn>
              <a:cxn ang="0">
                <a:pos x="151" y="240"/>
              </a:cxn>
              <a:cxn ang="0">
                <a:pos x="119" y="227"/>
              </a:cxn>
              <a:cxn ang="0">
                <a:pos x="87" y="240"/>
              </a:cxn>
              <a:cxn ang="0">
                <a:pos x="74" y="272"/>
              </a:cxn>
              <a:cxn ang="0">
                <a:pos x="72" y="274"/>
              </a:cxn>
              <a:cxn ang="0">
                <a:pos x="0" y="72"/>
              </a:cxn>
              <a:cxn ang="0">
                <a:pos x="0" y="72"/>
              </a:cxn>
              <a:cxn ang="0">
                <a:pos x="74" y="72"/>
              </a:cxn>
              <a:cxn ang="0">
                <a:pos x="71" y="69"/>
              </a:cxn>
              <a:cxn ang="0">
                <a:pos x="59" y="40"/>
              </a:cxn>
              <a:cxn ang="0">
                <a:pos x="71" y="11"/>
              </a:cxn>
              <a:cxn ang="0">
                <a:pos x="100" y="0"/>
              </a:cxn>
              <a:cxn ang="0">
                <a:pos x="129" y="11"/>
              </a:cxn>
              <a:cxn ang="0">
                <a:pos x="141" y="40"/>
              </a:cxn>
              <a:cxn ang="0">
                <a:pos x="129" y="69"/>
              </a:cxn>
              <a:cxn ang="0">
                <a:pos x="126" y="72"/>
              </a:cxn>
              <a:cxn ang="0">
                <a:pos x="172" y="72"/>
              </a:cxn>
            </a:cxnLst>
            <a:rect l="0" t="0" r="r" b="b"/>
            <a:pathLst>
              <a:path w="320" h="390">
                <a:moveTo>
                  <a:pt x="172" y="72"/>
                </a:moveTo>
                <a:cubicBezTo>
                  <a:pt x="172" y="72"/>
                  <a:pt x="172" y="72"/>
                  <a:pt x="172" y="73"/>
                </a:cubicBezTo>
                <a:cubicBezTo>
                  <a:pt x="172" y="113"/>
                  <a:pt x="186" y="147"/>
                  <a:pt x="214" y="176"/>
                </a:cubicBezTo>
                <a:cubicBezTo>
                  <a:pt x="243" y="205"/>
                  <a:pt x="277" y="219"/>
                  <a:pt x="318" y="219"/>
                </a:cubicBezTo>
                <a:cubicBezTo>
                  <a:pt x="319" y="219"/>
                  <a:pt x="320" y="219"/>
                  <a:pt x="320" y="219"/>
                </a:cubicBezTo>
                <a:cubicBezTo>
                  <a:pt x="320" y="264"/>
                  <a:pt x="320" y="264"/>
                  <a:pt x="320" y="264"/>
                </a:cubicBezTo>
                <a:cubicBezTo>
                  <a:pt x="319" y="263"/>
                  <a:pt x="318" y="262"/>
                  <a:pt x="317" y="261"/>
                </a:cubicBezTo>
                <a:cubicBezTo>
                  <a:pt x="309" y="253"/>
                  <a:pt x="300" y="249"/>
                  <a:pt x="288" y="249"/>
                </a:cubicBezTo>
                <a:cubicBezTo>
                  <a:pt x="277" y="249"/>
                  <a:pt x="267" y="253"/>
                  <a:pt x="259" y="261"/>
                </a:cubicBezTo>
                <a:cubicBezTo>
                  <a:pt x="251" y="269"/>
                  <a:pt x="247" y="278"/>
                  <a:pt x="247" y="290"/>
                </a:cubicBezTo>
                <a:cubicBezTo>
                  <a:pt x="247" y="301"/>
                  <a:pt x="251" y="311"/>
                  <a:pt x="259" y="319"/>
                </a:cubicBezTo>
                <a:cubicBezTo>
                  <a:pt x="267" y="327"/>
                  <a:pt x="277" y="331"/>
                  <a:pt x="288" y="331"/>
                </a:cubicBezTo>
                <a:cubicBezTo>
                  <a:pt x="300" y="331"/>
                  <a:pt x="309" y="327"/>
                  <a:pt x="317" y="319"/>
                </a:cubicBezTo>
                <a:cubicBezTo>
                  <a:pt x="318" y="317"/>
                  <a:pt x="319" y="316"/>
                  <a:pt x="320" y="315"/>
                </a:cubicBezTo>
                <a:cubicBezTo>
                  <a:pt x="320" y="390"/>
                  <a:pt x="320" y="390"/>
                  <a:pt x="320" y="390"/>
                </a:cubicBezTo>
                <a:cubicBezTo>
                  <a:pt x="319" y="390"/>
                  <a:pt x="319" y="390"/>
                  <a:pt x="318" y="390"/>
                </a:cubicBezTo>
                <a:cubicBezTo>
                  <a:pt x="241" y="390"/>
                  <a:pt x="174" y="366"/>
                  <a:pt x="117" y="319"/>
                </a:cubicBezTo>
                <a:cubicBezTo>
                  <a:pt x="119" y="317"/>
                  <a:pt x="119" y="317"/>
                  <a:pt x="119" y="317"/>
                </a:cubicBezTo>
                <a:cubicBezTo>
                  <a:pt x="132" y="317"/>
                  <a:pt x="142" y="312"/>
                  <a:pt x="151" y="303"/>
                </a:cubicBezTo>
                <a:cubicBezTo>
                  <a:pt x="160" y="295"/>
                  <a:pt x="164" y="284"/>
                  <a:pt x="164" y="272"/>
                </a:cubicBezTo>
                <a:cubicBezTo>
                  <a:pt x="164" y="259"/>
                  <a:pt x="160" y="249"/>
                  <a:pt x="151" y="240"/>
                </a:cubicBezTo>
                <a:cubicBezTo>
                  <a:pt x="142" y="231"/>
                  <a:pt x="132" y="227"/>
                  <a:pt x="119" y="227"/>
                </a:cubicBezTo>
                <a:cubicBezTo>
                  <a:pt x="107" y="227"/>
                  <a:pt x="96" y="231"/>
                  <a:pt x="87" y="240"/>
                </a:cubicBezTo>
                <a:cubicBezTo>
                  <a:pt x="79" y="249"/>
                  <a:pt x="74" y="259"/>
                  <a:pt x="74" y="272"/>
                </a:cubicBezTo>
                <a:cubicBezTo>
                  <a:pt x="72" y="274"/>
                  <a:pt x="72" y="274"/>
                  <a:pt x="72" y="274"/>
                </a:cubicBezTo>
                <a:cubicBezTo>
                  <a:pt x="24" y="217"/>
                  <a:pt x="0" y="149"/>
                  <a:pt x="0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3" y="71"/>
                  <a:pt x="72" y="70"/>
                  <a:pt x="71" y="69"/>
                </a:cubicBezTo>
                <a:cubicBezTo>
                  <a:pt x="63" y="61"/>
                  <a:pt x="59" y="52"/>
                  <a:pt x="59" y="40"/>
                </a:cubicBezTo>
                <a:cubicBezTo>
                  <a:pt x="59" y="29"/>
                  <a:pt x="63" y="19"/>
                  <a:pt x="71" y="11"/>
                </a:cubicBezTo>
                <a:cubicBezTo>
                  <a:pt x="79" y="4"/>
                  <a:pt x="89" y="0"/>
                  <a:pt x="100" y="0"/>
                </a:cubicBezTo>
                <a:cubicBezTo>
                  <a:pt x="111" y="0"/>
                  <a:pt x="121" y="4"/>
                  <a:pt x="129" y="11"/>
                </a:cubicBezTo>
                <a:cubicBezTo>
                  <a:pt x="137" y="19"/>
                  <a:pt x="141" y="29"/>
                  <a:pt x="141" y="40"/>
                </a:cubicBezTo>
                <a:cubicBezTo>
                  <a:pt x="141" y="52"/>
                  <a:pt x="137" y="61"/>
                  <a:pt x="129" y="69"/>
                </a:cubicBezTo>
                <a:cubicBezTo>
                  <a:pt x="128" y="70"/>
                  <a:pt x="127" y="71"/>
                  <a:pt x="126" y="72"/>
                </a:cubicBezTo>
                <a:lnTo>
                  <a:pt x="172" y="72"/>
                </a:lnTo>
                <a:close/>
              </a:path>
            </a:pathLst>
          </a:custGeom>
          <a:solidFill>
            <a:srgbClr val="92D050"/>
          </a:soli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3161467" y="1324344"/>
            <a:ext cx="1860672" cy="1513098"/>
          </a:xfrm>
          <a:custGeom>
            <a:avLst/>
            <a:gdLst/>
            <a:ahLst/>
            <a:cxnLst>
              <a:cxn ang="0">
                <a:pos x="172" y="317"/>
              </a:cxn>
              <a:cxn ang="0">
                <a:pos x="126" y="317"/>
              </a:cxn>
              <a:cxn ang="0">
                <a:pos x="129" y="314"/>
              </a:cxn>
              <a:cxn ang="0">
                <a:pos x="141" y="285"/>
              </a:cxn>
              <a:cxn ang="0">
                <a:pos x="129" y="256"/>
              </a:cxn>
              <a:cxn ang="0">
                <a:pos x="100" y="245"/>
              </a:cxn>
              <a:cxn ang="0">
                <a:pos x="71" y="256"/>
              </a:cxn>
              <a:cxn ang="0">
                <a:pos x="59" y="285"/>
              </a:cxn>
              <a:cxn ang="0">
                <a:pos x="71" y="314"/>
              </a:cxn>
              <a:cxn ang="0">
                <a:pos x="74" y="317"/>
              </a:cxn>
              <a:cxn ang="0">
                <a:pos x="0" y="317"/>
              </a:cxn>
              <a:cxn ang="0">
                <a:pos x="74" y="114"/>
              </a:cxn>
              <a:cxn ang="0">
                <a:pos x="72" y="114"/>
              </a:cxn>
              <a:cxn ang="0">
                <a:pos x="43" y="102"/>
              </a:cxn>
              <a:cxn ang="0">
                <a:pos x="31" y="73"/>
              </a:cxn>
              <a:cxn ang="0">
                <a:pos x="43" y="44"/>
              </a:cxn>
              <a:cxn ang="0">
                <a:pos x="72" y="32"/>
              </a:cxn>
              <a:cxn ang="0">
                <a:pos x="101" y="44"/>
              </a:cxn>
              <a:cxn ang="0">
                <a:pos x="113" y="73"/>
              </a:cxn>
              <a:cxn ang="0">
                <a:pos x="113" y="75"/>
              </a:cxn>
              <a:cxn ang="0">
                <a:pos x="318" y="0"/>
              </a:cxn>
              <a:cxn ang="0">
                <a:pos x="320" y="0"/>
              </a:cxn>
              <a:cxn ang="0">
                <a:pos x="320" y="70"/>
              </a:cxn>
              <a:cxn ang="0">
                <a:pos x="349" y="58"/>
              </a:cxn>
              <a:cxn ang="0">
                <a:pos x="378" y="70"/>
              </a:cxn>
              <a:cxn ang="0">
                <a:pos x="390" y="99"/>
              </a:cxn>
              <a:cxn ang="0">
                <a:pos x="378" y="128"/>
              </a:cxn>
              <a:cxn ang="0">
                <a:pos x="349" y="140"/>
              </a:cxn>
              <a:cxn ang="0">
                <a:pos x="320" y="128"/>
              </a:cxn>
              <a:cxn ang="0">
                <a:pos x="320" y="171"/>
              </a:cxn>
              <a:cxn ang="0">
                <a:pos x="318" y="171"/>
              </a:cxn>
              <a:cxn ang="0">
                <a:pos x="214" y="214"/>
              </a:cxn>
              <a:cxn ang="0">
                <a:pos x="172" y="317"/>
              </a:cxn>
            </a:cxnLst>
            <a:rect l="0" t="0" r="r" b="b"/>
            <a:pathLst>
              <a:path w="390" h="317">
                <a:moveTo>
                  <a:pt x="172" y="317"/>
                </a:moveTo>
                <a:cubicBezTo>
                  <a:pt x="126" y="317"/>
                  <a:pt x="126" y="317"/>
                  <a:pt x="126" y="317"/>
                </a:cubicBezTo>
                <a:cubicBezTo>
                  <a:pt x="127" y="316"/>
                  <a:pt x="128" y="315"/>
                  <a:pt x="129" y="314"/>
                </a:cubicBezTo>
                <a:cubicBezTo>
                  <a:pt x="137" y="306"/>
                  <a:pt x="141" y="297"/>
                  <a:pt x="141" y="285"/>
                </a:cubicBezTo>
                <a:cubicBezTo>
                  <a:pt x="141" y="274"/>
                  <a:pt x="137" y="264"/>
                  <a:pt x="129" y="256"/>
                </a:cubicBezTo>
                <a:cubicBezTo>
                  <a:pt x="121" y="249"/>
                  <a:pt x="111" y="245"/>
                  <a:pt x="100" y="245"/>
                </a:cubicBezTo>
                <a:cubicBezTo>
                  <a:pt x="89" y="245"/>
                  <a:pt x="79" y="249"/>
                  <a:pt x="71" y="256"/>
                </a:cubicBezTo>
                <a:cubicBezTo>
                  <a:pt x="63" y="264"/>
                  <a:pt x="59" y="274"/>
                  <a:pt x="59" y="285"/>
                </a:cubicBezTo>
                <a:cubicBezTo>
                  <a:pt x="59" y="297"/>
                  <a:pt x="63" y="306"/>
                  <a:pt x="71" y="314"/>
                </a:cubicBezTo>
                <a:cubicBezTo>
                  <a:pt x="72" y="315"/>
                  <a:pt x="73" y="316"/>
                  <a:pt x="74" y="317"/>
                </a:cubicBezTo>
                <a:cubicBezTo>
                  <a:pt x="0" y="317"/>
                  <a:pt x="0" y="317"/>
                  <a:pt x="0" y="317"/>
                </a:cubicBezTo>
                <a:cubicBezTo>
                  <a:pt x="0" y="239"/>
                  <a:pt x="25" y="171"/>
                  <a:pt x="74" y="114"/>
                </a:cubicBezTo>
                <a:cubicBezTo>
                  <a:pt x="73" y="114"/>
                  <a:pt x="73" y="114"/>
                  <a:pt x="72" y="114"/>
                </a:cubicBezTo>
                <a:cubicBezTo>
                  <a:pt x="61" y="114"/>
                  <a:pt x="51" y="110"/>
                  <a:pt x="43" y="102"/>
                </a:cubicBezTo>
                <a:cubicBezTo>
                  <a:pt x="35" y="94"/>
                  <a:pt x="31" y="84"/>
                  <a:pt x="31" y="73"/>
                </a:cubicBezTo>
                <a:cubicBezTo>
                  <a:pt x="31" y="62"/>
                  <a:pt x="35" y="52"/>
                  <a:pt x="43" y="44"/>
                </a:cubicBezTo>
                <a:cubicBezTo>
                  <a:pt x="51" y="36"/>
                  <a:pt x="61" y="32"/>
                  <a:pt x="72" y="32"/>
                </a:cubicBezTo>
                <a:cubicBezTo>
                  <a:pt x="83" y="32"/>
                  <a:pt x="93" y="36"/>
                  <a:pt x="101" y="44"/>
                </a:cubicBezTo>
                <a:cubicBezTo>
                  <a:pt x="109" y="52"/>
                  <a:pt x="113" y="62"/>
                  <a:pt x="113" y="73"/>
                </a:cubicBezTo>
                <a:cubicBezTo>
                  <a:pt x="113" y="74"/>
                  <a:pt x="113" y="74"/>
                  <a:pt x="113" y="75"/>
                </a:cubicBezTo>
                <a:cubicBezTo>
                  <a:pt x="170" y="25"/>
                  <a:pt x="239" y="0"/>
                  <a:pt x="318" y="0"/>
                </a:cubicBezTo>
                <a:cubicBezTo>
                  <a:pt x="319" y="0"/>
                  <a:pt x="319" y="0"/>
                  <a:pt x="320" y="0"/>
                </a:cubicBezTo>
                <a:cubicBezTo>
                  <a:pt x="320" y="70"/>
                  <a:pt x="320" y="70"/>
                  <a:pt x="320" y="70"/>
                </a:cubicBezTo>
                <a:cubicBezTo>
                  <a:pt x="328" y="62"/>
                  <a:pt x="338" y="58"/>
                  <a:pt x="349" y="58"/>
                </a:cubicBezTo>
                <a:cubicBezTo>
                  <a:pt x="361" y="58"/>
                  <a:pt x="370" y="62"/>
                  <a:pt x="378" y="70"/>
                </a:cubicBezTo>
                <a:cubicBezTo>
                  <a:pt x="386" y="78"/>
                  <a:pt x="390" y="88"/>
                  <a:pt x="390" y="99"/>
                </a:cubicBezTo>
                <a:cubicBezTo>
                  <a:pt x="390" y="110"/>
                  <a:pt x="386" y="120"/>
                  <a:pt x="378" y="128"/>
                </a:cubicBezTo>
                <a:cubicBezTo>
                  <a:pt x="370" y="136"/>
                  <a:pt x="361" y="140"/>
                  <a:pt x="349" y="140"/>
                </a:cubicBezTo>
                <a:cubicBezTo>
                  <a:pt x="338" y="140"/>
                  <a:pt x="328" y="136"/>
                  <a:pt x="320" y="128"/>
                </a:cubicBezTo>
                <a:cubicBezTo>
                  <a:pt x="320" y="171"/>
                  <a:pt x="320" y="171"/>
                  <a:pt x="320" y="171"/>
                </a:cubicBezTo>
                <a:cubicBezTo>
                  <a:pt x="320" y="171"/>
                  <a:pt x="319" y="171"/>
                  <a:pt x="318" y="171"/>
                </a:cubicBezTo>
                <a:cubicBezTo>
                  <a:pt x="277" y="171"/>
                  <a:pt x="243" y="186"/>
                  <a:pt x="214" y="214"/>
                </a:cubicBezTo>
                <a:cubicBezTo>
                  <a:pt x="186" y="242"/>
                  <a:pt x="172" y="277"/>
                  <a:pt x="172" y="317"/>
                </a:cubicBezTo>
                <a:close/>
              </a:path>
            </a:pathLst>
          </a:custGeom>
          <a:solidFill>
            <a:srgbClr val="F0BB3B"/>
          </a:solidFill>
          <a:ln w="1905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5813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31626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7439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3252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79065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94878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0691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26504" algn="l" defTabSz="1031626" rtl="0" eaLnBrk="1" latinLnBrk="0" hangingPunct="1"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+mn-ea"/>
            </a:endParaRPr>
          </a:p>
        </p:txBody>
      </p:sp>
      <p:grpSp>
        <p:nvGrpSpPr>
          <p:cNvPr id="7" name="Group 10"/>
          <p:cNvGrpSpPr/>
          <p:nvPr/>
        </p:nvGrpSpPr>
        <p:grpSpPr>
          <a:xfrm>
            <a:off x="1009797" y="3353583"/>
            <a:ext cx="1978027" cy="884857"/>
            <a:chOff x="606056" y="712381"/>
            <a:chExt cx="1978027" cy="884857"/>
          </a:xfrm>
        </p:grpSpPr>
        <p:sp>
          <p:nvSpPr>
            <p:cNvPr id="8" name="TextBox 11"/>
            <p:cNvSpPr txBox="1"/>
            <p:nvPr/>
          </p:nvSpPr>
          <p:spPr>
            <a:xfrm>
              <a:off x="606056" y="712381"/>
              <a:ext cx="1978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12"/>
            <p:cNvSpPr txBox="1"/>
            <p:nvPr/>
          </p:nvSpPr>
          <p:spPr>
            <a:xfrm>
              <a:off x="606056" y="1012463"/>
              <a:ext cx="19780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Group 13"/>
          <p:cNvGrpSpPr/>
          <p:nvPr/>
        </p:nvGrpSpPr>
        <p:grpSpPr>
          <a:xfrm>
            <a:off x="1009797" y="1257594"/>
            <a:ext cx="2050035" cy="884857"/>
            <a:chOff x="606056" y="712381"/>
            <a:chExt cx="2050035" cy="884857"/>
          </a:xfrm>
        </p:grpSpPr>
        <p:sp>
          <p:nvSpPr>
            <p:cNvPr id="11" name="TextBox 14"/>
            <p:cNvSpPr txBox="1"/>
            <p:nvPr/>
          </p:nvSpPr>
          <p:spPr>
            <a:xfrm>
              <a:off x="606056" y="712381"/>
              <a:ext cx="20500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5"/>
            <p:cNvSpPr txBox="1"/>
            <p:nvPr/>
          </p:nvSpPr>
          <p:spPr>
            <a:xfrm>
              <a:off x="606056" y="1012463"/>
              <a:ext cx="190601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Group 16"/>
          <p:cNvGrpSpPr/>
          <p:nvPr/>
        </p:nvGrpSpPr>
        <p:grpSpPr>
          <a:xfrm>
            <a:off x="5138667" y="3424680"/>
            <a:ext cx="2594344" cy="761747"/>
            <a:chOff x="606056" y="712381"/>
            <a:chExt cx="2594344" cy="761747"/>
          </a:xfrm>
        </p:grpSpPr>
        <p:sp>
          <p:nvSpPr>
            <p:cNvPr id="14" name="TextBox 17"/>
            <p:cNvSpPr txBox="1"/>
            <p:nvPr/>
          </p:nvSpPr>
          <p:spPr>
            <a:xfrm>
              <a:off x="606056" y="712381"/>
              <a:ext cx="25943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8"/>
            <p:cNvSpPr txBox="1"/>
            <p:nvPr/>
          </p:nvSpPr>
          <p:spPr>
            <a:xfrm>
              <a:off x="606056" y="1012463"/>
              <a:ext cx="22416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Group 19"/>
          <p:cNvGrpSpPr/>
          <p:nvPr/>
        </p:nvGrpSpPr>
        <p:grpSpPr>
          <a:xfrm>
            <a:off x="6540857" y="1257594"/>
            <a:ext cx="1991583" cy="884857"/>
            <a:chOff x="606056" y="712381"/>
            <a:chExt cx="1991583" cy="884857"/>
          </a:xfrm>
        </p:grpSpPr>
        <p:sp>
          <p:nvSpPr>
            <p:cNvPr id="17" name="TextBox 20"/>
            <p:cNvSpPr txBox="1"/>
            <p:nvPr/>
          </p:nvSpPr>
          <p:spPr>
            <a:xfrm>
              <a:off x="606056" y="712381"/>
              <a:ext cx="19915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21"/>
            <p:cNvSpPr txBox="1"/>
            <p:nvPr/>
          </p:nvSpPr>
          <p:spPr>
            <a:xfrm>
              <a:off x="606056" y="1012463"/>
              <a:ext cx="19915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8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Freeform 115"/>
          <p:cNvSpPr>
            <a:spLocks noEditPoints="1"/>
          </p:cNvSpPr>
          <p:nvPr/>
        </p:nvSpPr>
        <p:spPr bwMode="auto">
          <a:xfrm>
            <a:off x="3432417" y="3039667"/>
            <a:ext cx="412586" cy="315717"/>
          </a:xfrm>
          <a:custGeom>
            <a:avLst/>
            <a:gdLst>
              <a:gd name="T0" fmla="*/ 48 w 49"/>
              <a:gd name="T1" fmla="*/ 30 h 37"/>
              <a:gd name="T2" fmla="*/ 41 w 49"/>
              <a:gd name="T3" fmla="*/ 37 h 37"/>
              <a:gd name="T4" fmla="*/ 7 w 49"/>
              <a:gd name="T5" fmla="*/ 37 h 37"/>
              <a:gd name="T6" fmla="*/ 0 w 49"/>
              <a:gd name="T7" fmla="*/ 30 h 37"/>
              <a:gd name="T8" fmla="*/ 48 w 49"/>
              <a:gd name="T9" fmla="*/ 30 h 37"/>
              <a:gd name="T10" fmla="*/ 39 w 49"/>
              <a:gd name="T11" fmla="*/ 20 h 37"/>
              <a:gd name="T12" fmla="*/ 37 w 49"/>
              <a:gd name="T13" fmla="*/ 20 h 37"/>
              <a:gd name="T14" fmla="*/ 37 w 49"/>
              <a:gd name="T15" fmla="*/ 21 h 37"/>
              <a:gd name="T16" fmla="*/ 31 w 49"/>
              <a:gd name="T17" fmla="*/ 27 h 37"/>
              <a:gd name="T18" fmla="*/ 13 w 49"/>
              <a:gd name="T19" fmla="*/ 27 h 37"/>
              <a:gd name="T20" fmla="*/ 7 w 49"/>
              <a:gd name="T21" fmla="*/ 21 h 37"/>
              <a:gd name="T22" fmla="*/ 7 w 49"/>
              <a:gd name="T23" fmla="*/ 1 h 37"/>
              <a:gd name="T24" fmla="*/ 8 w 49"/>
              <a:gd name="T25" fmla="*/ 0 h 37"/>
              <a:gd name="T26" fmla="*/ 39 w 49"/>
              <a:gd name="T27" fmla="*/ 0 h 37"/>
              <a:gd name="T28" fmla="*/ 49 w 49"/>
              <a:gd name="T29" fmla="*/ 10 h 37"/>
              <a:gd name="T30" fmla="*/ 39 w 49"/>
              <a:gd name="T31" fmla="*/ 20 h 37"/>
              <a:gd name="T32" fmla="*/ 39 w 49"/>
              <a:gd name="T33" fmla="*/ 5 h 37"/>
              <a:gd name="T34" fmla="*/ 37 w 49"/>
              <a:gd name="T35" fmla="*/ 5 h 37"/>
              <a:gd name="T36" fmla="*/ 37 w 49"/>
              <a:gd name="T37" fmla="*/ 15 h 37"/>
              <a:gd name="T38" fmla="*/ 39 w 49"/>
              <a:gd name="T39" fmla="*/ 15 h 37"/>
              <a:gd name="T40" fmla="*/ 44 w 49"/>
              <a:gd name="T41" fmla="*/ 10 h 37"/>
              <a:gd name="T42" fmla="*/ 39 w 49"/>
              <a:gd name="T43" fmla="*/ 5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" h="37">
                <a:moveTo>
                  <a:pt x="48" y="30"/>
                </a:moveTo>
                <a:cubicBezTo>
                  <a:pt x="48" y="34"/>
                  <a:pt x="45" y="37"/>
                  <a:pt x="41" y="37"/>
                </a:cubicBezTo>
                <a:cubicBezTo>
                  <a:pt x="7" y="37"/>
                  <a:pt x="7" y="37"/>
                  <a:pt x="7" y="37"/>
                </a:cubicBezTo>
                <a:cubicBezTo>
                  <a:pt x="3" y="37"/>
                  <a:pt x="0" y="34"/>
                  <a:pt x="0" y="30"/>
                </a:cubicBezTo>
                <a:lnTo>
                  <a:pt x="48" y="30"/>
                </a:lnTo>
                <a:close/>
                <a:moveTo>
                  <a:pt x="39" y="20"/>
                </a:moveTo>
                <a:cubicBezTo>
                  <a:pt x="37" y="20"/>
                  <a:pt x="37" y="20"/>
                  <a:pt x="37" y="20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4"/>
                  <a:pt x="35" y="27"/>
                  <a:pt x="31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9" y="27"/>
                  <a:pt x="7" y="24"/>
                  <a:pt x="7" y="21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7" y="0"/>
                  <a:pt x="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5" y="0"/>
                  <a:pt x="49" y="4"/>
                  <a:pt x="49" y="10"/>
                </a:cubicBezTo>
                <a:cubicBezTo>
                  <a:pt x="49" y="15"/>
                  <a:pt x="45" y="20"/>
                  <a:pt x="39" y="20"/>
                </a:cubicBezTo>
                <a:close/>
                <a:moveTo>
                  <a:pt x="39" y="5"/>
                </a:moveTo>
                <a:cubicBezTo>
                  <a:pt x="37" y="5"/>
                  <a:pt x="37" y="5"/>
                  <a:pt x="37" y="5"/>
                </a:cubicBezTo>
                <a:cubicBezTo>
                  <a:pt x="37" y="15"/>
                  <a:pt x="37" y="15"/>
                  <a:pt x="37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2" y="15"/>
                  <a:pt x="44" y="13"/>
                  <a:pt x="44" y="10"/>
                </a:cubicBezTo>
                <a:cubicBezTo>
                  <a:pt x="44" y="7"/>
                  <a:pt x="42" y="5"/>
                  <a:pt x="39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800">
              <a:latin typeface="+mn-ea"/>
            </a:endParaRPr>
          </a:p>
        </p:txBody>
      </p:sp>
      <p:sp>
        <p:nvSpPr>
          <p:cNvPr id="20" name="Freeform 117"/>
          <p:cNvSpPr>
            <a:spLocks noEditPoints="1"/>
          </p:cNvSpPr>
          <p:nvPr/>
        </p:nvSpPr>
        <p:spPr bwMode="auto">
          <a:xfrm>
            <a:off x="3668589" y="1852860"/>
            <a:ext cx="430522" cy="401820"/>
          </a:xfrm>
          <a:custGeom>
            <a:avLst/>
            <a:gdLst>
              <a:gd name="T0" fmla="*/ 29 w 51"/>
              <a:gd name="T1" fmla="*/ 28 h 47"/>
              <a:gd name="T2" fmla="*/ 31 w 51"/>
              <a:gd name="T3" fmla="*/ 33 h 47"/>
              <a:gd name="T4" fmla="*/ 26 w 51"/>
              <a:gd name="T5" fmla="*/ 38 h 47"/>
              <a:gd name="T6" fmla="*/ 20 w 51"/>
              <a:gd name="T7" fmla="*/ 40 h 47"/>
              <a:gd name="T8" fmla="*/ 14 w 51"/>
              <a:gd name="T9" fmla="*/ 40 h 47"/>
              <a:gd name="T10" fmla="*/ 8 w 51"/>
              <a:gd name="T11" fmla="*/ 38 h 47"/>
              <a:gd name="T12" fmla="*/ 3 w 51"/>
              <a:gd name="T13" fmla="*/ 33 h 47"/>
              <a:gd name="T14" fmla="*/ 4 w 51"/>
              <a:gd name="T15" fmla="*/ 28 h 47"/>
              <a:gd name="T16" fmla="*/ 0 w 51"/>
              <a:gd name="T17" fmla="*/ 21 h 47"/>
              <a:gd name="T18" fmla="*/ 5 w 51"/>
              <a:gd name="T19" fmla="*/ 18 h 47"/>
              <a:gd name="T20" fmla="*/ 3 w 51"/>
              <a:gd name="T21" fmla="*/ 14 h 47"/>
              <a:gd name="T22" fmla="*/ 11 w 51"/>
              <a:gd name="T23" fmla="*/ 12 h 47"/>
              <a:gd name="T24" fmla="*/ 14 w 51"/>
              <a:gd name="T25" fmla="*/ 7 h 47"/>
              <a:gd name="T26" fmla="*/ 21 w 51"/>
              <a:gd name="T27" fmla="*/ 11 h 47"/>
              <a:gd name="T28" fmla="*/ 27 w 51"/>
              <a:gd name="T29" fmla="*/ 10 h 47"/>
              <a:gd name="T30" fmla="*/ 31 w 51"/>
              <a:gd name="T31" fmla="*/ 15 h 47"/>
              <a:gd name="T32" fmla="*/ 33 w 51"/>
              <a:gd name="T33" fmla="*/ 21 h 47"/>
              <a:gd name="T34" fmla="*/ 17 w 51"/>
              <a:gd name="T35" fmla="*/ 17 h 47"/>
              <a:gd name="T36" fmla="*/ 24 w 51"/>
              <a:gd name="T37" fmla="*/ 24 h 47"/>
              <a:gd name="T38" fmla="*/ 47 w 51"/>
              <a:gd name="T39" fmla="*/ 13 h 47"/>
              <a:gd name="T40" fmla="*/ 48 w 51"/>
              <a:gd name="T41" fmla="*/ 18 h 47"/>
              <a:gd name="T42" fmla="*/ 41 w 51"/>
              <a:gd name="T43" fmla="*/ 17 h 47"/>
              <a:gd name="T44" fmla="*/ 34 w 51"/>
              <a:gd name="T45" fmla="*/ 18 h 47"/>
              <a:gd name="T46" fmla="*/ 35 w 51"/>
              <a:gd name="T47" fmla="*/ 13 h 47"/>
              <a:gd name="T48" fmla="*/ 35 w 51"/>
              <a:gd name="T49" fmla="*/ 7 h 47"/>
              <a:gd name="T50" fmla="*/ 34 w 51"/>
              <a:gd name="T51" fmla="*/ 2 h 47"/>
              <a:gd name="T52" fmla="*/ 41 w 51"/>
              <a:gd name="T53" fmla="*/ 3 h 47"/>
              <a:gd name="T54" fmla="*/ 44 w 51"/>
              <a:gd name="T55" fmla="*/ 0 h 47"/>
              <a:gd name="T56" fmla="*/ 46 w 51"/>
              <a:gd name="T57" fmla="*/ 6 h 47"/>
              <a:gd name="T58" fmla="*/ 51 w 51"/>
              <a:gd name="T59" fmla="*/ 12 h 47"/>
              <a:gd name="T60" fmla="*/ 46 w 51"/>
              <a:gd name="T61" fmla="*/ 42 h 47"/>
              <a:gd name="T62" fmla="*/ 44 w 51"/>
              <a:gd name="T63" fmla="*/ 47 h 47"/>
              <a:gd name="T64" fmla="*/ 40 w 51"/>
              <a:gd name="T65" fmla="*/ 44 h 47"/>
              <a:gd name="T66" fmla="*/ 34 w 51"/>
              <a:gd name="T67" fmla="*/ 45 h 47"/>
              <a:gd name="T68" fmla="*/ 31 w 51"/>
              <a:gd name="T69" fmla="*/ 39 h 47"/>
              <a:gd name="T70" fmla="*/ 35 w 51"/>
              <a:gd name="T71" fmla="*/ 33 h 47"/>
              <a:gd name="T72" fmla="*/ 37 w 51"/>
              <a:gd name="T73" fmla="*/ 28 h 47"/>
              <a:gd name="T74" fmla="*/ 42 w 51"/>
              <a:gd name="T75" fmla="*/ 31 h 47"/>
              <a:gd name="T76" fmla="*/ 48 w 51"/>
              <a:gd name="T77" fmla="*/ 30 h 47"/>
              <a:gd name="T78" fmla="*/ 47 w 51"/>
              <a:gd name="T79" fmla="*/ 35 h 47"/>
              <a:gd name="T80" fmla="*/ 41 w 51"/>
              <a:gd name="T81" fmla="*/ 7 h 47"/>
              <a:gd name="T82" fmla="*/ 44 w 51"/>
              <a:gd name="T83" fmla="*/ 10 h 47"/>
              <a:gd name="T84" fmla="*/ 37 w 51"/>
              <a:gd name="T85" fmla="*/ 38 h 47"/>
              <a:gd name="T86" fmla="*/ 41 w 51"/>
              <a:gd name="T87" fmla="*/ 3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1" h="47">
                <a:moveTo>
                  <a:pt x="34" y="26"/>
                </a:moveTo>
                <a:cubicBezTo>
                  <a:pt x="34" y="27"/>
                  <a:pt x="34" y="27"/>
                  <a:pt x="33" y="27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9"/>
                  <a:pt x="29" y="29"/>
                  <a:pt x="28" y="30"/>
                </a:cubicBezTo>
                <a:cubicBezTo>
                  <a:pt x="29" y="31"/>
                  <a:pt x="30" y="32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4"/>
                  <a:pt x="31" y="34"/>
                  <a:pt x="31" y="34"/>
                </a:cubicBezTo>
                <a:cubicBezTo>
                  <a:pt x="30" y="35"/>
                  <a:pt x="27" y="38"/>
                  <a:pt x="27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3" y="35"/>
                  <a:pt x="23" y="35"/>
                  <a:pt x="23" y="35"/>
                </a:cubicBezTo>
                <a:cubicBezTo>
                  <a:pt x="22" y="36"/>
                  <a:pt x="22" y="36"/>
                  <a:pt x="21" y="36"/>
                </a:cubicBezTo>
                <a:cubicBezTo>
                  <a:pt x="21" y="38"/>
                  <a:pt x="21" y="39"/>
                  <a:pt x="20" y="40"/>
                </a:cubicBezTo>
                <a:cubicBezTo>
                  <a:pt x="20" y="41"/>
                  <a:pt x="20" y="41"/>
                  <a:pt x="19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0"/>
                </a:cubicBezTo>
                <a:cubicBezTo>
                  <a:pt x="13" y="36"/>
                  <a:pt x="13" y="36"/>
                  <a:pt x="13" y="36"/>
                </a:cubicBezTo>
                <a:cubicBezTo>
                  <a:pt x="12" y="36"/>
                  <a:pt x="12" y="36"/>
                  <a:pt x="11" y="35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7"/>
                  <a:pt x="3" y="34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4" y="32"/>
                  <a:pt x="5" y="31"/>
                  <a:pt x="5" y="30"/>
                </a:cubicBezTo>
                <a:cubicBezTo>
                  <a:pt x="5" y="29"/>
                  <a:pt x="5" y="28"/>
                  <a:pt x="4" y="28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6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19"/>
                  <a:pt x="5" y="19"/>
                  <a:pt x="5" y="18"/>
                </a:cubicBezTo>
                <a:cubicBezTo>
                  <a:pt x="5" y="17"/>
                  <a:pt x="4" y="16"/>
                  <a:pt x="3" y="15"/>
                </a:cubicBezTo>
                <a:cubicBezTo>
                  <a:pt x="3" y="15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4" y="13"/>
                  <a:pt x="7" y="10"/>
                  <a:pt x="7" y="10"/>
                </a:cubicBezTo>
                <a:cubicBezTo>
                  <a:pt x="7" y="10"/>
                  <a:pt x="8" y="10"/>
                  <a:pt x="8" y="10"/>
                </a:cubicBezTo>
                <a:cubicBezTo>
                  <a:pt x="11" y="12"/>
                  <a:pt x="11" y="12"/>
                  <a:pt x="11" y="12"/>
                </a:cubicBezTo>
                <a:cubicBezTo>
                  <a:pt x="12" y="12"/>
                  <a:pt x="12" y="12"/>
                  <a:pt x="13" y="11"/>
                </a:cubicBezTo>
                <a:cubicBezTo>
                  <a:pt x="13" y="10"/>
                  <a:pt x="13" y="9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11"/>
                  <a:pt x="21" y="11"/>
                  <a:pt x="21" y="11"/>
                </a:cubicBezTo>
                <a:cubicBezTo>
                  <a:pt x="22" y="12"/>
                  <a:pt x="22" y="12"/>
                  <a:pt x="23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7" y="10"/>
                </a:cubicBezTo>
                <a:cubicBezTo>
                  <a:pt x="27" y="10"/>
                  <a:pt x="27" y="10"/>
                  <a:pt x="27" y="10"/>
                </a:cubicBezTo>
                <a:cubicBezTo>
                  <a:pt x="28" y="11"/>
                  <a:pt x="31" y="13"/>
                  <a:pt x="31" y="14"/>
                </a:cubicBezTo>
                <a:cubicBezTo>
                  <a:pt x="31" y="14"/>
                  <a:pt x="31" y="15"/>
                  <a:pt x="31" y="15"/>
                </a:cubicBezTo>
                <a:cubicBezTo>
                  <a:pt x="30" y="16"/>
                  <a:pt x="29" y="17"/>
                  <a:pt x="28" y="18"/>
                </a:cubicBezTo>
                <a:cubicBezTo>
                  <a:pt x="29" y="19"/>
                  <a:pt x="29" y="19"/>
                  <a:pt x="29" y="20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1"/>
                  <a:pt x="34" y="21"/>
                </a:cubicBezTo>
                <a:lnTo>
                  <a:pt x="34" y="26"/>
                </a:lnTo>
                <a:close/>
                <a:moveTo>
                  <a:pt x="17" y="17"/>
                </a:moveTo>
                <a:cubicBezTo>
                  <a:pt x="13" y="17"/>
                  <a:pt x="10" y="20"/>
                  <a:pt x="10" y="24"/>
                </a:cubicBezTo>
                <a:cubicBezTo>
                  <a:pt x="10" y="28"/>
                  <a:pt x="13" y="31"/>
                  <a:pt x="17" y="31"/>
                </a:cubicBezTo>
                <a:cubicBezTo>
                  <a:pt x="21" y="31"/>
                  <a:pt x="24" y="28"/>
                  <a:pt x="24" y="24"/>
                </a:cubicBezTo>
                <a:cubicBezTo>
                  <a:pt x="24" y="20"/>
                  <a:pt x="21" y="17"/>
                  <a:pt x="17" y="17"/>
                </a:cubicBezTo>
                <a:close/>
                <a:moveTo>
                  <a:pt x="51" y="12"/>
                </a:moveTo>
                <a:cubicBezTo>
                  <a:pt x="51" y="12"/>
                  <a:pt x="48" y="13"/>
                  <a:pt x="47" y="13"/>
                </a:cubicBezTo>
                <a:cubicBezTo>
                  <a:pt x="47" y="13"/>
                  <a:pt x="47" y="14"/>
                  <a:pt x="46" y="14"/>
                </a:cubicBezTo>
                <a:cubicBezTo>
                  <a:pt x="47" y="15"/>
                  <a:pt x="48" y="17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7" y="18"/>
                  <a:pt x="44" y="20"/>
                  <a:pt x="44" y="20"/>
                </a:cubicBezTo>
                <a:cubicBezTo>
                  <a:pt x="44" y="20"/>
                  <a:pt x="42" y="17"/>
                  <a:pt x="42" y="17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7"/>
                  <a:pt x="40" y="17"/>
                  <a:pt x="40" y="17"/>
                </a:cubicBezTo>
                <a:cubicBezTo>
                  <a:pt x="40" y="17"/>
                  <a:pt x="38" y="20"/>
                  <a:pt x="37" y="20"/>
                </a:cubicBezTo>
                <a:cubicBezTo>
                  <a:pt x="37" y="20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5" y="15"/>
                  <a:pt x="35" y="14"/>
                </a:cubicBezTo>
                <a:cubicBezTo>
                  <a:pt x="35" y="14"/>
                  <a:pt x="35" y="13"/>
                  <a:pt x="35" y="13"/>
                </a:cubicBezTo>
                <a:cubicBezTo>
                  <a:pt x="34" y="13"/>
                  <a:pt x="31" y="12"/>
                  <a:pt x="31" y="12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4" y="7"/>
                  <a:pt x="35" y="7"/>
                </a:cubicBezTo>
                <a:cubicBezTo>
                  <a:pt x="35" y="7"/>
                  <a:pt x="35" y="6"/>
                  <a:pt x="35" y="6"/>
                </a:cubicBezTo>
                <a:cubicBezTo>
                  <a:pt x="35" y="5"/>
                  <a:pt x="34" y="3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7" y="0"/>
                  <a:pt x="37" y="0"/>
                </a:cubicBezTo>
                <a:cubicBezTo>
                  <a:pt x="38" y="0"/>
                  <a:pt x="40" y="3"/>
                  <a:pt x="40" y="3"/>
                </a:cubicBezTo>
                <a:cubicBezTo>
                  <a:pt x="40" y="3"/>
                  <a:pt x="41" y="3"/>
                  <a:pt x="41" y="3"/>
                </a:cubicBezTo>
                <a:cubicBezTo>
                  <a:pt x="41" y="3"/>
                  <a:pt x="41" y="3"/>
                  <a:pt x="42" y="3"/>
                </a:cubicBezTo>
                <a:cubicBezTo>
                  <a:pt x="42" y="2"/>
                  <a:pt x="43" y="1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7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3"/>
                  <a:pt x="47" y="5"/>
                  <a:pt x="46" y="6"/>
                </a:cubicBezTo>
                <a:cubicBezTo>
                  <a:pt x="47" y="6"/>
                  <a:pt x="47" y="7"/>
                  <a:pt x="47" y="7"/>
                </a:cubicBezTo>
                <a:cubicBezTo>
                  <a:pt x="48" y="7"/>
                  <a:pt x="51" y="8"/>
                  <a:pt x="51" y="8"/>
                </a:cubicBezTo>
                <a:lnTo>
                  <a:pt x="51" y="12"/>
                </a:lnTo>
                <a:close/>
                <a:moveTo>
                  <a:pt x="51" y="39"/>
                </a:moveTo>
                <a:cubicBezTo>
                  <a:pt x="51" y="40"/>
                  <a:pt x="48" y="40"/>
                  <a:pt x="47" y="40"/>
                </a:cubicBezTo>
                <a:cubicBezTo>
                  <a:pt x="47" y="41"/>
                  <a:pt x="47" y="41"/>
                  <a:pt x="46" y="42"/>
                </a:cubicBezTo>
                <a:cubicBezTo>
                  <a:pt x="47" y="42"/>
                  <a:pt x="48" y="45"/>
                  <a:pt x="48" y="45"/>
                </a:cubicBezTo>
                <a:cubicBezTo>
                  <a:pt x="48" y="45"/>
                  <a:pt x="48" y="46"/>
                  <a:pt x="48" y="46"/>
                </a:cubicBezTo>
                <a:cubicBezTo>
                  <a:pt x="47" y="46"/>
                  <a:pt x="44" y="47"/>
                  <a:pt x="44" y="47"/>
                </a:cubicBezTo>
                <a:cubicBezTo>
                  <a:pt x="44" y="47"/>
                  <a:pt x="42" y="45"/>
                  <a:pt x="4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4"/>
                  <a:pt x="40" y="44"/>
                  <a:pt x="40" y="44"/>
                </a:cubicBezTo>
                <a:cubicBezTo>
                  <a:pt x="40" y="45"/>
                  <a:pt x="38" y="47"/>
                  <a:pt x="37" y="47"/>
                </a:cubicBezTo>
                <a:cubicBezTo>
                  <a:pt x="37" y="47"/>
                  <a:pt x="34" y="46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4" y="45"/>
                  <a:pt x="35" y="42"/>
                  <a:pt x="35" y="42"/>
                </a:cubicBezTo>
                <a:cubicBezTo>
                  <a:pt x="35" y="41"/>
                  <a:pt x="35" y="41"/>
                  <a:pt x="35" y="40"/>
                </a:cubicBezTo>
                <a:cubicBezTo>
                  <a:pt x="34" y="40"/>
                  <a:pt x="31" y="40"/>
                  <a:pt x="31" y="39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5"/>
                  <a:pt x="34" y="35"/>
                  <a:pt x="35" y="35"/>
                </a:cubicBezTo>
                <a:cubicBezTo>
                  <a:pt x="35" y="34"/>
                  <a:pt x="35" y="34"/>
                  <a:pt x="35" y="33"/>
                </a:cubicBezTo>
                <a:cubicBezTo>
                  <a:pt x="35" y="33"/>
                  <a:pt x="34" y="30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7" y="28"/>
                  <a:pt x="37" y="28"/>
                </a:cubicBezTo>
                <a:cubicBezTo>
                  <a:pt x="38" y="28"/>
                  <a:pt x="40" y="30"/>
                  <a:pt x="40" y="31"/>
                </a:cubicBezTo>
                <a:cubicBezTo>
                  <a:pt x="40" y="31"/>
                  <a:pt x="41" y="31"/>
                  <a:pt x="41" y="31"/>
                </a:cubicBezTo>
                <a:cubicBezTo>
                  <a:pt x="41" y="31"/>
                  <a:pt x="41" y="31"/>
                  <a:pt x="42" y="31"/>
                </a:cubicBezTo>
                <a:cubicBezTo>
                  <a:pt x="42" y="30"/>
                  <a:pt x="43" y="29"/>
                  <a:pt x="44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7" y="29"/>
                  <a:pt x="4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30"/>
                  <a:pt x="47" y="33"/>
                  <a:pt x="46" y="33"/>
                </a:cubicBezTo>
                <a:cubicBezTo>
                  <a:pt x="47" y="34"/>
                  <a:pt x="47" y="34"/>
                  <a:pt x="47" y="35"/>
                </a:cubicBezTo>
                <a:cubicBezTo>
                  <a:pt x="48" y="35"/>
                  <a:pt x="51" y="35"/>
                  <a:pt x="51" y="36"/>
                </a:cubicBezTo>
                <a:lnTo>
                  <a:pt x="51" y="39"/>
                </a:lnTo>
                <a:close/>
                <a:moveTo>
                  <a:pt x="41" y="7"/>
                </a:moveTo>
                <a:cubicBezTo>
                  <a:pt x="39" y="7"/>
                  <a:pt x="37" y="8"/>
                  <a:pt x="37" y="10"/>
                </a:cubicBezTo>
                <a:cubicBezTo>
                  <a:pt x="37" y="12"/>
                  <a:pt x="39" y="14"/>
                  <a:pt x="41" y="14"/>
                </a:cubicBezTo>
                <a:cubicBezTo>
                  <a:pt x="43" y="14"/>
                  <a:pt x="44" y="12"/>
                  <a:pt x="44" y="10"/>
                </a:cubicBezTo>
                <a:cubicBezTo>
                  <a:pt x="44" y="8"/>
                  <a:pt x="43" y="7"/>
                  <a:pt x="41" y="7"/>
                </a:cubicBezTo>
                <a:close/>
                <a:moveTo>
                  <a:pt x="41" y="34"/>
                </a:moveTo>
                <a:cubicBezTo>
                  <a:pt x="39" y="34"/>
                  <a:pt x="37" y="36"/>
                  <a:pt x="37" y="38"/>
                </a:cubicBezTo>
                <a:cubicBezTo>
                  <a:pt x="37" y="39"/>
                  <a:pt x="39" y="41"/>
                  <a:pt x="41" y="41"/>
                </a:cubicBezTo>
                <a:cubicBezTo>
                  <a:pt x="43" y="41"/>
                  <a:pt x="44" y="39"/>
                  <a:pt x="44" y="38"/>
                </a:cubicBezTo>
                <a:cubicBezTo>
                  <a:pt x="44" y="36"/>
                  <a:pt x="43" y="34"/>
                  <a:pt x="41" y="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800">
              <a:latin typeface="+mn-ea"/>
            </a:endParaRPr>
          </a:p>
        </p:txBody>
      </p:sp>
      <p:sp>
        <p:nvSpPr>
          <p:cNvPr id="21" name="Freeform 136"/>
          <p:cNvSpPr>
            <a:spLocks noEditPoints="1"/>
          </p:cNvSpPr>
          <p:nvPr/>
        </p:nvSpPr>
        <p:spPr bwMode="auto">
          <a:xfrm>
            <a:off x="5472563" y="2292618"/>
            <a:ext cx="441285" cy="373118"/>
          </a:xfrm>
          <a:custGeom>
            <a:avLst/>
            <a:gdLst>
              <a:gd name="T0" fmla="*/ 52 w 52"/>
              <a:gd name="T1" fmla="*/ 33 h 44"/>
              <a:gd name="T2" fmla="*/ 47 w 52"/>
              <a:gd name="T3" fmla="*/ 38 h 44"/>
              <a:gd name="T4" fmla="*/ 33 w 52"/>
              <a:gd name="T5" fmla="*/ 38 h 44"/>
              <a:gd name="T6" fmla="*/ 35 w 52"/>
              <a:gd name="T7" fmla="*/ 43 h 44"/>
              <a:gd name="T8" fmla="*/ 33 w 52"/>
              <a:gd name="T9" fmla="*/ 44 h 44"/>
              <a:gd name="T10" fmla="*/ 19 w 52"/>
              <a:gd name="T11" fmla="*/ 44 h 44"/>
              <a:gd name="T12" fmla="*/ 17 w 52"/>
              <a:gd name="T13" fmla="*/ 43 h 44"/>
              <a:gd name="T14" fmla="*/ 19 w 52"/>
              <a:gd name="T15" fmla="*/ 38 h 44"/>
              <a:gd name="T16" fmla="*/ 5 w 52"/>
              <a:gd name="T17" fmla="*/ 38 h 44"/>
              <a:gd name="T18" fmla="*/ 0 w 52"/>
              <a:gd name="T19" fmla="*/ 33 h 44"/>
              <a:gd name="T20" fmla="*/ 0 w 52"/>
              <a:gd name="T21" fmla="*/ 4 h 44"/>
              <a:gd name="T22" fmla="*/ 5 w 52"/>
              <a:gd name="T23" fmla="*/ 0 h 44"/>
              <a:gd name="T24" fmla="*/ 47 w 52"/>
              <a:gd name="T25" fmla="*/ 0 h 44"/>
              <a:gd name="T26" fmla="*/ 52 w 52"/>
              <a:gd name="T27" fmla="*/ 4 h 44"/>
              <a:gd name="T28" fmla="*/ 52 w 52"/>
              <a:gd name="T29" fmla="*/ 33 h 44"/>
              <a:gd name="T30" fmla="*/ 48 w 52"/>
              <a:gd name="T31" fmla="*/ 4 h 44"/>
              <a:gd name="T32" fmla="*/ 47 w 52"/>
              <a:gd name="T33" fmla="*/ 3 h 44"/>
              <a:gd name="T34" fmla="*/ 5 w 52"/>
              <a:gd name="T35" fmla="*/ 3 h 44"/>
              <a:gd name="T36" fmla="*/ 4 w 52"/>
              <a:gd name="T37" fmla="*/ 4 h 44"/>
              <a:gd name="T38" fmla="*/ 4 w 52"/>
              <a:gd name="T39" fmla="*/ 26 h 44"/>
              <a:gd name="T40" fmla="*/ 5 w 52"/>
              <a:gd name="T41" fmla="*/ 27 h 44"/>
              <a:gd name="T42" fmla="*/ 47 w 52"/>
              <a:gd name="T43" fmla="*/ 27 h 44"/>
              <a:gd name="T44" fmla="*/ 48 w 52"/>
              <a:gd name="T45" fmla="*/ 26 h 44"/>
              <a:gd name="T46" fmla="*/ 48 w 52"/>
              <a:gd name="T47" fmla="*/ 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44">
                <a:moveTo>
                  <a:pt x="52" y="33"/>
                </a:moveTo>
                <a:cubicBezTo>
                  <a:pt x="52" y="36"/>
                  <a:pt x="50" y="38"/>
                  <a:pt x="47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40"/>
                  <a:pt x="35" y="42"/>
                  <a:pt x="35" y="43"/>
                </a:cubicBezTo>
                <a:cubicBezTo>
                  <a:pt x="35" y="44"/>
                  <a:pt x="34" y="44"/>
                  <a:pt x="33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8" y="44"/>
                  <a:pt x="17" y="44"/>
                  <a:pt x="17" y="43"/>
                </a:cubicBezTo>
                <a:cubicBezTo>
                  <a:pt x="17" y="42"/>
                  <a:pt x="19" y="40"/>
                  <a:pt x="19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6"/>
                  <a:pt x="0" y="3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0"/>
                  <a:pt x="52" y="2"/>
                  <a:pt x="52" y="4"/>
                </a:cubicBezTo>
                <a:lnTo>
                  <a:pt x="52" y="33"/>
                </a:lnTo>
                <a:close/>
                <a:moveTo>
                  <a:pt x="48" y="4"/>
                </a:moveTo>
                <a:cubicBezTo>
                  <a:pt x="48" y="4"/>
                  <a:pt x="48" y="3"/>
                  <a:pt x="47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5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6"/>
                </a:cubicBezTo>
                <a:lnTo>
                  <a:pt x="48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sz="18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9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4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485243" y="3038336"/>
            <a:ext cx="1133669" cy="113366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25265" y="3038336"/>
            <a:ext cx="1133669" cy="113366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9184" y="3038336"/>
            <a:ext cx="1133669" cy="113366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867" y="3038336"/>
            <a:ext cx="1133669" cy="113366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9246" y="3038336"/>
            <a:ext cx="1133669" cy="113366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11328" y="3038336"/>
            <a:ext cx="1133669" cy="113366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220617" y="1819470"/>
            <a:ext cx="0" cy="2366531"/>
          </a:xfrm>
          <a:prstGeom prst="line">
            <a:avLst/>
          </a:prstGeom>
          <a:ln>
            <a:solidFill>
              <a:srgbClr val="F0BB3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945814" y="1819470"/>
            <a:ext cx="0" cy="2366531"/>
          </a:xfrm>
          <a:prstGeom prst="line">
            <a:avLst/>
          </a:prstGeom>
          <a:ln>
            <a:solidFill>
              <a:srgbClr val="F0BB3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3"/>
          <p:cNvSpPr txBox="1"/>
          <p:nvPr/>
        </p:nvSpPr>
        <p:spPr>
          <a:xfrm>
            <a:off x="485243" y="1779662"/>
            <a:ext cx="2424164" cy="346249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485243" y="2118693"/>
            <a:ext cx="2424164" cy="569387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4" name="文本框 15"/>
          <p:cNvSpPr txBox="1"/>
          <p:nvPr/>
        </p:nvSpPr>
        <p:spPr>
          <a:xfrm>
            <a:off x="3521650" y="1779662"/>
            <a:ext cx="2424164" cy="346249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6"/>
          <p:cNvSpPr txBox="1"/>
          <p:nvPr/>
        </p:nvSpPr>
        <p:spPr>
          <a:xfrm>
            <a:off x="3521650" y="2118693"/>
            <a:ext cx="2424164" cy="569387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6" name="文本框 17"/>
          <p:cNvSpPr txBox="1"/>
          <p:nvPr/>
        </p:nvSpPr>
        <p:spPr>
          <a:xfrm>
            <a:off x="6399246" y="1779662"/>
            <a:ext cx="2424164" cy="346249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 algn="ctr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8"/>
          <p:cNvSpPr txBox="1"/>
          <p:nvPr/>
        </p:nvSpPr>
        <p:spPr>
          <a:xfrm>
            <a:off x="6399246" y="2118693"/>
            <a:ext cx="2424164" cy="569387"/>
          </a:xfrm>
          <a:prstGeom prst="rect">
            <a:avLst/>
          </a:prstGeom>
          <a:noFill/>
        </p:spPr>
        <p:txBody>
          <a:bodyPr wrap="square" lIns="0" tIns="34290" rIns="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450"/>
                            </p:stCondLst>
                            <p:childTnLst>
                              <p:par>
                                <p:cTn id="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9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9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9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4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200"/>
                            </p:stCondLst>
                            <p:childTnLst>
                              <p:par>
                                <p:cTn id="5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7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7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grpSp>
        <p:nvGrpSpPr>
          <p:cNvPr id="4" name="Group 113"/>
          <p:cNvGrpSpPr/>
          <p:nvPr/>
        </p:nvGrpSpPr>
        <p:grpSpPr>
          <a:xfrm>
            <a:off x="1" y="1419613"/>
            <a:ext cx="1597483" cy="518462"/>
            <a:chOff x="0" y="1419612"/>
            <a:chExt cx="1597483" cy="518462"/>
          </a:xfrm>
          <a:solidFill>
            <a:srgbClr val="F0BB3B"/>
          </a:solidFill>
        </p:grpSpPr>
        <p:sp>
          <p:nvSpPr>
            <p:cNvPr id="5" name="Rectangle 38"/>
            <p:cNvSpPr/>
            <p:nvPr/>
          </p:nvSpPr>
          <p:spPr>
            <a:xfrm>
              <a:off x="0" y="1419612"/>
              <a:ext cx="1597483" cy="518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ext Placeholder 3"/>
            <p:cNvSpPr txBox="1">
              <a:spLocks/>
            </p:cNvSpPr>
            <p:nvPr/>
          </p:nvSpPr>
          <p:spPr>
            <a:xfrm>
              <a:off x="589208" y="1540343"/>
              <a:ext cx="732990" cy="276999"/>
            </a:xfrm>
            <a:prstGeom prst="rect">
              <a:avLst/>
            </a:prstGeom>
            <a:grp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grpSp>
        <p:nvGrpSpPr>
          <p:cNvPr id="7" name="Group 114"/>
          <p:cNvGrpSpPr/>
          <p:nvPr/>
        </p:nvGrpSpPr>
        <p:grpSpPr>
          <a:xfrm>
            <a:off x="1" y="2245313"/>
            <a:ext cx="1597483" cy="518462"/>
            <a:chOff x="0" y="2226109"/>
            <a:chExt cx="1597483" cy="518462"/>
          </a:xfrm>
          <a:solidFill>
            <a:srgbClr val="F0BB3B"/>
          </a:solidFill>
        </p:grpSpPr>
        <p:sp>
          <p:nvSpPr>
            <p:cNvPr id="8" name="Rectangle 40"/>
            <p:cNvSpPr/>
            <p:nvPr/>
          </p:nvSpPr>
          <p:spPr>
            <a:xfrm>
              <a:off x="0" y="2226109"/>
              <a:ext cx="1597483" cy="518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 Placeholder 3"/>
            <p:cNvSpPr txBox="1">
              <a:spLocks/>
            </p:cNvSpPr>
            <p:nvPr/>
          </p:nvSpPr>
          <p:spPr>
            <a:xfrm>
              <a:off x="575072" y="2346840"/>
              <a:ext cx="747126" cy="276999"/>
            </a:xfrm>
            <a:prstGeom prst="rect">
              <a:avLst/>
            </a:prstGeom>
            <a:grp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grpSp>
        <p:nvGrpSpPr>
          <p:cNvPr id="10" name="Group 115"/>
          <p:cNvGrpSpPr/>
          <p:nvPr/>
        </p:nvGrpSpPr>
        <p:grpSpPr>
          <a:xfrm>
            <a:off x="1" y="3071014"/>
            <a:ext cx="1597483" cy="518462"/>
            <a:chOff x="0" y="3090216"/>
            <a:chExt cx="1597483" cy="518462"/>
          </a:xfrm>
          <a:solidFill>
            <a:srgbClr val="F0BB3B"/>
          </a:solidFill>
        </p:grpSpPr>
        <p:sp>
          <p:nvSpPr>
            <p:cNvPr id="11" name="Rectangle 43"/>
            <p:cNvSpPr/>
            <p:nvPr/>
          </p:nvSpPr>
          <p:spPr>
            <a:xfrm>
              <a:off x="0" y="3090216"/>
              <a:ext cx="1597483" cy="518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 Placeholder 3"/>
            <p:cNvSpPr txBox="1">
              <a:spLocks/>
            </p:cNvSpPr>
            <p:nvPr/>
          </p:nvSpPr>
          <p:spPr>
            <a:xfrm>
              <a:off x="575072" y="3210947"/>
              <a:ext cx="747126" cy="276999"/>
            </a:xfrm>
            <a:prstGeom prst="rect">
              <a:avLst/>
            </a:prstGeom>
            <a:grp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13" name="Group 116"/>
          <p:cNvGrpSpPr/>
          <p:nvPr/>
        </p:nvGrpSpPr>
        <p:grpSpPr>
          <a:xfrm>
            <a:off x="1" y="3896715"/>
            <a:ext cx="1597483" cy="518462"/>
            <a:chOff x="0" y="3896714"/>
            <a:chExt cx="1597483" cy="518462"/>
          </a:xfrm>
          <a:solidFill>
            <a:srgbClr val="F0BB3B"/>
          </a:solidFill>
        </p:grpSpPr>
        <p:sp>
          <p:nvSpPr>
            <p:cNvPr id="14" name="Rectangle 46"/>
            <p:cNvSpPr/>
            <p:nvPr/>
          </p:nvSpPr>
          <p:spPr>
            <a:xfrm>
              <a:off x="0" y="3896714"/>
              <a:ext cx="1597483" cy="5184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Text Placeholder 3"/>
            <p:cNvSpPr txBox="1">
              <a:spLocks/>
            </p:cNvSpPr>
            <p:nvPr/>
          </p:nvSpPr>
          <p:spPr>
            <a:xfrm>
              <a:off x="575072" y="4017445"/>
              <a:ext cx="747125" cy="276999"/>
            </a:xfrm>
            <a:prstGeom prst="rect">
              <a:avLst/>
            </a:prstGeom>
            <a:grpFill/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914378">
                <a:spcBef>
                  <a:spcPct val="20000"/>
                </a:spcBef>
                <a:defRPr/>
              </a:pPr>
              <a:r>
                <a:rPr lang="en-US" sz="1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16" name="Freeform 37"/>
          <p:cNvSpPr/>
          <p:nvPr/>
        </p:nvSpPr>
        <p:spPr>
          <a:xfrm rot="16200000">
            <a:off x="1142522" y="1484075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17" name="Freeform 41"/>
          <p:cNvSpPr/>
          <p:nvPr/>
        </p:nvSpPr>
        <p:spPr>
          <a:xfrm rot="16200000">
            <a:off x="1142522" y="2309774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18" name="Freeform 44"/>
          <p:cNvSpPr/>
          <p:nvPr/>
        </p:nvSpPr>
        <p:spPr>
          <a:xfrm rot="16200000">
            <a:off x="1142522" y="3135475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19" name="Freeform 47"/>
          <p:cNvSpPr/>
          <p:nvPr/>
        </p:nvSpPr>
        <p:spPr>
          <a:xfrm rot="16200000">
            <a:off x="1142522" y="3961177"/>
            <a:ext cx="633677" cy="274323"/>
          </a:xfrm>
          <a:custGeom>
            <a:avLst/>
            <a:gdLst>
              <a:gd name="connsiteX0" fmla="*/ 0 w 633676"/>
              <a:gd name="connsiteY0" fmla="*/ 274320 h 274320"/>
              <a:gd name="connsiteX1" fmla="*/ 68580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633676"/>
              <a:gd name="connsiteY0" fmla="*/ 274320 h 274320"/>
              <a:gd name="connsiteX1" fmla="*/ 115214 w 633676"/>
              <a:gd name="connsiteY1" fmla="*/ 0 h 274320"/>
              <a:gd name="connsiteX2" fmla="*/ 633676 w 633676"/>
              <a:gd name="connsiteY2" fmla="*/ 0 h 274320"/>
              <a:gd name="connsiteX3" fmla="*/ 565096 w 633676"/>
              <a:gd name="connsiteY3" fmla="*/ 274320 h 274320"/>
              <a:gd name="connsiteX4" fmla="*/ 0 w 633676"/>
              <a:gd name="connsiteY4" fmla="*/ 274320 h 274320"/>
              <a:gd name="connsiteX0" fmla="*/ 0 w 576069"/>
              <a:gd name="connsiteY0" fmla="*/ 274320 h 274320"/>
              <a:gd name="connsiteX1" fmla="*/ 57607 w 576069"/>
              <a:gd name="connsiteY1" fmla="*/ 0 h 274320"/>
              <a:gd name="connsiteX2" fmla="*/ 576069 w 576069"/>
              <a:gd name="connsiteY2" fmla="*/ 0 h 274320"/>
              <a:gd name="connsiteX3" fmla="*/ 507489 w 576069"/>
              <a:gd name="connsiteY3" fmla="*/ 274320 h 274320"/>
              <a:gd name="connsiteX4" fmla="*/ 0 w 576069"/>
              <a:gd name="connsiteY4" fmla="*/ 274320 h 274320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576069"/>
              <a:gd name="connsiteY0" fmla="*/ 274323 h 274323"/>
              <a:gd name="connsiteX1" fmla="*/ 57607 w 576069"/>
              <a:gd name="connsiteY1" fmla="*/ 0 h 274323"/>
              <a:gd name="connsiteX2" fmla="*/ 576069 w 576069"/>
              <a:gd name="connsiteY2" fmla="*/ 0 h 274323"/>
              <a:gd name="connsiteX3" fmla="*/ 507489 w 576069"/>
              <a:gd name="connsiteY3" fmla="*/ 274320 h 274323"/>
              <a:gd name="connsiteX4" fmla="*/ 0 w 576069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65097 w 633677"/>
              <a:gd name="connsiteY3" fmla="*/ 274320 h 274323"/>
              <a:gd name="connsiteX4" fmla="*/ 0 w 633677"/>
              <a:gd name="connsiteY4" fmla="*/ 274323 h 274323"/>
              <a:gd name="connsiteX0" fmla="*/ 0 w 633677"/>
              <a:gd name="connsiteY0" fmla="*/ 274323 h 274323"/>
              <a:gd name="connsiteX1" fmla="*/ 115215 w 633677"/>
              <a:gd name="connsiteY1" fmla="*/ 0 h 274323"/>
              <a:gd name="connsiteX2" fmla="*/ 633677 w 633677"/>
              <a:gd name="connsiteY2" fmla="*/ 0 h 274323"/>
              <a:gd name="connsiteX3" fmla="*/ 518463 w 633677"/>
              <a:gd name="connsiteY3" fmla="*/ 274323 h 274323"/>
              <a:gd name="connsiteX4" fmla="*/ 0 w 633677"/>
              <a:gd name="connsiteY4" fmla="*/ 274323 h 27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3677" h="274323">
                <a:moveTo>
                  <a:pt x="0" y="274323"/>
                </a:moveTo>
                <a:lnTo>
                  <a:pt x="115215" y="0"/>
                </a:lnTo>
                <a:lnTo>
                  <a:pt x="633677" y="0"/>
                </a:lnTo>
                <a:lnTo>
                  <a:pt x="518463" y="274323"/>
                </a:lnTo>
                <a:lnTo>
                  <a:pt x="0" y="274323"/>
                </a:lnTo>
                <a:close/>
              </a:path>
            </a:pathLst>
          </a:custGeom>
          <a:solidFill>
            <a:srgbClr val="2A84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20" name="Pentagon 39"/>
          <p:cNvSpPr/>
          <p:nvPr/>
        </p:nvSpPr>
        <p:spPr>
          <a:xfrm>
            <a:off x="1322199" y="1304396"/>
            <a:ext cx="3249802" cy="518462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21" name="Pentagon 42"/>
          <p:cNvSpPr/>
          <p:nvPr/>
        </p:nvSpPr>
        <p:spPr>
          <a:xfrm>
            <a:off x="1322199" y="2130096"/>
            <a:ext cx="2731339" cy="518462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22" name="Pentagon 45"/>
          <p:cNvSpPr/>
          <p:nvPr/>
        </p:nvSpPr>
        <p:spPr>
          <a:xfrm>
            <a:off x="1322200" y="2955796"/>
            <a:ext cx="2210298" cy="518462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23" name="Pentagon 48"/>
          <p:cNvSpPr/>
          <p:nvPr/>
        </p:nvSpPr>
        <p:spPr>
          <a:xfrm>
            <a:off x="1322200" y="3781496"/>
            <a:ext cx="1676761" cy="518462"/>
          </a:xfrm>
          <a:prstGeom prst="homePlat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 dirty="0"/>
          </a:p>
        </p:txBody>
      </p:sp>
      <p:sp>
        <p:nvSpPr>
          <p:cNvPr id="24" name="TextBox 59"/>
          <p:cNvSpPr txBox="1">
            <a:spLocks noChangeArrowheads="1"/>
          </p:cNvSpPr>
          <p:nvPr/>
        </p:nvSpPr>
        <p:spPr bwMode="auto">
          <a:xfrm flipH="1">
            <a:off x="2436069" y="1398689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385095" y="1419622"/>
            <a:ext cx="3036822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59"/>
          <p:cNvSpPr txBox="1">
            <a:spLocks noChangeArrowheads="1"/>
          </p:cNvSpPr>
          <p:nvPr/>
        </p:nvSpPr>
        <p:spPr bwMode="auto">
          <a:xfrm flipH="1">
            <a:off x="1926783" y="2208678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 flipH="1">
            <a:off x="1393229" y="3029110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fontAlgn="ct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 flipH="1">
            <a:off x="956288" y="3867316"/>
            <a:ext cx="1796494" cy="32315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165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ko-KR" sz="165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191121" y="2085882"/>
            <a:ext cx="594273" cy="594274"/>
            <a:chOff x="5556077" y="2781175"/>
            <a:chExt cx="792364" cy="792365"/>
          </a:xfrm>
        </p:grpSpPr>
        <p:sp>
          <p:nvSpPr>
            <p:cNvPr id="30" name="Oval 50"/>
            <p:cNvSpPr/>
            <p:nvPr/>
          </p:nvSpPr>
          <p:spPr>
            <a:xfrm>
              <a:off x="5556077" y="2781175"/>
              <a:ext cx="792364" cy="7923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5805695" y="2930428"/>
              <a:ext cx="293129" cy="493858"/>
              <a:chOff x="6982613" y="4660429"/>
              <a:chExt cx="292099" cy="492124"/>
            </a:xfrm>
            <a:solidFill>
              <a:schemeClr val="bg1">
                <a:lumMod val="95000"/>
              </a:schemeClr>
            </a:solidFill>
          </p:grpSpPr>
          <p:sp>
            <p:nvSpPr>
              <p:cNvPr id="32" name="Freeform 15"/>
              <p:cNvSpPr>
                <a:spLocks noEditPoints="1"/>
              </p:cNvSpPr>
              <p:nvPr/>
            </p:nvSpPr>
            <p:spPr bwMode="auto">
              <a:xfrm>
                <a:off x="6982613" y="4660429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6"/>
              <p:cNvSpPr>
                <a:spLocks noEditPoints="1"/>
              </p:cNvSpPr>
              <p:nvPr/>
            </p:nvSpPr>
            <p:spPr bwMode="auto">
              <a:xfrm>
                <a:off x="7006425" y="4706468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17"/>
              <p:cNvSpPr>
                <a:spLocks/>
              </p:cNvSpPr>
              <p:nvPr/>
            </p:nvSpPr>
            <p:spPr bwMode="auto">
              <a:xfrm>
                <a:off x="7046112" y="4827118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3124895" y="3756099"/>
            <a:ext cx="594273" cy="594274"/>
            <a:chOff x="4070275" y="5008132"/>
            <a:chExt cx="792364" cy="792365"/>
          </a:xfrm>
        </p:grpSpPr>
        <p:sp>
          <p:nvSpPr>
            <p:cNvPr id="36" name="Oval 57"/>
            <p:cNvSpPr/>
            <p:nvPr/>
          </p:nvSpPr>
          <p:spPr>
            <a:xfrm>
              <a:off x="4070275" y="5008132"/>
              <a:ext cx="792364" cy="7923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4313127" y="5192460"/>
              <a:ext cx="303041" cy="42834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706548" y="1268028"/>
            <a:ext cx="594273" cy="594274"/>
            <a:chOff x="6275397" y="1688395"/>
            <a:chExt cx="792364" cy="792365"/>
          </a:xfrm>
        </p:grpSpPr>
        <p:sp>
          <p:nvSpPr>
            <p:cNvPr id="39" name="Oval 49"/>
            <p:cNvSpPr/>
            <p:nvPr/>
          </p:nvSpPr>
          <p:spPr>
            <a:xfrm>
              <a:off x="6275397" y="1688395"/>
              <a:ext cx="792364" cy="7923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414717" y="1849486"/>
              <a:ext cx="513724" cy="470183"/>
              <a:chOff x="2158354" y="2417495"/>
              <a:chExt cx="550987" cy="504288"/>
            </a:xfrm>
          </p:grpSpPr>
          <p:sp>
            <p:nvSpPr>
              <p:cNvPr id="41" name="Freeform 26"/>
              <p:cNvSpPr>
                <a:spLocks noEditPoints="1"/>
              </p:cNvSpPr>
              <p:nvPr/>
            </p:nvSpPr>
            <p:spPr bwMode="auto">
              <a:xfrm>
                <a:off x="2158354" y="2417495"/>
                <a:ext cx="357759" cy="359114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7"/>
              <p:cNvSpPr>
                <a:spLocks noEditPoints="1"/>
              </p:cNvSpPr>
              <p:nvPr/>
            </p:nvSpPr>
            <p:spPr bwMode="auto">
              <a:xfrm>
                <a:off x="2454892" y="2665819"/>
                <a:ext cx="254449" cy="255964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da-DK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664985" y="2937288"/>
            <a:ext cx="594273" cy="594274"/>
            <a:chOff x="4899179" y="3916384"/>
            <a:chExt cx="792364" cy="792365"/>
          </a:xfrm>
        </p:grpSpPr>
        <p:sp>
          <p:nvSpPr>
            <p:cNvPr id="44" name="Oval 56"/>
            <p:cNvSpPr/>
            <p:nvPr/>
          </p:nvSpPr>
          <p:spPr>
            <a:xfrm>
              <a:off x="4899179" y="3916384"/>
              <a:ext cx="792364" cy="79236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45" name="Freeform 41"/>
            <p:cNvSpPr>
              <a:spLocks noChangeAspect="1" noEditPoints="1"/>
            </p:cNvSpPr>
            <p:nvPr/>
          </p:nvSpPr>
          <p:spPr bwMode="auto">
            <a:xfrm>
              <a:off x="5072106" y="4133218"/>
              <a:ext cx="446510" cy="358697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4863755" y="2264067"/>
            <a:ext cx="3036822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342414" y="3114291"/>
            <a:ext cx="3036822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3821073" y="3958735"/>
            <a:ext cx="3036822" cy="31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7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29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30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3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34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54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55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58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59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7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79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80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83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84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9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02" presetID="2" presetClass="entr" presetSubtype="2" fill="hold" nodeType="after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104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105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3428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286">
                                          <p:cBhvr additive="base">
                                            <p:cTn id="108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286">
                                          <p:cBhvr additive="base">
                                            <p:cTn id="109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/>
          <p:bldP spid="46" grpId="0"/>
          <p:bldP spid="47" grpId="0"/>
          <p:bldP spid="4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4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4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3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9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9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0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3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/>
          <p:bldP spid="25" grpId="0"/>
          <p:bldP spid="26" grpId="0"/>
          <p:bldP spid="27" grpId="0"/>
          <p:bldP spid="28" grpId="0"/>
          <p:bldP spid="46" grpId="0"/>
          <p:bldP spid="47" grpId="0"/>
          <p:bldP spid="48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椭圆 3"/>
          <p:cNvSpPr/>
          <p:nvPr/>
        </p:nvSpPr>
        <p:spPr>
          <a:xfrm>
            <a:off x="3972670" y="3561867"/>
            <a:ext cx="1105941" cy="110479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Century Gothic" panose="020B0502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 rot="247877">
            <a:off x="3854054" y="1691879"/>
            <a:ext cx="66675" cy="6667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 rot="10800000">
            <a:off x="3487343" y="3839425"/>
            <a:ext cx="278606" cy="2786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4012406" y="2258617"/>
            <a:ext cx="144066" cy="14406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3687367" y="1819276"/>
            <a:ext cx="364331" cy="36433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4005263" y="1628775"/>
            <a:ext cx="228600" cy="228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0800000">
            <a:off x="4732735" y="619125"/>
            <a:ext cx="300038" cy="30003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0800000">
            <a:off x="5086350" y="2656285"/>
            <a:ext cx="303610" cy="303609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4972646" y="4475988"/>
            <a:ext cx="407194" cy="40719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193382" y="1644254"/>
            <a:ext cx="1026319" cy="1026319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79031" y="2503885"/>
            <a:ext cx="1148954" cy="114776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Century Gothic" panose="020B0502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4826794" y="3271838"/>
            <a:ext cx="175022" cy="17502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 rot="10800000">
            <a:off x="5141119" y="1266825"/>
            <a:ext cx="182166" cy="1821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 rot="10800000">
            <a:off x="4880372" y="1035844"/>
            <a:ext cx="141684" cy="141685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" name="椭圆 17"/>
          <p:cNvSpPr/>
          <p:nvPr/>
        </p:nvSpPr>
        <p:spPr>
          <a:xfrm rot="10800000">
            <a:off x="4904185" y="1291829"/>
            <a:ext cx="114300" cy="1143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00000">
            <a:off x="5300663" y="3178969"/>
            <a:ext cx="114300" cy="1143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20" name="组合 32"/>
          <p:cNvGrpSpPr>
            <a:grpSpLocks/>
          </p:cNvGrpSpPr>
          <p:nvPr/>
        </p:nvGrpSpPr>
        <p:grpSpPr bwMode="auto">
          <a:xfrm>
            <a:off x="663179" y="876300"/>
            <a:ext cx="3328987" cy="817474"/>
            <a:chOff x="884511" y="1746207"/>
            <a:chExt cx="4438434" cy="1089961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884511" y="2206580"/>
              <a:ext cx="4438434" cy="0"/>
            </a:xfrm>
            <a:prstGeom prst="line">
              <a:avLst/>
            </a:prstGeom>
            <a:ln>
              <a:solidFill>
                <a:srgbClr val="5B97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34"/>
            <p:cNvSpPr txBox="1"/>
            <p:nvPr/>
          </p:nvSpPr>
          <p:spPr>
            <a:xfrm>
              <a:off x="2114763" y="1746207"/>
              <a:ext cx="2906573" cy="4308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36"/>
            <p:cNvSpPr txBox="1"/>
            <p:nvPr/>
          </p:nvSpPr>
          <p:spPr>
            <a:xfrm>
              <a:off x="884511" y="2268493"/>
              <a:ext cx="4311440" cy="567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58"/>
          <p:cNvGrpSpPr>
            <a:grpSpLocks/>
          </p:cNvGrpSpPr>
          <p:nvPr/>
        </p:nvGrpSpPr>
        <p:grpSpPr bwMode="auto">
          <a:xfrm>
            <a:off x="346472" y="2726532"/>
            <a:ext cx="3330177" cy="817474"/>
            <a:chOff x="883920" y="1745520"/>
            <a:chExt cx="4440021" cy="1089961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83920" y="2207481"/>
              <a:ext cx="4440021" cy="0"/>
            </a:xfrm>
            <a:prstGeom prst="line">
              <a:avLst/>
            </a:prstGeom>
            <a:ln>
              <a:solidFill>
                <a:srgbClr val="5B97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60"/>
            <p:cNvSpPr txBox="1"/>
            <p:nvPr/>
          </p:nvSpPr>
          <p:spPr>
            <a:xfrm>
              <a:off x="2114172" y="1745520"/>
              <a:ext cx="2908158" cy="4308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7" name="文本框 61"/>
            <p:cNvSpPr txBox="1"/>
            <p:nvPr/>
          </p:nvSpPr>
          <p:spPr>
            <a:xfrm>
              <a:off x="883920" y="2267806"/>
              <a:ext cx="4313027" cy="567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70"/>
          <p:cNvGrpSpPr>
            <a:grpSpLocks/>
          </p:cNvGrpSpPr>
          <p:nvPr/>
        </p:nvGrpSpPr>
        <p:grpSpPr bwMode="auto">
          <a:xfrm>
            <a:off x="5188744" y="1794273"/>
            <a:ext cx="3330178" cy="817474"/>
            <a:chOff x="6443651" y="2504939"/>
            <a:chExt cx="4440022" cy="1089961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443651" y="2965312"/>
              <a:ext cx="4440022" cy="0"/>
            </a:xfrm>
            <a:prstGeom prst="line">
              <a:avLst/>
            </a:prstGeom>
            <a:ln>
              <a:solidFill>
                <a:srgbClr val="5B97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64"/>
            <p:cNvSpPr txBox="1"/>
            <p:nvPr/>
          </p:nvSpPr>
          <p:spPr>
            <a:xfrm>
              <a:off x="6443651" y="2504939"/>
              <a:ext cx="2908158" cy="4308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" name="文本框 65"/>
            <p:cNvSpPr txBox="1"/>
            <p:nvPr/>
          </p:nvSpPr>
          <p:spPr>
            <a:xfrm>
              <a:off x="6443651" y="3027225"/>
              <a:ext cx="4313028" cy="567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71"/>
          <p:cNvGrpSpPr>
            <a:grpSpLocks/>
          </p:cNvGrpSpPr>
          <p:nvPr/>
        </p:nvGrpSpPr>
        <p:grpSpPr bwMode="auto">
          <a:xfrm>
            <a:off x="5120878" y="3632598"/>
            <a:ext cx="3328987" cy="817473"/>
            <a:chOff x="6444558" y="4972473"/>
            <a:chExt cx="4438434" cy="1089959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6444558" y="5432845"/>
              <a:ext cx="4438434" cy="0"/>
            </a:xfrm>
            <a:prstGeom prst="line">
              <a:avLst/>
            </a:prstGeom>
            <a:ln>
              <a:solidFill>
                <a:srgbClr val="5B972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68"/>
            <p:cNvSpPr txBox="1"/>
            <p:nvPr/>
          </p:nvSpPr>
          <p:spPr>
            <a:xfrm>
              <a:off x="6444559" y="4972473"/>
              <a:ext cx="2906571" cy="4308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15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5" name="文本框 69"/>
            <p:cNvSpPr txBox="1"/>
            <p:nvPr/>
          </p:nvSpPr>
          <p:spPr>
            <a:xfrm>
              <a:off x="6444558" y="5494757"/>
              <a:ext cx="4311440" cy="567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9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6"/>
          <a:srcRect l="43447" t="18711" r="10242" b="14206"/>
          <a:stretch>
            <a:fillRect/>
          </a:stretch>
        </p:blipFill>
        <p:spPr>
          <a:xfrm>
            <a:off x="4001067" y="855985"/>
            <a:ext cx="764908" cy="764908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  <a:blipFill dpi="0" rotWithShape="1">
            <a:blip r:embed="rId7"/>
            <a:srcRect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85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35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85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35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泪滴形 3"/>
          <p:cNvSpPr/>
          <p:nvPr/>
        </p:nvSpPr>
        <p:spPr>
          <a:xfrm>
            <a:off x="2775271" y="2837337"/>
            <a:ext cx="1758665" cy="1758665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/>
            <a:endParaRPr lang="zh-CN" altLang="en-US" sz="18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5" name="泪滴形 4"/>
          <p:cNvSpPr/>
          <p:nvPr/>
        </p:nvSpPr>
        <p:spPr>
          <a:xfrm rot="16200000">
            <a:off x="4662011" y="2837336"/>
            <a:ext cx="1758665" cy="1758665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/>
            <a:endParaRPr lang="zh-CN" altLang="en-US" sz="18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6" name="泪滴形 5"/>
          <p:cNvSpPr/>
          <p:nvPr/>
        </p:nvSpPr>
        <p:spPr>
          <a:xfrm rot="5400000">
            <a:off x="2771801" y="987575"/>
            <a:ext cx="1758665" cy="1758665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/>
            <a:endParaRPr lang="zh-CN" altLang="en-US" sz="1800" kern="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" name="泪滴形 6"/>
          <p:cNvSpPr/>
          <p:nvPr/>
        </p:nvSpPr>
        <p:spPr>
          <a:xfrm rot="10800000">
            <a:off x="4662010" y="987575"/>
            <a:ext cx="1758665" cy="1758665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914378"/>
            <a:endParaRPr lang="zh-CN" altLang="en-US" sz="18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3223586" y="1543742"/>
            <a:ext cx="85509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8"/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15"/>
          <p:cNvSpPr txBox="1"/>
          <p:nvPr/>
        </p:nvSpPr>
        <p:spPr>
          <a:xfrm>
            <a:off x="5113795" y="1543742"/>
            <a:ext cx="85509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8"/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16"/>
          <p:cNvSpPr txBox="1"/>
          <p:nvPr/>
        </p:nvSpPr>
        <p:spPr>
          <a:xfrm>
            <a:off x="3227056" y="3393504"/>
            <a:ext cx="85509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8"/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5113796" y="3393503"/>
            <a:ext cx="85509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914378"/>
            <a:r>
              <a:rPr lang="en-US" altLang="zh-CN" sz="3600" kern="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36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45"/>
          <p:cNvSpPr>
            <a:spLocks noChangeArrowheads="1"/>
          </p:cNvSpPr>
          <p:nvPr/>
        </p:nvSpPr>
        <p:spPr bwMode="auto">
          <a:xfrm>
            <a:off x="732566" y="1431351"/>
            <a:ext cx="1664722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500" b="1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600055" y="1731427"/>
            <a:ext cx="1944216" cy="48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4" name="矩形 45"/>
          <p:cNvSpPr>
            <a:spLocks noChangeArrowheads="1"/>
          </p:cNvSpPr>
          <p:nvPr/>
        </p:nvSpPr>
        <p:spPr bwMode="auto">
          <a:xfrm>
            <a:off x="732566" y="3474304"/>
            <a:ext cx="1664722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500" b="1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600055" y="3774380"/>
            <a:ext cx="1944216" cy="48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6" name="矩形 45"/>
          <p:cNvSpPr>
            <a:spLocks noChangeArrowheads="1"/>
          </p:cNvSpPr>
          <p:nvPr/>
        </p:nvSpPr>
        <p:spPr bwMode="auto">
          <a:xfrm>
            <a:off x="6864751" y="1431351"/>
            <a:ext cx="1664722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500" b="1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6732240" y="1731427"/>
            <a:ext cx="1944216" cy="48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8" name="矩形 45"/>
          <p:cNvSpPr>
            <a:spLocks noChangeArrowheads="1"/>
          </p:cNvSpPr>
          <p:nvPr/>
        </p:nvSpPr>
        <p:spPr bwMode="auto">
          <a:xfrm>
            <a:off x="6864751" y="3324266"/>
            <a:ext cx="1664722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/>
            <a:r>
              <a:rPr lang="zh-CN" altLang="en-US" sz="1500" b="1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500" b="1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6732240" y="3624342"/>
            <a:ext cx="1944216" cy="48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5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4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9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95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95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7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7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700"/>
                            </p:stCondLst>
                            <p:childTnLst>
                              <p:par>
                                <p:cTn id="9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4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 bldLvl="0" autoUpdateAnimBg="0"/>
      <p:bldP spid="13" grpId="0"/>
      <p:bldP spid="14" grpId="0" bldLvl="0" autoUpdateAnimBg="0"/>
      <p:bldP spid="15" grpId="0"/>
      <p:bldP spid="16" grpId="0" bldLvl="0" autoUpdateAnimBg="0"/>
      <p:bldP spid="17" grpId="0"/>
      <p:bldP spid="18" grpId="0" bldLvl="0" autoUpdateAnimBg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424668" y="2500269"/>
            <a:ext cx="345960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5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章节过渡页</a:t>
            </a:r>
            <a:r>
              <a:rPr lang="zh-CN" altLang="en-US" sz="35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35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1763688" y="3091142"/>
            <a:ext cx="281142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medical network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1722990"/>
            <a:ext cx="2811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4500" b="1" dirty="0" smtClean="0">
                <a:latin typeface="微软雅黑" pitchFamily="34" charset="-122"/>
                <a:ea typeface="微软雅黑" pitchFamily="34" charset="-122"/>
              </a:rPr>
              <a:t>03</a:t>
            </a:r>
            <a:endParaRPr lang="en-US" altLang="zh-CN" sz="45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267744" y="1347614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2771800" y="3441904"/>
            <a:ext cx="1582282" cy="1332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00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 dir="vert"/>
      </p:transition>
    </mc:Choice>
    <mc:Fallback>
      <p:transition spd="slow" advClick="0" advTm="0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961410" y="1963239"/>
            <a:ext cx="2274135" cy="228269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1" rIns="68562" bIns="34281"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12"/>
          <p:cNvSpPr/>
          <p:nvPr/>
        </p:nvSpPr>
        <p:spPr bwMode="auto">
          <a:xfrm>
            <a:off x="962860" y="1374182"/>
            <a:ext cx="2286030" cy="471355"/>
          </a:xfrm>
          <a:prstGeom prst="rect">
            <a:avLst/>
          </a:prstGeom>
          <a:solidFill>
            <a:srgbClr val="92D050"/>
          </a:solidFill>
        </p:spPr>
        <p:txBody>
          <a:bodyPr vert="horz" wrap="square" lIns="51415" tIns="51415" rIns="51415" bIns="51415" rtlCol="0" anchor="ctr" anchorCtr="0">
            <a:no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90000"/>
            </a:pPr>
            <a:r>
              <a:rPr lang="zh-CN" altLang="en-US" sz="1500" b="1" spc="-40" dirty="0">
                <a:gradFill>
                  <a:gsLst>
                    <a:gs pos="0">
                      <a:srgbClr val="FFFFFF"/>
                    </a:gs>
                    <a:gs pos="86000">
                      <a:srgbClr val="FFFFFF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点击添加文字标题</a:t>
            </a:r>
            <a:endParaRPr lang="en-US" sz="1500" b="1" spc="-40" dirty="0">
              <a:gradFill>
                <a:gsLst>
                  <a:gs pos="0">
                    <a:srgbClr val="FFFFFF"/>
                  </a:gs>
                  <a:gs pos="86000">
                    <a:srgbClr val="FFFFFF"/>
                  </a:gs>
                </a:gsLst>
                <a:lin ang="5400000"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14"/>
          <p:cNvSpPr/>
          <p:nvPr/>
        </p:nvSpPr>
        <p:spPr bwMode="auto">
          <a:xfrm>
            <a:off x="868220" y="1250533"/>
            <a:ext cx="2475309" cy="3102173"/>
          </a:xfrm>
          <a:prstGeom prst="rect">
            <a:avLst/>
          </a:prstGeom>
          <a:noFill/>
          <a:ln w="38100">
            <a:solidFill>
              <a:srgbClr val="F0BB3B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51412" tIns="25707" rIns="51412" bIns="25707" numCol="1" rtlCol="0" anchor="ctr" anchorCtr="0" compatLnSpc="1">
            <a:prstTxWarp prst="textNoShape">
              <a:avLst/>
            </a:prstTxWarp>
          </a:bodyPr>
          <a:lstStyle/>
          <a:p>
            <a:pPr algn="ctr" defTabSz="513984"/>
            <a:endParaRPr lang="en-US" dirty="0">
              <a:solidFill>
                <a:srgbClr val="FFFFFF">
                  <a:alpha val="98824"/>
                </a:srgbClr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0"/>
          <p:cNvSpPr/>
          <p:nvPr/>
        </p:nvSpPr>
        <p:spPr bwMode="auto">
          <a:xfrm>
            <a:off x="3499162" y="1254857"/>
            <a:ext cx="1417135" cy="729000"/>
          </a:xfrm>
          <a:prstGeom prst="rect">
            <a:avLst/>
          </a:prstGeom>
          <a:solidFill>
            <a:srgbClr val="E9CD27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8" name="Rectangle 60"/>
          <p:cNvSpPr/>
          <p:nvPr/>
        </p:nvSpPr>
        <p:spPr bwMode="auto">
          <a:xfrm>
            <a:off x="3499162" y="2045324"/>
            <a:ext cx="1417135" cy="729000"/>
          </a:xfrm>
          <a:prstGeom prst="rect">
            <a:avLst/>
          </a:prstGeom>
          <a:solidFill>
            <a:srgbClr val="E9CD27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9" name="Rectangle 60"/>
          <p:cNvSpPr/>
          <p:nvPr/>
        </p:nvSpPr>
        <p:spPr bwMode="auto">
          <a:xfrm>
            <a:off x="3499162" y="2835790"/>
            <a:ext cx="1417135" cy="729000"/>
          </a:xfrm>
          <a:prstGeom prst="rect">
            <a:avLst/>
          </a:prstGeom>
          <a:solidFill>
            <a:srgbClr val="E9CD27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0" name="Rectangle 60"/>
          <p:cNvSpPr/>
          <p:nvPr/>
        </p:nvSpPr>
        <p:spPr bwMode="auto">
          <a:xfrm>
            <a:off x="3499162" y="3626257"/>
            <a:ext cx="1417135" cy="729000"/>
          </a:xfrm>
          <a:prstGeom prst="rect">
            <a:avLst/>
          </a:prstGeom>
          <a:solidFill>
            <a:srgbClr val="E9CD27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1" name="Rectangle 60"/>
          <p:cNvSpPr/>
          <p:nvPr/>
        </p:nvSpPr>
        <p:spPr bwMode="auto">
          <a:xfrm>
            <a:off x="5057927" y="1237773"/>
            <a:ext cx="3495474" cy="729000"/>
          </a:xfrm>
          <a:prstGeom prst="rect">
            <a:avLst/>
          </a:prstGeom>
          <a:solidFill>
            <a:srgbClr val="92D050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sz="1000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2" name="Rectangle 60"/>
          <p:cNvSpPr/>
          <p:nvPr/>
        </p:nvSpPr>
        <p:spPr bwMode="auto">
          <a:xfrm>
            <a:off x="5071929" y="2033084"/>
            <a:ext cx="3495474" cy="729000"/>
          </a:xfrm>
          <a:prstGeom prst="rect">
            <a:avLst/>
          </a:prstGeom>
          <a:solidFill>
            <a:srgbClr val="92D050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3" name="Rectangle 60"/>
          <p:cNvSpPr/>
          <p:nvPr/>
        </p:nvSpPr>
        <p:spPr bwMode="auto">
          <a:xfrm>
            <a:off x="5071929" y="2828394"/>
            <a:ext cx="3495474" cy="729000"/>
          </a:xfrm>
          <a:prstGeom prst="rect">
            <a:avLst/>
          </a:prstGeom>
          <a:solidFill>
            <a:srgbClr val="92D050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4" name="Rectangle 60"/>
          <p:cNvSpPr/>
          <p:nvPr/>
        </p:nvSpPr>
        <p:spPr bwMode="auto">
          <a:xfrm>
            <a:off x="5071929" y="3623705"/>
            <a:ext cx="3495474" cy="729000"/>
          </a:xfrm>
          <a:prstGeom prst="rect">
            <a:avLst/>
          </a:prstGeom>
          <a:solidFill>
            <a:srgbClr val="92D050"/>
          </a:solidFill>
          <a:ln w="9525">
            <a:noFill/>
            <a:headEnd type="none" w="med" len="med"/>
            <a:tailEnd type="none" w="med" len="med"/>
          </a:ln>
          <a:effectLst/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prstMaterial="flat">
            <a:contourClr>
              <a:schemeClr val="accent2">
                <a:satMod val="300000"/>
              </a:schemeClr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388" tIns="365551" rIns="91388" bIns="102843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defTabSz="913336" fontAlgn="base">
              <a:lnSpc>
                <a:spcPct val="90000"/>
              </a:lnSpc>
              <a:spcBef>
                <a:spcPts val="630"/>
              </a:spcBef>
              <a:spcAft>
                <a:spcPct val="0"/>
              </a:spcAft>
              <a:buClr>
                <a:srgbClr val="FFFF99"/>
              </a:buClr>
              <a:buSzPct val="120000"/>
            </a:pPr>
            <a:endParaRPr lang="en-US" dirty="0">
              <a:ln>
                <a:solidFill>
                  <a:srgbClr val="FFFFFF">
                    <a:alpha val="0"/>
                  </a:srgbClr>
                </a:solidFill>
              </a:ln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148064" y="1419622"/>
            <a:ext cx="3347331" cy="331512"/>
          </a:xfrm>
          <a:prstGeom prst="rect">
            <a:avLst/>
          </a:prstGeom>
        </p:spPr>
        <p:txBody>
          <a:bodyPr wrap="square" lIns="68562" tIns="26993" rIns="68562" bIns="26993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64765" y="1488220"/>
            <a:ext cx="531498" cy="438581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①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64765" y="2320679"/>
            <a:ext cx="531498" cy="438581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②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364765" y="3118813"/>
            <a:ext cx="531498" cy="438581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③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64765" y="3914125"/>
            <a:ext cx="531498" cy="438581"/>
          </a:xfrm>
          <a:prstGeom prst="rect">
            <a:avLst/>
          </a:prstGeom>
        </p:spPr>
        <p:txBody>
          <a:bodyPr wrap="none" lIns="68562" tIns="34281" rIns="68562" bIns="34281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④</a:t>
            </a:r>
            <a:endParaRPr lang="zh-CN" altLang="en-US" sz="24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8064" y="2198830"/>
            <a:ext cx="3347331" cy="331512"/>
          </a:xfrm>
          <a:prstGeom prst="rect">
            <a:avLst/>
          </a:prstGeom>
        </p:spPr>
        <p:txBody>
          <a:bodyPr wrap="square" lIns="68562" tIns="26993" rIns="68562" bIns="26993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48064" y="2978037"/>
            <a:ext cx="3347331" cy="331512"/>
          </a:xfrm>
          <a:prstGeom prst="rect">
            <a:avLst/>
          </a:prstGeom>
        </p:spPr>
        <p:txBody>
          <a:bodyPr wrap="square" lIns="68562" tIns="26993" rIns="68562" bIns="26993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148064" y="3757244"/>
            <a:ext cx="3347331" cy="331512"/>
          </a:xfrm>
          <a:prstGeom prst="rect">
            <a:avLst/>
          </a:prstGeom>
        </p:spPr>
        <p:txBody>
          <a:bodyPr wrap="square" lIns="68562" tIns="26993" rIns="68562" bIns="26993">
            <a:spAutoFit/>
          </a:bodyPr>
          <a:lstStyle/>
          <a:p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bg1"/>
              </a:solidFill>
              <a:ea typeface="微软雅黑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399" y="2905698"/>
            <a:ext cx="620838" cy="621000"/>
          </a:xfrm>
          <a:prstGeom prst="rect">
            <a:avLst/>
          </a:prstGeom>
        </p:spPr>
      </p:pic>
      <p:pic>
        <p:nvPicPr>
          <p:cNvPr id="24" name="Picture 7" descr="\\MAGNUM\Projects\Microsoft\Cloud Power FY12\Design\ICONS_PNG\Within_Your_Reach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</a:blip>
          <a:stretch>
            <a:fillRect/>
          </a:stretch>
        </p:blipFill>
        <p:spPr bwMode="auto">
          <a:xfrm>
            <a:off x="3577341" y="1229750"/>
            <a:ext cx="682957" cy="745046"/>
          </a:xfrm>
          <a:prstGeom prst="rect">
            <a:avLst/>
          </a:prstGeom>
          <a:noFill/>
        </p:spPr>
      </p:pic>
      <p:sp>
        <p:nvSpPr>
          <p:cNvPr id="25" name="Freeform 22"/>
          <p:cNvSpPr>
            <a:spLocks noEditPoints="1"/>
          </p:cNvSpPr>
          <p:nvPr/>
        </p:nvSpPr>
        <p:spPr bwMode="black">
          <a:xfrm>
            <a:off x="3648889" y="2135678"/>
            <a:ext cx="539859" cy="540000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1712" tIns="30857" rIns="61712" bIns="30857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420" y="3591414"/>
            <a:ext cx="782796" cy="79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5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50"/>
                            </p:stCondLst>
                            <p:childTnLst>
                              <p:par>
                                <p:cTn id="4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45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950"/>
                            </p:stCondLst>
                            <p:childTnLst>
                              <p:par>
                                <p:cTn id="6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5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5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950"/>
                            </p:stCondLst>
                            <p:childTnLst>
                              <p:par>
                                <p:cTn id="8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5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95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450"/>
                            </p:stCondLst>
                            <p:childTnLst>
                              <p:par>
                                <p:cTn id="10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950"/>
                            </p:stCondLst>
                            <p:childTnLst>
                              <p:par>
                                <p:cTn id="1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26"/>
          <p:cNvSpPr>
            <a:spLocks/>
          </p:cNvSpPr>
          <p:nvPr/>
        </p:nvSpPr>
        <p:spPr bwMode="auto">
          <a:xfrm>
            <a:off x="3347864" y="1566825"/>
            <a:ext cx="1226027" cy="1229348"/>
          </a:xfrm>
          <a:custGeom>
            <a:avLst/>
            <a:gdLst>
              <a:gd name="T0" fmla="*/ 0 w 3147"/>
              <a:gd name="T1" fmla="*/ 1787 h 3147"/>
              <a:gd name="T2" fmla="*/ 1787 w 3147"/>
              <a:gd name="T3" fmla="*/ 0 h 3147"/>
              <a:gd name="T4" fmla="*/ 3147 w 3147"/>
              <a:gd name="T5" fmla="*/ 0 h 3147"/>
              <a:gd name="T6" fmla="*/ 0 w 3147"/>
              <a:gd name="T7" fmla="*/ 3147 h 3147"/>
              <a:gd name="T8" fmla="*/ 0 w 3147"/>
              <a:gd name="T9" fmla="*/ 1787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0" y="1787"/>
                </a:moveTo>
                <a:lnTo>
                  <a:pt x="1787" y="0"/>
                </a:lnTo>
                <a:lnTo>
                  <a:pt x="3147" y="0"/>
                </a:lnTo>
                <a:lnTo>
                  <a:pt x="0" y="3147"/>
                </a:lnTo>
                <a:lnTo>
                  <a:pt x="0" y="1787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7"/>
          <p:cNvSpPr>
            <a:spLocks/>
          </p:cNvSpPr>
          <p:nvPr/>
        </p:nvSpPr>
        <p:spPr bwMode="auto">
          <a:xfrm>
            <a:off x="4613759" y="1566825"/>
            <a:ext cx="1226027" cy="1229348"/>
          </a:xfrm>
          <a:custGeom>
            <a:avLst/>
            <a:gdLst>
              <a:gd name="T0" fmla="*/ 3147 w 3147"/>
              <a:gd name="T1" fmla="*/ 1787 h 3147"/>
              <a:gd name="T2" fmla="*/ 1360 w 3147"/>
              <a:gd name="T3" fmla="*/ 0 h 3147"/>
              <a:gd name="T4" fmla="*/ 0 w 3147"/>
              <a:gd name="T5" fmla="*/ 0 h 3147"/>
              <a:gd name="T6" fmla="*/ 3147 w 3147"/>
              <a:gd name="T7" fmla="*/ 3147 h 3147"/>
              <a:gd name="T8" fmla="*/ 3147 w 3147"/>
              <a:gd name="T9" fmla="*/ 1787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3147" y="1787"/>
                </a:moveTo>
                <a:lnTo>
                  <a:pt x="1360" y="0"/>
                </a:lnTo>
                <a:lnTo>
                  <a:pt x="0" y="0"/>
                </a:lnTo>
                <a:lnTo>
                  <a:pt x="3147" y="3147"/>
                </a:lnTo>
                <a:lnTo>
                  <a:pt x="3147" y="1787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8"/>
          <p:cNvSpPr>
            <a:spLocks/>
          </p:cNvSpPr>
          <p:nvPr/>
        </p:nvSpPr>
        <p:spPr bwMode="auto">
          <a:xfrm>
            <a:off x="3347864" y="2836044"/>
            <a:ext cx="1226027" cy="1226027"/>
          </a:xfrm>
          <a:custGeom>
            <a:avLst/>
            <a:gdLst>
              <a:gd name="T0" fmla="*/ 0 w 3147"/>
              <a:gd name="T1" fmla="*/ 1360 h 3147"/>
              <a:gd name="T2" fmla="*/ 1787 w 3147"/>
              <a:gd name="T3" fmla="*/ 3147 h 3147"/>
              <a:gd name="T4" fmla="*/ 3147 w 3147"/>
              <a:gd name="T5" fmla="*/ 3147 h 3147"/>
              <a:gd name="T6" fmla="*/ 0 w 3147"/>
              <a:gd name="T7" fmla="*/ 0 h 3147"/>
              <a:gd name="T8" fmla="*/ 0 w 3147"/>
              <a:gd name="T9" fmla="*/ 1360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0" y="1360"/>
                </a:moveTo>
                <a:lnTo>
                  <a:pt x="1787" y="3147"/>
                </a:lnTo>
                <a:lnTo>
                  <a:pt x="3147" y="3147"/>
                </a:lnTo>
                <a:lnTo>
                  <a:pt x="0" y="0"/>
                </a:lnTo>
                <a:lnTo>
                  <a:pt x="0" y="136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4613759" y="2836044"/>
            <a:ext cx="1226027" cy="1226027"/>
          </a:xfrm>
          <a:custGeom>
            <a:avLst/>
            <a:gdLst>
              <a:gd name="T0" fmla="*/ 3147 w 3147"/>
              <a:gd name="T1" fmla="*/ 1360 h 3147"/>
              <a:gd name="T2" fmla="*/ 1360 w 3147"/>
              <a:gd name="T3" fmla="*/ 3147 h 3147"/>
              <a:gd name="T4" fmla="*/ 0 w 3147"/>
              <a:gd name="T5" fmla="*/ 3147 h 3147"/>
              <a:gd name="T6" fmla="*/ 3147 w 3147"/>
              <a:gd name="T7" fmla="*/ 0 h 3147"/>
              <a:gd name="T8" fmla="*/ 3147 w 3147"/>
              <a:gd name="T9" fmla="*/ 1360 h 3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7" h="3147">
                <a:moveTo>
                  <a:pt x="3147" y="1360"/>
                </a:moveTo>
                <a:lnTo>
                  <a:pt x="1360" y="3147"/>
                </a:lnTo>
                <a:lnTo>
                  <a:pt x="0" y="3147"/>
                </a:lnTo>
                <a:lnTo>
                  <a:pt x="3147" y="0"/>
                </a:lnTo>
                <a:lnTo>
                  <a:pt x="3147" y="136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55382"/>
            <a:ext cx="2699978" cy="41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03912" y="137298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261"/>
          <p:cNvSpPr>
            <a:spLocks noChangeArrowheads="1"/>
          </p:cNvSpPr>
          <p:nvPr/>
        </p:nvSpPr>
        <p:spPr bwMode="auto">
          <a:xfrm>
            <a:off x="4021881" y="3104945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891283"/>
            <a:ext cx="2699978" cy="41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03912" y="36088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55576" y="1655382"/>
            <a:ext cx="2699978" cy="41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34530" y="1372989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755576" y="3891283"/>
            <a:ext cx="2699978" cy="411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234530" y="36088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36567" y="1814939"/>
            <a:ext cx="386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wiss911 UCm BT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Swiss911 UCm BT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48064" y="1814939"/>
            <a:ext cx="386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wiss911 UCm BT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Swiss911 UCm BT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36567" y="3378057"/>
            <a:ext cx="386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wiss911 UCm BT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Swiss911 UCm BT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8064" y="3378057"/>
            <a:ext cx="386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wiss911 UCm BT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Swiss911 UCm BT" pitchFamily="34" charset="0"/>
            </a:endParaRPr>
          </a:p>
        </p:txBody>
      </p:sp>
      <p:sp>
        <p:nvSpPr>
          <p:cNvPr id="21" name="Freeform 24"/>
          <p:cNvSpPr>
            <a:spLocks noEditPoints="1"/>
          </p:cNvSpPr>
          <p:nvPr/>
        </p:nvSpPr>
        <p:spPr bwMode="auto">
          <a:xfrm flipH="1">
            <a:off x="4232348" y="2171701"/>
            <a:ext cx="883283" cy="940702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rgbClr val="F0BB3B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950"/>
                            </p:stCondLst>
                            <p:childTnLst>
                              <p:par>
                                <p:cTn id="10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45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95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45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95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3668483" y="2139702"/>
            <a:ext cx="16002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 algn="ctr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1" name="Oval 7"/>
          <p:cNvSpPr/>
          <p:nvPr/>
        </p:nvSpPr>
        <p:spPr>
          <a:xfrm>
            <a:off x="4053728" y="1059582"/>
            <a:ext cx="829711" cy="829711"/>
          </a:xfrm>
          <a:prstGeom prst="ellipse">
            <a:avLst/>
          </a:prstGeom>
          <a:noFill/>
          <a:ln w="12700">
            <a:solidFill>
              <a:srgbClr val="F0B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5421083" y="2158576"/>
            <a:ext cx="16002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 algn="ctr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3" name="Oval 10"/>
          <p:cNvSpPr/>
          <p:nvPr/>
        </p:nvSpPr>
        <p:spPr>
          <a:xfrm>
            <a:off x="5806328" y="1078456"/>
            <a:ext cx="829711" cy="829711"/>
          </a:xfrm>
          <a:prstGeom prst="ellipse">
            <a:avLst/>
          </a:prstGeom>
          <a:noFill/>
          <a:ln w="12700">
            <a:solidFill>
              <a:srgbClr val="F0B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7173683" y="2158576"/>
            <a:ext cx="16002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 algn="ctr" defTabSz="914378">
              <a:defRPr/>
            </a:pPr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5" name="Oval 13"/>
          <p:cNvSpPr/>
          <p:nvPr/>
        </p:nvSpPr>
        <p:spPr>
          <a:xfrm>
            <a:off x="7558928" y="1078456"/>
            <a:ext cx="829711" cy="829711"/>
          </a:xfrm>
          <a:prstGeom prst="ellipse">
            <a:avLst/>
          </a:prstGeom>
          <a:noFill/>
          <a:ln w="12700">
            <a:solidFill>
              <a:srgbClr val="F0BB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18"/>
          <p:cNvSpPr/>
          <p:nvPr/>
        </p:nvSpPr>
        <p:spPr>
          <a:xfrm>
            <a:off x="6259283" y="3562350"/>
            <a:ext cx="2561189" cy="100180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6478070" y="3562351"/>
            <a:ext cx="203370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 algn="ctr" defTabSz="914378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900" spc="225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8" name="Rectangle 20"/>
          <p:cNvSpPr/>
          <p:nvPr/>
        </p:nvSpPr>
        <p:spPr>
          <a:xfrm>
            <a:off x="3592283" y="3562350"/>
            <a:ext cx="2561189" cy="100180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811070" y="3562351"/>
            <a:ext cx="2033707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 algn="ctr" defTabSz="914378">
              <a:defRPr/>
            </a:pPr>
            <a:r>
              <a:rPr lang="zh-CN" altLang="en-US" sz="1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altLang="zh-CN" sz="1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900" spc="225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30" name="Group 22"/>
          <p:cNvGrpSpPr/>
          <p:nvPr/>
        </p:nvGrpSpPr>
        <p:grpSpPr>
          <a:xfrm>
            <a:off x="7770583" y="1269265"/>
            <a:ext cx="406400" cy="349250"/>
            <a:chOff x="4627563" y="793750"/>
            <a:chExt cx="406400" cy="349250"/>
          </a:xfrm>
          <a:solidFill>
            <a:srgbClr val="92D050"/>
          </a:solidFill>
        </p:grpSpPr>
        <p:sp>
          <p:nvSpPr>
            <p:cNvPr id="31" name="Freeform 94"/>
            <p:cNvSpPr>
              <a:spLocks/>
            </p:cNvSpPr>
            <p:nvPr/>
          </p:nvSpPr>
          <p:spPr bwMode="auto">
            <a:xfrm>
              <a:off x="4741863" y="793750"/>
              <a:ext cx="292100" cy="320675"/>
            </a:xfrm>
            <a:custGeom>
              <a:avLst/>
              <a:gdLst>
                <a:gd name="T0" fmla="*/ 109 w 111"/>
                <a:gd name="T1" fmla="*/ 42 h 122"/>
                <a:gd name="T2" fmla="*/ 22 w 111"/>
                <a:gd name="T3" fmla="*/ 0 h 122"/>
                <a:gd name="T4" fmla="*/ 19 w 111"/>
                <a:gd name="T5" fmla="*/ 1 h 122"/>
                <a:gd name="T6" fmla="*/ 0 w 111"/>
                <a:gd name="T7" fmla="*/ 41 h 122"/>
                <a:gd name="T8" fmla="*/ 11 w 111"/>
                <a:gd name="T9" fmla="*/ 41 h 122"/>
                <a:gd name="T10" fmla="*/ 25 w 111"/>
                <a:gd name="T11" fmla="*/ 12 h 122"/>
                <a:gd name="T12" fmla="*/ 100 w 111"/>
                <a:gd name="T13" fmla="*/ 48 h 122"/>
                <a:gd name="T14" fmla="*/ 77 w 111"/>
                <a:gd name="T15" fmla="*/ 97 h 122"/>
                <a:gd name="T16" fmla="*/ 63 w 111"/>
                <a:gd name="T17" fmla="*/ 91 h 122"/>
                <a:gd name="T18" fmla="*/ 63 w 111"/>
                <a:gd name="T19" fmla="*/ 117 h 122"/>
                <a:gd name="T20" fmla="*/ 71 w 111"/>
                <a:gd name="T21" fmla="*/ 121 h 122"/>
                <a:gd name="T22" fmla="*/ 74 w 111"/>
                <a:gd name="T23" fmla="*/ 120 h 122"/>
                <a:gd name="T24" fmla="*/ 110 w 111"/>
                <a:gd name="T25" fmla="*/ 45 h 122"/>
                <a:gd name="T26" fmla="*/ 109 w 111"/>
                <a:gd name="T27" fmla="*/ 4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22">
                  <a:moveTo>
                    <a:pt x="109" y="42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2" y="122"/>
                    <a:pt x="74" y="121"/>
                    <a:pt x="74" y="120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1" y="44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95"/>
            <p:cNvSpPr>
              <a:spLocks noEditPoints="1"/>
            </p:cNvSpPr>
            <p:nvPr/>
          </p:nvSpPr>
          <p:spPr bwMode="auto">
            <a:xfrm>
              <a:off x="4627563" y="914400"/>
              <a:ext cx="263525" cy="228600"/>
            </a:xfrm>
            <a:custGeom>
              <a:avLst/>
              <a:gdLst>
                <a:gd name="T0" fmla="*/ 99 w 101"/>
                <a:gd name="T1" fmla="*/ 0 h 87"/>
                <a:gd name="T2" fmla="*/ 2 w 101"/>
                <a:gd name="T3" fmla="*/ 0 h 87"/>
                <a:gd name="T4" fmla="*/ 0 w 101"/>
                <a:gd name="T5" fmla="*/ 2 h 87"/>
                <a:gd name="T6" fmla="*/ 0 w 101"/>
                <a:gd name="T7" fmla="*/ 85 h 87"/>
                <a:gd name="T8" fmla="*/ 2 w 101"/>
                <a:gd name="T9" fmla="*/ 87 h 87"/>
                <a:gd name="T10" fmla="*/ 99 w 101"/>
                <a:gd name="T11" fmla="*/ 87 h 87"/>
                <a:gd name="T12" fmla="*/ 101 w 101"/>
                <a:gd name="T13" fmla="*/ 85 h 87"/>
                <a:gd name="T14" fmla="*/ 101 w 101"/>
                <a:gd name="T15" fmla="*/ 2 h 87"/>
                <a:gd name="T16" fmla="*/ 99 w 101"/>
                <a:gd name="T17" fmla="*/ 0 h 87"/>
                <a:gd name="T18" fmla="*/ 94 w 101"/>
                <a:gd name="T19" fmla="*/ 64 h 87"/>
                <a:gd name="T20" fmla="*/ 10 w 101"/>
                <a:gd name="T21" fmla="*/ 64 h 87"/>
                <a:gd name="T22" fmla="*/ 10 w 101"/>
                <a:gd name="T23" fmla="*/ 9 h 87"/>
                <a:gd name="T24" fmla="*/ 94 w 101"/>
                <a:gd name="T25" fmla="*/ 9 h 87"/>
                <a:gd name="T26" fmla="*/ 94 w 101"/>
                <a:gd name="T27" fmla="*/ 6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87">
                  <a:moveTo>
                    <a:pt x="9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6"/>
                    <a:pt x="1" y="87"/>
                    <a:pt x="2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7"/>
                    <a:pt x="101" y="86"/>
                    <a:pt x="101" y="85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1" y="1"/>
                    <a:pt x="100" y="0"/>
                    <a:pt x="99" y="0"/>
                  </a:cubicBezTo>
                  <a:close/>
                  <a:moveTo>
                    <a:pt x="94" y="64"/>
                  </a:moveTo>
                  <a:cubicBezTo>
                    <a:pt x="10" y="64"/>
                    <a:pt x="10" y="64"/>
                    <a:pt x="10" y="6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4" y="9"/>
                    <a:pt x="94" y="9"/>
                    <a:pt x="94" y="9"/>
                  </a:cubicBezTo>
                  <a:lnTo>
                    <a:pt x="94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" name="Group 25"/>
          <p:cNvGrpSpPr/>
          <p:nvPr/>
        </p:nvGrpSpPr>
        <p:grpSpPr>
          <a:xfrm>
            <a:off x="6062351" y="1334479"/>
            <a:ext cx="317664" cy="317664"/>
            <a:chOff x="2522538" y="2613025"/>
            <a:chExt cx="288925" cy="288925"/>
          </a:xfrm>
          <a:solidFill>
            <a:srgbClr val="92D050"/>
          </a:solidFill>
        </p:grpSpPr>
        <p:sp>
          <p:nvSpPr>
            <p:cNvPr id="34" name="Freeform 104"/>
            <p:cNvSpPr>
              <a:spLocks noEditPoints="1"/>
            </p:cNvSpPr>
            <p:nvPr/>
          </p:nvSpPr>
          <p:spPr bwMode="auto">
            <a:xfrm>
              <a:off x="2679700" y="2613025"/>
              <a:ext cx="131763" cy="128588"/>
            </a:xfrm>
            <a:custGeom>
              <a:avLst/>
              <a:gdLst>
                <a:gd name="T0" fmla="*/ 0 w 83"/>
                <a:gd name="T1" fmla="*/ 0 h 81"/>
                <a:gd name="T2" fmla="*/ 0 w 83"/>
                <a:gd name="T3" fmla="*/ 81 h 81"/>
                <a:gd name="T4" fmla="*/ 83 w 83"/>
                <a:gd name="T5" fmla="*/ 81 h 81"/>
                <a:gd name="T6" fmla="*/ 83 w 83"/>
                <a:gd name="T7" fmla="*/ 0 h 81"/>
                <a:gd name="T8" fmla="*/ 0 w 83"/>
                <a:gd name="T9" fmla="*/ 0 h 81"/>
                <a:gd name="T10" fmla="*/ 75 w 83"/>
                <a:gd name="T11" fmla="*/ 50 h 81"/>
                <a:gd name="T12" fmla="*/ 52 w 83"/>
                <a:gd name="T13" fmla="*/ 50 h 81"/>
                <a:gd name="T14" fmla="*/ 52 w 83"/>
                <a:gd name="T15" fmla="*/ 73 h 81"/>
                <a:gd name="T16" fmla="*/ 32 w 83"/>
                <a:gd name="T17" fmla="*/ 73 h 81"/>
                <a:gd name="T18" fmla="*/ 32 w 83"/>
                <a:gd name="T19" fmla="*/ 50 h 81"/>
                <a:gd name="T20" fmla="*/ 9 w 83"/>
                <a:gd name="T21" fmla="*/ 50 h 81"/>
                <a:gd name="T22" fmla="*/ 9 w 83"/>
                <a:gd name="T23" fmla="*/ 30 h 81"/>
                <a:gd name="T24" fmla="*/ 32 w 83"/>
                <a:gd name="T25" fmla="*/ 30 h 81"/>
                <a:gd name="T26" fmla="*/ 32 w 83"/>
                <a:gd name="T27" fmla="*/ 7 h 81"/>
                <a:gd name="T28" fmla="*/ 52 w 83"/>
                <a:gd name="T29" fmla="*/ 7 h 81"/>
                <a:gd name="T30" fmla="*/ 52 w 83"/>
                <a:gd name="T31" fmla="*/ 30 h 81"/>
                <a:gd name="T32" fmla="*/ 75 w 83"/>
                <a:gd name="T33" fmla="*/ 30 h 81"/>
                <a:gd name="T34" fmla="*/ 75 w 83"/>
                <a:gd name="T35" fmla="*/ 5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81">
                  <a:moveTo>
                    <a:pt x="0" y="0"/>
                  </a:moveTo>
                  <a:lnTo>
                    <a:pt x="0" y="81"/>
                  </a:ln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close/>
                  <a:moveTo>
                    <a:pt x="75" y="50"/>
                  </a:moveTo>
                  <a:lnTo>
                    <a:pt x="52" y="50"/>
                  </a:lnTo>
                  <a:lnTo>
                    <a:pt x="52" y="73"/>
                  </a:lnTo>
                  <a:lnTo>
                    <a:pt x="32" y="73"/>
                  </a:lnTo>
                  <a:lnTo>
                    <a:pt x="32" y="50"/>
                  </a:lnTo>
                  <a:lnTo>
                    <a:pt x="9" y="50"/>
                  </a:lnTo>
                  <a:lnTo>
                    <a:pt x="9" y="30"/>
                  </a:lnTo>
                  <a:lnTo>
                    <a:pt x="32" y="30"/>
                  </a:lnTo>
                  <a:lnTo>
                    <a:pt x="32" y="7"/>
                  </a:lnTo>
                  <a:lnTo>
                    <a:pt x="52" y="7"/>
                  </a:lnTo>
                  <a:lnTo>
                    <a:pt x="52" y="30"/>
                  </a:lnTo>
                  <a:lnTo>
                    <a:pt x="75" y="3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5"/>
            <p:cNvSpPr>
              <a:spLocks noEditPoints="1"/>
            </p:cNvSpPr>
            <p:nvPr/>
          </p:nvSpPr>
          <p:spPr bwMode="auto">
            <a:xfrm>
              <a:off x="2522538" y="2613025"/>
              <a:ext cx="131763" cy="128588"/>
            </a:xfrm>
            <a:custGeom>
              <a:avLst/>
              <a:gdLst>
                <a:gd name="T0" fmla="*/ 0 w 83"/>
                <a:gd name="T1" fmla="*/ 81 h 81"/>
                <a:gd name="T2" fmla="*/ 83 w 83"/>
                <a:gd name="T3" fmla="*/ 81 h 81"/>
                <a:gd name="T4" fmla="*/ 83 w 83"/>
                <a:gd name="T5" fmla="*/ 0 h 81"/>
                <a:gd name="T6" fmla="*/ 0 w 83"/>
                <a:gd name="T7" fmla="*/ 0 h 81"/>
                <a:gd name="T8" fmla="*/ 0 w 83"/>
                <a:gd name="T9" fmla="*/ 81 h 81"/>
                <a:gd name="T10" fmla="*/ 19 w 83"/>
                <a:gd name="T11" fmla="*/ 30 h 81"/>
                <a:gd name="T12" fmla="*/ 70 w 83"/>
                <a:gd name="T13" fmla="*/ 30 h 81"/>
                <a:gd name="T14" fmla="*/ 70 w 83"/>
                <a:gd name="T15" fmla="*/ 50 h 81"/>
                <a:gd name="T16" fmla="*/ 19 w 83"/>
                <a:gd name="T17" fmla="*/ 50 h 81"/>
                <a:gd name="T18" fmla="*/ 19 w 83"/>
                <a:gd name="T19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" h="81">
                  <a:moveTo>
                    <a:pt x="0" y="81"/>
                  </a:moveTo>
                  <a:lnTo>
                    <a:pt x="83" y="81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1"/>
                  </a:lnTo>
                  <a:close/>
                  <a:moveTo>
                    <a:pt x="19" y="30"/>
                  </a:moveTo>
                  <a:lnTo>
                    <a:pt x="70" y="30"/>
                  </a:lnTo>
                  <a:lnTo>
                    <a:pt x="70" y="50"/>
                  </a:lnTo>
                  <a:lnTo>
                    <a:pt x="19" y="50"/>
                  </a:lnTo>
                  <a:lnTo>
                    <a:pt x="19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06"/>
            <p:cNvSpPr>
              <a:spLocks noEditPoints="1"/>
            </p:cNvSpPr>
            <p:nvPr/>
          </p:nvSpPr>
          <p:spPr bwMode="auto">
            <a:xfrm>
              <a:off x="2679700" y="2765425"/>
              <a:ext cx="131763" cy="136525"/>
            </a:xfrm>
            <a:custGeom>
              <a:avLst/>
              <a:gdLst>
                <a:gd name="T0" fmla="*/ 0 w 83"/>
                <a:gd name="T1" fmla="*/ 86 h 86"/>
                <a:gd name="T2" fmla="*/ 83 w 83"/>
                <a:gd name="T3" fmla="*/ 86 h 86"/>
                <a:gd name="T4" fmla="*/ 83 w 83"/>
                <a:gd name="T5" fmla="*/ 0 h 86"/>
                <a:gd name="T6" fmla="*/ 0 w 83"/>
                <a:gd name="T7" fmla="*/ 0 h 86"/>
                <a:gd name="T8" fmla="*/ 0 w 83"/>
                <a:gd name="T9" fmla="*/ 86 h 86"/>
                <a:gd name="T10" fmla="*/ 17 w 83"/>
                <a:gd name="T11" fmla="*/ 18 h 86"/>
                <a:gd name="T12" fmla="*/ 66 w 83"/>
                <a:gd name="T13" fmla="*/ 18 h 86"/>
                <a:gd name="T14" fmla="*/ 66 w 83"/>
                <a:gd name="T15" fmla="*/ 38 h 86"/>
                <a:gd name="T16" fmla="*/ 17 w 83"/>
                <a:gd name="T17" fmla="*/ 38 h 86"/>
                <a:gd name="T18" fmla="*/ 17 w 83"/>
                <a:gd name="T19" fmla="*/ 18 h 86"/>
                <a:gd name="T20" fmla="*/ 17 w 83"/>
                <a:gd name="T21" fmla="*/ 51 h 86"/>
                <a:gd name="T22" fmla="*/ 66 w 83"/>
                <a:gd name="T23" fmla="*/ 51 h 86"/>
                <a:gd name="T24" fmla="*/ 66 w 83"/>
                <a:gd name="T25" fmla="*/ 71 h 86"/>
                <a:gd name="T26" fmla="*/ 17 w 83"/>
                <a:gd name="T27" fmla="*/ 71 h 86"/>
                <a:gd name="T28" fmla="*/ 17 w 83"/>
                <a:gd name="T29" fmla="*/ 5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86">
                  <a:moveTo>
                    <a:pt x="0" y="86"/>
                  </a:moveTo>
                  <a:lnTo>
                    <a:pt x="83" y="86"/>
                  </a:lnTo>
                  <a:lnTo>
                    <a:pt x="83" y="0"/>
                  </a:lnTo>
                  <a:lnTo>
                    <a:pt x="0" y="0"/>
                  </a:lnTo>
                  <a:lnTo>
                    <a:pt x="0" y="86"/>
                  </a:lnTo>
                  <a:close/>
                  <a:moveTo>
                    <a:pt x="17" y="18"/>
                  </a:moveTo>
                  <a:lnTo>
                    <a:pt x="66" y="18"/>
                  </a:lnTo>
                  <a:lnTo>
                    <a:pt x="66" y="38"/>
                  </a:lnTo>
                  <a:lnTo>
                    <a:pt x="17" y="38"/>
                  </a:lnTo>
                  <a:lnTo>
                    <a:pt x="17" y="18"/>
                  </a:lnTo>
                  <a:close/>
                  <a:moveTo>
                    <a:pt x="17" y="51"/>
                  </a:moveTo>
                  <a:lnTo>
                    <a:pt x="66" y="51"/>
                  </a:lnTo>
                  <a:lnTo>
                    <a:pt x="66" y="71"/>
                  </a:lnTo>
                  <a:lnTo>
                    <a:pt x="17" y="71"/>
                  </a:lnTo>
                  <a:lnTo>
                    <a:pt x="17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07"/>
            <p:cNvSpPr>
              <a:spLocks noEditPoints="1"/>
            </p:cNvSpPr>
            <p:nvPr/>
          </p:nvSpPr>
          <p:spPr bwMode="auto">
            <a:xfrm>
              <a:off x="2522538" y="2765425"/>
              <a:ext cx="131763" cy="136525"/>
            </a:xfrm>
            <a:custGeom>
              <a:avLst/>
              <a:gdLst>
                <a:gd name="T0" fmla="*/ 0 w 50"/>
                <a:gd name="T1" fmla="*/ 52 h 52"/>
                <a:gd name="T2" fmla="*/ 50 w 50"/>
                <a:gd name="T3" fmla="*/ 52 h 52"/>
                <a:gd name="T4" fmla="*/ 50 w 50"/>
                <a:gd name="T5" fmla="*/ 0 h 52"/>
                <a:gd name="T6" fmla="*/ 0 w 50"/>
                <a:gd name="T7" fmla="*/ 0 h 52"/>
                <a:gd name="T8" fmla="*/ 0 w 50"/>
                <a:gd name="T9" fmla="*/ 52 h 52"/>
                <a:gd name="T10" fmla="*/ 7 w 50"/>
                <a:gd name="T11" fmla="*/ 15 h 52"/>
                <a:gd name="T12" fmla="*/ 14 w 50"/>
                <a:gd name="T13" fmla="*/ 8 h 52"/>
                <a:gd name="T14" fmla="*/ 25 w 50"/>
                <a:gd name="T15" fmla="*/ 19 h 52"/>
                <a:gd name="T16" fmla="*/ 36 w 50"/>
                <a:gd name="T17" fmla="*/ 8 h 52"/>
                <a:gd name="T18" fmla="*/ 43 w 50"/>
                <a:gd name="T19" fmla="*/ 15 h 52"/>
                <a:gd name="T20" fmla="*/ 32 w 50"/>
                <a:gd name="T21" fmla="*/ 26 h 52"/>
                <a:gd name="T22" fmla="*/ 43 w 50"/>
                <a:gd name="T23" fmla="*/ 37 h 52"/>
                <a:gd name="T24" fmla="*/ 36 w 50"/>
                <a:gd name="T25" fmla="*/ 44 h 52"/>
                <a:gd name="T26" fmla="*/ 25 w 50"/>
                <a:gd name="T27" fmla="*/ 33 h 52"/>
                <a:gd name="T28" fmla="*/ 14 w 50"/>
                <a:gd name="T29" fmla="*/ 44 h 52"/>
                <a:gd name="T30" fmla="*/ 7 w 50"/>
                <a:gd name="T31" fmla="*/ 37 h 52"/>
                <a:gd name="T32" fmla="*/ 18 w 50"/>
                <a:gd name="T33" fmla="*/ 26 h 52"/>
                <a:gd name="T34" fmla="*/ 7 w 50"/>
                <a:gd name="T35" fmla="*/ 1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2">
                  <a:moveTo>
                    <a:pt x="0" y="52"/>
                  </a:moveTo>
                  <a:cubicBezTo>
                    <a:pt x="50" y="52"/>
                    <a:pt x="50" y="52"/>
                    <a:pt x="50" y="5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2"/>
                  </a:lnTo>
                  <a:close/>
                  <a:moveTo>
                    <a:pt x="7" y="15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24" y="19"/>
                    <a:pt x="25" y="19"/>
                  </a:cubicBezTo>
                  <a:cubicBezTo>
                    <a:pt x="26" y="19"/>
                    <a:pt x="36" y="8"/>
                    <a:pt x="36" y="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32" y="25"/>
                    <a:pt x="32" y="26"/>
                  </a:cubicBezTo>
                  <a:cubicBezTo>
                    <a:pt x="32" y="27"/>
                    <a:pt x="43" y="37"/>
                    <a:pt x="43" y="37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4"/>
                    <a:pt x="26" y="33"/>
                    <a:pt x="25" y="33"/>
                  </a:cubicBezTo>
                  <a:cubicBezTo>
                    <a:pt x="24" y="33"/>
                    <a:pt x="14" y="44"/>
                    <a:pt x="14" y="4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18" y="27"/>
                    <a:pt x="18" y="26"/>
                  </a:cubicBezTo>
                  <a:cubicBezTo>
                    <a:pt x="18" y="25"/>
                    <a:pt x="7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30"/>
          <p:cNvGrpSpPr/>
          <p:nvPr/>
        </p:nvGrpSpPr>
        <p:grpSpPr>
          <a:xfrm>
            <a:off x="4273321" y="1307365"/>
            <a:ext cx="390525" cy="333376"/>
            <a:chOff x="3440113" y="1050925"/>
            <a:chExt cx="390525" cy="333376"/>
          </a:xfrm>
          <a:solidFill>
            <a:srgbClr val="92D050"/>
          </a:solidFill>
        </p:grpSpPr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5" name="直角三角形 44"/>
          <p:cNvSpPr/>
          <p:nvPr/>
        </p:nvSpPr>
        <p:spPr>
          <a:xfrm>
            <a:off x="460327" y="1301489"/>
            <a:ext cx="2771174" cy="3293943"/>
          </a:xfrm>
          <a:prstGeom prst="rtTriangle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直角三角形 45"/>
          <p:cNvSpPr/>
          <p:nvPr/>
        </p:nvSpPr>
        <p:spPr>
          <a:xfrm flipH="1" flipV="1">
            <a:off x="460327" y="1203597"/>
            <a:ext cx="2771174" cy="3293943"/>
          </a:xfrm>
          <a:prstGeom prst="rtTriangle">
            <a:avLst/>
          </a:pr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5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2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 animBg="1"/>
      <p:bldP spid="27" grpId="0"/>
      <p:bldP spid="28" grpId="0" animBg="1"/>
      <p:bldP spid="29" grpId="0"/>
      <p:bldP spid="45" grpId="0" animBg="1"/>
      <p:bldP spid="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20"/>
          <p:cNvSpPr>
            <a:spLocks/>
          </p:cNvSpPr>
          <p:nvPr/>
        </p:nvSpPr>
        <p:spPr bwMode="auto">
          <a:xfrm>
            <a:off x="5459083" y="848951"/>
            <a:ext cx="2430449" cy="4016418"/>
          </a:xfrm>
          <a:custGeom>
            <a:avLst/>
            <a:gdLst>
              <a:gd name="T0" fmla="*/ 205 w 698"/>
              <a:gd name="T1" fmla="*/ 0 h 1154"/>
              <a:gd name="T2" fmla="*/ 0 w 698"/>
              <a:gd name="T3" fmla="*/ 202 h 1154"/>
              <a:gd name="T4" fmla="*/ 45 w 698"/>
              <a:gd name="T5" fmla="*/ 343 h 1154"/>
              <a:gd name="T6" fmla="*/ 607 w 698"/>
              <a:gd name="T7" fmla="*/ 1154 h 1154"/>
              <a:gd name="T8" fmla="*/ 698 w 698"/>
              <a:gd name="T9" fmla="*/ 733 h 1154"/>
              <a:gd name="T10" fmla="*/ 542 w 698"/>
              <a:gd name="T11" fmla="*/ 229 h 1154"/>
              <a:gd name="T12" fmla="*/ 205 w 698"/>
              <a:gd name="T13" fmla="*/ 0 h 1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8" h="1154">
                <a:moveTo>
                  <a:pt x="205" y="0"/>
                </a:moveTo>
                <a:cubicBezTo>
                  <a:pt x="86" y="0"/>
                  <a:pt x="0" y="91"/>
                  <a:pt x="0" y="202"/>
                </a:cubicBezTo>
                <a:cubicBezTo>
                  <a:pt x="0" y="247"/>
                  <a:pt x="14" y="296"/>
                  <a:pt x="45" y="343"/>
                </a:cubicBezTo>
                <a:cubicBezTo>
                  <a:pt x="219" y="605"/>
                  <a:pt x="537" y="566"/>
                  <a:pt x="607" y="1154"/>
                </a:cubicBezTo>
                <a:cubicBezTo>
                  <a:pt x="607" y="1154"/>
                  <a:pt x="698" y="974"/>
                  <a:pt x="698" y="733"/>
                </a:cubicBezTo>
                <a:cubicBezTo>
                  <a:pt x="698" y="579"/>
                  <a:pt x="662" y="401"/>
                  <a:pt x="542" y="229"/>
                </a:cubicBezTo>
                <a:cubicBezTo>
                  <a:pt x="427" y="63"/>
                  <a:pt x="304" y="0"/>
                  <a:pt x="205" y="0"/>
                </a:cubicBezTo>
              </a:path>
            </a:pathLst>
          </a:custGeom>
          <a:solidFill>
            <a:srgbClr val="92D050"/>
          </a:solidFill>
          <a:ln>
            <a:noFill/>
          </a:ln>
          <a:effectLst>
            <a:outerShdw blurRad="127000" dist="25400" dir="16200000" sx="101000" sy="101000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22"/>
          <p:cNvSpPr>
            <a:spLocks/>
          </p:cNvSpPr>
          <p:nvPr/>
        </p:nvSpPr>
        <p:spPr bwMode="auto">
          <a:xfrm>
            <a:off x="4663634" y="1990613"/>
            <a:ext cx="2951259" cy="2874756"/>
          </a:xfrm>
          <a:custGeom>
            <a:avLst/>
            <a:gdLst>
              <a:gd name="T0" fmla="*/ 210 w 848"/>
              <a:gd name="T1" fmla="*/ 0 h 826"/>
              <a:gd name="T2" fmla="*/ 0 w 848"/>
              <a:gd name="T3" fmla="*/ 184 h 826"/>
              <a:gd name="T4" fmla="*/ 102 w 848"/>
              <a:gd name="T5" fmla="*/ 357 h 826"/>
              <a:gd name="T6" fmla="*/ 848 w 848"/>
              <a:gd name="T7" fmla="*/ 826 h 826"/>
              <a:gd name="T8" fmla="*/ 848 w 848"/>
              <a:gd name="T9" fmla="*/ 802 h 826"/>
              <a:gd name="T10" fmla="*/ 470 w 848"/>
              <a:gd name="T11" fmla="*/ 89 h 826"/>
              <a:gd name="T12" fmla="*/ 210 w 848"/>
              <a:gd name="T13" fmla="*/ 0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8" h="826">
                <a:moveTo>
                  <a:pt x="210" y="0"/>
                </a:moveTo>
                <a:cubicBezTo>
                  <a:pt x="77" y="0"/>
                  <a:pt x="0" y="89"/>
                  <a:pt x="0" y="184"/>
                </a:cubicBezTo>
                <a:cubicBezTo>
                  <a:pt x="0" y="246"/>
                  <a:pt x="32" y="311"/>
                  <a:pt x="102" y="357"/>
                </a:cubicBezTo>
                <a:cubicBezTo>
                  <a:pt x="337" y="511"/>
                  <a:pt x="584" y="367"/>
                  <a:pt x="848" y="826"/>
                </a:cubicBezTo>
                <a:cubicBezTo>
                  <a:pt x="848" y="826"/>
                  <a:pt x="848" y="818"/>
                  <a:pt x="848" y="802"/>
                </a:cubicBezTo>
                <a:cubicBezTo>
                  <a:pt x="848" y="700"/>
                  <a:pt x="824" y="312"/>
                  <a:pt x="470" y="89"/>
                </a:cubicBezTo>
                <a:cubicBezTo>
                  <a:pt x="369" y="26"/>
                  <a:pt x="282" y="0"/>
                  <a:pt x="210" y="0"/>
                </a:cubicBezTo>
              </a:path>
            </a:pathLst>
          </a:custGeom>
          <a:solidFill>
            <a:srgbClr val="92D050"/>
          </a:solidFill>
          <a:ln>
            <a:noFill/>
          </a:ln>
          <a:effectLst>
            <a:outerShdw blurRad="127000" dist="25400" dir="16200000" sx="101000" sy="101000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24"/>
          <p:cNvSpPr>
            <a:spLocks/>
          </p:cNvSpPr>
          <p:nvPr/>
        </p:nvSpPr>
        <p:spPr bwMode="auto">
          <a:xfrm>
            <a:off x="4417274" y="3233791"/>
            <a:ext cx="3213135" cy="1631579"/>
          </a:xfrm>
          <a:custGeom>
            <a:avLst/>
            <a:gdLst>
              <a:gd name="T0" fmla="*/ 266 w 923"/>
              <a:gd name="T1" fmla="*/ 0 h 469"/>
              <a:gd name="T2" fmla="*/ 0 w 923"/>
              <a:gd name="T3" fmla="*/ 188 h 469"/>
              <a:gd name="T4" fmla="*/ 156 w 923"/>
              <a:gd name="T5" fmla="*/ 353 h 469"/>
              <a:gd name="T6" fmla="*/ 226 w 923"/>
              <a:gd name="T7" fmla="*/ 359 h 469"/>
              <a:gd name="T8" fmla="*/ 383 w 923"/>
              <a:gd name="T9" fmla="*/ 340 h 469"/>
              <a:gd name="T10" fmla="*/ 544 w 923"/>
              <a:gd name="T11" fmla="*/ 320 h 469"/>
              <a:gd name="T12" fmla="*/ 923 w 923"/>
              <a:gd name="T13" fmla="*/ 469 h 469"/>
              <a:gd name="T14" fmla="*/ 358 w 923"/>
              <a:gd name="T15" fmla="*/ 7 h 469"/>
              <a:gd name="T16" fmla="*/ 266 w 923"/>
              <a:gd name="T17" fmla="*/ 0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23" h="469">
                <a:moveTo>
                  <a:pt x="266" y="0"/>
                </a:moveTo>
                <a:cubicBezTo>
                  <a:pt x="83" y="0"/>
                  <a:pt x="0" y="95"/>
                  <a:pt x="0" y="188"/>
                </a:cubicBezTo>
                <a:cubicBezTo>
                  <a:pt x="0" y="263"/>
                  <a:pt x="55" y="336"/>
                  <a:pt x="156" y="353"/>
                </a:cubicBezTo>
                <a:cubicBezTo>
                  <a:pt x="180" y="357"/>
                  <a:pt x="203" y="359"/>
                  <a:pt x="226" y="359"/>
                </a:cubicBezTo>
                <a:cubicBezTo>
                  <a:pt x="280" y="359"/>
                  <a:pt x="331" y="349"/>
                  <a:pt x="383" y="340"/>
                </a:cubicBezTo>
                <a:cubicBezTo>
                  <a:pt x="434" y="330"/>
                  <a:pt x="486" y="320"/>
                  <a:pt x="544" y="320"/>
                </a:cubicBezTo>
                <a:cubicBezTo>
                  <a:pt x="646" y="320"/>
                  <a:pt x="764" y="351"/>
                  <a:pt x="923" y="469"/>
                </a:cubicBezTo>
                <a:cubicBezTo>
                  <a:pt x="923" y="469"/>
                  <a:pt x="780" y="70"/>
                  <a:pt x="358" y="7"/>
                </a:cubicBezTo>
                <a:cubicBezTo>
                  <a:pt x="325" y="2"/>
                  <a:pt x="294" y="0"/>
                  <a:pt x="266" y="0"/>
                </a:cubicBezTo>
              </a:path>
            </a:pathLst>
          </a:custGeom>
          <a:solidFill>
            <a:srgbClr val="92D050"/>
          </a:solidFill>
          <a:ln>
            <a:noFill/>
          </a:ln>
          <a:effectLst>
            <a:outerShdw blurRad="127000" dist="25400" dir="16200000" sx="101000" sy="101000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17274" y="3596777"/>
            <a:ext cx="930074" cy="584477"/>
            <a:chOff x="4481761" y="3465807"/>
            <a:chExt cx="881573" cy="553998"/>
          </a:xfrm>
        </p:grpSpPr>
        <p:sp>
          <p:nvSpPr>
            <p:cNvPr id="8" name="椭圆 7"/>
            <p:cNvSpPr/>
            <p:nvPr/>
          </p:nvSpPr>
          <p:spPr>
            <a:xfrm>
              <a:off x="4650785" y="3471043"/>
              <a:ext cx="543526" cy="543526"/>
            </a:xfrm>
            <a:prstGeom prst="ellipse">
              <a:avLst/>
            </a:prstGeom>
            <a:gradFill>
              <a:gsLst>
                <a:gs pos="0">
                  <a:schemeClr val="tx1">
                    <a:alpha val="5000"/>
                  </a:schemeClr>
                </a:gs>
                <a:gs pos="75000">
                  <a:schemeClr val="tx1">
                    <a:alpha val="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文本框 21"/>
            <p:cNvSpPr txBox="1"/>
            <p:nvPr/>
          </p:nvSpPr>
          <p:spPr>
            <a:xfrm>
              <a:off x="4481761" y="3465807"/>
              <a:ext cx="881573" cy="5539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01</a:t>
              </a:r>
              <a:endParaRPr lang="zh-CN" altLang="en-US" sz="30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88644" y="2272683"/>
            <a:ext cx="930074" cy="584477"/>
            <a:chOff x="4687312" y="2268246"/>
            <a:chExt cx="881573" cy="553998"/>
          </a:xfrm>
        </p:grpSpPr>
        <p:sp>
          <p:nvSpPr>
            <p:cNvPr id="11" name="椭圆 10"/>
            <p:cNvSpPr/>
            <p:nvPr/>
          </p:nvSpPr>
          <p:spPr>
            <a:xfrm>
              <a:off x="4856335" y="2273482"/>
              <a:ext cx="543526" cy="543526"/>
            </a:xfrm>
            <a:prstGeom prst="ellipse">
              <a:avLst/>
            </a:prstGeom>
            <a:gradFill>
              <a:gsLst>
                <a:gs pos="0">
                  <a:schemeClr val="tx1">
                    <a:alpha val="5000"/>
                  </a:schemeClr>
                </a:gs>
                <a:gs pos="75000">
                  <a:schemeClr val="tx1">
                    <a:alpha val="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文本框 22"/>
            <p:cNvSpPr txBox="1"/>
            <p:nvPr/>
          </p:nvSpPr>
          <p:spPr>
            <a:xfrm>
              <a:off x="4687312" y="2268246"/>
              <a:ext cx="881573" cy="5539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02</a:t>
              </a:r>
              <a:endParaRPr lang="zh-CN" altLang="en-US" sz="30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86142" y="1069107"/>
            <a:ext cx="930074" cy="584477"/>
            <a:chOff x="5501321" y="1371796"/>
            <a:chExt cx="881573" cy="553998"/>
          </a:xfrm>
        </p:grpSpPr>
        <p:sp>
          <p:nvSpPr>
            <p:cNvPr id="14" name="椭圆 13"/>
            <p:cNvSpPr/>
            <p:nvPr/>
          </p:nvSpPr>
          <p:spPr>
            <a:xfrm>
              <a:off x="5670344" y="1377031"/>
              <a:ext cx="543526" cy="543526"/>
            </a:xfrm>
            <a:prstGeom prst="ellipse">
              <a:avLst/>
            </a:prstGeom>
            <a:gradFill>
              <a:gsLst>
                <a:gs pos="0">
                  <a:schemeClr val="tx1">
                    <a:alpha val="5000"/>
                  </a:schemeClr>
                </a:gs>
                <a:gs pos="75000">
                  <a:schemeClr val="tx1">
                    <a:alpha val="1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文本框 23"/>
            <p:cNvSpPr txBox="1"/>
            <p:nvPr/>
          </p:nvSpPr>
          <p:spPr>
            <a:xfrm>
              <a:off x="5501321" y="1371796"/>
              <a:ext cx="881573" cy="553998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3000" dirty="0" smtClean="0">
                  <a:solidFill>
                    <a:prstClr val="white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03</a:t>
              </a:r>
              <a:endParaRPr lang="zh-CN" altLang="en-US" sz="3000" dirty="0"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endParaRPr>
            </a:p>
          </p:txBody>
        </p:sp>
      </p:grpSp>
      <p:sp>
        <p:nvSpPr>
          <p:cNvPr id="16" name="文本框 11"/>
          <p:cNvSpPr txBox="1"/>
          <p:nvPr/>
        </p:nvSpPr>
        <p:spPr>
          <a:xfrm rot="2446238">
            <a:off x="6088412" y="1667404"/>
            <a:ext cx="1367238" cy="7765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7" name="文本框 12"/>
          <p:cNvSpPr txBox="1"/>
          <p:nvPr/>
        </p:nvSpPr>
        <p:spPr>
          <a:xfrm rot="1187866">
            <a:off x="5409281" y="2571304"/>
            <a:ext cx="1459964" cy="7765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8" name="文本框 13"/>
          <p:cNvSpPr txBox="1"/>
          <p:nvPr/>
        </p:nvSpPr>
        <p:spPr>
          <a:xfrm>
            <a:off x="5167205" y="3592906"/>
            <a:ext cx="1390013" cy="7765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9" name="TextBox 634"/>
          <p:cNvSpPr txBox="1"/>
          <p:nvPr/>
        </p:nvSpPr>
        <p:spPr>
          <a:xfrm>
            <a:off x="1014289" y="2347009"/>
            <a:ext cx="2693615" cy="10695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  <a:p>
            <a:pPr>
              <a:lnSpc>
                <a:spcPts val="13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0" name="TextBox 635"/>
          <p:cNvSpPr txBox="1"/>
          <p:nvPr/>
        </p:nvSpPr>
        <p:spPr>
          <a:xfrm>
            <a:off x="1003706" y="1838230"/>
            <a:ext cx="24235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5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9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5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4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9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4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5369660" y="1636404"/>
            <a:ext cx="2620720" cy="33931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2D05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对角圆角矩形 4"/>
          <p:cNvSpPr/>
          <p:nvPr/>
        </p:nvSpPr>
        <p:spPr>
          <a:xfrm>
            <a:off x="5369660" y="2228316"/>
            <a:ext cx="2620720" cy="33931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2D05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角圆角矩形 5"/>
          <p:cNvSpPr/>
          <p:nvPr/>
        </p:nvSpPr>
        <p:spPr>
          <a:xfrm>
            <a:off x="5369660" y="2820228"/>
            <a:ext cx="2620720" cy="33931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2D05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对角圆角矩形 6"/>
          <p:cNvSpPr/>
          <p:nvPr/>
        </p:nvSpPr>
        <p:spPr>
          <a:xfrm>
            <a:off x="5369660" y="3412140"/>
            <a:ext cx="2620720" cy="33931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2D05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角圆角矩形 7"/>
          <p:cNvSpPr/>
          <p:nvPr/>
        </p:nvSpPr>
        <p:spPr>
          <a:xfrm>
            <a:off x="5369660" y="4004052"/>
            <a:ext cx="2620720" cy="33931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92D05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193651" y="567415"/>
            <a:ext cx="919995" cy="446276"/>
          </a:xfrm>
          <a:prstGeom prst="rect">
            <a:avLst/>
          </a:prstGeom>
          <a:noFill/>
          <a:effectLst/>
        </p:spPr>
        <p:txBody>
          <a:bodyPr vert="horz" wrap="none" rtlCol="0">
            <a:spAutoFit/>
          </a:bodyPr>
          <a:lstStyle/>
          <a:p>
            <a:r>
              <a:rPr lang="zh-CN" altLang="en-US" sz="2300" b="1" spc="567" dirty="0" smtClean="0"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2300" spc="567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26746" y="644359"/>
            <a:ext cx="971356" cy="29238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300" b="1" spc="-142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CONTENTS</a:t>
            </a:r>
            <a:endParaRPr lang="zh-CN" altLang="en-US" sz="1300" b="1" spc="-142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1" name="Rectangle 22"/>
          <p:cNvSpPr>
            <a:spLocks/>
          </p:cNvSpPr>
          <p:nvPr/>
        </p:nvSpPr>
        <p:spPr bwMode="auto">
          <a:xfrm>
            <a:off x="5513676" y="1651644"/>
            <a:ext cx="2108269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点击添加第一章节标题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2" name="矩形 31"/>
          <p:cNvSpPr/>
          <p:nvPr/>
        </p:nvSpPr>
        <p:spPr>
          <a:xfrm>
            <a:off x="4793596" y="1635646"/>
            <a:ext cx="432048" cy="339312"/>
          </a:xfrm>
          <a:prstGeom prst="roundRect">
            <a:avLst>
              <a:gd name="adj" fmla="val 50000"/>
            </a:avLst>
          </a:prstGeom>
          <a:solidFill>
            <a:srgbClr val="F0BB3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22"/>
          <p:cNvSpPr>
            <a:spLocks/>
          </p:cNvSpPr>
          <p:nvPr/>
        </p:nvSpPr>
        <p:spPr bwMode="auto">
          <a:xfrm>
            <a:off x="4853968" y="1635646"/>
            <a:ext cx="3113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1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4" name="Rectangle 22"/>
          <p:cNvSpPr>
            <a:spLocks/>
          </p:cNvSpPr>
          <p:nvPr/>
        </p:nvSpPr>
        <p:spPr bwMode="auto">
          <a:xfrm>
            <a:off x="5513676" y="2243556"/>
            <a:ext cx="2108269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点击添加第二章节标题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5" name="矩形 31"/>
          <p:cNvSpPr/>
          <p:nvPr/>
        </p:nvSpPr>
        <p:spPr>
          <a:xfrm>
            <a:off x="4793596" y="2227558"/>
            <a:ext cx="432048" cy="339312"/>
          </a:xfrm>
          <a:prstGeom prst="roundRect">
            <a:avLst>
              <a:gd name="adj" fmla="val 50000"/>
            </a:avLst>
          </a:prstGeom>
          <a:solidFill>
            <a:srgbClr val="F0BB3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22"/>
          <p:cNvSpPr>
            <a:spLocks/>
          </p:cNvSpPr>
          <p:nvPr/>
        </p:nvSpPr>
        <p:spPr bwMode="auto">
          <a:xfrm>
            <a:off x="4853968" y="2227558"/>
            <a:ext cx="3113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2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7" name="Rectangle 22"/>
          <p:cNvSpPr>
            <a:spLocks/>
          </p:cNvSpPr>
          <p:nvPr/>
        </p:nvSpPr>
        <p:spPr bwMode="auto">
          <a:xfrm>
            <a:off x="5513676" y="2835468"/>
            <a:ext cx="2108269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点击添加第三章节标题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18" name="矩形 31"/>
          <p:cNvSpPr/>
          <p:nvPr/>
        </p:nvSpPr>
        <p:spPr>
          <a:xfrm>
            <a:off x="4793596" y="2819470"/>
            <a:ext cx="432048" cy="339312"/>
          </a:xfrm>
          <a:prstGeom prst="roundRect">
            <a:avLst>
              <a:gd name="adj" fmla="val 50000"/>
            </a:avLst>
          </a:prstGeom>
          <a:solidFill>
            <a:srgbClr val="F0BB3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22"/>
          <p:cNvSpPr>
            <a:spLocks/>
          </p:cNvSpPr>
          <p:nvPr/>
        </p:nvSpPr>
        <p:spPr bwMode="auto">
          <a:xfrm>
            <a:off x="4853968" y="2819470"/>
            <a:ext cx="3113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3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0" name="Rectangle 22"/>
          <p:cNvSpPr>
            <a:spLocks/>
          </p:cNvSpPr>
          <p:nvPr/>
        </p:nvSpPr>
        <p:spPr bwMode="auto">
          <a:xfrm>
            <a:off x="5513676" y="3427380"/>
            <a:ext cx="2108269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点击添加第四章节标题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1" name="矩形 31"/>
          <p:cNvSpPr/>
          <p:nvPr/>
        </p:nvSpPr>
        <p:spPr>
          <a:xfrm>
            <a:off x="4793596" y="3411382"/>
            <a:ext cx="432048" cy="339312"/>
          </a:xfrm>
          <a:prstGeom prst="roundRect">
            <a:avLst>
              <a:gd name="adj" fmla="val 50000"/>
            </a:avLst>
          </a:prstGeom>
          <a:solidFill>
            <a:srgbClr val="F0BB3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22"/>
          <p:cNvSpPr>
            <a:spLocks/>
          </p:cNvSpPr>
          <p:nvPr/>
        </p:nvSpPr>
        <p:spPr bwMode="auto">
          <a:xfrm>
            <a:off x="4853968" y="3411382"/>
            <a:ext cx="3113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3" name="Rectangle 22"/>
          <p:cNvSpPr>
            <a:spLocks/>
          </p:cNvSpPr>
          <p:nvPr/>
        </p:nvSpPr>
        <p:spPr bwMode="auto">
          <a:xfrm>
            <a:off x="5513676" y="4019292"/>
            <a:ext cx="2108269" cy="3231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点击添加第五章节标题</a:t>
            </a:r>
            <a:endParaRPr lang="zh-CN" altLang="en-US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sp>
        <p:nvSpPr>
          <p:cNvPr id="24" name="矩形 31"/>
          <p:cNvSpPr/>
          <p:nvPr/>
        </p:nvSpPr>
        <p:spPr>
          <a:xfrm>
            <a:off x="4793596" y="4003294"/>
            <a:ext cx="432048" cy="339312"/>
          </a:xfrm>
          <a:prstGeom prst="roundRect">
            <a:avLst>
              <a:gd name="adj" fmla="val 50000"/>
            </a:avLst>
          </a:prstGeom>
          <a:solidFill>
            <a:srgbClr val="F0BB3B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22"/>
          <p:cNvSpPr>
            <a:spLocks/>
          </p:cNvSpPr>
          <p:nvPr/>
        </p:nvSpPr>
        <p:spPr bwMode="auto">
          <a:xfrm>
            <a:off x="4853968" y="4003294"/>
            <a:ext cx="311304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5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6156176" y="870537"/>
            <a:ext cx="1914939" cy="47707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2" t="79281" r="61606" b="2266"/>
          <a:stretch/>
        </p:blipFill>
        <p:spPr>
          <a:xfrm flipH="1">
            <a:off x="7910876" y="4114385"/>
            <a:ext cx="974035" cy="94918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 flipH="1">
            <a:off x="251520" y="79016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68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trips dir="ld"/>
      </p:transition>
    </mc:Choice>
    <mc:Fallback>
      <p:transition spd="slow" advClick="0" advTm="0">
        <p:strips dir="ld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2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4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7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9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2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34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/>
          <p:bldP spid="10" grpId="0"/>
          <p:bldP spid="11" grpId="0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18" grpId="0" animBg="1"/>
          <p:bldP spid="19" grpId="0"/>
          <p:bldP spid="20" grpId="0"/>
          <p:bldP spid="21" grpId="0" animBg="1"/>
          <p:bldP spid="22" grpId="0"/>
          <p:bldP spid="23" grpId="0"/>
          <p:bldP spid="24" grpId="0" animBg="1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 tmFilter="0, 0; .2, .5; .8, .5; 1, 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2" dur="250" autoRev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89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9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5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500" tmFilter="0, 0; .2, .5; .8, .5; 1, 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7" dur="250" autoRev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10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14" presetID="23" presetClass="entr" presetSubtype="27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2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1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13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1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32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1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/>
          <p:bldP spid="10" grpId="0"/>
          <p:bldP spid="11" grpId="0"/>
          <p:bldP spid="12" grpId="0" animBg="1"/>
          <p:bldP spid="13" grpId="0"/>
          <p:bldP spid="14" grpId="0"/>
          <p:bldP spid="15" grpId="0" animBg="1"/>
          <p:bldP spid="16" grpId="0"/>
          <p:bldP spid="17" grpId="0"/>
          <p:bldP spid="18" grpId="0" animBg="1"/>
          <p:bldP spid="19" grpId="0"/>
          <p:bldP spid="20" grpId="0"/>
          <p:bldP spid="21" grpId="0" animBg="1"/>
          <p:bldP spid="22" grpId="0"/>
          <p:bldP spid="23" grpId="0"/>
          <p:bldP spid="24" grpId="0" animBg="1"/>
          <p:bldP spid="2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grpSp>
        <p:nvGrpSpPr>
          <p:cNvPr id="48" name="Group 28"/>
          <p:cNvGrpSpPr>
            <a:grpSpLocks/>
          </p:cNvGrpSpPr>
          <p:nvPr/>
        </p:nvGrpSpPr>
        <p:grpSpPr bwMode="auto">
          <a:xfrm>
            <a:off x="3491880" y="1728152"/>
            <a:ext cx="1897213" cy="1923718"/>
            <a:chOff x="0" y="0"/>
            <a:chExt cx="2088232" cy="2088232"/>
          </a:xfrm>
          <a:solidFill>
            <a:schemeClr val="accent6">
              <a:lumMod val="75000"/>
            </a:schemeClr>
          </a:solidFill>
        </p:grpSpPr>
        <p:sp>
          <p:nvSpPr>
            <p:cNvPr id="49" name="矩形 48"/>
            <p:cNvSpPr>
              <a:spLocks noChangeArrowheads="1"/>
            </p:cNvSpPr>
            <p:nvPr/>
          </p:nvSpPr>
          <p:spPr bwMode="auto">
            <a:xfrm rot="2670473">
              <a:off x="0" y="0"/>
              <a:ext cx="2088232" cy="2088232"/>
            </a:xfrm>
            <a:prstGeom prst="rect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 w="5715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50" name="文本框 25"/>
            <p:cNvSpPr>
              <a:spLocks noChangeArrowheads="1"/>
            </p:cNvSpPr>
            <p:nvPr/>
          </p:nvSpPr>
          <p:spPr bwMode="auto">
            <a:xfrm>
              <a:off x="359657" y="703494"/>
              <a:ext cx="1512168" cy="768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单击此处添加文本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1" name="L 形 50"/>
          <p:cNvSpPr/>
          <p:nvPr/>
        </p:nvSpPr>
        <p:spPr>
          <a:xfrm rot="2700000">
            <a:off x="2518713" y="2257963"/>
            <a:ext cx="864096" cy="864096"/>
          </a:xfrm>
          <a:prstGeom prst="corner">
            <a:avLst>
              <a:gd name="adj1" fmla="val 27722"/>
              <a:gd name="adj2" fmla="val 2613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L 形 51"/>
          <p:cNvSpPr/>
          <p:nvPr/>
        </p:nvSpPr>
        <p:spPr>
          <a:xfrm rot="18900000" flipH="1">
            <a:off x="5543049" y="2257963"/>
            <a:ext cx="864096" cy="864096"/>
          </a:xfrm>
          <a:prstGeom prst="corner">
            <a:avLst>
              <a:gd name="adj1" fmla="val 27722"/>
              <a:gd name="adj2" fmla="val 2613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317343" y="2172980"/>
            <a:ext cx="1950402" cy="1162238"/>
          </a:xfrm>
          <a:prstGeom prst="rect">
            <a:avLst/>
          </a:prstGeom>
          <a:noFill/>
        </p:spPr>
        <p:txBody>
          <a:bodyPr wrap="square" lIns="81658" tIns="40829" rIns="81658" bIns="40829">
            <a:spAutoFit/>
          </a:bodyPr>
          <a:lstStyle/>
          <a:p>
            <a:pPr algn="ctr"/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  <a:p>
            <a:pPr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660233" y="2172980"/>
            <a:ext cx="2017224" cy="1162238"/>
          </a:xfrm>
          <a:prstGeom prst="rect">
            <a:avLst/>
          </a:prstGeom>
          <a:noFill/>
        </p:spPr>
        <p:txBody>
          <a:bodyPr wrap="square" lIns="81658" tIns="40829" rIns="81658" bIns="40829">
            <a:spAutoFit/>
          </a:bodyPr>
          <a:lstStyle/>
          <a:p>
            <a:pPr algn="ctr"/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300"/>
              </a:lnSpc>
            </a:pP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  <a:p>
            <a:pPr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" grpId="0" animBg="1"/>
      <p:bldP spid="52" grpId="0" animBg="1"/>
      <p:bldP spid="5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424668" y="2500269"/>
            <a:ext cx="345960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5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章节过渡页</a:t>
            </a:r>
            <a:r>
              <a:rPr lang="zh-CN" altLang="en-US" sz="35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35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1763688" y="3091142"/>
            <a:ext cx="281142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medical network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1722990"/>
            <a:ext cx="2811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4500" b="1" dirty="0" smtClean="0">
                <a:latin typeface="微软雅黑" pitchFamily="34" charset="-122"/>
                <a:ea typeface="微软雅黑" pitchFamily="34" charset="-122"/>
              </a:rPr>
              <a:t>04</a:t>
            </a:r>
            <a:endParaRPr lang="en-US" altLang="zh-CN" sz="45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267744" y="1347614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2771800" y="3441904"/>
            <a:ext cx="1582282" cy="1332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00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 dir="vert"/>
      </p:transition>
    </mc:Choice>
    <mc:Fallback>
      <p:transition spd="slow" advClick="0" advTm="0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Rectangle 29"/>
          <p:cNvSpPr>
            <a:spLocks noChangeArrowheads="1"/>
          </p:cNvSpPr>
          <p:nvPr/>
        </p:nvSpPr>
        <p:spPr bwMode="auto">
          <a:xfrm>
            <a:off x="-6933" y="3684530"/>
            <a:ext cx="9150523" cy="1459063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5" name="Freeform 31"/>
          <p:cNvSpPr>
            <a:spLocks/>
          </p:cNvSpPr>
          <p:nvPr/>
        </p:nvSpPr>
        <p:spPr bwMode="auto">
          <a:xfrm>
            <a:off x="3612529" y="2090804"/>
            <a:ext cx="836739" cy="1184508"/>
          </a:xfrm>
          <a:custGeom>
            <a:avLst/>
            <a:gdLst>
              <a:gd name="T0" fmla="*/ 569 w 569"/>
              <a:gd name="T1" fmla="*/ 537 h 806"/>
              <a:gd name="T2" fmla="*/ 0 w 569"/>
              <a:gd name="T3" fmla="*/ 211 h 806"/>
              <a:gd name="T4" fmla="*/ 569 w 569"/>
              <a:gd name="T5" fmla="*/ 537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9" h="806">
                <a:moveTo>
                  <a:pt x="569" y="537"/>
                </a:moveTo>
                <a:cubicBezTo>
                  <a:pt x="569" y="537"/>
                  <a:pt x="557" y="0"/>
                  <a:pt x="0" y="211"/>
                </a:cubicBezTo>
                <a:cubicBezTo>
                  <a:pt x="0" y="211"/>
                  <a:pt x="41" y="806"/>
                  <a:pt x="569" y="537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6" name="Freeform 32"/>
          <p:cNvSpPr>
            <a:spLocks/>
          </p:cNvSpPr>
          <p:nvPr/>
        </p:nvSpPr>
        <p:spPr bwMode="auto">
          <a:xfrm>
            <a:off x="4623153" y="1148166"/>
            <a:ext cx="831509" cy="794902"/>
          </a:xfrm>
          <a:custGeom>
            <a:avLst/>
            <a:gdLst>
              <a:gd name="T0" fmla="*/ 114 w 566"/>
              <a:gd name="T1" fmla="*/ 511 h 541"/>
              <a:gd name="T2" fmla="*/ 518 w 566"/>
              <a:gd name="T3" fmla="*/ 95 h 541"/>
              <a:gd name="T4" fmla="*/ 114 w 566"/>
              <a:gd name="T5" fmla="*/ 511 h 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66" h="541">
                <a:moveTo>
                  <a:pt x="114" y="511"/>
                </a:moveTo>
                <a:cubicBezTo>
                  <a:pt x="114" y="511"/>
                  <a:pt x="566" y="541"/>
                  <a:pt x="518" y="95"/>
                </a:cubicBezTo>
                <a:cubicBezTo>
                  <a:pt x="518" y="95"/>
                  <a:pt x="0" y="0"/>
                  <a:pt x="114" y="51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7" name="Freeform 34"/>
          <p:cNvSpPr>
            <a:spLocks/>
          </p:cNvSpPr>
          <p:nvPr/>
        </p:nvSpPr>
        <p:spPr bwMode="auto">
          <a:xfrm>
            <a:off x="3935458" y="1376962"/>
            <a:ext cx="771368" cy="534728"/>
          </a:xfrm>
          <a:custGeom>
            <a:avLst/>
            <a:gdLst>
              <a:gd name="T0" fmla="*/ 366 w 525"/>
              <a:gd name="T1" fmla="*/ 364 h 364"/>
              <a:gd name="T2" fmla="*/ 183 w 525"/>
              <a:gd name="T3" fmla="*/ 0 h 364"/>
              <a:gd name="T4" fmla="*/ 366 w 525"/>
              <a:gd name="T5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5" h="364">
                <a:moveTo>
                  <a:pt x="366" y="364"/>
                </a:moveTo>
                <a:cubicBezTo>
                  <a:pt x="366" y="364"/>
                  <a:pt x="525" y="104"/>
                  <a:pt x="183" y="0"/>
                </a:cubicBezTo>
                <a:cubicBezTo>
                  <a:pt x="183" y="0"/>
                  <a:pt x="0" y="322"/>
                  <a:pt x="366" y="36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grpSp>
        <p:nvGrpSpPr>
          <p:cNvPr id="8" name="组合 7"/>
          <p:cNvGrpSpPr/>
          <p:nvPr/>
        </p:nvGrpSpPr>
        <p:grpSpPr>
          <a:xfrm>
            <a:off x="4390435" y="1442332"/>
            <a:ext cx="919106" cy="2583431"/>
            <a:chOff x="4390435" y="1442332"/>
            <a:chExt cx="919106" cy="2583431"/>
          </a:xfrm>
          <a:solidFill>
            <a:srgbClr val="F0BB3B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4390435" y="1442332"/>
              <a:ext cx="919106" cy="2583431"/>
              <a:chOff x="4409479" y="1442332"/>
              <a:chExt cx="919106" cy="2583431"/>
            </a:xfrm>
            <a:grpFill/>
          </p:grpSpPr>
          <p:sp>
            <p:nvSpPr>
              <p:cNvPr id="11" name="Freeform 30"/>
              <p:cNvSpPr>
                <a:spLocks/>
              </p:cNvSpPr>
              <p:nvPr/>
            </p:nvSpPr>
            <p:spPr bwMode="auto">
              <a:xfrm>
                <a:off x="4409479" y="1442332"/>
                <a:ext cx="919106" cy="2583431"/>
              </a:xfrm>
              <a:custGeom>
                <a:avLst/>
                <a:gdLst>
                  <a:gd name="T0" fmla="*/ 626 w 626"/>
                  <a:gd name="T1" fmla="*/ 1657 h 1758"/>
                  <a:gd name="T2" fmla="*/ 230 w 626"/>
                  <a:gd name="T3" fmla="*/ 1127 h 1758"/>
                  <a:gd name="T4" fmla="*/ 306 w 626"/>
                  <a:gd name="T5" fmla="*/ 272 h 1758"/>
                  <a:gd name="T6" fmla="*/ 278 w 626"/>
                  <a:gd name="T7" fmla="*/ 258 h 1758"/>
                  <a:gd name="T8" fmla="*/ 152 w 626"/>
                  <a:gd name="T9" fmla="*/ 723 h 1758"/>
                  <a:gd name="T10" fmla="*/ 216 w 626"/>
                  <a:gd name="T11" fmla="*/ 5 h 1758"/>
                  <a:gd name="T12" fmla="*/ 169 w 626"/>
                  <a:gd name="T13" fmla="*/ 0 h 1758"/>
                  <a:gd name="T14" fmla="*/ 113 w 626"/>
                  <a:gd name="T15" fmla="*/ 1030 h 1758"/>
                  <a:gd name="T16" fmla="*/ 36 w 626"/>
                  <a:gd name="T17" fmla="*/ 949 h 1758"/>
                  <a:gd name="T18" fmla="*/ 0 w 626"/>
                  <a:gd name="T19" fmla="*/ 988 h 1758"/>
                  <a:gd name="T20" fmla="*/ 84 w 626"/>
                  <a:gd name="T21" fmla="*/ 1075 h 1758"/>
                  <a:gd name="T22" fmla="*/ 255 w 626"/>
                  <a:gd name="T23" fmla="*/ 1642 h 1758"/>
                  <a:gd name="T24" fmla="*/ 626 w 626"/>
                  <a:gd name="T25" fmla="*/ 1657 h 1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6" h="1758">
                    <a:moveTo>
                      <a:pt x="626" y="1657"/>
                    </a:moveTo>
                    <a:cubicBezTo>
                      <a:pt x="626" y="1657"/>
                      <a:pt x="319" y="1621"/>
                      <a:pt x="230" y="1127"/>
                    </a:cubicBezTo>
                    <a:cubicBezTo>
                      <a:pt x="141" y="633"/>
                      <a:pt x="306" y="272"/>
                      <a:pt x="306" y="272"/>
                    </a:cubicBezTo>
                    <a:cubicBezTo>
                      <a:pt x="278" y="258"/>
                      <a:pt x="278" y="258"/>
                      <a:pt x="278" y="258"/>
                    </a:cubicBezTo>
                    <a:cubicBezTo>
                      <a:pt x="278" y="258"/>
                      <a:pt x="145" y="575"/>
                      <a:pt x="152" y="723"/>
                    </a:cubicBezTo>
                    <a:cubicBezTo>
                      <a:pt x="216" y="5"/>
                      <a:pt x="216" y="5"/>
                      <a:pt x="216" y="5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9" y="0"/>
                      <a:pt x="82" y="706"/>
                      <a:pt x="113" y="1030"/>
                    </a:cubicBezTo>
                    <a:cubicBezTo>
                      <a:pt x="36" y="949"/>
                      <a:pt x="36" y="949"/>
                      <a:pt x="36" y="949"/>
                    </a:cubicBezTo>
                    <a:cubicBezTo>
                      <a:pt x="0" y="988"/>
                      <a:pt x="0" y="988"/>
                      <a:pt x="0" y="988"/>
                    </a:cubicBezTo>
                    <a:cubicBezTo>
                      <a:pt x="84" y="1075"/>
                      <a:pt x="84" y="1075"/>
                      <a:pt x="84" y="1075"/>
                    </a:cubicBezTo>
                    <a:cubicBezTo>
                      <a:pt x="84" y="1075"/>
                      <a:pt x="136" y="1527"/>
                      <a:pt x="255" y="1642"/>
                    </a:cubicBezTo>
                    <a:cubicBezTo>
                      <a:pt x="373" y="1758"/>
                      <a:pt x="626" y="1657"/>
                      <a:pt x="626" y="165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4809545" y="2926236"/>
                <a:ext cx="296781" cy="836738"/>
              </a:xfrm>
              <a:custGeom>
                <a:avLst/>
                <a:gdLst>
                  <a:gd name="T0" fmla="*/ 163 w 202"/>
                  <a:gd name="T1" fmla="*/ 142 h 569"/>
                  <a:gd name="T2" fmla="*/ 68 w 202"/>
                  <a:gd name="T3" fmla="*/ 429 h 569"/>
                  <a:gd name="T4" fmla="*/ 0 w 202"/>
                  <a:gd name="T5" fmla="*/ 411 h 569"/>
                  <a:gd name="T6" fmla="*/ 117 w 202"/>
                  <a:gd name="T7" fmla="*/ 113 h 569"/>
                  <a:gd name="T8" fmla="*/ 163 w 202"/>
                  <a:gd name="T9" fmla="*/ 142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569">
                    <a:moveTo>
                      <a:pt x="163" y="142"/>
                    </a:moveTo>
                    <a:cubicBezTo>
                      <a:pt x="163" y="142"/>
                      <a:pt x="67" y="289"/>
                      <a:pt x="68" y="429"/>
                    </a:cubicBezTo>
                    <a:cubicBezTo>
                      <a:pt x="69" y="569"/>
                      <a:pt x="0" y="411"/>
                      <a:pt x="0" y="411"/>
                    </a:cubicBezTo>
                    <a:cubicBezTo>
                      <a:pt x="0" y="411"/>
                      <a:pt x="33" y="227"/>
                      <a:pt x="117" y="113"/>
                    </a:cubicBezTo>
                    <a:cubicBezTo>
                      <a:pt x="202" y="0"/>
                      <a:pt x="187" y="46"/>
                      <a:pt x="163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  <p:sp>
          <p:nvSpPr>
            <p:cNvPr id="10" name="Freeform 37"/>
            <p:cNvSpPr>
              <a:spLocks/>
            </p:cNvSpPr>
            <p:nvPr/>
          </p:nvSpPr>
          <p:spPr bwMode="auto">
            <a:xfrm>
              <a:off x="4449268" y="1879004"/>
              <a:ext cx="158196" cy="277170"/>
            </a:xfrm>
            <a:custGeom>
              <a:avLst/>
              <a:gdLst>
                <a:gd name="T0" fmla="*/ 0 w 121"/>
                <a:gd name="T1" fmla="*/ 21 h 212"/>
                <a:gd name="T2" fmla="*/ 100 w 121"/>
                <a:gd name="T3" fmla="*/ 212 h 212"/>
                <a:gd name="T4" fmla="*/ 121 w 121"/>
                <a:gd name="T5" fmla="*/ 162 h 212"/>
                <a:gd name="T6" fmla="*/ 23 w 121"/>
                <a:gd name="T7" fmla="*/ 0 h 212"/>
                <a:gd name="T8" fmla="*/ 0 w 121"/>
                <a:gd name="T9" fmla="*/ 2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12">
                  <a:moveTo>
                    <a:pt x="0" y="21"/>
                  </a:moveTo>
                  <a:lnTo>
                    <a:pt x="100" y="212"/>
                  </a:lnTo>
                  <a:lnTo>
                    <a:pt x="121" y="162"/>
                  </a:lnTo>
                  <a:lnTo>
                    <a:pt x="23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3" name="矩形 12"/>
          <p:cNvSpPr/>
          <p:nvPr/>
        </p:nvSpPr>
        <p:spPr>
          <a:xfrm>
            <a:off x="6449648" y="2430237"/>
            <a:ext cx="2080662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3024" y="2746723"/>
            <a:ext cx="2201751" cy="567929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5" name="Freeform 35"/>
          <p:cNvSpPr>
            <a:spLocks/>
          </p:cNvSpPr>
          <p:nvPr/>
        </p:nvSpPr>
        <p:spPr bwMode="auto">
          <a:xfrm>
            <a:off x="4628382" y="2107800"/>
            <a:ext cx="1315249" cy="1039386"/>
          </a:xfrm>
          <a:custGeom>
            <a:avLst/>
            <a:gdLst>
              <a:gd name="T0" fmla="*/ 221 w 895"/>
              <a:gd name="T1" fmla="*/ 702 h 707"/>
              <a:gd name="T2" fmla="*/ 738 w 895"/>
              <a:gd name="T3" fmla="*/ 71 h 707"/>
              <a:gd name="T4" fmla="*/ 221 w 895"/>
              <a:gd name="T5" fmla="*/ 702 h 7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95" h="707">
                <a:moveTo>
                  <a:pt x="221" y="702"/>
                </a:moveTo>
                <a:cubicBezTo>
                  <a:pt x="221" y="702"/>
                  <a:pt x="895" y="707"/>
                  <a:pt x="738" y="71"/>
                </a:cubicBezTo>
                <a:cubicBezTo>
                  <a:pt x="738" y="71"/>
                  <a:pt x="0" y="0"/>
                  <a:pt x="221" y="70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cxnSp>
        <p:nvCxnSpPr>
          <p:cNvPr id="16" name="直接连接符 15"/>
          <p:cNvCxnSpPr/>
          <p:nvPr/>
        </p:nvCxnSpPr>
        <p:spPr>
          <a:xfrm>
            <a:off x="5309541" y="2683058"/>
            <a:ext cx="1115623" cy="0"/>
          </a:xfrm>
          <a:prstGeom prst="line">
            <a:avLst/>
          </a:prstGeom>
          <a:ln>
            <a:solidFill>
              <a:srgbClr val="F0BB3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819835" y="2683058"/>
            <a:ext cx="1115623" cy="0"/>
          </a:xfrm>
          <a:prstGeom prst="line">
            <a:avLst/>
          </a:prstGeom>
          <a:ln>
            <a:solidFill>
              <a:srgbClr val="F0BB3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18184" y="2464695"/>
            <a:ext cx="2080662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1560" y="2781181"/>
            <a:ext cx="2201751" cy="567929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5176137" y="1419436"/>
            <a:ext cx="1115623" cy="0"/>
          </a:xfrm>
          <a:prstGeom prst="line">
            <a:avLst/>
          </a:prstGeom>
          <a:ln>
            <a:solidFill>
              <a:srgbClr val="F0BB3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395727" y="1131590"/>
            <a:ext cx="2080662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89103" y="1448076"/>
            <a:ext cx="2201751" cy="567929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3124460" y="1525597"/>
            <a:ext cx="1115623" cy="0"/>
          </a:xfrm>
          <a:prstGeom prst="line">
            <a:avLst/>
          </a:prstGeom>
          <a:ln>
            <a:solidFill>
              <a:srgbClr val="F0BB3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927845" y="1275606"/>
            <a:ext cx="2080662" cy="298624"/>
          </a:xfrm>
          <a:prstGeom prst="rect">
            <a:avLst/>
          </a:prstGeom>
        </p:spPr>
        <p:txBody>
          <a:bodyPr wrap="square" lIns="67135" tIns="33568" rIns="67135" bIns="33568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1221" y="1592092"/>
            <a:ext cx="2201751" cy="567929"/>
          </a:xfrm>
          <a:prstGeom prst="rect">
            <a:avLst/>
          </a:prstGeom>
          <a:noFill/>
        </p:spPr>
        <p:txBody>
          <a:bodyPr wrap="square" lIns="67135" tIns="33568" rIns="67135" bIns="33568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26" name="Freeform 33"/>
          <p:cNvSpPr>
            <a:spLocks/>
          </p:cNvSpPr>
          <p:nvPr/>
        </p:nvSpPr>
        <p:spPr bwMode="auto">
          <a:xfrm>
            <a:off x="4240083" y="916755"/>
            <a:ext cx="807976" cy="597484"/>
          </a:xfrm>
          <a:custGeom>
            <a:avLst/>
            <a:gdLst>
              <a:gd name="T0" fmla="*/ 293 w 550"/>
              <a:gd name="T1" fmla="*/ 407 h 407"/>
              <a:gd name="T2" fmla="*/ 321 w 550"/>
              <a:gd name="T3" fmla="*/ 0 h 407"/>
              <a:gd name="T4" fmla="*/ 293 w 550"/>
              <a:gd name="T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50" h="407">
                <a:moveTo>
                  <a:pt x="293" y="407"/>
                </a:moveTo>
                <a:cubicBezTo>
                  <a:pt x="293" y="407"/>
                  <a:pt x="550" y="241"/>
                  <a:pt x="321" y="0"/>
                </a:cubicBezTo>
                <a:cubicBezTo>
                  <a:pt x="321" y="0"/>
                  <a:pt x="0" y="185"/>
                  <a:pt x="293" y="407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4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9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4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45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95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4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95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4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9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13" grpId="0"/>
      <p:bldP spid="14" grpId="0"/>
      <p:bldP spid="15" grpId="0" animBg="1"/>
      <p:bldP spid="18" grpId="0"/>
      <p:bldP spid="19" grpId="0"/>
      <p:bldP spid="21" grpId="0"/>
      <p:bldP spid="22" grpId="0"/>
      <p:bldP spid="24" grpId="0"/>
      <p:bldP spid="25" grpId="0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菱形 6"/>
          <p:cNvSpPr>
            <a:spLocks noChangeArrowheads="1"/>
          </p:cNvSpPr>
          <p:nvPr/>
        </p:nvSpPr>
        <p:spPr bwMode="auto">
          <a:xfrm>
            <a:off x="607219" y="1744267"/>
            <a:ext cx="2183606" cy="2183606"/>
          </a:xfrm>
          <a:prstGeom prst="diamond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5" name="菱形 7"/>
          <p:cNvSpPr>
            <a:spLocks noChangeArrowheads="1"/>
          </p:cNvSpPr>
          <p:nvPr/>
        </p:nvSpPr>
        <p:spPr bwMode="auto">
          <a:xfrm>
            <a:off x="2134791" y="1276350"/>
            <a:ext cx="1465659" cy="1466850"/>
          </a:xfrm>
          <a:prstGeom prst="diamond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6" name="菱形 8"/>
          <p:cNvSpPr>
            <a:spLocks noChangeArrowheads="1"/>
          </p:cNvSpPr>
          <p:nvPr/>
        </p:nvSpPr>
        <p:spPr bwMode="auto">
          <a:xfrm>
            <a:off x="2094310" y="2920604"/>
            <a:ext cx="1466850" cy="1466850"/>
          </a:xfrm>
          <a:prstGeom prst="diamond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7" name="菱形 9"/>
          <p:cNvSpPr>
            <a:spLocks noChangeArrowheads="1"/>
          </p:cNvSpPr>
          <p:nvPr/>
        </p:nvSpPr>
        <p:spPr bwMode="auto">
          <a:xfrm>
            <a:off x="2920604" y="2280048"/>
            <a:ext cx="1110853" cy="1112044"/>
          </a:xfrm>
          <a:prstGeom prst="diamond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" name="矩形 21"/>
          <p:cNvSpPr>
            <a:spLocks noChangeArrowheads="1"/>
          </p:cNvSpPr>
          <p:nvPr/>
        </p:nvSpPr>
        <p:spPr bwMode="auto">
          <a:xfrm>
            <a:off x="4514850" y="1653778"/>
            <a:ext cx="3676650" cy="43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indent="0">
              <a:lnSpc>
                <a:spcPts val="15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cxnSp>
        <p:nvCxnSpPr>
          <p:cNvPr id="9" name="直接连接符 22"/>
          <p:cNvCxnSpPr>
            <a:cxnSpLocks noChangeShapeType="1"/>
          </p:cNvCxnSpPr>
          <p:nvPr/>
        </p:nvCxnSpPr>
        <p:spPr bwMode="auto">
          <a:xfrm>
            <a:off x="4588669" y="1585913"/>
            <a:ext cx="3236119" cy="0"/>
          </a:xfrm>
          <a:prstGeom prst="line">
            <a:avLst/>
          </a:prstGeom>
          <a:noFill/>
          <a:ln w="6350">
            <a:solidFill>
              <a:srgbClr val="C8D55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文本框 23"/>
          <p:cNvSpPr txBox="1">
            <a:spLocks noChangeArrowheads="1"/>
          </p:cNvSpPr>
          <p:nvPr/>
        </p:nvSpPr>
        <p:spPr bwMode="auto">
          <a:xfrm>
            <a:off x="4539853" y="1284271"/>
            <a:ext cx="29670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24"/>
          <p:cNvSpPr>
            <a:spLocks noChangeArrowheads="1"/>
          </p:cNvSpPr>
          <p:nvPr/>
        </p:nvSpPr>
        <p:spPr bwMode="auto">
          <a:xfrm>
            <a:off x="4514850" y="2512219"/>
            <a:ext cx="3676650" cy="43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indent="0">
              <a:lnSpc>
                <a:spcPts val="15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cxnSp>
        <p:nvCxnSpPr>
          <p:cNvPr id="12" name="直接连接符 25"/>
          <p:cNvCxnSpPr>
            <a:cxnSpLocks noChangeShapeType="1"/>
          </p:cNvCxnSpPr>
          <p:nvPr/>
        </p:nvCxnSpPr>
        <p:spPr bwMode="auto">
          <a:xfrm>
            <a:off x="4588669" y="2445544"/>
            <a:ext cx="3236119" cy="0"/>
          </a:xfrm>
          <a:prstGeom prst="line">
            <a:avLst/>
          </a:prstGeom>
          <a:noFill/>
          <a:ln w="6350">
            <a:solidFill>
              <a:srgbClr val="C8D55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文本框 26"/>
          <p:cNvSpPr txBox="1">
            <a:spLocks noChangeArrowheads="1"/>
          </p:cNvSpPr>
          <p:nvPr/>
        </p:nvSpPr>
        <p:spPr bwMode="auto">
          <a:xfrm>
            <a:off x="4539853" y="2143902"/>
            <a:ext cx="29670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27"/>
          <p:cNvSpPr>
            <a:spLocks noChangeArrowheads="1"/>
          </p:cNvSpPr>
          <p:nvPr/>
        </p:nvSpPr>
        <p:spPr bwMode="auto">
          <a:xfrm>
            <a:off x="4491038" y="3324226"/>
            <a:ext cx="3676650" cy="43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indent="0">
              <a:lnSpc>
                <a:spcPts val="15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cxnSp>
        <p:nvCxnSpPr>
          <p:cNvPr id="15" name="直接连接符 28"/>
          <p:cNvCxnSpPr>
            <a:cxnSpLocks noChangeShapeType="1"/>
          </p:cNvCxnSpPr>
          <p:nvPr/>
        </p:nvCxnSpPr>
        <p:spPr bwMode="auto">
          <a:xfrm>
            <a:off x="4563666" y="3256360"/>
            <a:ext cx="3236119" cy="0"/>
          </a:xfrm>
          <a:prstGeom prst="line">
            <a:avLst/>
          </a:prstGeom>
          <a:noFill/>
          <a:ln w="6350">
            <a:solidFill>
              <a:srgbClr val="C8D55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文本框 30"/>
          <p:cNvSpPr txBox="1">
            <a:spLocks noChangeArrowheads="1"/>
          </p:cNvSpPr>
          <p:nvPr/>
        </p:nvSpPr>
        <p:spPr bwMode="auto">
          <a:xfrm>
            <a:off x="4514850" y="2954717"/>
            <a:ext cx="29670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31"/>
          <p:cNvSpPr>
            <a:spLocks noChangeArrowheads="1"/>
          </p:cNvSpPr>
          <p:nvPr/>
        </p:nvSpPr>
        <p:spPr bwMode="auto">
          <a:xfrm>
            <a:off x="4491038" y="4096941"/>
            <a:ext cx="3676650" cy="43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0" indent="0">
              <a:lnSpc>
                <a:spcPts val="15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cxnSp>
        <p:nvCxnSpPr>
          <p:cNvPr id="18" name="直接连接符 32"/>
          <p:cNvCxnSpPr>
            <a:cxnSpLocks noChangeShapeType="1"/>
          </p:cNvCxnSpPr>
          <p:nvPr/>
        </p:nvCxnSpPr>
        <p:spPr bwMode="auto">
          <a:xfrm>
            <a:off x="4563666" y="4029075"/>
            <a:ext cx="3236119" cy="0"/>
          </a:xfrm>
          <a:prstGeom prst="line">
            <a:avLst/>
          </a:prstGeom>
          <a:noFill/>
          <a:ln w="6350">
            <a:solidFill>
              <a:srgbClr val="C8D55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文本框 33"/>
          <p:cNvSpPr txBox="1">
            <a:spLocks noChangeArrowheads="1"/>
          </p:cNvSpPr>
          <p:nvPr/>
        </p:nvSpPr>
        <p:spPr bwMode="auto">
          <a:xfrm>
            <a:off x="4514850" y="3727433"/>
            <a:ext cx="296703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29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5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8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1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4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0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3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6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9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62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animBg="1"/>
          <p:bldP spid="5" grpId="0" animBg="1"/>
          <p:bldP spid="6" grpId="0" animBg="1"/>
          <p:bldP spid="7" grpId="0" animBg="1"/>
          <p:bldP spid="8" grpId="0"/>
          <p:bldP spid="10" grpId="0"/>
          <p:bldP spid="11" grpId="0"/>
          <p:bldP spid="13" grpId="0"/>
          <p:bldP spid="14" grpId="0"/>
          <p:bldP spid="16" grpId="0"/>
          <p:bldP spid="17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95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29" dur="2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5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38" dur="2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1" dur="2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4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47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0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3" dur="2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6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59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4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62" dur="2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animBg="1"/>
          <p:bldP spid="5" grpId="0" animBg="1"/>
          <p:bldP spid="6" grpId="0" animBg="1"/>
          <p:bldP spid="7" grpId="0" animBg="1"/>
          <p:bldP spid="8" grpId="0"/>
          <p:bldP spid="10" grpId="0"/>
          <p:bldP spid="11" grpId="0"/>
          <p:bldP spid="13" grpId="0"/>
          <p:bldP spid="14" grpId="0"/>
          <p:bldP spid="16" grpId="0"/>
          <p:bldP spid="17" grpId="0"/>
          <p:bldP spid="1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Rounded Rectangle 5"/>
          <p:cNvSpPr>
            <a:spLocks noChangeArrowheads="1"/>
          </p:cNvSpPr>
          <p:nvPr/>
        </p:nvSpPr>
        <p:spPr bwMode="auto">
          <a:xfrm>
            <a:off x="673894" y="1613298"/>
            <a:ext cx="1259681" cy="1278731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5" name="Straight Connector 17"/>
          <p:cNvCxnSpPr>
            <a:cxnSpLocks noChangeShapeType="1"/>
          </p:cNvCxnSpPr>
          <p:nvPr/>
        </p:nvCxnSpPr>
        <p:spPr bwMode="auto">
          <a:xfrm>
            <a:off x="796529" y="2445544"/>
            <a:ext cx="1015603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Straight Connector 24"/>
          <p:cNvCxnSpPr>
            <a:cxnSpLocks noChangeShapeType="1"/>
          </p:cNvCxnSpPr>
          <p:nvPr/>
        </p:nvCxnSpPr>
        <p:spPr bwMode="auto">
          <a:xfrm>
            <a:off x="796529" y="2952750"/>
            <a:ext cx="1015603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Isosceles Triangle 27"/>
          <p:cNvSpPr>
            <a:spLocks noChangeArrowheads="1"/>
          </p:cNvSpPr>
          <p:nvPr/>
        </p:nvSpPr>
        <p:spPr bwMode="auto">
          <a:xfrm flipV="1">
            <a:off x="1215628" y="2952750"/>
            <a:ext cx="176213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8" name="Straight Connector 31"/>
          <p:cNvCxnSpPr>
            <a:cxnSpLocks noChangeShapeType="1"/>
          </p:cNvCxnSpPr>
          <p:nvPr/>
        </p:nvCxnSpPr>
        <p:spPr bwMode="auto">
          <a:xfrm flipV="1">
            <a:off x="2107406" y="2950369"/>
            <a:ext cx="1015604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Isosceles Triangle 32"/>
          <p:cNvSpPr>
            <a:spLocks noChangeArrowheads="1"/>
          </p:cNvSpPr>
          <p:nvPr/>
        </p:nvSpPr>
        <p:spPr bwMode="auto">
          <a:xfrm>
            <a:off x="2527697" y="2797969"/>
            <a:ext cx="176213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Rounded Rectangle 23"/>
          <p:cNvSpPr>
            <a:spLocks noChangeArrowheads="1"/>
          </p:cNvSpPr>
          <p:nvPr/>
        </p:nvSpPr>
        <p:spPr bwMode="auto">
          <a:xfrm flipV="1">
            <a:off x="1985963" y="3028951"/>
            <a:ext cx="1259681" cy="1279922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1" name="Straight Connector 38"/>
          <p:cNvCxnSpPr>
            <a:cxnSpLocks noChangeShapeType="1"/>
          </p:cNvCxnSpPr>
          <p:nvPr/>
        </p:nvCxnSpPr>
        <p:spPr bwMode="auto">
          <a:xfrm>
            <a:off x="2107406" y="3840956"/>
            <a:ext cx="1015604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Rounded Rectangle 120"/>
          <p:cNvSpPr>
            <a:spLocks noChangeArrowheads="1"/>
          </p:cNvSpPr>
          <p:nvPr/>
        </p:nvSpPr>
        <p:spPr bwMode="auto">
          <a:xfrm>
            <a:off x="3298031" y="1613298"/>
            <a:ext cx="1258491" cy="1278731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" name="Straight Connector 134"/>
          <p:cNvCxnSpPr>
            <a:cxnSpLocks noChangeShapeType="1"/>
          </p:cNvCxnSpPr>
          <p:nvPr/>
        </p:nvCxnSpPr>
        <p:spPr bwMode="auto">
          <a:xfrm>
            <a:off x="3419475" y="2952750"/>
            <a:ext cx="1015604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Isosceles Triangle 135"/>
          <p:cNvSpPr>
            <a:spLocks noChangeArrowheads="1"/>
          </p:cNvSpPr>
          <p:nvPr/>
        </p:nvSpPr>
        <p:spPr bwMode="auto">
          <a:xfrm flipV="1">
            <a:off x="3838575" y="2952750"/>
            <a:ext cx="177404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5" name="Straight Connector 132"/>
          <p:cNvCxnSpPr>
            <a:cxnSpLocks noChangeShapeType="1"/>
          </p:cNvCxnSpPr>
          <p:nvPr/>
        </p:nvCxnSpPr>
        <p:spPr bwMode="auto">
          <a:xfrm flipV="1">
            <a:off x="4731543" y="2950369"/>
            <a:ext cx="1015604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Isosceles Triangle 133"/>
          <p:cNvSpPr>
            <a:spLocks noChangeArrowheads="1"/>
          </p:cNvSpPr>
          <p:nvPr/>
        </p:nvSpPr>
        <p:spPr bwMode="auto">
          <a:xfrm>
            <a:off x="5150644" y="2797969"/>
            <a:ext cx="176213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" name="Rounded Rectangle 127"/>
          <p:cNvSpPr>
            <a:spLocks noChangeArrowheads="1"/>
          </p:cNvSpPr>
          <p:nvPr/>
        </p:nvSpPr>
        <p:spPr bwMode="auto">
          <a:xfrm flipV="1">
            <a:off x="4608910" y="3028951"/>
            <a:ext cx="1259681" cy="1279922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Rounded Rectangle 140"/>
          <p:cNvSpPr>
            <a:spLocks noChangeArrowheads="1"/>
          </p:cNvSpPr>
          <p:nvPr/>
        </p:nvSpPr>
        <p:spPr bwMode="auto">
          <a:xfrm>
            <a:off x="5920979" y="1613298"/>
            <a:ext cx="1258490" cy="1278731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9" name="Straight Connector 154"/>
          <p:cNvCxnSpPr>
            <a:cxnSpLocks noChangeShapeType="1"/>
          </p:cNvCxnSpPr>
          <p:nvPr/>
        </p:nvCxnSpPr>
        <p:spPr bwMode="auto">
          <a:xfrm>
            <a:off x="6042423" y="2952750"/>
            <a:ext cx="1015603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Isosceles Triangle 155"/>
          <p:cNvSpPr>
            <a:spLocks noChangeArrowheads="1"/>
          </p:cNvSpPr>
          <p:nvPr/>
        </p:nvSpPr>
        <p:spPr bwMode="auto">
          <a:xfrm flipV="1">
            <a:off x="6462712" y="2952750"/>
            <a:ext cx="176213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1" name="Straight Connector 152"/>
          <p:cNvCxnSpPr>
            <a:cxnSpLocks noChangeShapeType="1"/>
          </p:cNvCxnSpPr>
          <p:nvPr/>
        </p:nvCxnSpPr>
        <p:spPr bwMode="auto">
          <a:xfrm flipV="1">
            <a:off x="7354491" y="2950369"/>
            <a:ext cx="1015603" cy="0"/>
          </a:xfrm>
          <a:prstGeom prst="line">
            <a:avLst/>
          </a:prstGeom>
          <a:noFill/>
          <a:ln w="19050" cmpd="sng">
            <a:solidFill>
              <a:srgbClr val="F0BB3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Isosceles Triangle 153"/>
          <p:cNvSpPr>
            <a:spLocks noChangeArrowheads="1"/>
          </p:cNvSpPr>
          <p:nvPr/>
        </p:nvSpPr>
        <p:spPr bwMode="auto">
          <a:xfrm>
            <a:off x="7773591" y="2797969"/>
            <a:ext cx="176213" cy="152400"/>
          </a:xfrm>
          <a:prstGeom prst="triangle">
            <a:avLst>
              <a:gd name="adj" fmla="val 50000"/>
            </a:avLst>
          </a:prstGeom>
          <a:solidFill>
            <a:srgbClr val="F0BB3B"/>
          </a:solidFill>
          <a:ln>
            <a:solidFill>
              <a:srgbClr val="F0BB3B"/>
            </a:solidFill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" name="Rounded Rectangle 147"/>
          <p:cNvSpPr>
            <a:spLocks noChangeArrowheads="1"/>
          </p:cNvSpPr>
          <p:nvPr/>
        </p:nvSpPr>
        <p:spPr bwMode="auto">
          <a:xfrm flipV="1">
            <a:off x="7231857" y="3028951"/>
            <a:ext cx="1259681" cy="1279922"/>
          </a:xfrm>
          <a:prstGeom prst="roundRect">
            <a:avLst>
              <a:gd name="adj" fmla="val 5755"/>
            </a:avLst>
          </a:prstGeom>
          <a:solidFill>
            <a:srgbClr val="92D050"/>
          </a:solidFill>
          <a:ln>
            <a:noFill/>
          </a:ln>
        </p:spPr>
        <p:txBody>
          <a:bodyPr lIns="68580" tIns="34290" rIns="68580" bIns="34290" anchor="ctr"/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en-US" altLang="zh-CN" sz="23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4" name="Straight Connector 137"/>
          <p:cNvCxnSpPr>
            <a:cxnSpLocks noChangeShapeType="1"/>
          </p:cNvCxnSpPr>
          <p:nvPr/>
        </p:nvCxnSpPr>
        <p:spPr bwMode="auto">
          <a:xfrm>
            <a:off x="3419475" y="2445544"/>
            <a:ext cx="1015604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Straight Connector 129"/>
          <p:cNvCxnSpPr>
            <a:cxnSpLocks noChangeShapeType="1"/>
          </p:cNvCxnSpPr>
          <p:nvPr/>
        </p:nvCxnSpPr>
        <p:spPr bwMode="auto">
          <a:xfrm>
            <a:off x="4731543" y="3840956"/>
            <a:ext cx="1015604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Straight Connector 157"/>
          <p:cNvCxnSpPr>
            <a:cxnSpLocks noChangeShapeType="1"/>
          </p:cNvCxnSpPr>
          <p:nvPr/>
        </p:nvCxnSpPr>
        <p:spPr bwMode="auto">
          <a:xfrm>
            <a:off x="6042423" y="2445544"/>
            <a:ext cx="1015603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Freeform 91"/>
          <p:cNvSpPr>
            <a:spLocks noEditPoints="1"/>
          </p:cNvSpPr>
          <p:nvPr/>
        </p:nvSpPr>
        <p:spPr bwMode="auto">
          <a:xfrm>
            <a:off x="6312694" y="1832372"/>
            <a:ext cx="475060" cy="476250"/>
          </a:xfrm>
          <a:custGeom>
            <a:avLst/>
            <a:gdLst>
              <a:gd name="T0" fmla="*/ 0 w 62"/>
              <a:gd name="T1" fmla="*/ 31 h 62"/>
              <a:gd name="T2" fmla="*/ 41 w 62"/>
              <a:gd name="T3" fmla="*/ 22 h 62"/>
              <a:gd name="T4" fmla="*/ 45 w 62"/>
              <a:gd name="T5" fmla="*/ 20 h 62"/>
              <a:gd name="T6" fmla="*/ 49 w 62"/>
              <a:gd name="T7" fmla="*/ 19 h 62"/>
              <a:gd name="T8" fmla="*/ 48 w 62"/>
              <a:gd name="T9" fmla="*/ 17 h 62"/>
              <a:gd name="T10" fmla="*/ 45 w 62"/>
              <a:gd name="T11" fmla="*/ 15 h 62"/>
              <a:gd name="T12" fmla="*/ 43 w 62"/>
              <a:gd name="T13" fmla="*/ 15 h 62"/>
              <a:gd name="T14" fmla="*/ 42 w 62"/>
              <a:gd name="T15" fmla="*/ 14 h 62"/>
              <a:gd name="T16" fmla="*/ 38 w 62"/>
              <a:gd name="T17" fmla="*/ 12 h 62"/>
              <a:gd name="T18" fmla="*/ 38 w 62"/>
              <a:gd name="T19" fmla="*/ 16 h 62"/>
              <a:gd name="T20" fmla="*/ 37 w 62"/>
              <a:gd name="T21" fmla="*/ 19 h 62"/>
              <a:gd name="T22" fmla="*/ 33 w 62"/>
              <a:gd name="T23" fmla="*/ 17 h 62"/>
              <a:gd name="T24" fmla="*/ 29 w 62"/>
              <a:gd name="T25" fmla="*/ 15 h 62"/>
              <a:gd name="T26" fmla="*/ 30 w 62"/>
              <a:gd name="T27" fmla="*/ 11 h 62"/>
              <a:gd name="T28" fmla="*/ 35 w 62"/>
              <a:gd name="T29" fmla="*/ 10 h 62"/>
              <a:gd name="T30" fmla="*/ 34 w 62"/>
              <a:gd name="T31" fmla="*/ 8 h 62"/>
              <a:gd name="T32" fmla="*/ 31 w 62"/>
              <a:gd name="T33" fmla="*/ 9 h 62"/>
              <a:gd name="T34" fmla="*/ 27 w 62"/>
              <a:gd name="T35" fmla="*/ 6 h 62"/>
              <a:gd name="T36" fmla="*/ 28 w 62"/>
              <a:gd name="T37" fmla="*/ 9 h 62"/>
              <a:gd name="T38" fmla="*/ 26 w 62"/>
              <a:gd name="T39" fmla="*/ 9 h 62"/>
              <a:gd name="T40" fmla="*/ 23 w 62"/>
              <a:gd name="T41" fmla="*/ 7 h 62"/>
              <a:gd name="T42" fmla="*/ 21 w 62"/>
              <a:gd name="T43" fmla="*/ 8 h 62"/>
              <a:gd name="T44" fmla="*/ 23 w 62"/>
              <a:gd name="T45" fmla="*/ 9 h 62"/>
              <a:gd name="T46" fmla="*/ 22 w 62"/>
              <a:gd name="T47" fmla="*/ 10 h 62"/>
              <a:gd name="T48" fmla="*/ 10 w 62"/>
              <a:gd name="T49" fmla="*/ 18 h 62"/>
              <a:gd name="T50" fmla="*/ 11 w 62"/>
              <a:gd name="T51" fmla="*/ 19 h 62"/>
              <a:gd name="T52" fmla="*/ 13 w 62"/>
              <a:gd name="T53" fmla="*/ 22 h 62"/>
              <a:gd name="T54" fmla="*/ 12 w 62"/>
              <a:gd name="T55" fmla="*/ 26 h 62"/>
              <a:gd name="T56" fmla="*/ 15 w 62"/>
              <a:gd name="T57" fmla="*/ 30 h 62"/>
              <a:gd name="T58" fmla="*/ 18 w 62"/>
              <a:gd name="T59" fmla="*/ 35 h 62"/>
              <a:gd name="T60" fmla="*/ 19 w 62"/>
              <a:gd name="T61" fmla="*/ 37 h 62"/>
              <a:gd name="T62" fmla="*/ 17 w 62"/>
              <a:gd name="T63" fmla="*/ 32 h 62"/>
              <a:gd name="T64" fmla="*/ 21 w 62"/>
              <a:gd name="T65" fmla="*/ 37 h 62"/>
              <a:gd name="T66" fmla="*/ 25 w 62"/>
              <a:gd name="T67" fmla="*/ 41 h 62"/>
              <a:gd name="T68" fmla="*/ 30 w 62"/>
              <a:gd name="T69" fmla="*/ 44 h 62"/>
              <a:gd name="T70" fmla="*/ 35 w 62"/>
              <a:gd name="T71" fmla="*/ 47 h 62"/>
              <a:gd name="T72" fmla="*/ 36 w 62"/>
              <a:gd name="T73" fmla="*/ 47 h 62"/>
              <a:gd name="T74" fmla="*/ 34 w 62"/>
              <a:gd name="T75" fmla="*/ 43 h 62"/>
              <a:gd name="T76" fmla="*/ 32 w 62"/>
              <a:gd name="T77" fmla="*/ 42 h 62"/>
              <a:gd name="T78" fmla="*/ 32 w 62"/>
              <a:gd name="T79" fmla="*/ 39 h 62"/>
              <a:gd name="T80" fmla="*/ 28 w 62"/>
              <a:gd name="T81" fmla="*/ 41 h 62"/>
              <a:gd name="T82" fmla="*/ 27 w 62"/>
              <a:gd name="T83" fmla="*/ 34 h 62"/>
              <a:gd name="T84" fmla="*/ 30 w 62"/>
              <a:gd name="T85" fmla="*/ 34 h 62"/>
              <a:gd name="T86" fmla="*/ 32 w 62"/>
              <a:gd name="T87" fmla="*/ 33 h 62"/>
              <a:gd name="T88" fmla="*/ 35 w 62"/>
              <a:gd name="T89" fmla="*/ 34 h 62"/>
              <a:gd name="T90" fmla="*/ 36 w 62"/>
              <a:gd name="T91" fmla="*/ 33 h 62"/>
              <a:gd name="T92" fmla="*/ 38 w 62"/>
              <a:gd name="T93" fmla="*/ 29 h 62"/>
              <a:gd name="T94" fmla="*/ 38 w 62"/>
              <a:gd name="T95" fmla="*/ 28 h 62"/>
              <a:gd name="T96" fmla="*/ 41 w 62"/>
              <a:gd name="T97" fmla="*/ 26 h 62"/>
              <a:gd name="T98" fmla="*/ 43 w 62"/>
              <a:gd name="T99" fmla="*/ 23 h 62"/>
              <a:gd name="T100" fmla="*/ 44 w 62"/>
              <a:gd name="T101" fmla="*/ 22 h 62"/>
              <a:gd name="T102" fmla="*/ 41 w 62"/>
              <a:gd name="T103" fmla="*/ 22 h 62"/>
              <a:gd name="T104" fmla="*/ 48 w 62"/>
              <a:gd name="T105" fmla="*/ 48 h 62"/>
              <a:gd name="T106" fmla="*/ 44 w 62"/>
              <a:gd name="T107" fmla="*/ 47 h 62"/>
              <a:gd name="T108" fmla="*/ 41 w 62"/>
              <a:gd name="T109" fmla="*/ 47 h 62"/>
              <a:gd name="T110" fmla="*/ 38 w 62"/>
              <a:gd name="T111" fmla="*/ 46 h 62"/>
              <a:gd name="T112" fmla="*/ 37 w 62"/>
              <a:gd name="T113" fmla="*/ 50 h 62"/>
              <a:gd name="T114" fmla="*/ 36 w 62"/>
              <a:gd name="T115" fmla="*/ 54 h 62"/>
              <a:gd name="T116" fmla="*/ 50 w 62"/>
              <a:gd name="T117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cxnSp>
        <p:nvCxnSpPr>
          <p:cNvPr id="28" name="Straight Connector 149"/>
          <p:cNvCxnSpPr>
            <a:cxnSpLocks noChangeShapeType="1"/>
          </p:cNvCxnSpPr>
          <p:nvPr/>
        </p:nvCxnSpPr>
        <p:spPr bwMode="auto">
          <a:xfrm>
            <a:off x="7354491" y="3840956"/>
            <a:ext cx="1015603" cy="0"/>
          </a:xfrm>
          <a:prstGeom prst="lin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844972" y="2570560"/>
            <a:ext cx="91871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1400" b="1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3409950" y="2570560"/>
            <a:ext cx="102513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6032898" y="2570560"/>
            <a:ext cx="102512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2114550" y="3921919"/>
            <a:ext cx="100846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4821809" y="3921919"/>
            <a:ext cx="83031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7349730" y="3921919"/>
            <a:ext cx="102036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2107407" y="1915716"/>
            <a:ext cx="107394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精炼</a:t>
            </a:r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4706541" y="1915716"/>
            <a:ext cx="1073944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7322344" y="1915716"/>
            <a:ext cx="1073944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38" name="TextBox 13"/>
          <p:cNvSpPr txBox="1">
            <a:spLocks noChangeArrowheads="1"/>
          </p:cNvSpPr>
          <p:nvPr/>
        </p:nvSpPr>
        <p:spPr bwMode="auto">
          <a:xfrm>
            <a:off x="834629" y="3362326"/>
            <a:ext cx="1073944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3433763" y="3362326"/>
            <a:ext cx="1073944" cy="48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40" name="TextBox 13"/>
          <p:cNvSpPr txBox="1">
            <a:spLocks noChangeArrowheads="1"/>
          </p:cNvSpPr>
          <p:nvPr/>
        </p:nvSpPr>
        <p:spPr bwMode="auto">
          <a:xfrm>
            <a:off x="6049566" y="3362326"/>
            <a:ext cx="1073944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ts val="13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41" name="Freeform 24"/>
          <p:cNvSpPr>
            <a:spLocks noEditPoints="1"/>
          </p:cNvSpPr>
          <p:nvPr/>
        </p:nvSpPr>
        <p:spPr bwMode="auto">
          <a:xfrm>
            <a:off x="1050132" y="1819275"/>
            <a:ext cx="502444" cy="504825"/>
          </a:xfrm>
          <a:custGeom>
            <a:avLst/>
            <a:gdLst>
              <a:gd name="T0" fmla="*/ 90 w 199"/>
              <a:gd name="T1" fmla="*/ 104 h 200"/>
              <a:gd name="T2" fmla="*/ 82 w 199"/>
              <a:gd name="T3" fmla="*/ 104 h 200"/>
              <a:gd name="T4" fmla="*/ 191 w 199"/>
              <a:gd name="T5" fmla="*/ 63 h 200"/>
              <a:gd name="T6" fmla="*/ 149 w 199"/>
              <a:gd name="T7" fmla="*/ 14 h 200"/>
              <a:gd name="T8" fmla="*/ 89 w 199"/>
              <a:gd name="T9" fmla="*/ 1 h 200"/>
              <a:gd name="T10" fmla="*/ 34 w 199"/>
              <a:gd name="T11" fmla="*/ 26 h 200"/>
              <a:gd name="T12" fmla="*/ 3 w 199"/>
              <a:gd name="T13" fmla="*/ 78 h 200"/>
              <a:gd name="T14" fmla="*/ 8 w 199"/>
              <a:gd name="T15" fmla="*/ 139 h 200"/>
              <a:gd name="T16" fmla="*/ 48 w 199"/>
              <a:gd name="T17" fmla="*/ 185 h 200"/>
              <a:gd name="T18" fmla="*/ 107 w 199"/>
              <a:gd name="T19" fmla="*/ 199 h 200"/>
              <a:gd name="T20" fmla="*/ 164 w 199"/>
              <a:gd name="T21" fmla="*/ 176 h 200"/>
              <a:gd name="T22" fmla="*/ 196 w 199"/>
              <a:gd name="T23" fmla="*/ 124 h 200"/>
              <a:gd name="T24" fmla="*/ 63 w 199"/>
              <a:gd name="T25" fmla="*/ 116 h 200"/>
              <a:gd name="T26" fmla="*/ 43 w 199"/>
              <a:gd name="T27" fmla="*/ 119 h 200"/>
              <a:gd name="T28" fmla="*/ 37 w 199"/>
              <a:gd name="T29" fmla="*/ 108 h 200"/>
              <a:gd name="T30" fmla="*/ 44 w 199"/>
              <a:gd name="T31" fmla="*/ 111 h 200"/>
              <a:gd name="T32" fmla="*/ 53 w 199"/>
              <a:gd name="T33" fmla="*/ 112 h 200"/>
              <a:gd name="T34" fmla="*/ 57 w 199"/>
              <a:gd name="T35" fmla="*/ 111 h 200"/>
              <a:gd name="T36" fmla="*/ 56 w 199"/>
              <a:gd name="T37" fmla="*/ 106 h 200"/>
              <a:gd name="T38" fmla="*/ 50 w 199"/>
              <a:gd name="T39" fmla="*/ 104 h 200"/>
              <a:gd name="T40" fmla="*/ 39 w 199"/>
              <a:gd name="T41" fmla="*/ 99 h 200"/>
              <a:gd name="T42" fmla="*/ 42 w 199"/>
              <a:gd name="T43" fmla="*/ 83 h 200"/>
              <a:gd name="T44" fmla="*/ 60 w 199"/>
              <a:gd name="T45" fmla="*/ 81 h 200"/>
              <a:gd name="T46" fmla="*/ 66 w 199"/>
              <a:gd name="T47" fmla="*/ 91 h 200"/>
              <a:gd name="T48" fmla="*/ 60 w 199"/>
              <a:gd name="T49" fmla="*/ 88 h 200"/>
              <a:gd name="T50" fmla="*/ 51 w 199"/>
              <a:gd name="T51" fmla="*/ 87 h 200"/>
              <a:gd name="T52" fmla="*/ 48 w 199"/>
              <a:gd name="T53" fmla="*/ 89 h 200"/>
              <a:gd name="T54" fmla="*/ 48 w 199"/>
              <a:gd name="T55" fmla="*/ 93 h 200"/>
              <a:gd name="T56" fmla="*/ 56 w 199"/>
              <a:gd name="T57" fmla="*/ 96 h 200"/>
              <a:gd name="T58" fmla="*/ 65 w 199"/>
              <a:gd name="T59" fmla="*/ 101 h 200"/>
              <a:gd name="T60" fmla="*/ 63 w 199"/>
              <a:gd name="T61" fmla="*/ 116 h 200"/>
              <a:gd name="T62" fmla="*/ 92 w 199"/>
              <a:gd name="T63" fmla="*/ 111 h 200"/>
              <a:gd name="T64" fmla="*/ 77 w 199"/>
              <a:gd name="T65" fmla="*/ 119 h 200"/>
              <a:gd name="T66" fmla="*/ 81 w 199"/>
              <a:gd name="T67" fmla="*/ 81 h 200"/>
              <a:gd name="T68" fmla="*/ 104 w 199"/>
              <a:gd name="T69" fmla="*/ 119 h 200"/>
              <a:gd name="T70" fmla="*/ 133 w 199"/>
              <a:gd name="T71" fmla="*/ 119 h 200"/>
              <a:gd name="T72" fmla="*/ 108 w 199"/>
              <a:gd name="T73" fmla="*/ 81 h 200"/>
              <a:gd name="T74" fmla="*/ 117 w 199"/>
              <a:gd name="T75" fmla="*/ 112 h 200"/>
              <a:gd name="T76" fmla="*/ 133 w 199"/>
              <a:gd name="T77" fmla="*/ 119 h 200"/>
              <a:gd name="T78" fmla="*/ 147 w 199"/>
              <a:gd name="T79" fmla="*/ 88 h 200"/>
              <a:gd name="T80" fmla="*/ 162 w 199"/>
              <a:gd name="T81" fmla="*/ 95 h 200"/>
              <a:gd name="T82" fmla="*/ 147 w 199"/>
              <a:gd name="T83" fmla="*/ 102 h 200"/>
              <a:gd name="T84" fmla="*/ 163 w 199"/>
              <a:gd name="T85" fmla="*/ 112 h 200"/>
              <a:gd name="T86" fmla="*/ 137 w 199"/>
              <a:gd name="T87" fmla="*/ 119 h 200"/>
              <a:gd name="T88" fmla="*/ 163 w 199"/>
              <a:gd name="T89" fmla="*/ 8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200">
                <a:moveTo>
                  <a:pt x="82" y="104"/>
                </a:moveTo>
                <a:cubicBezTo>
                  <a:pt x="90" y="104"/>
                  <a:pt x="90" y="104"/>
                  <a:pt x="90" y="104"/>
                </a:cubicBezTo>
                <a:cubicBezTo>
                  <a:pt x="86" y="92"/>
                  <a:pt x="86" y="92"/>
                  <a:pt x="86" y="92"/>
                </a:cubicBezTo>
                <a:lnTo>
                  <a:pt x="82" y="104"/>
                </a:lnTo>
                <a:close/>
                <a:moveTo>
                  <a:pt x="187" y="94"/>
                </a:moveTo>
                <a:cubicBezTo>
                  <a:pt x="194" y="86"/>
                  <a:pt x="196" y="74"/>
                  <a:pt x="191" y="63"/>
                </a:cubicBezTo>
                <a:cubicBezTo>
                  <a:pt x="187" y="51"/>
                  <a:pt x="176" y="44"/>
                  <a:pt x="164" y="44"/>
                </a:cubicBezTo>
                <a:cubicBezTo>
                  <a:pt x="165" y="32"/>
                  <a:pt x="160" y="20"/>
                  <a:pt x="149" y="14"/>
                </a:cubicBezTo>
                <a:cubicBezTo>
                  <a:pt x="139" y="8"/>
                  <a:pt x="127" y="9"/>
                  <a:pt x="118" y="15"/>
                </a:cubicBezTo>
                <a:cubicBezTo>
                  <a:pt x="112" y="6"/>
                  <a:pt x="101" y="0"/>
                  <a:pt x="89" y="1"/>
                </a:cubicBezTo>
                <a:cubicBezTo>
                  <a:pt x="78" y="3"/>
                  <a:pt x="69" y="10"/>
                  <a:pt x="64" y="20"/>
                </a:cubicBezTo>
                <a:cubicBezTo>
                  <a:pt x="54" y="16"/>
                  <a:pt x="42" y="18"/>
                  <a:pt x="34" y="26"/>
                </a:cubicBezTo>
                <a:cubicBezTo>
                  <a:pt x="25" y="34"/>
                  <a:pt x="22" y="45"/>
                  <a:pt x="24" y="56"/>
                </a:cubicBezTo>
                <a:cubicBezTo>
                  <a:pt x="14" y="59"/>
                  <a:pt x="5" y="67"/>
                  <a:pt x="3" y="78"/>
                </a:cubicBezTo>
                <a:cubicBezTo>
                  <a:pt x="0" y="90"/>
                  <a:pt x="4" y="101"/>
                  <a:pt x="12" y="108"/>
                </a:cubicBezTo>
                <a:cubicBezTo>
                  <a:pt x="6" y="117"/>
                  <a:pt x="4" y="128"/>
                  <a:pt x="8" y="139"/>
                </a:cubicBezTo>
                <a:cubicBezTo>
                  <a:pt x="13" y="150"/>
                  <a:pt x="23" y="156"/>
                  <a:pt x="33" y="157"/>
                </a:cubicBezTo>
                <a:cubicBezTo>
                  <a:pt x="33" y="168"/>
                  <a:pt x="38" y="179"/>
                  <a:pt x="48" y="185"/>
                </a:cubicBezTo>
                <a:cubicBezTo>
                  <a:pt x="58" y="191"/>
                  <a:pt x="70" y="191"/>
                  <a:pt x="79" y="185"/>
                </a:cubicBezTo>
                <a:cubicBezTo>
                  <a:pt x="85" y="194"/>
                  <a:pt x="96" y="200"/>
                  <a:pt x="107" y="199"/>
                </a:cubicBezTo>
                <a:cubicBezTo>
                  <a:pt x="119" y="198"/>
                  <a:pt x="129" y="191"/>
                  <a:pt x="133" y="181"/>
                </a:cubicBezTo>
                <a:cubicBezTo>
                  <a:pt x="143" y="185"/>
                  <a:pt x="155" y="183"/>
                  <a:pt x="164" y="176"/>
                </a:cubicBezTo>
                <a:cubicBezTo>
                  <a:pt x="173" y="168"/>
                  <a:pt x="176" y="157"/>
                  <a:pt x="174" y="146"/>
                </a:cubicBezTo>
                <a:cubicBezTo>
                  <a:pt x="184" y="143"/>
                  <a:pt x="193" y="135"/>
                  <a:pt x="196" y="124"/>
                </a:cubicBezTo>
                <a:cubicBezTo>
                  <a:pt x="199" y="113"/>
                  <a:pt x="195" y="101"/>
                  <a:pt x="187" y="94"/>
                </a:cubicBezTo>
                <a:close/>
                <a:moveTo>
                  <a:pt x="63" y="116"/>
                </a:moveTo>
                <a:cubicBezTo>
                  <a:pt x="60" y="118"/>
                  <a:pt x="56" y="120"/>
                  <a:pt x="51" y="120"/>
                </a:cubicBezTo>
                <a:cubicBezTo>
                  <a:pt x="48" y="120"/>
                  <a:pt x="45" y="119"/>
                  <a:pt x="43" y="119"/>
                </a:cubicBezTo>
                <a:cubicBezTo>
                  <a:pt x="41" y="118"/>
                  <a:pt x="39" y="117"/>
                  <a:pt x="37" y="117"/>
                </a:cubicBezTo>
                <a:cubicBezTo>
                  <a:pt x="37" y="108"/>
                  <a:pt x="37" y="108"/>
                  <a:pt x="37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40" y="109"/>
                  <a:pt x="42" y="110"/>
                  <a:pt x="44" y="111"/>
                </a:cubicBezTo>
                <a:cubicBezTo>
                  <a:pt x="47" y="112"/>
                  <a:pt x="49" y="113"/>
                  <a:pt x="51" y="113"/>
                </a:cubicBezTo>
                <a:cubicBezTo>
                  <a:pt x="51" y="113"/>
                  <a:pt x="52" y="113"/>
                  <a:pt x="53" y="112"/>
                </a:cubicBezTo>
                <a:cubicBezTo>
                  <a:pt x="54" y="112"/>
                  <a:pt x="55" y="112"/>
                  <a:pt x="55" y="112"/>
                </a:cubicBezTo>
                <a:cubicBezTo>
                  <a:pt x="56" y="112"/>
                  <a:pt x="56" y="111"/>
                  <a:pt x="57" y="111"/>
                </a:cubicBezTo>
                <a:cubicBezTo>
                  <a:pt x="57" y="110"/>
                  <a:pt x="58" y="109"/>
                  <a:pt x="58" y="109"/>
                </a:cubicBezTo>
                <a:cubicBezTo>
                  <a:pt x="58" y="108"/>
                  <a:pt x="57" y="107"/>
                  <a:pt x="56" y="106"/>
                </a:cubicBezTo>
                <a:cubicBezTo>
                  <a:pt x="56" y="106"/>
                  <a:pt x="55" y="105"/>
                  <a:pt x="54" y="105"/>
                </a:cubicBezTo>
                <a:cubicBezTo>
                  <a:pt x="52" y="105"/>
                  <a:pt x="51" y="104"/>
                  <a:pt x="50" y="104"/>
                </a:cubicBezTo>
                <a:cubicBezTo>
                  <a:pt x="48" y="104"/>
                  <a:pt x="47" y="103"/>
                  <a:pt x="46" y="103"/>
                </a:cubicBezTo>
                <a:cubicBezTo>
                  <a:pt x="43" y="102"/>
                  <a:pt x="40" y="100"/>
                  <a:pt x="39" y="99"/>
                </a:cubicBezTo>
                <a:cubicBezTo>
                  <a:pt x="38" y="97"/>
                  <a:pt x="37" y="95"/>
                  <a:pt x="37" y="92"/>
                </a:cubicBezTo>
                <a:cubicBezTo>
                  <a:pt x="37" y="89"/>
                  <a:pt x="39" y="86"/>
                  <a:pt x="42" y="83"/>
                </a:cubicBezTo>
                <a:cubicBezTo>
                  <a:pt x="45" y="81"/>
                  <a:pt x="49" y="80"/>
                  <a:pt x="53" y="80"/>
                </a:cubicBezTo>
                <a:cubicBezTo>
                  <a:pt x="55" y="80"/>
                  <a:pt x="58" y="80"/>
                  <a:pt x="60" y="81"/>
                </a:cubicBezTo>
                <a:cubicBezTo>
                  <a:pt x="62" y="81"/>
                  <a:pt x="64" y="82"/>
                  <a:pt x="66" y="83"/>
                </a:cubicBezTo>
                <a:cubicBezTo>
                  <a:pt x="66" y="91"/>
                  <a:pt x="66" y="91"/>
                  <a:pt x="66" y="91"/>
                </a:cubicBezTo>
                <a:cubicBezTo>
                  <a:pt x="65" y="91"/>
                  <a:pt x="65" y="91"/>
                  <a:pt x="65" y="91"/>
                </a:cubicBezTo>
                <a:cubicBezTo>
                  <a:pt x="64" y="90"/>
                  <a:pt x="62" y="89"/>
                  <a:pt x="60" y="88"/>
                </a:cubicBezTo>
                <a:cubicBezTo>
                  <a:pt x="58" y="87"/>
                  <a:pt x="56" y="87"/>
                  <a:pt x="54" y="87"/>
                </a:cubicBezTo>
                <a:cubicBezTo>
                  <a:pt x="53" y="87"/>
                  <a:pt x="52" y="87"/>
                  <a:pt x="51" y="87"/>
                </a:cubicBezTo>
                <a:cubicBezTo>
                  <a:pt x="51" y="87"/>
                  <a:pt x="50" y="88"/>
                  <a:pt x="49" y="88"/>
                </a:cubicBezTo>
                <a:cubicBezTo>
                  <a:pt x="49" y="88"/>
                  <a:pt x="48" y="89"/>
                  <a:pt x="48" y="89"/>
                </a:cubicBezTo>
                <a:cubicBezTo>
                  <a:pt x="47" y="90"/>
                  <a:pt x="47" y="90"/>
                  <a:pt x="47" y="91"/>
                </a:cubicBezTo>
                <a:cubicBezTo>
                  <a:pt x="47" y="92"/>
                  <a:pt x="47" y="93"/>
                  <a:pt x="48" y="93"/>
                </a:cubicBezTo>
                <a:cubicBezTo>
                  <a:pt x="49" y="94"/>
                  <a:pt x="50" y="94"/>
                  <a:pt x="52" y="95"/>
                </a:cubicBezTo>
                <a:cubicBezTo>
                  <a:pt x="53" y="95"/>
                  <a:pt x="55" y="95"/>
                  <a:pt x="56" y="96"/>
                </a:cubicBezTo>
                <a:cubicBezTo>
                  <a:pt x="57" y="96"/>
                  <a:pt x="58" y="96"/>
                  <a:pt x="60" y="97"/>
                </a:cubicBezTo>
                <a:cubicBezTo>
                  <a:pt x="62" y="98"/>
                  <a:pt x="64" y="99"/>
                  <a:pt x="65" y="101"/>
                </a:cubicBezTo>
                <a:cubicBezTo>
                  <a:pt x="67" y="102"/>
                  <a:pt x="67" y="104"/>
                  <a:pt x="67" y="107"/>
                </a:cubicBezTo>
                <a:cubicBezTo>
                  <a:pt x="67" y="111"/>
                  <a:pt x="66" y="114"/>
                  <a:pt x="63" y="116"/>
                </a:cubicBezTo>
                <a:close/>
                <a:moveTo>
                  <a:pt x="94" y="119"/>
                </a:moveTo>
                <a:cubicBezTo>
                  <a:pt x="92" y="111"/>
                  <a:pt x="92" y="111"/>
                  <a:pt x="92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77" y="119"/>
                  <a:pt x="77" y="119"/>
                  <a:pt x="77" y="119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81" y="81"/>
                  <a:pt x="81" y="81"/>
                  <a:pt x="81" y="81"/>
                </a:cubicBezTo>
                <a:cubicBezTo>
                  <a:pt x="91" y="81"/>
                  <a:pt x="91" y="81"/>
                  <a:pt x="91" y="81"/>
                </a:cubicBezTo>
                <a:cubicBezTo>
                  <a:pt x="104" y="119"/>
                  <a:pt x="104" y="119"/>
                  <a:pt x="104" y="119"/>
                </a:cubicBezTo>
                <a:lnTo>
                  <a:pt x="94" y="119"/>
                </a:lnTo>
                <a:close/>
                <a:moveTo>
                  <a:pt x="133" y="119"/>
                </a:moveTo>
                <a:cubicBezTo>
                  <a:pt x="108" y="119"/>
                  <a:pt x="108" y="119"/>
                  <a:pt x="108" y="119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33" y="112"/>
                  <a:pt x="133" y="112"/>
                  <a:pt x="133" y="112"/>
                </a:cubicBezTo>
                <a:lnTo>
                  <a:pt x="133" y="119"/>
                </a:lnTo>
                <a:close/>
                <a:moveTo>
                  <a:pt x="163" y="88"/>
                </a:moveTo>
                <a:cubicBezTo>
                  <a:pt x="147" y="88"/>
                  <a:pt x="147" y="88"/>
                  <a:pt x="147" y="88"/>
                </a:cubicBezTo>
                <a:cubicBezTo>
                  <a:pt x="147" y="95"/>
                  <a:pt x="147" y="95"/>
                  <a:pt x="147" y="95"/>
                </a:cubicBezTo>
                <a:cubicBezTo>
                  <a:pt x="162" y="95"/>
                  <a:pt x="162" y="95"/>
                  <a:pt x="162" y="95"/>
                </a:cubicBezTo>
                <a:cubicBezTo>
                  <a:pt x="162" y="102"/>
                  <a:pt x="162" y="102"/>
                  <a:pt x="162" y="102"/>
                </a:cubicBezTo>
                <a:cubicBezTo>
                  <a:pt x="147" y="102"/>
                  <a:pt x="147" y="102"/>
                  <a:pt x="147" y="102"/>
                </a:cubicBezTo>
                <a:cubicBezTo>
                  <a:pt x="147" y="112"/>
                  <a:pt x="147" y="112"/>
                  <a:pt x="147" y="112"/>
                </a:cubicBezTo>
                <a:cubicBezTo>
                  <a:pt x="163" y="112"/>
                  <a:pt x="163" y="112"/>
                  <a:pt x="163" y="112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37" y="119"/>
                  <a:pt x="137" y="119"/>
                  <a:pt x="137" y="119"/>
                </a:cubicBezTo>
                <a:cubicBezTo>
                  <a:pt x="137" y="81"/>
                  <a:pt x="137" y="81"/>
                  <a:pt x="137" y="81"/>
                </a:cubicBezTo>
                <a:cubicBezTo>
                  <a:pt x="163" y="81"/>
                  <a:pt x="163" y="81"/>
                  <a:pt x="163" y="81"/>
                </a:cubicBezTo>
                <a:lnTo>
                  <a:pt x="163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2" name="Freeform 16"/>
          <p:cNvSpPr>
            <a:spLocks noEditPoints="1"/>
          </p:cNvSpPr>
          <p:nvPr/>
        </p:nvSpPr>
        <p:spPr bwMode="auto">
          <a:xfrm>
            <a:off x="3707606" y="1875235"/>
            <a:ext cx="404813" cy="396478"/>
          </a:xfrm>
          <a:custGeom>
            <a:avLst/>
            <a:gdLst>
              <a:gd name="T0" fmla="*/ 194 w 197"/>
              <a:gd name="T1" fmla="*/ 65 h 192"/>
              <a:gd name="T2" fmla="*/ 194 w 197"/>
              <a:gd name="T3" fmla="*/ 56 h 192"/>
              <a:gd name="T4" fmla="*/ 146 w 197"/>
              <a:gd name="T5" fmla="*/ 10 h 192"/>
              <a:gd name="T6" fmla="*/ 99 w 197"/>
              <a:gd name="T7" fmla="*/ 50 h 192"/>
              <a:gd name="T8" fmla="*/ 51 w 197"/>
              <a:gd name="T9" fmla="*/ 10 h 192"/>
              <a:gd name="T10" fmla="*/ 3 w 197"/>
              <a:gd name="T11" fmla="*/ 56 h 192"/>
              <a:gd name="T12" fmla="*/ 3 w 197"/>
              <a:gd name="T13" fmla="*/ 65 h 192"/>
              <a:gd name="T14" fmla="*/ 99 w 197"/>
              <a:gd name="T15" fmla="*/ 192 h 192"/>
              <a:gd name="T16" fmla="*/ 99 w 197"/>
              <a:gd name="T17" fmla="*/ 192 h 192"/>
              <a:gd name="T18" fmla="*/ 99 w 197"/>
              <a:gd name="T19" fmla="*/ 192 h 192"/>
              <a:gd name="T20" fmla="*/ 99 w 197"/>
              <a:gd name="T21" fmla="*/ 192 h 192"/>
              <a:gd name="T22" fmla="*/ 99 w 197"/>
              <a:gd name="T23" fmla="*/ 192 h 192"/>
              <a:gd name="T24" fmla="*/ 194 w 197"/>
              <a:gd name="T25" fmla="*/ 65 h 192"/>
              <a:gd name="T26" fmla="*/ 37 w 197"/>
              <a:gd name="T27" fmla="*/ 108 h 192"/>
              <a:gd name="T28" fmla="*/ 27 w 197"/>
              <a:gd name="T29" fmla="*/ 32 h 192"/>
              <a:gd name="T30" fmla="*/ 81 w 197"/>
              <a:gd name="T31" fmla="*/ 44 h 192"/>
              <a:gd name="T32" fmla="*/ 37 w 197"/>
              <a:gd name="T33" fmla="*/ 10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7" h="192">
                <a:moveTo>
                  <a:pt x="194" y="65"/>
                </a:moveTo>
                <a:cubicBezTo>
                  <a:pt x="194" y="65"/>
                  <a:pt x="194" y="62"/>
                  <a:pt x="194" y="56"/>
                </a:cubicBezTo>
                <a:cubicBezTo>
                  <a:pt x="194" y="30"/>
                  <a:pt x="172" y="10"/>
                  <a:pt x="146" y="10"/>
                </a:cubicBezTo>
                <a:cubicBezTo>
                  <a:pt x="103" y="10"/>
                  <a:pt x="99" y="50"/>
                  <a:pt x="99" y="50"/>
                </a:cubicBezTo>
                <a:cubicBezTo>
                  <a:pt x="99" y="50"/>
                  <a:pt x="95" y="10"/>
                  <a:pt x="51" y="10"/>
                </a:cubicBezTo>
                <a:cubicBezTo>
                  <a:pt x="25" y="10"/>
                  <a:pt x="3" y="30"/>
                  <a:pt x="3" y="56"/>
                </a:cubicBezTo>
                <a:cubicBezTo>
                  <a:pt x="3" y="62"/>
                  <a:pt x="3" y="65"/>
                  <a:pt x="3" y="65"/>
                </a:cubicBezTo>
                <a:cubicBezTo>
                  <a:pt x="3" y="65"/>
                  <a:pt x="1" y="128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197" y="128"/>
                  <a:pt x="194" y="65"/>
                  <a:pt x="194" y="65"/>
                </a:cubicBezTo>
                <a:close/>
                <a:moveTo>
                  <a:pt x="37" y="108"/>
                </a:moveTo>
                <a:cubicBezTo>
                  <a:pt x="39" y="112"/>
                  <a:pt x="0" y="67"/>
                  <a:pt x="27" y="32"/>
                </a:cubicBezTo>
                <a:cubicBezTo>
                  <a:pt x="59" y="5"/>
                  <a:pt x="81" y="44"/>
                  <a:pt x="81" y="44"/>
                </a:cubicBezTo>
                <a:cubicBezTo>
                  <a:pt x="81" y="44"/>
                  <a:pt x="5" y="0"/>
                  <a:pt x="37" y="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3" name="Freeform 15"/>
          <p:cNvSpPr>
            <a:spLocks noEditPoints="1"/>
          </p:cNvSpPr>
          <p:nvPr/>
        </p:nvSpPr>
        <p:spPr bwMode="auto">
          <a:xfrm>
            <a:off x="2324100" y="3157537"/>
            <a:ext cx="541735" cy="557213"/>
          </a:xfrm>
          <a:custGeom>
            <a:avLst/>
            <a:gdLst>
              <a:gd name="T0" fmla="*/ 92 w 185"/>
              <a:gd name="T1" fmla="*/ 40 h 190"/>
              <a:gd name="T2" fmla="*/ 112 w 185"/>
              <a:gd name="T3" fmla="*/ 20 h 190"/>
              <a:gd name="T4" fmla="*/ 92 w 185"/>
              <a:gd name="T5" fmla="*/ 0 h 190"/>
              <a:gd name="T6" fmla="*/ 72 w 185"/>
              <a:gd name="T7" fmla="*/ 20 h 190"/>
              <a:gd name="T8" fmla="*/ 92 w 185"/>
              <a:gd name="T9" fmla="*/ 40 h 190"/>
              <a:gd name="T10" fmla="*/ 80 w 185"/>
              <a:gd name="T11" fmla="*/ 168 h 190"/>
              <a:gd name="T12" fmla="*/ 92 w 185"/>
              <a:gd name="T13" fmla="*/ 168 h 190"/>
              <a:gd name="T14" fmla="*/ 92 w 185"/>
              <a:gd name="T15" fmla="*/ 168 h 190"/>
              <a:gd name="T16" fmla="*/ 104 w 185"/>
              <a:gd name="T17" fmla="*/ 168 h 190"/>
              <a:gd name="T18" fmla="*/ 109 w 185"/>
              <a:gd name="T19" fmla="*/ 108 h 190"/>
              <a:gd name="T20" fmla="*/ 128 w 185"/>
              <a:gd name="T21" fmla="*/ 108 h 190"/>
              <a:gd name="T22" fmla="*/ 128 w 185"/>
              <a:gd name="T23" fmla="*/ 60 h 190"/>
              <a:gd name="T24" fmla="*/ 92 w 185"/>
              <a:gd name="T25" fmla="*/ 48 h 190"/>
              <a:gd name="T26" fmla="*/ 56 w 185"/>
              <a:gd name="T27" fmla="*/ 60 h 190"/>
              <a:gd name="T28" fmla="*/ 56 w 185"/>
              <a:gd name="T29" fmla="*/ 108 h 190"/>
              <a:gd name="T30" fmla="*/ 75 w 185"/>
              <a:gd name="T31" fmla="*/ 108 h 190"/>
              <a:gd name="T32" fmla="*/ 80 w 185"/>
              <a:gd name="T33" fmla="*/ 168 h 190"/>
              <a:gd name="T34" fmla="*/ 121 w 185"/>
              <a:gd name="T35" fmla="*/ 132 h 190"/>
              <a:gd name="T36" fmla="*/ 120 w 185"/>
              <a:gd name="T37" fmla="*/ 143 h 190"/>
              <a:gd name="T38" fmla="*/ 160 w 185"/>
              <a:gd name="T39" fmla="*/ 160 h 190"/>
              <a:gd name="T40" fmla="*/ 92 w 185"/>
              <a:gd name="T41" fmla="*/ 180 h 190"/>
              <a:gd name="T42" fmla="*/ 24 w 185"/>
              <a:gd name="T43" fmla="*/ 160 h 190"/>
              <a:gd name="T44" fmla="*/ 64 w 185"/>
              <a:gd name="T45" fmla="*/ 143 h 190"/>
              <a:gd name="T46" fmla="*/ 63 w 185"/>
              <a:gd name="T47" fmla="*/ 132 h 190"/>
              <a:gd name="T48" fmla="*/ 0 w 185"/>
              <a:gd name="T49" fmla="*/ 160 h 190"/>
              <a:gd name="T50" fmla="*/ 92 w 185"/>
              <a:gd name="T51" fmla="*/ 190 h 190"/>
              <a:gd name="T52" fmla="*/ 185 w 185"/>
              <a:gd name="T53" fmla="*/ 160 h 190"/>
              <a:gd name="T54" fmla="*/ 121 w 185"/>
              <a:gd name="T55" fmla="*/ 13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5" h="190">
                <a:moveTo>
                  <a:pt x="92" y="40"/>
                </a:moveTo>
                <a:cubicBezTo>
                  <a:pt x="103" y="40"/>
                  <a:pt x="112" y="31"/>
                  <a:pt x="112" y="20"/>
                </a:cubicBezTo>
                <a:cubicBezTo>
                  <a:pt x="112" y="9"/>
                  <a:pt x="103" y="0"/>
                  <a:pt x="92" y="0"/>
                </a:cubicBezTo>
                <a:cubicBezTo>
                  <a:pt x="81" y="0"/>
                  <a:pt x="72" y="9"/>
                  <a:pt x="72" y="20"/>
                </a:cubicBezTo>
                <a:cubicBezTo>
                  <a:pt x="72" y="31"/>
                  <a:pt x="81" y="40"/>
                  <a:pt x="92" y="40"/>
                </a:cubicBezTo>
                <a:close/>
                <a:moveTo>
                  <a:pt x="80" y="168"/>
                </a:moveTo>
                <a:cubicBezTo>
                  <a:pt x="92" y="168"/>
                  <a:pt x="92" y="168"/>
                  <a:pt x="92" y="168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9" y="108"/>
                  <a:pt x="109" y="108"/>
                  <a:pt x="109" y="108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8"/>
                  <a:pt x="128" y="74"/>
                  <a:pt x="128" y="60"/>
                </a:cubicBezTo>
                <a:cubicBezTo>
                  <a:pt x="128" y="47"/>
                  <a:pt x="95" y="48"/>
                  <a:pt x="92" y="48"/>
                </a:cubicBezTo>
                <a:cubicBezTo>
                  <a:pt x="89" y="48"/>
                  <a:pt x="56" y="47"/>
                  <a:pt x="56" y="60"/>
                </a:cubicBezTo>
                <a:cubicBezTo>
                  <a:pt x="56" y="74"/>
                  <a:pt x="56" y="108"/>
                  <a:pt x="56" y="108"/>
                </a:cubicBezTo>
                <a:cubicBezTo>
                  <a:pt x="75" y="108"/>
                  <a:pt x="75" y="108"/>
                  <a:pt x="75" y="108"/>
                </a:cubicBezTo>
                <a:lnTo>
                  <a:pt x="80" y="168"/>
                </a:lnTo>
                <a:close/>
                <a:moveTo>
                  <a:pt x="121" y="132"/>
                </a:moveTo>
                <a:cubicBezTo>
                  <a:pt x="120" y="143"/>
                  <a:pt x="120" y="143"/>
                  <a:pt x="120" y="143"/>
                </a:cubicBezTo>
                <a:cubicBezTo>
                  <a:pt x="142" y="146"/>
                  <a:pt x="160" y="153"/>
                  <a:pt x="160" y="160"/>
                </a:cubicBezTo>
                <a:cubicBezTo>
                  <a:pt x="160" y="171"/>
                  <a:pt x="126" y="180"/>
                  <a:pt x="92" y="180"/>
                </a:cubicBezTo>
                <a:cubicBezTo>
                  <a:pt x="59" y="180"/>
                  <a:pt x="24" y="171"/>
                  <a:pt x="24" y="160"/>
                </a:cubicBezTo>
                <a:cubicBezTo>
                  <a:pt x="24" y="153"/>
                  <a:pt x="42" y="146"/>
                  <a:pt x="64" y="143"/>
                </a:cubicBezTo>
                <a:cubicBezTo>
                  <a:pt x="63" y="132"/>
                  <a:pt x="63" y="132"/>
                  <a:pt x="63" y="132"/>
                </a:cubicBezTo>
                <a:cubicBezTo>
                  <a:pt x="26" y="136"/>
                  <a:pt x="0" y="147"/>
                  <a:pt x="0" y="160"/>
                </a:cubicBezTo>
                <a:cubicBezTo>
                  <a:pt x="0" y="177"/>
                  <a:pt x="41" y="190"/>
                  <a:pt x="92" y="190"/>
                </a:cubicBezTo>
                <a:cubicBezTo>
                  <a:pt x="143" y="190"/>
                  <a:pt x="185" y="177"/>
                  <a:pt x="185" y="160"/>
                </a:cubicBezTo>
                <a:cubicBezTo>
                  <a:pt x="185" y="147"/>
                  <a:pt x="158" y="136"/>
                  <a:pt x="121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4" name="Freeform 13"/>
          <p:cNvSpPr>
            <a:spLocks noEditPoints="1"/>
          </p:cNvSpPr>
          <p:nvPr/>
        </p:nvSpPr>
        <p:spPr bwMode="auto">
          <a:xfrm>
            <a:off x="5020866" y="3208735"/>
            <a:ext cx="358378" cy="460772"/>
          </a:xfrm>
          <a:custGeom>
            <a:avLst/>
            <a:gdLst>
              <a:gd name="T0" fmla="*/ 117 w 506"/>
              <a:gd name="T1" fmla="*/ 260 h 650"/>
              <a:gd name="T2" fmla="*/ 78 w 506"/>
              <a:gd name="T3" fmla="*/ 299 h 650"/>
              <a:gd name="T4" fmla="*/ 39 w 506"/>
              <a:gd name="T5" fmla="*/ 338 h 650"/>
              <a:gd name="T6" fmla="*/ 78 w 506"/>
              <a:gd name="T7" fmla="*/ 377 h 650"/>
              <a:gd name="T8" fmla="*/ 39 w 506"/>
              <a:gd name="T9" fmla="*/ 338 h 650"/>
              <a:gd name="T10" fmla="*/ 273 w 506"/>
              <a:gd name="T11" fmla="*/ 182 h 650"/>
              <a:gd name="T12" fmla="*/ 312 w 506"/>
              <a:gd name="T13" fmla="*/ 299 h 650"/>
              <a:gd name="T14" fmla="*/ 351 w 506"/>
              <a:gd name="T15" fmla="*/ 221 h 650"/>
              <a:gd name="T16" fmla="*/ 389 w 506"/>
              <a:gd name="T17" fmla="*/ 351 h 650"/>
              <a:gd name="T18" fmla="*/ 428 w 506"/>
              <a:gd name="T19" fmla="*/ 260 h 650"/>
              <a:gd name="T20" fmla="*/ 467 w 506"/>
              <a:gd name="T21" fmla="*/ 221 h 650"/>
              <a:gd name="T22" fmla="*/ 428 w 506"/>
              <a:gd name="T23" fmla="*/ 182 h 650"/>
              <a:gd name="T24" fmla="*/ 351 w 506"/>
              <a:gd name="T25" fmla="*/ 143 h 650"/>
              <a:gd name="T26" fmla="*/ 273 w 506"/>
              <a:gd name="T27" fmla="*/ 39 h 650"/>
              <a:gd name="T28" fmla="*/ 234 w 506"/>
              <a:gd name="T29" fmla="*/ 299 h 650"/>
              <a:gd name="T30" fmla="*/ 156 w 506"/>
              <a:gd name="T31" fmla="*/ 338 h 650"/>
              <a:gd name="T32" fmla="*/ 195 w 506"/>
              <a:gd name="T33" fmla="*/ 377 h 650"/>
              <a:gd name="T34" fmla="*/ 156 w 506"/>
              <a:gd name="T35" fmla="*/ 39 h 650"/>
              <a:gd name="T36" fmla="*/ 117 w 506"/>
              <a:gd name="T37" fmla="*/ 299 h 650"/>
              <a:gd name="T38" fmla="*/ 156 w 506"/>
              <a:gd name="T39" fmla="*/ 338 h 650"/>
              <a:gd name="T40" fmla="*/ 195 w 506"/>
              <a:gd name="T41" fmla="*/ 0 h 650"/>
              <a:gd name="T42" fmla="*/ 234 w 506"/>
              <a:gd name="T43" fmla="*/ 39 h 650"/>
              <a:gd name="T44" fmla="*/ 39 w 506"/>
              <a:gd name="T45" fmla="*/ 260 h 650"/>
              <a:gd name="T46" fmla="*/ 78 w 506"/>
              <a:gd name="T47" fmla="*/ 221 h 650"/>
              <a:gd name="T48" fmla="*/ 0 w 506"/>
              <a:gd name="T49" fmla="*/ 221 h 650"/>
              <a:gd name="T50" fmla="*/ 0 w 506"/>
              <a:gd name="T51" fmla="*/ 299 h 650"/>
              <a:gd name="T52" fmla="*/ 39 w 506"/>
              <a:gd name="T53" fmla="*/ 338 h 650"/>
              <a:gd name="T54" fmla="*/ 39 w 506"/>
              <a:gd name="T55" fmla="*/ 260 h 650"/>
              <a:gd name="T56" fmla="*/ 78 w 506"/>
              <a:gd name="T57" fmla="*/ 377 h 650"/>
              <a:gd name="T58" fmla="*/ 78 w 506"/>
              <a:gd name="T59" fmla="*/ 455 h 650"/>
              <a:gd name="T60" fmla="*/ 117 w 506"/>
              <a:gd name="T61" fmla="*/ 416 h 650"/>
              <a:gd name="T62" fmla="*/ 467 w 506"/>
              <a:gd name="T63" fmla="*/ 260 h 650"/>
              <a:gd name="T64" fmla="*/ 467 w 506"/>
              <a:gd name="T65" fmla="*/ 299 h 650"/>
              <a:gd name="T66" fmla="*/ 467 w 506"/>
              <a:gd name="T67" fmla="*/ 455 h 650"/>
              <a:gd name="T68" fmla="*/ 506 w 506"/>
              <a:gd name="T69" fmla="*/ 416 h 650"/>
              <a:gd name="T70" fmla="*/ 506 w 506"/>
              <a:gd name="T71" fmla="*/ 276 h 650"/>
              <a:gd name="T72" fmla="*/ 467 w 506"/>
              <a:gd name="T73" fmla="*/ 260 h 650"/>
              <a:gd name="T74" fmla="*/ 428 w 506"/>
              <a:gd name="T75" fmla="*/ 533 h 650"/>
              <a:gd name="T76" fmla="*/ 467 w 506"/>
              <a:gd name="T77" fmla="*/ 494 h 650"/>
              <a:gd name="T78" fmla="*/ 428 w 506"/>
              <a:gd name="T79" fmla="*/ 455 h 650"/>
              <a:gd name="T80" fmla="*/ 389 w 506"/>
              <a:gd name="T81" fmla="*/ 572 h 650"/>
              <a:gd name="T82" fmla="*/ 195 w 506"/>
              <a:gd name="T83" fmla="*/ 611 h 650"/>
              <a:gd name="T84" fmla="*/ 195 w 506"/>
              <a:gd name="T85" fmla="*/ 533 h 650"/>
              <a:gd name="T86" fmla="*/ 156 w 506"/>
              <a:gd name="T87" fmla="*/ 572 h 650"/>
              <a:gd name="T88" fmla="*/ 156 w 506"/>
              <a:gd name="T89" fmla="*/ 650 h 650"/>
              <a:gd name="T90" fmla="*/ 428 w 506"/>
              <a:gd name="T91" fmla="*/ 611 h 650"/>
              <a:gd name="T92" fmla="*/ 428 w 506"/>
              <a:gd name="T93" fmla="*/ 533 h 650"/>
              <a:gd name="T94" fmla="*/ 389 w 506"/>
              <a:gd name="T95" fmla="*/ 572 h 650"/>
              <a:gd name="T96" fmla="*/ 117 w 506"/>
              <a:gd name="T97" fmla="*/ 455 h 650"/>
              <a:gd name="T98" fmla="*/ 117 w 506"/>
              <a:gd name="T99" fmla="*/ 533 h 650"/>
              <a:gd name="T100" fmla="*/ 156 w 506"/>
              <a:gd name="T101" fmla="*/ 494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6" h="650">
                <a:moveTo>
                  <a:pt x="117" y="299"/>
                </a:moveTo>
                <a:lnTo>
                  <a:pt x="117" y="260"/>
                </a:lnTo>
                <a:lnTo>
                  <a:pt x="78" y="260"/>
                </a:lnTo>
                <a:lnTo>
                  <a:pt x="78" y="299"/>
                </a:lnTo>
                <a:lnTo>
                  <a:pt x="117" y="299"/>
                </a:lnTo>
                <a:close/>
                <a:moveTo>
                  <a:pt x="39" y="338"/>
                </a:moveTo>
                <a:lnTo>
                  <a:pt x="39" y="377"/>
                </a:lnTo>
                <a:lnTo>
                  <a:pt x="78" y="377"/>
                </a:lnTo>
                <a:lnTo>
                  <a:pt x="78" y="338"/>
                </a:lnTo>
                <a:lnTo>
                  <a:pt x="39" y="338"/>
                </a:lnTo>
                <a:close/>
                <a:moveTo>
                  <a:pt x="273" y="299"/>
                </a:moveTo>
                <a:lnTo>
                  <a:pt x="273" y="182"/>
                </a:lnTo>
                <a:lnTo>
                  <a:pt x="312" y="182"/>
                </a:lnTo>
                <a:lnTo>
                  <a:pt x="312" y="299"/>
                </a:lnTo>
                <a:lnTo>
                  <a:pt x="351" y="299"/>
                </a:lnTo>
                <a:lnTo>
                  <a:pt x="351" y="221"/>
                </a:lnTo>
                <a:lnTo>
                  <a:pt x="389" y="221"/>
                </a:lnTo>
                <a:lnTo>
                  <a:pt x="389" y="351"/>
                </a:lnTo>
                <a:lnTo>
                  <a:pt x="428" y="351"/>
                </a:lnTo>
                <a:lnTo>
                  <a:pt x="428" y="260"/>
                </a:lnTo>
                <a:lnTo>
                  <a:pt x="467" y="260"/>
                </a:lnTo>
                <a:lnTo>
                  <a:pt x="467" y="221"/>
                </a:lnTo>
                <a:lnTo>
                  <a:pt x="428" y="221"/>
                </a:lnTo>
                <a:lnTo>
                  <a:pt x="428" y="182"/>
                </a:lnTo>
                <a:lnTo>
                  <a:pt x="351" y="182"/>
                </a:lnTo>
                <a:lnTo>
                  <a:pt x="351" y="143"/>
                </a:lnTo>
                <a:lnTo>
                  <a:pt x="273" y="143"/>
                </a:lnTo>
                <a:lnTo>
                  <a:pt x="273" y="39"/>
                </a:lnTo>
                <a:lnTo>
                  <a:pt x="234" y="39"/>
                </a:lnTo>
                <a:lnTo>
                  <a:pt x="234" y="299"/>
                </a:lnTo>
                <a:lnTo>
                  <a:pt x="273" y="299"/>
                </a:lnTo>
                <a:close/>
                <a:moveTo>
                  <a:pt x="156" y="338"/>
                </a:moveTo>
                <a:lnTo>
                  <a:pt x="156" y="377"/>
                </a:lnTo>
                <a:lnTo>
                  <a:pt x="195" y="377"/>
                </a:lnTo>
                <a:lnTo>
                  <a:pt x="195" y="39"/>
                </a:lnTo>
                <a:lnTo>
                  <a:pt x="156" y="39"/>
                </a:lnTo>
                <a:lnTo>
                  <a:pt x="156" y="299"/>
                </a:lnTo>
                <a:lnTo>
                  <a:pt x="117" y="299"/>
                </a:lnTo>
                <a:lnTo>
                  <a:pt x="117" y="338"/>
                </a:lnTo>
                <a:lnTo>
                  <a:pt x="156" y="338"/>
                </a:lnTo>
                <a:close/>
                <a:moveTo>
                  <a:pt x="234" y="0"/>
                </a:moveTo>
                <a:lnTo>
                  <a:pt x="195" y="0"/>
                </a:lnTo>
                <a:lnTo>
                  <a:pt x="195" y="39"/>
                </a:lnTo>
                <a:lnTo>
                  <a:pt x="234" y="39"/>
                </a:lnTo>
                <a:lnTo>
                  <a:pt x="234" y="0"/>
                </a:lnTo>
                <a:close/>
                <a:moveTo>
                  <a:pt x="39" y="260"/>
                </a:moveTo>
                <a:lnTo>
                  <a:pt x="78" y="260"/>
                </a:lnTo>
                <a:lnTo>
                  <a:pt x="78" y="221"/>
                </a:lnTo>
                <a:lnTo>
                  <a:pt x="39" y="221"/>
                </a:lnTo>
                <a:lnTo>
                  <a:pt x="0" y="221"/>
                </a:lnTo>
                <a:lnTo>
                  <a:pt x="0" y="260"/>
                </a:lnTo>
                <a:lnTo>
                  <a:pt x="0" y="299"/>
                </a:lnTo>
                <a:lnTo>
                  <a:pt x="0" y="338"/>
                </a:lnTo>
                <a:lnTo>
                  <a:pt x="39" y="338"/>
                </a:lnTo>
                <a:lnTo>
                  <a:pt x="39" y="299"/>
                </a:lnTo>
                <a:lnTo>
                  <a:pt x="39" y="260"/>
                </a:lnTo>
                <a:close/>
                <a:moveTo>
                  <a:pt x="117" y="377"/>
                </a:moveTo>
                <a:lnTo>
                  <a:pt x="78" y="377"/>
                </a:lnTo>
                <a:lnTo>
                  <a:pt x="78" y="416"/>
                </a:lnTo>
                <a:lnTo>
                  <a:pt x="78" y="455"/>
                </a:lnTo>
                <a:lnTo>
                  <a:pt x="117" y="455"/>
                </a:lnTo>
                <a:lnTo>
                  <a:pt x="117" y="416"/>
                </a:lnTo>
                <a:lnTo>
                  <a:pt x="117" y="377"/>
                </a:lnTo>
                <a:close/>
                <a:moveTo>
                  <a:pt x="467" y="260"/>
                </a:moveTo>
                <a:lnTo>
                  <a:pt x="467" y="276"/>
                </a:lnTo>
                <a:lnTo>
                  <a:pt x="467" y="299"/>
                </a:lnTo>
                <a:lnTo>
                  <a:pt x="467" y="416"/>
                </a:lnTo>
                <a:lnTo>
                  <a:pt x="467" y="455"/>
                </a:lnTo>
                <a:lnTo>
                  <a:pt x="506" y="455"/>
                </a:lnTo>
                <a:lnTo>
                  <a:pt x="506" y="416"/>
                </a:lnTo>
                <a:lnTo>
                  <a:pt x="506" y="299"/>
                </a:lnTo>
                <a:lnTo>
                  <a:pt x="506" y="276"/>
                </a:lnTo>
                <a:lnTo>
                  <a:pt x="506" y="260"/>
                </a:lnTo>
                <a:lnTo>
                  <a:pt x="467" y="260"/>
                </a:lnTo>
                <a:close/>
                <a:moveTo>
                  <a:pt x="428" y="494"/>
                </a:moveTo>
                <a:lnTo>
                  <a:pt x="428" y="533"/>
                </a:lnTo>
                <a:lnTo>
                  <a:pt x="467" y="533"/>
                </a:lnTo>
                <a:lnTo>
                  <a:pt x="467" y="494"/>
                </a:lnTo>
                <a:lnTo>
                  <a:pt x="467" y="455"/>
                </a:lnTo>
                <a:lnTo>
                  <a:pt x="428" y="455"/>
                </a:lnTo>
                <a:lnTo>
                  <a:pt x="428" y="494"/>
                </a:lnTo>
                <a:close/>
                <a:moveTo>
                  <a:pt x="389" y="572"/>
                </a:moveTo>
                <a:lnTo>
                  <a:pt x="389" y="611"/>
                </a:lnTo>
                <a:lnTo>
                  <a:pt x="195" y="611"/>
                </a:lnTo>
                <a:lnTo>
                  <a:pt x="195" y="572"/>
                </a:lnTo>
                <a:lnTo>
                  <a:pt x="195" y="533"/>
                </a:lnTo>
                <a:lnTo>
                  <a:pt x="156" y="533"/>
                </a:lnTo>
                <a:lnTo>
                  <a:pt x="156" y="572"/>
                </a:lnTo>
                <a:lnTo>
                  <a:pt x="156" y="611"/>
                </a:lnTo>
                <a:lnTo>
                  <a:pt x="156" y="650"/>
                </a:lnTo>
                <a:lnTo>
                  <a:pt x="428" y="650"/>
                </a:lnTo>
                <a:lnTo>
                  <a:pt x="428" y="611"/>
                </a:lnTo>
                <a:lnTo>
                  <a:pt x="428" y="572"/>
                </a:lnTo>
                <a:lnTo>
                  <a:pt x="428" y="533"/>
                </a:lnTo>
                <a:lnTo>
                  <a:pt x="389" y="533"/>
                </a:lnTo>
                <a:lnTo>
                  <a:pt x="389" y="572"/>
                </a:lnTo>
                <a:close/>
                <a:moveTo>
                  <a:pt x="156" y="455"/>
                </a:moveTo>
                <a:lnTo>
                  <a:pt x="117" y="455"/>
                </a:lnTo>
                <a:lnTo>
                  <a:pt x="117" y="494"/>
                </a:lnTo>
                <a:lnTo>
                  <a:pt x="117" y="533"/>
                </a:lnTo>
                <a:lnTo>
                  <a:pt x="156" y="533"/>
                </a:lnTo>
                <a:lnTo>
                  <a:pt x="156" y="494"/>
                </a:lnTo>
                <a:lnTo>
                  <a:pt x="156" y="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5" name="Freeform 16"/>
          <p:cNvSpPr>
            <a:spLocks noEditPoints="1"/>
          </p:cNvSpPr>
          <p:nvPr/>
        </p:nvSpPr>
        <p:spPr bwMode="auto">
          <a:xfrm>
            <a:off x="7645004" y="3139679"/>
            <a:ext cx="428625" cy="504825"/>
          </a:xfrm>
          <a:custGeom>
            <a:avLst/>
            <a:gdLst>
              <a:gd name="T0" fmla="*/ 104 w 171"/>
              <a:gd name="T1" fmla="*/ 47 h 201"/>
              <a:gd name="T2" fmla="*/ 97 w 171"/>
              <a:gd name="T3" fmla="*/ 9 h 201"/>
              <a:gd name="T4" fmla="*/ 92 w 171"/>
              <a:gd name="T5" fmla="*/ 2 h 201"/>
              <a:gd name="T6" fmla="*/ 76 w 171"/>
              <a:gd name="T7" fmla="*/ 35 h 201"/>
              <a:gd name="T8" fmla="*/ 59 w 171"/>
              <a:gd name="T9" fmla="*/ 28 h 201"/>
              <a:gd name="T10" fmla="*/ 91 w 171"/>
              <a:gd name="T11" fmla="*/ 133 h 201"/>
              <a:gd name="T12" fmla="*/ 96 w 171"/>
              <a:gd name="T13" fmla="*/ 149 h 201"/>
              <a:gd name="T14" fmla="*/ 97 w 171"/>
              <a:gd name="T15" fmla="*/ 137 h 201"/>
              <a:gd name="T16" fmla="*/ 74 w 171"/>
              <a:gd name="T17" fmla="*/ 95 h 201"/>
              <a:gd name="T18" fmla="*/ 74 w 171"/>
              <a:gd name="T19" fmla="*/ 104 h 201"/>
              <a:gd name="T20" fmla="*/ 79 w 171"/>
              <a:gd name="T21" fmla="*/ 91 h 201"/>
              <a:gd name="T22" fmla="*/ 171 w 171"/>
              <a:gd name="T23" fmla="*/ 179 h 201"/>
              <a:gd name="T24" fmla="*/ 84 w 171"/>
              <a:gd name="T25" fmla="*/ 49 h 201"/>
              <a:gd name="T26" fmla="*/ 80 w 171"/>
              <a:gd name="T27" fmla="*/ 49 h 201"/>
              <a:gd name="T28" fmla="*/ 66 w 171"/>
              <a:gd name="T29" fmla="*/ 50 h 201"/>
              <a:gd name="T30" fmla="*/ 0 w 171"/>
              <a:gd name="T31" fmla="*/ 179 h 201"/>
              <a:gd name="T32" fmla="*/ 0 w 171"/>
              <a:gd name="T33" fmla="*/ 181 h 201"/>
              <a:gd name="T34" fmla="*/ 1 w 171"/>
              <a:gd name="T35" fmla="*/ 185 h 201"/>
              <a:gd name="T36" fmla="*/ 84 w 171"/>
              <a:gd name="T37" fmla="*/ 201 h 201"/>
              <a:gd name="T38" fmla="*/ 91 w 171"/>
              <a:gd name="T39" fmla="*/ 201 h 201"/>
              <a:gd name="T40" fmla="*/ 134 w 171"/>
              <a:gd name="T41" fmla="*/ 199 h 201"/>
              <a:gd name="T42" fmla="*/ 169 w 171"/>
              <a:gd name="T43" fmla="*/ 186 h 201"/>
              <a:gd name="T44" fmla="*/ 171 w 171"/>
              <a:gd name="T45" fmla="*/ 181 h 201"/>
              <a:gd name="T46" fmla="*/ 171 w 171"/>
              <a:gd name="T47" fmla="*/ 179 h 201"/>
              <a:gd name="T48" fmla="*/ 112 w 171"/>
              <a:gd name="T49" fmla="*/ 161 h 201"/>
              <a:gd name="T50" fmla="*/ 91 w 171"/>
              <a:gd name="T51" fmla="*/ 169 h 201"/>
              <a:gd name="T52" fmla="*/ 79 w 171"/>
              <a:gd name="T53" fmla="*/ 183 h 201"/>
              <a:gd name="T54" fmla="*/ 65 w 171"/>
              <a:gd name="T55" fmla="*/ 166 h 201"/>
              <a:gd name="T56" fmla="*/ 48 w 171"/>
              <a:gd name="T57" fmla="*/ 152 h 201"/>
              <a:gd name="T58" fmla="*/ 70 w 171"/>
              <a:gd name="T59" fmla="*/ 138 h 201"/>
              <a:gd name="T60" fmla="*/ 79 w 171"/>
              <a:gd name="T61" fmla="*/ 152 h 201"/>
              <a:gd name="T62" fmla="*/ 62 w 171"/>
              <a:gd name="T63" fmla="*/ 124 h 201"/>
              <a:gd name="T64" fmla="*/ 49 w 171"/>
              <a:gd name="T65" fmla="*/ 102 h 201"/>
              <a:gd name="T66" fmla="*/ 79 w 171"/>
              <a:gd name="T67" fmla="*/ 75 h 201"/>
              <a:gd name="T68" fmla="*/ 91 w 171"/>
              <a:gd name="T69" fmla="*/ 63 h 201"/>
              <a:gd name="T70" fmla="*/ 110 w 171"/>
              <a:gd name="T71" fmla="*/ 82 h 201"/>
              <a:gd name="T72" fmla="*/ 96 w 171"/>
              <a:gd name="T73" fmla="*/ 101 h 201"/>
              <a:gd name="T74" fmla="*/ 91 w 171"/>
              <a:gd name="T75" fmla="*/ 92 h 201"/>
              <a:gd name="T76" fmla="*/ 114 w 171"/>
              <a:gd name="T77" fmla="*/ 120 h 201"/>
              <a:gd name="T78" fmla="*/ 119 w 171"/>
              <a:gd name="T79" fmla="*/ 152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1" h="201">
                <a:moveTo>
                  <a:pt x="61" y="46"/>
                </a:moveTo>
                <a:cubicBezTo>
                  <a:pt x="64" y="46"/>
                  <a:pt x="82" y="39"/>
                  <a:pt x="104" y="47"/>
                </a:cubicBezTo>
                <a:cubicBezTo>
                  <a:pt x="101" y="32"/>
                  <a:pt x="109" y="24"/>
                  <a:pt x="109" y="19"/>
                </a:cubicBezTo>
                <a:cubicBezTo>
                  <a:pt x="108" y="7"/>
                  <a:pt x="104" y="15"/>
                  <a:pt x="97" y="9"/>
                </a:cubicBezTo>
                <a:cubicBezTo>
                  <a:pt x="97" y="11"/>
                  <a:pt x="100" y="21"/>
                  <a:pt x="92" y="30"/>
                </a:cubicBezTo>
                <a:cubicBezTo>
                  <a:pt x="97" y="17"/>
                  <a:pt x="92" y="0"/>
                  <a:pt x="92" y="2"/>
                </a:cubicBezTo>
                <a:cubicBezTo>
                  <a:pt x="86" y="9"/>
                  <a:pt x="79" y="1"/>
                  <a:pt x="76" y="10"/>
                </a:cubicBezTo>
                <a:cubicBezTo>
                  <a:pt x="75" y="13"/>
                  <a:pt x="82" y="22"/>
                  <a:pt x="76" y="35"/>
                </a:cubicBezTo>
                <a:cubicBezTo>
                  <a:pt x="75" y="19"/>
                  <a:pt x="72" y="14"/>
                  <a:pt x="72" y="16"/>
                </a:cubicBezTo>
                <a:cubicBezTo>
                  <a:pt x="68" y="26"/>
                  <a:pt x="59" y="12"/>
                  <a:pt x="59" y="28"/>
                </a:cubicBezTo>
                <a:cubicBezTo>
                  <a:pt x="59" y="30"/>
                  <a:pt x="66" y="35"/>
                  <a:pt x="61" y="46"/>
                </a:cubicBezTo>
                <a:close/>
                <a:moveTo>
                  <a:pt x="91" y="133"/>
                </a:moveTo>
                <a:cubicBezTo>
                  <a:pt x="91" y="153"/>
                  <a:pt x="91" y="153"/>
                  <a:pt x="91" y="153"/>
                </a:cubicBezTo>
                <a:cubicBezTo>
                  <a:pt x="95" y="152"/>
                  <a:pt x="95" y="151"/>
                  <a:pt x="96" y="149"/>
                </a:cubicBezTo>
                <a:cubicBezTo>
                  <a:pt x="98" y="147"/>
                  <a:pt x="99" y="145"/>
                  <a:pt x="99" y="143"/>
                </a:cubicBezTo>
                <a:cubicBezTo>
                  <a:pt x="99" y="141"/>
                  <a:pt x="98" y="139"/>
                  <a:pt x="97" y="137"/>
                </a:cubicBezTo>
                <a:cubicBezTo>
                  <a:pt x="95" y="136"/>
                  <a:pt x="95" y="134"/>
                  <a:pt x="91" y="133"/>
                </a:cubicBezTo>
                <a:close/>
                <a:moveTo>
                  <a:pt x="74" y="95"/>
                </a:moveTo>
                <a:cubicBezTo>
                  <a:pt x="73" y="96"/>
                  <a:pt x="72" y="97"/>
                  <a:pt x="72" y="99"/>
                </a:cubicBezTo>
                <a:cubicBezTo>
                  <a:pt x="72" y="101"/>
                  <a:pt x="73" y="103"/>
                  <a:pt x="74" y="104"/>
                </a:cubicBezTo>
                <a:cubicBezTo>
                  <a:pt x="75" y="105"/>
                  <a:pt x="76" y="106"/>
                  <a:pt x="79" y="107"/>
                </a:cubicBezTo>
                <a:cubicBezTo>
                  <a:pt x="79" y="91"/>
                  <a:pt x="79" y="91"/>
                  <a:pt x="79" y="91"/>
                </a:cubicBezTo>
                <a:cubicBezTo>
                  <a:pt x="76" y="92"/>
                  <a:pt x="75" y="93"/>
                  <a:pt x="74" y="95"/>
                </a:cubicBezTo>
                <a:close/>
                <a:moveTo>
                  <a:pt x="171" y="179"/>
                </a:moveTo>
                <a:cubicBezTo>
                  <a:pt x="163" y="72"/>
                  <a:pt x="125" y="59"/>
                  <a:pt x="115" y="54"/>
                </a:cubicBezTo>
                <a:cubicBezTo>
                  <a:pt x="108" y="51"/>
                  <a:pt x="96" y="49"/>
                  <a:pt x="84" y="49"/>
                </a:cubicBezTo>
                <a:cubicBezTo>
                  <a:pt x="83" y="49"/>
                  <a:pt x="83" y="49"/>
                  <a:pt x="82" y="49"/>
                </a:cubicBezTo>
                <a:cubicBezTo>
                  <a:pt x="81" y="49"/>
                  <a:pt x="80" y="49"/>
                  <a:pt x="80" y="49"/>
                </a:cubicBezTo>
                <a:cubicBezTo>
                  <a:pt x="78" y="49"/>
                  <a:pt x="77" y="49"/>
                  <a:pt x="75" y="49"/>
                </a:cubicBezTo>
                <a:cubicBezTo>
                  <a:pt x="72" y="49"/>
                  <a:pt x="69" y="50"/>
                  <a:pt x="66" y="50"/>
                </a:cubicBezTo>
                <a:cubicBezTo>
                  <a:pt x="61" y="51"/>
                  <a:pt x="55" y="52"/>
                  <a:pt x="51" y="54"/>
                </a:cubicBezTo>
                <a:cubicBezTo>
                  <a:pt x="25" y="64"/>
                  <a:pt x="11" y="68"/>
                  <a:pt x="0" y="179"/>
                </a:cubicBezTo>
                <a:cubicBezTo>
                  <a:pt x="0" y="179"/>
                  <a:pt x="0" y="180"/>
                  <a:pt x="0" y="180"/>
                </a:cubicBezTo>
                <a:cubicBezTo>
                  <a:pt x="0" y="180"/>
                  <a:pt x="0" y="180"/>
                  <a:pt x="0" y="181"/>
                </a:cubicBezTo>
                <a:cubicBezTo>
                  <a:pt x="0" y="181"/>
                  <a:pt x="0" y="182"/>
                  <a:pt x="0" y="182"/>
                </a:cubicBezTo>
                <a:cubicBezTo>
                  <a:pt x="1" y="183"/>
                  <a:pt x="1" y="184"/>
                  <a:pt x="1" y="185"/>
                </a:cubicBezTo>
                <a:cubicBezTo>
                  <a:pt x="2" y="187"/>
                  <a:pt x="4" y="189"/>
                  <a:pt x="6" y="190"/>
                </a:cubicBezTo>
                <a:cubicBezTo>
                  <a:pt x="26" y="197"/>
                  <a:pt x="63" y="200"/>
                  <a:pt x="84" y="201"/>
                </a:cubicBezTo>
                <a:cubicBezTo>
                  <a:pt x="85" y="201"/>
                  <a:pt x="86" y="201"/>
                  <a:pt x="87" y="201"/>
                </a:cubicBezTo>
                <a:cubicBezTo>
                  <a:pt x="89" y="201"/>
                  <a:pt x="89" y="201"/>
                  <a:pt x="91" y="201"/>
                </a:cubicBezTo>
                <a:cubicBezTo>
                  <a:pt x="93" y="201"/>
                  <a:pt x="96" y="201"/>
                  <a:pt x="99" y="200"/>
                </a:cubicBezTo>
                <a:cubicBezTo>
                  <a:pt x="104" y="200"/>
                  <a:pt x="129" y="200"/>
                  <a:pt x="134" y="199"/>
                </a:cubicBezTo>
                <a:cubicBezTo>
                  <a:pt x="145" y="197"/>
                  <a:pt x="155" y="194"/>
                  <a:pt x="165" y="190"/>
                </a:cubicBezTo>
                <a:cubicBezTo>
                  <a:pt x="167" y="189"/>
                  <a:pt x="169" y="188"/>
                  <a:pt x="169" y="186"/>
                </a:cubicBezTo>
                <a:cubicBezTo>
                  <a:pt x="170" y="185"/>
                  <a:pt x="170" y="183"/>
                  <a:pt x="171" y="182"/>
                </a:cubicBezTo>
                <a:cubicBezTo>
                  <a:pt x="171" y="182"/>
                  <a:pt x="171" y="181"/>
                  <a:pt x="171" y="181"/>
                </a:cubicBezTo>
                <a:cubicBezTo>
                  <a:pt x="171" y="180"/>
                  <a:pt x="171" y="180"/>
                  <a:pt x="171" y="180"/>
                </a:cubicBezTo>
                <a:cubicBezTo>
                  <a:pt x="171" y="180"/>
                  <a:pt x="171" y="179"/>
                  <a:pt x="171" y="179"/>
                </a:cubicBezTo>
                <a:close/>
                <a:moveTo>
                  <a:pt x="119" y="152"/>
                </a:moveTo>
                <a:cubicBezTo>
                  <a:pt x="117" y="156"/>
                  <a:pt x="115" y="159"/>
                  <a:pt x="112" y="161"/>
                </a:cubicBezTo>
                <a:cubicBezTo>
                  <a:pt x="108" y="164"/>
                  <a:pt x="105" y="166"/>
                  <a:pt x="102" y="167"/>
                </a:cubicBezTo>
                <a:cubicBezTo>
                  <a:pt x="98" y="168"/>
                  <a:pt x="96" y="169"/>
                  <a:pt x="91" y="169"/>
                </a:cubicBezTo>
                <a:cubicBezTo>
                  <a:pt x="91" y="183"/>
                  <a:pt x="91" y="183"/>
                  <a:pt x="91" y="183"/>
                </a:cubicBezTo>
                <a:cubicBezTo>
                  <a:pt x="79" y="183"/>
                  <a:pt x="79" y="183"/>
                  <a:pt x="79" y="183"/>
                </a:cubicBezTo>
                <a:cubicBezTo>
                  <a:pt x="79" y="169"/>
                  <a:pt x="79" y="169"/>
                  <a:pt x="79" y="169"/>
                </a:cubicBezTo>
                <a:cubicBezTo>
                  <a:pt x="73" y="168"/>
                  <a:pt x="68" y="167"/>
                  <a:pt x="65" y="166"/>
                </a:cubicBezTo>
                <a:cubicBezTo>
                  <a:pt x="61" y="165"/>
                  <a:pt x="59" y="163"/>
                  <a:pt x="56" y="160"/>
                </a:cubicBezTo>
                <a:cubicBezTo>
                  <a:pt x="53" y="158"/>
                  <a:pt x="50" y="155"/>
                  <a:pt x="48" y="152"/>
                </a:cubicBezTo>
                <a:cubicBezTo>
                  <a:pt x="47" y="149"/>
                  <a:pt x="46" y="150"/>
                  <a:pt x="45" y="146"/>
                </a:cubicBezTo>
                <a:cubicBezTo>
                  <a:pt x="70" y="138"/>
                  <a:pt x="70" y="138"/>
                  <a:pt x="70" y="138"/>
                </a:cubicBezTo>
                <a:cubicBezTo>
                  <a:pt x="71" y="142"/>
                  <a:pt x="72" y="145"/>
                  <a:pt x="73" y="147"/>
                </a:cubicBezTo>
                <a:cubicBezTo>
                  <a:pt x="75" y="149"/>
                  <a:pt x="76" y="151"/>
                  <a:pt x="79" y="152"/>
                </a:cubicBezTo>
                <a:cubicBezTo>
                  <a:pt x="79" y="130"/>
                  <a:pt x="79" y="130"/>
                  <a:pt x="79" y="130"/>
                </a:cubicBezTo>
                <a:cubicBezTo>
                  <a:pt x="71" y="128"/>
                  <a:pt x="65" y="126"/>
                  <a:pt x="62" y="124"/>
                </a:cubicBezTo>
                <a:cubicBezTo>
                  <a:pt x="58" y="122"/>
                  <a:pt x="55" y="120"/>
                  <a:pt x="53" y="116"/>
                </a:cubicBezTo>
                <a:cubicBezTo>
                  <a:pt x="50" y="112"/>
                  <a:pt x="49" y="107"/>
                  <a:pt x="49" y="102"/>
                </a:cubicBezTo>
                <a:cubicBezTo>
                  <a:pt x="49" y="95"/>
                  <a:pt x="51" y="88"/>
                  <a:pt x="56" y="83"/>
                </a:cubicBezTo>
                <a:cubicBezTo>
                  <a:pt x="62" y="78"/>
                  <a:pt x="69" y="76"/>
                  <a:pt x="79" y="75"/>
                </a:cubicBezTo>
                <a:cubicBezTo>
                  <a:pt x="79" y="63"/>
                  <a:pt x="79" y="63"/>
                  <a:pt x="79" y="63"/>
                </a:cubicBezTo>
                <a:cubicBezTo>
                  <a:pt x="91" y="63"/>
                  <a:pt x="91" y="63"/>
                  <a:pt x="91" y="63"/>
                </a:cubicBezTo>
                <a:cubicBezTo>
                  <a:pt x="91" y="75"/>
                  <a:pt x="91" y="75"/>
                  <a:pt x="91" y="75"/>
                </a:cubicBezTo>
                <a:cubicBezTo>
                  <a:pt x="101" y="76"/>
                  <a:pt x="105" y="78"/>
                  <a:pt x="110" y="82"/>
                </a:cubicBezTo>
                <a:cubicBezTo>
                  <a:pt x="115" y="86"/>
                  <a:pt x="118" y="91"/>
                  <a:pt x="120" y="97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95" y="98"/>
                  <a:pt x="94" y="96"/>
                  <a:pt x="93" y="95"/>
                </a:cubicBezTo>
                <a:cubicBezTo>
                  <a:pt x="92" y="94"/>
                  <a:pt x="93" y="93"/>
                  <a:pt x="91" y="92"/>
                </a:cubicBezTo>
                <a:cubicBezTo>
                  <a:pt x="91" y="110"/>
                  <a:pt x="91" y="110"/>
                  <a:pt x="91" y="110"/>
                </a:cubicBezTo>
                <a:cubicBezTo>
                  <a:pt x="104" y="113"/>
                  <a:pt x="110" y="117"/>
                  <a:pt x="114" y="120"/>
                </a:cubicBezTo>
                <a:cubicBezTo>
                  <a:pt x="120" y="125"/>
                  <a:pt x="122" y="132"/>
                  <a:pt x="122" y="139"/>
                </a:cubicBezTo>
                <a:cubicBezTo>
                  <a:pt x="122" y="144"/>
                  <a:pt x="121" y="148"/>
                  <a:pt x="119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95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5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4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45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950"/>
                            </p:stCondLst>
                            <p:childTnLst>
                              <p:par>
                                <p:cTn id="6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45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95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950"/>
                            </p:stCondLst>
                            <p:childTnLst>
                              <p:par>
                                <p:cTn id="8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45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95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45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950"/>
                            </p:stCondLst>
                            <p:childTnLst>
                              <p:par>
                                <p:cTn id="10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45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95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2950"/>
                            </p:stCondLst>
                            <p:childTnLst>
                              <p:par>
                                <p:cTn id="1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45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95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450"/>
                            </p:stCondLst>
                            <p:childTnLst>
                              <p:par>
                                <p:cTn id="1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950"/>
                            </p:stCondLst>
                            <p:childTnLst>
                              <p:par>
                                <p:cTn id="1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950"/>
                            </p:stCondLst>
                            <p:childTnLst>
                              <p:par>
                                <p:cTn id="1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6950"/>
                            </p:stCondLst>
                            <p:childTnLst>
                              <p:par>
                                <p:cTn id="15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745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7950"/>
                            </p:stCondLst>
                            <p:childTnLst>
                              <p:par>
                                <p:cTn id="1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8450"/>
                            </p:stCondLst>
                            <p:childTnLst>
                              <p:par>
                                <p:cTn id="1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8950"/>
                            </p:stCondLst>
                            <p:childTnLst>
                              <p:par>
                                <p:cTn id="17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9450"/>
                            </p:stCondLst>
                            <p:childTnLst>
                              <p:par>
                                <p:cTn id="1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9950"/>
                            </p:stCondLst>
                            <p:childTnLst>
                              <p:par>
                                <p:cTn id="1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20950"/>
                            </p:stCondLst>
                            <p:childTnLst>
                              <p:par>
                                <p:cTn id="1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145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1950"/>
                            </p:stCondLst>
                            <p:childTnLst>
                              <p:par>
                                <p:cTn id="1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22450"/>
                            </p:stCondLst>
                            <p:childTnLst>
                              <p:par>
                                <p:cTn id="2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22950"/>
                            </p:stCondLst>
                            <p:childTnLst>
                              <p:par>
                                <p:cTn id="20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3450"/>
                            </p:stCondLst>
                            <p:childTnLst>
                              <p:par>
                                <p:cTn id="2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3950"/>
                            </p:stCondLst>
                            <p:childTnLst>
                              <p:par>
                                <p:cTn id="2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7" grpId="0" animBg="1"/>
      <p:bldP spid="9" grpId="0" animBg="1"/>
      <p:bldP spid="10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  <p:bldP spid="27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4706842" y="1287752"/>
            <a:ext cx="1915716" cy="1960960"/>
          </a:xfrm>
          <a:custGeom>
            <a:avLst/>
            <a:gdLst>
              <a:gd name="T0" fmla="*/ 0 w 800"/>
              <a:gd name="T1" fmla="*/ 819 h 819"/>
              <a:gd name="T2" fmla="*/ 412 w 800"/>
              <a:gd name="T3" fmla="*/ 819 h 819"/>
              <a:gd name="T4" fmla="*/ 800 w 800"/>
              <a:gd name="T5" fmla="*/ 431 h 819"/>
              <a:gd name="T6" fmla="*/ 800 w 800"/>
              <a:gd name="T7" fmla="*/ 0 h 819"/>
              <a:gd name="T8" fmla="*/ 388 w 800"/>
              <a:gd name="T9" fmla="*/ 0 h 819"/>
              <a:gd name="T10" fmla="*/ 0 w 800"/>
              <a:gd name="T11" fmla="*/ 388 h 819"/>
              <a:gd name="T12" fmla="*/ 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0" y="819"/>
                </a:moveTo>
                <a:cubicBezTo>
                  <a:pt x="412" y="819"/>
                  <a:pt x="412" y="819"/>
                  <a:pt x="412" y="819"/>
                </a:cubicBezTo>
                <a:cubicBezTo>
                  <a:pt x="625" y="819"/>
                  <a:pt x="800" y="644"/>
                  <a:pt x="800" y="431"/>
                </a:cubicBezTo>
                <a:cubicBezTo>
                  <a:pt x="800" y="0"/>
                  <a:pt x="800" y="0"/>
                  <a:pt x="80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175" y="0"/>
                  <a:pt x="0" y="175"/>
                  <a:pt x="0" y="388"/>
                </a:cubicBezTo>
                <a:lnTo>
                  <a:pt x="0" y="819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4706842" y="3266130"/>
            <a:ext cx="1582341" cy="1620441"/>
          </a:xfrm>
          <a:custGeom>
            <a:avLst/>
            <a:gdLst>
              <a:gd name="T0" fmla="*/ 0 w 661"/>
              <a:gd name="T1" fmla="*/ 0 h 677"/>
              <a:gd name="T2" fmla="*/ 340 w 661"/>
              <a:gd name="T3" fmla="*/ 0 h 677"/>
              <a:gd name="T4" fmla="*/ 661 w 661"/>
              <a:gd name="T5" fmla="*/ 321 h 677"/>
              <a:gd name="T6" fmla="*/ 661 w 661"/>
              <a:gd name="T7" fmla="*/ 677 h 677"/>
              <a:gd name="T8" fmla="*/ 321 w 661"/>
              <a:gd name="T9" fmla="*/ 677 h 677"/>
              <a:gd name="T10" fmla="*/ 0 w 661"/>
              <a:gd name="T11" fmla="*/ 356 h 677"/>
              <a:gd name="T12" fmla="*/ 0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0" y="0"/>
                </a:moveTo>
                <a:cubicBezTo>
                  <a:pt x="340" y="0"/>
                  <a:pt x="340" y="0"/>
                  <a:pt x="340" y="0"/>
                </a:cubicBezTo>
                <a:cubicBezTo>
                  <a:pt x="517" y="0"/>
                  <a:pt x="661" y="144"/>
                  <a:pt x="661" y="321"/>
                </a:cubicBezTo>
                <a:cubicBezTo>
                  <a:pt x="661" y="677"/>
                  <a:pt x="661" y="677"/>
                  <a:pt x="661" y="677"/>
                </a:cubicBezTo>
                <a:cubicBezTo>
                  <a:pt x="321" y="677"/>
                  <a:pt x="321" y="677"/>
                  <a:pt x="321" y="677"/>
                </a:cubicBezTo>
                <a:cubicBezTo>
                  <a:pt x="144" y="677"/>
                  <a:pt x="0" y="532"/>
                  <a:pt x="0" y="356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2594365" y="1287752"/>
            <a:ext cx="1915716" cy="1960960"/>
          </a:xfrm>
          <a:custGeom>
            <a:avLst/>
            <a:gdLst>
              <a:gd name="T0" fmla="*/ 800 w 800"/>
              <a:gd name="T1" fmla="*/ 819 h 819"/>
              <a:gd name="T2" fmla="*/ 388 w 800"/>
              <a:gd name="T3" fmla="*/ 819 h 819"/>
              <a:gd name="T4" fmla="*/ 0 w 800"/>
              <a:gd name="T5" fmla="*/ 431 h 819"/>
              <a:gd name="T6" fmla="*/ 0 w 800"/>
              <a:gd name="T7" fmla="*/ 0 h 819"/>
              <a:gd name="T8" fmla="*/ 412 w 800"/>
              <a:gd name="T9" fmla="*/ 0 h 819"/>
              <a:gd name="T10" fmla="*/ 800 w 800"/>
              <a:gd name="T11" fmla="*/ 388 h 819"/>
              <a:gd name="T12" fmla="*/ 800 w 800"/>
              <a:gd name="T13" fmla="*/ 819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0" h="819">
                <a:moveTo>
                  <a:pt x="800" y="819"/>
                </a:moveTo>
                <a:cubicBezTo>
                  <a:pt x="388" y="819"/>
                  <a:pt x="388" y="819"/>
                  <a:pt x="388" y="819"/>
                </a:cubicBezTo>
                <a:cubicBezTo>
                  <a:pt x="175" y="819"/>
                  <a:pt x="0" y="644"/>
                  <a:pt x="0" y="431"/>
                </a:cubicBezTo>
                <a:cubicBezTo>
                  <a:pt x="0" y="0"/>
                  <a:pt x="0" y="0"/>
                  <a:pt x="0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625" y="0"/>
                  <a:pt x="800" y="175"/>
                  <a:pt x="800" y="388"/>
                </a:cubicBezTo>
                <a:lnTo>
                  <a:pt x="800" y="819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4057202" y="485270"/>
            <a:ext cx="539354" cy="1366838"/>
          </a:xfrm>
          <a:custGeom>
            <a:avLst/>
            <a:gdLst>
              <a:gd name="T0" fmla="*/ 117 w 225"/>
              <a:gd name="T1" fmla="*/ 132 h 571"/>
              <a:gd name="T2" fmla="*/ 63 w 225"/>
              <a:gd name="T3" fmla="*/ 132 h 571"/>
              <a:gd name="T4" fmla="*/ 0 w 225"/>
              <a:gd name="T5" fmla="*/ 69 h 571"/>
              <a:gd name="T6" fmla="*/ 0 w 225"/>
              <a:gd name="T7" fmla="*/ 0 h 571"/>
              <a:gd name="T8" fmla="*/ 66 w 225"/>
              <a:gd name="T9" fmla="*/ 0 h 571"/>
              <a:gd name="T10" fmla="*/ 129 w 225"/>
              <a:gd name="T11" fmla="*/ 63 h 571"/>
              <a:gd name="T12" fmla="*/ 129 w 225"/>
              <a:gd name="T13" fmla="*/ 115 h 571"/>
              <a:gd name="T14" fmla="*/ 225 w 225"/>
              <a:gd name="T15" fmla="*/ 558 h 571"/>
              <a:gd name="T16" fmla="*/ 205 w 225"/>
              <a:gd name="T17" fmla="*/ 558 h 571"/>
              <a:gd name="T18" fmla="*/ 117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17" y="132"/>
                </a:moveTo>
                <a:cubicBezTo>
                  <a:pt x="63" y="132"/>
                  <a:pt x="63" y="132"/>
                  <a:pt x="63" y="132"/>
                </a:cubicBezTo>
                <a:cubicBezTo>
                  <a:pt x="28" y="132"/>
                  <a:pt x="0" y="104"/>
                  <a:pt x="0" y="69"/>
                </a:cubicBezTo>
                <a:cubicBezTo>
                  <a:pt x="0" y="0"/>
                  <a:pt x="0" y="0"/>
                  <a:pt x="0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101" y="0"/>
                  <a:pt x="129" y="28"/>
                  <a:pt x="129" y="63"/>
                </a:cubicBezTo>
                <a:cubicBezTo>
                  <a:pt x="129" y="115"/>
                  <a:pt x="129" y="115"/>
                  <a:pt x="129" y="115"/>
                </a:cubicBezTo>
                <a:cubicBezTo>
                  <a:pt x="219" y="218"/>
                  <a:pt x="225" y="428"/>
                  <a:pt x="225" y="558"/>
                </a:cubicBezTo>
                <a:cubicBezTo>
                  <a:pt x="225" y="571"/>
                  <a:pt x="205" y="571"/>
                  <a:pt x="205" y="558"/>
                </a:cubicBezTo>
                <a:cubicBezTo>
                  <a:pt x="205" y="420"/>
                  <a:pt x="204" y="247"/>
                  <a:pt x="117" y="13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2"/>
          <p:cNvSpPr>
            <a:spLocks/>
          </p:cNvSpPr>
          <p:nvPr/>
        </p:nvSpPr>
        <p:spPr bwMode="auto">
          <a:xfrm>
            <a:off x="4620368" y="485270"/>
            <a:ext cx="538163" cy="1366838"/>
          </a:xfrm>
          <a:custGeom>
            <a:avLst/>
            <a:gdLst>
              <a:gd name="T0" fmla="*/ 108 w 225"/>
              <a:gd name="T1" fmla="*/ 132 h 571"/>
              <a:gd name="T2" fmla="*/ 163 w 225"/>
              <a:gd name="T3" fmla="*/ 132 h 571"/>
              <a:gd name="T4" fmla="*/ 225 w 225"/>
              <a:gd name="T5" fmla="*/ 69 h 571"/>
              <a:gd name="T6" fmla="*/ 225 w 225"/>
              <a:gd name="T7" fmla="*/ 0 h 571"/>
              <a:gd name="T8" fmla="*/ 159 w 225"/>
              <a:gd name="T9" fmla="*/ 0 h 571"/>
              <a:gd name="T10" fmla="*/ 97 w 225"/>
              <a:gd name="T11" fmla="*/ 63 h 571"/>
              <a:gd name="T12" fmla="*/ 97 w 225"/>
              <a:gd name="T13" fmla="*/ 115 h 571"/>
              <a:gd name="T14" fmla="*/ 0 w 225"/>
              <a:gd name="T15" fmla="*/ 558 h 571"/>
              <a:gd name="T16" fmla="*/ 20 w 225"/>
              <a:gd name="T17" fmla="*/ 558 h 571"/>
              <a:gd name="T18" fmla="*/ 108 w 225"/>
              <a:gd name="T19" fmla="*/ 132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5" h="571">
                <a:moveTo>
                  <a:pt x="108" y="132"/>
                </a:moveTo>
                <a:cubicBezTo>
                  <a:pt x="163" y="132"/>
                  <a:pt x="163" y="132"/>
                  <a:pt x="163" y="132"/>
                </a:cubicBezTo>
                <a:cubicBezTo>
                  <a:pt x="197" y="132"/>
                  <a:pt x="225" y="104"/>
                  <a:pt x="225" y="69"/>
                </a:cubicBezTo>
                <a:cubicBezTo>
                  <a:pt x="225" y="0"/>
                  <a:pt x="225" y="0"/>
                  <a:pt x="225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25" y="0"/>
                  <a:pt x="97" y="28"/>
                  <a:pt x="97" y="63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6" y="218"/>
                  <a:pt x="0" y="428"/>
                  <a:pt x="0" y="558"/>
                </a:cubicBezTo>
                <a:cubicBezTo>
                  <a:pt x="0" y="571"/>
                  <a:pt x="20" y="571"/>
                  <a:pt x="20" y="558"/>
                </a:cubicBezTo>
                <a:cubicBezTo>
                  <a:pt x="20" y="420"/>
                  <a:pt x="21" y="247"/>
                  <a:pt x="108" y="13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3"/>
          <p:cNvSpPr>
            <a:spLocks/>
          </p:cNvSpPr>
          <p:nvPr/>
        </p:nvSpPr>
        <p:spPr bwMode="auto">
          <a:xfrm>
            <a:off x="2926551" y="3266130"/>
            <a:ext cx="1583531" cy="1620441"/>
          </a:xfrm>
          <a:custGeom>
            <a:avLst/>
            <a:gdLst>
              <a:gd name="T0" fmla="*/ 661 w 661"/>
              <a:gd name="T1" fmla="*/ 0 h 677"/>
              <a:gd name="T2" fmla="*/ 321 w 661"/>
              <a:gd name="T3" fmla="*/ 0 h 677"/>
              <a:gd name="T4" fmla="*/ 0 w 661"/>
              <a:gd name="T5" fmla="*/ 321 h 677"/>
              <a:gd name="T6" fmla="*/ 0 w 661"/>
              <a:gd name="T7" fmla="*/ 677 h 677"/>
              <a:gd name="T8" fmla="*/ 340 w 661"/>
              <a:gd name="T9" fmla="*/ 677 h 677"/>
              <a:gd name="T10" fmla="*/ 661 w 661"/>
              <a:gd name="T11" fmla="*/ 356 h 677"/>
              <a:gd name="T12" fmla="*/ 661 w 661"/>
              <a:gd name="T13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1" h="677">
                <a:moveTo>
                  <a:pt x="661" y="0"/>
                </a:moveTo>
                <a:cubicBezTo>
                  <a:pt x="321" y="0"/>
                  <a:pt x="321" y="0"/>
                  <a:pt x="321" y="0"/>
                </a:cubicBezTo>
                <a:cubicBezTo>
                  <a:pt x="144" y="0"/>
                  <a:pt x="0" y="144"/>
                  <a:pt x="0" y="321"/>
                </a:cubicBezTo>
                <a:cubicBezTo>
                  <a:pt x="0" y="677"/>
                  <a:pt x="0" y="677"/>
                  <a:pt x="0" y="677"/>
                </a:cubicBezTo>
                <a:cubicBezTo>
                  <a:pt x="340" y="677"/>
                  <a:pt x="340" y="677"/>
                  <a:pt x="340" y="677"/>
                </a:cubicBezTo>
                <a:cubicBezTo>
                  <a:pt x="517" y="677"/>
                  <a:pt x="661" y="532"/>
                  <a:pt x="661" y="356"/>
                </a:cubicBezTo>
                <a:lnTo>
                  <a:pt x="661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5"/>
          <p:cNvSpPr>
            <a:spLocks/>
          </p:cNvSpPr>
          <p:nvPr/>
        </p:nvSpPr>
        <p:spPr bwMode="auto">
          <a:xfrm>
            <a:off x="4527499" y="1658037"/>
            <a:ext cx="161925" cy="2981325"/>
          </a:xfrm>
          <a:custGeom>
            <a:avLst/>
            <a:gdLst>
              <a:gd name="T0" fmla="*/ 34 w 68"/>
              <a:gd name="T1" fmla="*/ 0 h 1245"/>
              <a:gd name="T2" fmla="*/ 34 w 68"/>
              <a:gd name="T3" fmla="*/ 0 h 1245"/>
              <a:gd name="T4" fmla="*/ 68 w 68"/>
              <a:gd name="T5" fmla="*/ 34 h 1245"/>
              <a:gd name="T6" fmla="*/ 68 w 68"/>
              <a:gd name="T7" fmla="*/ 1211 h 1245"/>
              <a:gd name="T8" fmla="*/ 34 w 68"/>
              <a:gd name="T9" fmla="*/ 1245 h 1245"/>
              <a:gd name="T10" fmla="*/ 34 w 68"/>
              <a:gd name="T11" fmla="*/ 1245 h 1245"/>
              <a:gd name="T12" fmla="*/ 0 w 68"/>
              <a:gd name="T13" fmla="*/ 1211 h 1245"/>
              <a:gd name="T14" fmla="*/ 0 w 68"/>
              <a:gd name="T15" fmla="*/ 34 h 1245"/>
              <a:gd name="T16" fmla="*/ 34 w 68"/>
              <a:gd name="T17" fmla="*/ 0 h 1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1245">
                <a:moveTo>
                  <a:pt x="34" y="0"/>
                </a:moveTo>
                <a:cubicBezTo>
                  <a:pt x="34" y="0"/>
                  <a:pt x="34" y="0"/>
                  <a:pt x="34" y="0"/>
                </a:cubicBezTo>
                <a:cubicBezTo>
                  <a:pt x="53" y="0"/>
                  <a:pt x="68" y="16"/>
                  <a:pt x="68" y="34"/>
                </a:cubicBezTo>
                <a:cubicBezTo>
                  <a:pt x="68" y="1211"/>
                  <a:pt x="68" y="1211"/>
                  <a:pt x="68" y="1211"/>
                </a:cubicBezTo>
                <a:cubicBezTo>
                  <a:pt x="68" y="1229"/>
                  <a:pt x="53" y="1245"/>
                  <a:pt x="34" y="1245"/>
                </a:cubicBezTo>
                <a:cubicBezTo>
                  <a:pt x="34" y="1245"/>
                  <a:pt x="34" y="1245"/>
                  <a:pt x="34" y="1245"/>
                </a:cubicBezTo>
                <a:cubicBezTo>
                  <a:pt x="15" y="1245"/>
                  <a:pt x="0" y="1229"/>
                  <a:pt x="0" y="1211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6"/>
                  <a:pt x="15" y="0"/>
                  <a:pt x="34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43"/>
          <p:cNvSpPr>
            <a:spLocks noChangeArrowheads="1"/>
          </p:cNvSpPr>
          <p:nvPr/>
        </p:nvSpPr>
        <p:spPr bwMode="auto">
          <a:xfrm>
            <a:off x="6732240" y="1572311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6740616" y="1852108"/>
            <a:ext cx="1935840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3" name="矩形 43"/>
          <p:cNvSpPr>
            <a:spLocks noChangeArrowheads="1"/>
          </p:cNvSpPr>
          <p:nvPr/>
        </p:nvSpPr>
        <p:spPr bwMode="auto">
          <a:xfrm>
            <a:off x="6440569" y="3796553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448945" y="4076350"/>
            <a:ext cx="1935840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5" name="矩形 43"/>
          <p:cNvSpPr>
            <a:spLocks noChangeArrowheads="1"/>
          </p:cNvSpPr>
          <p:nvPr/>
        </p:nvSpPr>
        <p:spPr bwMode="auto">
          <a:xfrm>
            <a:off x="823945" y="3816832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832321" y="4096629"/>
            <a:ext cx="1935840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  <p:sp>
        <p:nvSpPr>
          <p:cNvPr id="17" name="矩形 43"/>
          <p:cNvSpPr>
            <a:spLocks noChangeArrowheads="1"/>
          </p:cNvSpPr>
          <p:nvPr/>
        </p:nvSpPr>
        <p:spPr bwMode="auto">
          <a:xfrm>
            <a:off x="535913" y="1572310"/>
            <a:ext cx="907927" cy="300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544289" y="1852107"/>
            <a:ext cx="1935840" cy="569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9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5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95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5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5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utoUpdateAnimBg="0"/>
      <p:bldP spid="12" grpId="0"/>
      <p:bldP spid="13" grpId="0" bldLvl="0" autoUpdateAnimBg="0"/>
      <p:bldP spid="14" grpId="0"/>
      <p:bldP spid="15" grpId="0" bldLvl="0" autoUpdateAnimBg="0"/>
      <p:bldP spid="16" grpId="0"/>
      <p:bldP spid="17" grpId="0" bldLvl="0" autoUpdateAnimBg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Round Diagonal Corner Rectangle 3"/>
          <p:cNvSpPr/>
          <p:nvPr/>
        </p:nvSpPr>
        <p:spPr bwMode="auto">
          <a:xfrm rot="5400000">
            <a:off x="6807269" y="1081478"/>
            <a:ext cx="1067527" cy="1793651"/>
          </a:xfrm>
          <a:prstGeom prst="round2Diag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" name="Rectangle 1"/>
          <p:cNvSpPr>
            <a:spLocks/>
          </p:cNvSpPr>
          <p:nvPr/>
        </p:nvSpPr>
        <p:spPr bwMode="auto">
          <a:xfrm>
            <a:off x="931960" y="1419622"/>
            <a:ext cx="2448272" cy="1087754"/>
          </a:xfrm>
          <a:prstGeom prst="rect">
            <a:avLst/>
          </a:prstGeom>
          <a:noFill/>
          <a:ln w="3175" cap="flat">
            <a:solidFill>
              <a:srgbClr val="F0BB3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" name="Group 41"/>
          <p:cNvGrpSpPr>
            <a:grpSpLocks/>
          </p:cNvGrpSpPr>
          <p:nvPr/>
        </p:nvGrpSpPr>
        <p:grpSpPr bwMode="auto">
          <a:xfrm>
            <a:off x="1763688" y="1564552"/>
            <a:ext cx="1512168" cy="871538"/>
            <a:chOff x="0" y="0"/>
            <a:chExt cx="2419" cy="1464"/>
          </a:xfrm>
        </p:grpSpPr>
        <p:sp>
          <p:nvSpPr>
            <p:cNvPr id="7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lvl="0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Rectangle 43"/>
            <p:cNvSpPr>
              <a:spLocks/>
            </p:cNvSpPr>
            <p:nvPr/>
          </p:nvSpPr>
          <p:spPr bwMode="auto">
            <a:xfrm>
              <a:off x="0" y="425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sp>
        <p:nvSpPr>
          <p:cNvPr id="9" name="Round Diagonal Corner Rectangle 180"/>
          <p:cNvSpPr/>
          <p:nvPr/>
        </p:nvSpPr>
        <p:spPr bwMode="auto">
          <a:xfrm rot="5400000">
            <a:off x="6807271" y="2797345"/>
            <a:ext cx="1067527" cy="1793650"/>
          </a:xfrm>
          <a:prstGeom prst="round2DiagRect">
            <a:avLst/>
          </a:prstGeom>
          <a:blipFill dpi="0" rotWithShape="0">
            <a:blip r:embed="rId4"/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600" b="0" i="0" u="none" strike="noStrike" cap="none" normalizeH="0" baseline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0" name="Rectangle 1"/>
          <p:cNvSpPr>
            <a:spLocks/>
          </p:cNvSpPr>
          <p:nvPr/>
        </p:nvSpPr>
        <p:spPr bwMode="auto">
          <a:xfrm>
            <a:off x="3709832" y="1419622"/>
            <a:ext cx="2448272" cy="1087754"/>
          </a:xfrm>
          <a:prstGeom prst="rect">
            <a:avLst/>
          </a:prstGeom>
          <a:noFill/>
          <a:ln w="3175" cap="flat">
            <a:solidFill>
              <a:srgbClr val="F0BB3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4541560" y="1564552"/>
            <a:ext cx="1512168" cy="871538"/>
            <a:chOff x="0" y="0"/>
            <a:chExt cx="2419" cy="1464"/>
          </a:xfrm>
        </p:grpSpPr>
        <p:sp>
          <p:nvSpPr>
            <p:cNvPr id="1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lvl="0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Rectangle 43"/>
            <p:cNvSpPr>
              <a:spLocks/>
            </p:cNvSpPr>
            <p:nvPr/>
          </p:nvSpPr>
          <p:spPr bwMode="auto">
            <a:xfrm>
              <a:off x="0" y="425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sp>
        <p:nvSpPr>
          <p:cNvPr id="14" name="Rectangle 1"/>
          <p:cNvSpPr>
            <a:spLocks/>
          </p:cNvSpPr>
          <p:nvPr/>
        </p:nvSpPr>
        <p:spPr bwMode="auto">
          <a:xfrm>
            <a:off x="931960" y="3137387"/>
            <a:ext cx="2448272" cy="1087754"/>
          </a:xfrm>
          <a:prstGeom prst="rect">
            <a:avLst/>
          </a:prstGeom>
          <a:noFill/>
          <a:ln w="3175" cap="flat">
            <a:solidFill>
              <a:srgbClr val="F0BB3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Group 41"/>
          <p:cNvGrpSpPr>
            <a:grpSpLocks/>
          </p:cNvGrpSpPr>
          <p:nvPr/>
        </p:nvGrpSpPr>
        <p:grpSpPr bwMode="auto">
          <a:xfrm>
            <a:off x="1763688" y="3243622"/>
            <a:ext cx="1512168" cy="863798"/>
            <a:chOff x="0" y="-65"/>
            <a:chExt cx="2419" cy="1451"/>
          </a:xfrm>
        </p:grpSpPr>
        <p:sp>
          <p:nvSpPr>
            <p:cNvPr id="16" name="Rectangle 42"/>
            <p:cNvSpPr>
              <a:spLocks/>
            </p:cNvSpPr>
            <p:nvPr/>
          </p:nvSpPr>
          <p:spPr bwMode="auto">
            <a:xfrm>
              <a:off x="0" y="-65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lvl="0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Rectangle 43"/>
            <p:cNvSpPr>
              <a:spLocks/>
            </p:cNvSpPr>
            <p:nvPr/>
          </p:nvSpPr>
          <p:spPr bwMode="auto">
            <a:xfrm>
              <a:off x="0" y="347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sp>
        <p:nvSpPr>
          <p:cNvPr id="18" name="Rectangle 1"/>
          <p:cNvSpPr>
            <a:spLocks/>
          </p:cNvSpPr>
          <p:nvPr/>
        </p:nvSpPr>
        <p:spPr bwMode="auto">
          <a:xfrm>
            <a:off x="3709832" y="3137387"/>
            <a:ext cx="2448272" cy="1087754"/>
          </a:xfrm>
          <a:prstGeom prst="rect">
            <a:avLst/>
          </a:prstGeom>
          <a:noFill/>
          <a:ln w="3175" cap="flat">
            <a:solidFill>
              <a:srgbClr val="F0BB3B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9" name="Group 41"/>
          <p:cNvGrpSpPr>
            <a:grpSpLocks/>
          </p:cNvGrpSpPr>
          <p:nvPr/>
        </p:nvGrpSpPr>
        <p:grpSpPr bwMode="auto">
          <a:xfrm>
            <a:off x="4526082" y="3243622"/>
            <a:ext cx="1528421" cy="863798"/>
            <a:chOff x="-26" y="-65"/>
            <a:chExt cx="2445" cy="1451"/>
          </a:xfrm>
        </p:grpSpPr>
        <p:sp>
          <p:nvSpPr>
            <p:cNvPr id="20" name="Rectangle 42"/>
            <p:cNvSpPr>
              <a:spLocks/>
            </p:cNvSpPr>
            <p:nvPr/>
          </p:nvSpPr>
          <p:spPr bwMode="auto">
            <a:xfrm>
              <a:off x="0" y="-65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lvl="0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4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Rectangle 43"/>
            <p:cNvSpPr>
              <a:spLocks/>
            </p:cNvSpPr>
            <p:nvPr/>
          </p:nvSpPr>
          <p:spPr bwMode="auto">
            <a:xfrm>
              <a:off x="-26" y="347"/>
              <a:ext cx="2445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点击输入简要文字内容，文字内容需概括精炼，不用多余的文字修饰，言简意赅的说明分项内容</a:t>
              </a:r>
              <a:r>
                <a:rPr lang="en-US" altLang="zh-CN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900" spc="225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grpSp>
        <p:nvGrpSpPr>
          <p:cNvPr id="22" name="Group 6"/>
          <p:cNvGrpSpPr/>
          <p:nvPr/>
        </p:nvGrpSpPr>
        <p:grpSpPr>
          <a:xfrm>
            <a:off x="3882408" y="3326854"/>
            <a:ext cx="519113" cy="519113"/>
            <a:chOff x="3882408" y="3628838"/>
            <a:chExt cx="519113" cy="519113"/>
          </a:xfrm>
        </p:grpSpPr>
        <p:sp>
          <p:nvSpPr>
            <p:cNvPr id="23" name="Oval 51"/>
            <p:cNvSpPr>
              <a:spLocks/>
            </p:cNvSpPr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" name="Group 2"/>
          <p:cNvGrpSpPr/>
          <p:nvPr/>
        </p:nvGrpSpPr>
        <p:grpSpPr>
          <a:xfrm>
            <a:off x="3882408" y="1609089"/>
            <a:ext cx="519113" cy="519113"/>
            <a:chOff x="3882408" y="2286727"/>
            <a:chExt cx="519113" cy="519113"/>
          </a:xfrm>
        </p:grpSpPr>
        <p:sp>
          <p:nvSpPr>
            <p:cNvPr id="26" name="Oval 51"/>
            <p:cNvSpPr>
              <a:spLocks/>
            </p:cNvSpPr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3993143" y="2389474"/>
              <a:ext cx="292530" cy="297714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Group 5"/>
          <p:cNvGrpSpPr/>
          <p:nvPr/>
        </p:nvGrpSpPr>
        <p:grpSpPr>
          <a:xfrm>
            <a:off x="1104536" y="3326854"/>
            <a:ext cx="519113" cy="519113"/>
            <a:chOff x="1104536" y="3628838"/>
            <a:chExt cx="519113" cy="519113"/>
          </a:xfrm>
        </p:grpSpPr>
        <p:sp>
          <p:nvSpPr>
            <p:cNvPr id="29" name="Oval 51"/>
            <p:cNvSpPr>
              <a:spLocks/>
            </p:cNvSpPr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1" name="Group 1"/>
          <p:cNvGrpSpPr/>
          <p:nvPr/>
        </p:nvGrpSpPr>
        <p:grpSpPr>
          <a:xfrm>
            <a:off x="1104536" y="1609089"/>
            <a:ext cx="519113" cy="519113"/>
            <a:chOff x="1104536" y="2286727"/>
            <a:chExt cx="519113" cy="519113"/>
          </a:xfrm>
        </p:grpSpPr>
        <p:sp>
          <p:nvSpPr>
            <p:cNvPr id="32" name="Oval 51"/>
            <p:cNvSpPr>
              <a:spLocks/>
            </p:cNvSpPr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45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5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9" grpId="0" animBg="1"/>
      <p:bldP spid="10" grpId="0" animBg="1"/>
      <p:bldP spid="14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424668" y="2500269"/>
            <a:ext cx="345960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5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章节过渡页</a:t>
            </a:r>
            <a:r>
              <a:rPr lang="zh-CN" altLang="en-US" sz="35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35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1763688" y="3091142"/>
            <a:ext cx="281142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medical network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1722990"/>
            <a:ext cx="2811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4500" b="1" dirty="0" smtClean="0">
                <a:latin typeface="微软雅黑" pitchFamily="34" charset="-122"/>
                <a:ea typeface="微软雅黑" pitchFamily="34" charset="-122"/>
              </a:rPr>
              <a:t>05</a:t>
            </a:r>
            <a:endParaRPr lang="en-US" altLang="zh-CN" sz="45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267744" y="1347614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2771800" y="3441904"/>
            <a:ext cx="1582282" cy="1332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00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 dir="vert"/>
      </p:transition>
    </mc:Choice>
    <mc:Fallback>
      <p:transition spd="slow" advClick="0" advTm="0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28688" y="3998740"/>
            <a:ext cx="2066925" cy="733425"/>
          </a:xfrm>
          <a:prstGeom prst="rect">
            <a:avLst/>
          </a:prstGeom>
          <a:solidFill>
            <a:srgbClr val="F0BB3B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2595613" y="3665365"/>
            <a:ext cx="2066925" cy="1065213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" name="矩形 15"/>
          <p:cNvSpPr>
            <a:spLocks noChangeArrowheads="1"/>
          </p:cNvSpPr>
          <p:nvPr/>
        </p:nvSpPr>
        <p:spPr bwMode="auto">
          <a:xfrm>
            <a:off x="4662536" y="3397077"/>
            <a:ext cx="2065338" cy="1325563"/>
          </a:xfrm>
          <a:prstGeom prst="rect">
            <a:avLst/>
          </a:prstGeom>
          <a:solidFill>
            <a:srgbClr val="F0BB3B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16"/>
          <p:cNvSpPr>
            <a:spLocks noChangeArrowheads="1"/>
          </p:cNvSpPr>
          <p:nvPr/>
        </p:nvSpPr>
        <p:spPr bwMode="auto">
          <a:xfrm>
            <a:off x="6727876" y="2865266"/>
            <a:ext cx="2066925" cy="1865313"/>
          </a:xfrm>
          <a:prstGeom prst="rect">
            <a:avLst/>
          </a:prstGeom>
          <a:solidFill>
            <a:srgbClr val="92D050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椭圆 17"/>
          <p:cNvSpPr>
            <a:spLocks noChangeArrowheads="1"/>
          </p:cNvSpPr>
          <p:nvPr/>
        </p:nvSpPr>
        <p:spPr bwMode="auto">
          <a:xfrm>
            <a:off x="5383263" y="3722515"/>
            <a:ext cx="690563" cy="690563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粗黑_GBK" charset="-122"/>
                <a:ea typeface="方正兰亭粗黑_GBK" charset="-122"/>
                <a:sym typeface="方正兰亭粗黑_GBK" charset="-122"/>
              </a:rPr>
              <a:t>03</a:t>
            </a:r>
          </a:p>
        </p:txBody>
      </p:sp>
      <p:sp>
        <p:nvSpPr>
          <p:cNvPr id="9" name="椭圆 18"/>
          <p:cNvSpPr>
            <a:spLocks noChangeArrowheads="1"/>
          </p:cNvSpPr>
          <p:nvPr/>
        </p:nvSpPr>
        <p:spPr bwMode="auto">
          <a:xfrm>
            <a:off x="3282999" y="3851102"/>
            <a:ext cx="690562" cy="690563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粗黑_GBK" charset="-122"/>
                <a:ea typeface="方正兰亭粗黑_GBK" charset="-122"/>
                <a:sym typeface="方正兰亭粗黑_GBK" charset="-122"/>
              </a:rPr>
              <a:t>02</a:t>
            </a:r>
          </a:p>
        </p:txBody>
      </p:sp>
      <p:sp>
        <p:nvSpPr>
          <p:cNvPr id="10" name="椭圆 19"/>
          <p:cNvSpPr>
            <a:spLocks noChangeArrowheads="1"/>
          </p:cNvSpPr>
          <p:nvPr/>
        </p:nvSpPr>
        <p:spPr bwMode="auto">
          <a:xfrm>
            <a:off x="1195436" y="3998740"/>
            <a:ext cx="692150" cy="688975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粗黑_GBK" charset="-122"/>
                <a:ea typeface="方正兰亭粗黑_GBK" charset="-122"/>
                <a:sym typeface="方正兰亭粗黑_GBK" charset="-122"/>
              </a:rPr>
              <a:t>01</a:t>
            </a:r>
          </a:p>
        </p:txBody>
      </p:sp>
      <p:sp>
        <p:nvSpPr>
          <p:cNvPr id="11" name="直接连接符 21"/>
          <p:cNvSpPr>
            <a:spLocks noChangeShapeType="1"/>
          </p:cNvSpPr>
          <p:nvPr/>
        </p:nvSpPr>
        <p:spPr bwMode="auto">
          <a:xfrm>
            <a:off x="7370811" y="1347614"/>
            <a:ext cx="0" cy="1517651"/>
          </a:xfrm>
          <a:prstGeom prst="line">
            <a:avLst/>
          </a:prstGeom>
          <a:noFill/>
          <a:ln w="76200">
            <a:solidFill>
              <a:srgbClr val="F0BB3B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流程图: 资料带 22"/>
          <p:cNvSpPr>
            <a:spLocks noChangeArrowheads="1"/>
          </p:cNvSpPr>
          <p:nvPr/>
        </p:nvSpPr>
        <p:spPr bwMode="auto">
          <a:xfrm>
            <a:off x="7370811" y="1347615"/>
            <a:ext cx="935038" cy="758825"/>
          </a:xfrm>
          <a:prstGeom prst="flowChartPunchedTape">
            <a:avLst/>
          </a:prstGeom>
          <a:solidFill>
            <a:srgbClr val="F0BB3B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" name="椭圆 23"/>
          <p:cNvSpPr>
            <a:spLocks noChangeArrowheads="1"/>
          </p:cNvSpPr>
          <p:nvPr/>
        </p:nvSpPr>
        <p:spPr bwMode="auto">
          <a:xfrm>
            <a:off x="7493051" y="1415878"/>
            <a:ext cx="560387" cy="560387"/>
          </a:xfrm>
          <a:prstGeom prst="ellipse">
            <a:avLst/>
          </a:prstGeom>
          <a:solidFill>
            <a:srgbClr val="FFFFFF">
              <a:alpha val="32156"/>
            </a:srgbClr>
          </a:solidFill>
          <a:ln w="127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粗黑_GBK" charset="-122"/>
                <a:ea typeface="方正兰亭粗黑_GBK" charset="-122"/>
                <a:sym typeface="方正兰亭粗黑_GBK" charset="-122"/>
              </a:rPr>
              <a:t>04</a:t>
            </a:r>
          </a:p>
        </p:txBody>
      </p:sp>
      <p:sp>
        <p:nvSpPr>
          <p:cNvPr id="14" name="TextBox 24"/>
          <p:cNvSpPr>
            <a:spLocks noChangeArrowheads="1"/>
          </p:cNvSpPr>
          <p:nvPr/>
        </p:nvSpPr>
        <p:spPr bwMode="auto">
          <a:xfrm>
            <a:off x="6939013" y="3445075"/>
            <a:ext cx="169227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 spc="225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5" name="Text Box 40"/>
          <p:cNvSpPr>
            <a:spLocks noChangeArrowheads="1"/>
          </p:cNvSpPr>
          <p:nvPr/>
        </p:nvSpPr>
        <p:spPr bwMode="auto">
          <a:xfrm>
            <a:off x="612824" y="2960515"/>
            <a:ext cx="178911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704899" y="2657304"/>
            <a:ext cx="1503362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" name="Text Box 40"/>
          <p:cNvSpPr>
            <a:spLocks noChangeArrowheads="1"/>
          </p:cNvSpPr>
          <p:nvPr/>
        </p:nvSpPr>
        <p:spPr bwMode="auto">
          <a:xfrm>
            <a:off x="2762299" y="2528715"/>
            <a:ext cx="178911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2852786" y="2225504"/>
            <a:ext cx="150495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9" name="Text Box 40"/>
          <p:cNvSpPr>
            <a:spLocks noChangeArrowheads="1"/>
          </p:cNvSpPr>
          <p:nvPr/>
        </p:nvSpPr>
        <p:spPr bwMode="auto">
          <a:xfrm>
            <a:off x="4789538" y="1998489"/>
            <a:ext cx="178911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4881613" y="1696865"/>
            <a:ext cx="15033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7029077" y="3066692"/>
            <a:ext cx="1503363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5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95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6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00"/>
                            </p:stCondLst>
                            <p:childTnLst>
                              <p:par>
                                <p:cTn id="7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25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65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400"/>
                            </p:stCondLst>
                            <p:childTnLst>
                              <p:par>
                                <p:cTn id="10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5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animBg="1"/>
      <p:bldP spid="12" grpId="0" bldLvl="0" animBg="1" autoUpdateAnimBg="0"/>
      <p:bldP spid="13" grpId="0" bldLvl="0" animBg="1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 flipH="1">
            <a:off x="3031483" y="1373524"/>
            <a:ext cx="1388987" cy="1603209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4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</a:t>
            </a:r>
            <a:endParaRPr kumimoji="0" lang="en-US" sz="4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 flipH="1">
            <a:off x="2579936" y="2648143"/>
            <a:ext cx="885048" cy="1021548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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flipH="1">
            <a:off x="4492653" y="1556723"/>
            <a:ext cx="779937" cy="900226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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flipH="1">
            <a:off x="4907473" y="2165471"/>
            <a:ext cx="1225055" cy="1413994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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 flipH="1">
            <a:off x="6212153" y="2327116"/>
            <a:ext cx="659877" cy="761650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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flipH="1">
            <a:off x="1858480" y="2303281"/>
            <a:ext cx="659877" cy="761650"/>
          </a:xfrm>
          <a:custGeom>
            <a:avLst/>
            <a:gdLst>
              <a:gd name="T0" fmla="*/ 2010 w 2010"/>
              <a:gd name="T1" fmla="*/ 1740 h 2320"/>
              <a:gd name="T2" fmla="*/ 1005 w 2010"/>
              <a:gd name="T3" fmla="*/ 2320 h 2320"/>
              <a:gd name="T4" fmla="*/ 0 w 2010"/>
              <a:gd name="T5" fmla="*/ 1740 h 2320"/>
              <a:gd name="T6" fmla="*/ 0 w 2010"/>
              <a:gd name="T7" fmla="*/ 581 h 2320"/>
              <a:gd name="T8" fmla="*/ 1005 w 2010"/>
              <a:gd name="T9" fmla="*/ 0 h 2320"/>
              <a:gd name="T10" fmla="*/ 2010 w 2010"/>
              <a:gd name="T11" fmla="*/ 581 h 2320"/>
              <a:gd name="T12" fmla="*/ 2010 w 2010"/>
              <a:gd name="T13" fmla="*/ 174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2320">
                <a:moveTo>
                  <a:pt x="2010" y="1740"/>
                </a:moveTo>
                <a:lnTo>
                  <a:pt x="1005" y="2320"/>
                </a:lnTo>
                <a:lnTo>
                  <a:pt x="0" y="1740"/>
                </a:lnTo>
                <a:lnTo>
                  <a:pt x="0" y="581"/>
                </a:lnTo>
                <a:lnTo>
                  <a:pt x="1005" y="0"/>
                </a:lnTo>
                <a:lnTo>
                  <a:pt x="2010" y="581"/>
                </a:lnTo>
                <a:lnTo>
                  <a:pt x="2010" y="1740"/>
                </a:lnTo>
                <a:close/>
              </a:path>
            </a:pathLst>
          </a:cu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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 Placeholder 32"/>
          <p:cNvSpPr txBox="1">
            <a:spLocks/>
          </p:cNvSpPr>
          <p:nvPr/>
        </p:nvSpPr>
        <p:spPr>
          <a:xfrm>
            <a:off x="1054323" y="1197705"/>
            <a:ext cx="1902212" cy="50994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Placeholder 33"/>
          <p:cNvSpPr txBox="1">
            <a:spLocks/>
          </p:cNvSpPr>
          <p:nvPr/>
        </p:nvSpPr>
        <p:spPr>
          <a:xfrm>
            <a:off x="1043608" y="987574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AU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 Placeholder 32"/>
          <p:cNvSpPr txBox="1">
            <a:spLocks/>
          </p:cNvSpPr>
          <p:nvPr/>
        </p:nvSpPr>
        <p:spPr>
          <a:xfrm>
            <a:off x="478258" y="3363838"/>
            <a:ext cx="1710160" cy="287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Placeholder 33"/>
          <p:cNvSpPr txBox="1">
            <a:spLocks/>
          </p:cNvSpPr>
          <p:nvPr/>
        </p:nvSpPr>
        <p:spPr>
          <a:xfrm>
            <a:off x="467544" y="3147814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4" name="Text Placeholder 32"/>
          <p:cNvSpPr txBox="1">
            <a:spLocks/>
          </p:cNvSpPr>
          <p:nvPr/>
        </p:nvSpPr>
        <p:spPr>
          <a:xfrm>
            <a:off x="2770593" y="4201730"/>
            <a:ext cx="1782036" cy="5303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 Placeholder 33"/>
          <p:cNvSpPr txBox="1">
            <a:spLocks/>
          </p:cNvSpPr>
          <p:nvPr/>
        </p:nvSpPr>
        <p:spPr>
          <a:xfrm>
            <a:off x="2759877" y="3906111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6" name="Text Placeholder 32"/>
          <p:cNvSpPr txBox="1">
            <a:spLocks/>
          </p:cNvSpPr>
          <p:nvPr/>
        </p:nvSpPr>
        <p:spPr>
          <a:xfrm>
            <a:off x="5996192" y="1163069"/>
            <a:ext cx="2032192" cy="5445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Placeholder 33"/>
          <p:cNvSpPr txBox="1">
            <a:spLocks/>
          </p:cNvSpPr>
          <p:nvPr/>
        </p:nvSpPr>
        <p:spPr>
          <a:xfrm>
            <a:off x="5985477" y="954104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8" name="Text Placeholder 32"/>
          <p:cNvSpPr txBox="1">
            <a:spLocks/>
          </p:cNvSpPr>
          <p:nvPr/>
        </p:nvSpPr>
        <p:spPr>
          <a:xfrm>
            <a:off x="7076424" y="2024433"/>
            <a:ext cx="1619574" cy="43251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 Placeholder 33"/>
          <p:cNvSpPr txBox="1">
            <a:spLocks/>
          </p:cNvSpPr>
          <p:nvPr/>
        </p:nvSpPr>
        <p:spPr>
          <a:xfrm>
            <a:off x="7065709" y="1814300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0" name="Text Placeholder 32"/>
          <p:cNvSpPr txBox="1">
            <a:spLocks/>
          </p:cNvSpPr>
          <p:nvPr/>
        </p:nvSpPr>
        <p:spPr>
          <a:xfrm>
            <a:off x="6222868" y="4201730"/>
            <a:ext cx="2021540" cy="53036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</a:t>
            </a:r>
            <a:endParaRPr lang="en-US" altLang="zh-CN" sz="9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Placeholder 33"/>
          <p:cNvSpPr txBox="1">
            <a:spLocks/>
          </p:cNvSpPr>
          <p:nvPr/>
        </p:nvSpPr>
        <p:spPr>
          <a:xfrm>
            <a:off x="6212153" y="3991497"/>
            <a:ext cx="1340146" cy="2494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009314" y="2705110"/>
            <a:ext cx="769543" cy="270143"/>
            <a:chOff x="1652259" y="4256917"/>
            <a:chExt cx="1206254" cy="360191"/>
          </a:xfrm>
        </p:grpSpPr>
        <p:cxnSp>
          <p:nvCxnSpPr>
            <p:cNvPr id="23" name="Straight Connector 190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24" name="Straight Connector 191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25" name="Group 192"/>
          <p:cNvGrpSpPr/>
          <p:nvPr/>
        </p:nvGrpSpPr>
        <p:grpSpPr>
          <a:xfrm rot="10800000" flipH="1">
            <a:off x="1716667" y="1679227"/>
            <a:ext cx="1210485" cy="270143"/>
            <a:chOff x="1652259" y="4256917"/>
            <a:chExt cx="1206254" cy="360191"/>
          </a:xfrm>
        </p:grpSpPr>
        <p:cxnSp>
          <p:nvCxnSpPr>
            <p:cNvPr id="26" name="Straight Connector 193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27" name="Straight Connector 194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28" name="Group 195"/>
          <p:cNvGrpSpPr/>
          <p:nvPr/>
        </p:nvGrpSpPr>
        <p:grpSpPr>
          <a:xfrm rot="16200000" flipH="1">
            <a:off x="5279032" y="1077006"/>
            <a:ext cx="287009" cy="672425"/>
            <a:chOff x="1652259" y="4256917"/>
            <a:chExt cx="1206254" cy="360191"/>
          </a:xfrm>
        </p:grpSpPr>
        <p:cxnSp>
          <p:nvCxnSpPr>
            <p:cNvPr id="29" name="Straight Connector 196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30" name="Straight Connector 197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31" name="Group 198"/>
          <p:cNvGrpSpPr/>
          <p:nvPr/>
        </p:nvGrpSpPr>
        <p:grpSpPr>
          <a:xfrm rot="16200000" flipH="1">
            <a:off x="6486389" y="1918213"/>
            <a:ext cx="326858" cy="490949"/>
            <a:chOff x="1652259" y="4256917"/>
            <a:chExt cx="1206254" cy="360191"/>
          </a:xfrm>
        </p:grpSpPr>
        <p:cxnSp>
          <p:nvCxnSpPr>
            <p:cNvPr id="32" name="Straight Connector 199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33" name="Straight Connector 200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34" name="Group 201"/>
          <p:cNvGrpSpPr/>
          <p:nvPr/>
        </p:nvGrpSpPr>
        <p:grpSpPr>
          <a:xfrm rot="16200000">
            <a:off x="5534575" y="3657405"/>
            <a:ext cx="531938" cy="556508"/>
            <a:chOff x="1652259" y="4256917"/>
            <a:chExt cx="1206254" cy="360191"/>
          </a:xfrm>
        </p:grpSpPr>
        <p:cxnSp>
          <p:nvCxnSpPr>
            <p:cNvPr id="35" name="Straight Connector 202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36" name="Straight Connector 203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  <p:grpSp>
        <p:nvGrpSpPr>
          <p:cNvPr id="37" name="Group 204"/>
          <p:cNvGrpSpPr/>
          <p:nvPr/>
        </p:nvGrpSpPr>
        <p:grpSpPr>
          <a:xfrm flipH="1">
            <a:off x="3543309" y="3363838"/>
            <a:ext cx="236603" cy="357374"/>
            <a:chOff x="1652259" y="4256917"/>
            <a:chExt cx="1206254" cy="360191"/>
          </a:xfrm>
        </p:grpSpPr>
        <p:cxnSp>
          <p:nvCxnSpPr>
            <p:cNvPr id="38" name="Straight Connector 205"/>
            <p:cNvCxnSpPr/>
            <p:nvPr/>
          </p:nvCxnSpPr>
          <p:spPr>
            <a:xfrm flipH="1">
              <a:off x="1652259" y="4256917"/>
              <a:ext cx="1206254" cy="0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</a:ln>
            <a:effectLst/>
          </p:spPr>
        </p:cxnSp>
        <p:cxnSp>
          <p:nvCxnSpPr>
            <p:cNvPr id="39" name="Straight Connector 206"/>
            <p:cNvCxnSpPr/>
            <p:nvPr/>
          </p:nvCxnSpPr>
          <p:spPr>
            <a:xfrm flipH="1">
              <a:off x="1652259" y="4256917"/>
              <a:ext cx="0" cy="360191"/>
            </a:xfrm>
            <a:prstGeom prst="line">
              <a:avLst/>
            </a:prstGeom>
            <a:noFill/>
            <a:ln w="6350" cap="flat" cmpd="sng" algn="ctr">
              <a:solidFill>
                <a:srgbClr val="92D050"/>
              </a:solidFill>
              <a:prstDash val="solid"/>
              <a:miter lim="800000"/>
              <a:tailEnd type="oval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5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5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5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4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9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4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95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4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95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45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95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45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424668" y="2500269"/>
            <a:ext cx="345960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5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章节过渡页</a:t>
            </a:r>
            <a:r>
              <a:rPr lang="zh-CN" altLang="en-US" sz="35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35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1763688" y="3091142"/>
            <a:ext cx="281142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medical network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1722990"/>
            <a:ext cx="2811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>
                <a:latin typeface="微软雅黑" pitchFamily="34" charset="-122"/>
                <a:ea typeface="微软雅黑" pitchFamily="34" charset="-122"/>
              </a:rPr>
              <a:t>PART 01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267744" y="1347614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2771800" y="3441904"/>
            <a:ext cx="1582282" cy="1332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207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 dir="vert"/>
      </p:transition>
    </mc:Choice>
    <mc:Fallback>
      <p:transition spd="slow" advClick="0" advTm="0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23" name="AutoShape 3"/>
          <p:cNvSpPr>
            <a:spLocks noChangeAspect="1" noChangeArrowheads="1" noTextEdit="1"/>
          </p:cNvSpPr>
          <p:nvPr/>
        </p:nvSpPr>
        <p:spPr bwMode="auto">
          <a:xfrm>
            <a:off x="2397135" y="888169"/>
            <a:ext cx="4349729" cy="3755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zh-CN" altLang="en-US"/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4634526" y="2518015"/>
            <a:ext cx="2112339" cy="2113381"/>
          </a:xfrm>
          <a:custGeom>
            <a:avLst/>
            <a:gdLst>
              <a:gd name="T0" fmla="*/ 929 w 1859"/>
              <a:gd name="T1" fmla="*/ 1 h 1860"/>
              <a:gd name="T2" fmla="*/ 1859 w 1859"/>
              <a:gd name="T3" fmla="*/ 930 h 1860"/>
              <a:gd name="T4" fmla="*/ 929 w 1859"/>
              <a:gd name="T5" fmla="*/ 1860 h 1860"/>
              <a:gd name="T6" fmla="*/ 0 w 1859"/>
              <a:gd name="T7" fmla="*/ 930 h 1860"/>
              <a:gd name="T8" fmla="*/ 29 w 1859"/>
              <a:gd name="T9" fmla="*/ 700 h 1860"/>
              <a:gd name="T10" fmla="*/ 477 w 1859"/>
              <a:gd name="T11" fmla="*/ 700 h 1860"/>
              <a:gd name="T12" fmla="*/ 421 w 1859"/>
              <a:gd name="T13" fmla="*/ 930 h 1860"/>
              <a:gd name="T14" fmla="*/ 422 w 1859"/>
              <a:gd name="T15" fmla="*/ 953 h 1860"/>
              <a:gd name="T16" fmla="*/ 929 w 1859"/>
              <a:gd name="T17" fmla="*/ 1438 h 1860"/>
              <a:gd name="T18" fmla="*/ 1437 w 1859"/>
              <a:gd name="T19" fmla="*/ 930 h 1860"/>
              <a:gd name="T20" fmla="*/ 1289 w 1859"/>
              <a:gd name="T21" fmla="*/ 571 h 1860"/>
              <a:gd name="T22" fmla="*/ 929 w 1859"/>
              <a:gd name="T23" fmla="*/ 422 h 1860"/>
              <a:gd name="T24" fmla="*/ 929 w 1859"/>
              <a:gd name="T25" fmla="*/ 422 h 1860"/>
              <a:gd name="T26" fmla="*/ 878 w 1859"/>
              <a:gd name="T27" fmla="*/ 422 h 1860"/>
              <a:gd name="T28" fmla="*/ 875 w 1859"/>
              <a:gd name="T29" fmla="*/ 422 h 1860"/>
              <a:gd name="T30" fmla="*/ 731 w 1859"/>
              <a:gd name="T31" fmla="*/ 0 h 1860"/>
              <a:gd name="T32" fmla="*/ 929 w 1859"/>
              <a:gd name="T33" fmla="*/ 0 h 1860"/>
              <a:gd name="T34" fmla="*/ 929 w 1859"/>
              <a:gd name="T35" fmla="*/ 1 h 1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59" h="1860">
                <a:moveTo>
                  <a:pt x="929" y="1"/>
                </a:moveTo>
                <a:cubicBezTo>
                  <a:pt x="1443" y="1"/>
                  <a:pt x="1859" y="417"/>
                  <a:pt x="1859" y="930"/>
                </a:cubicBezTo>
                <a:cubicBezTo>
                  <a:pt x="1859" y="1444"/>
                  <a:pt x="1443" y="1860"/>
                  <a:pt x="929" y="1860"/>
                </a:cubicBezTo>
                <a:cubicBezTo>
                  <a:pt x="416" y="1860"/>
                  <a:pt x="0" y="1444"/>
                  <a:pt x="0" y="930"/>
                </a:cubicBezTo>
                <a:cubicBezTo>
                  <a:pt x="0" y="851"/>
                  <a:pt x="10" y="774"/>
                  <a:pt x="29" y="700"/>
                </a:cubicBezTo>
                <a:cubicBezTo>
                  <a:pt x="477" y="700"/>
                  <a:pt x="477" y="700"/>
                  <a:pt x="477" y="700"/>
                </a:cubicBezTo>
                <a:cubicBezTo>
                  <a:pt x="441" y="769"/>
                  <a:pt x="421" y="847"/>
                  <a:pt x="421" y="930"/>
                </a:cubicBezTo>
                <a:cubicBezTo>
                  <a:pt x="421" y="938"/>
                  <a:pt x="422" y="945"/>
                  <a:pt x="422" y="953"/>
                </a:cubicBezTo>
                <a:cubicBezTo>
                  <a:pt x="434" y="1223"/>
                  <a:pt x="656" y="1438"/>
                  <a:pt x="929" y="1438"/>
                </a:cubicBezTo>
                <a:cubicBezTo>
                  <a:pt x="1210" y="1438"/>
                  <a:pt x="1437" y="1211"/>
                  <a:pt x="1437" y="930"/>
                </a:cubicBezTo>
                <a:cubicBezTo>
                  <a:pt x="1437" y="790"/>
                  <a:pt x="1381" y="663"/>
                  <a:pt x="1289" y="571"/>
                </a:cubicBezTo>
                <a:cubicBezTo>
                  <a:pt x="1197" y="479"/>
                  <a:pt x="1070" y="422"/>
                  <a:pt x="929" y="422"/>
                </a:cubicBezTo>
                <a:cubicBezTo>
                  <a:pt x="929" y="422"/>
                  <a:pt x="929" y="422"/>
                  <a:pt x="929" y="422"/>
                </a:cubicBezTo>
                <a:cubicBezTo>
                  <a:pt x="878" y="422"/>
                  <a:pt x="878" y="422"/>
                  <a:pt x="878" y="422"/>
                </a:cubicBezTo>
                <a:cubicBezTo>
                  <a:pt x="875" y="422"/>
                  <a:pt x="875" y="422"/>
                  <a:pt x="875" y="422"/>
                </a:cubicBezTo>
                <a:cubicBezTo>
                  <a:pt x="731" y="0"/>
                  <a:pt x="731" y="0"/>
                  <a:pt x="731" y="0"/>
                </a:cubicBezTo>
                <a:cubicBezTo>
                  <a:pt x="929" y="0"/>
                  <a:pt x="929" y="0"/>
                  <a:pt x="929" y="0"/>
                </a:cubicBezTo>
                <a:lnTo>
                  <a:pt x="929" y="1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zh-CN" altLang="en-US"/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3434026" y="2518015"/>
            <a:ext cx="2003960" cy="479366"/>
          </a:xfrm>
          <a:custGeom>
            <a:avLst/>
            <a:gdLst>
              <a:gd name="T0" fmla="*/ 1619 w 1763"/>
              <a:gd name="T1" fmla="*/ 0 h 422"/>
              <a:gd name="T2" fmla="*/ 1763 w 1763"/>
              <a:gd name="T3" fmla="*/ 422 h 422"/>
              <a:gd name="T4" fmla="*/ 143 w 1763"/>
              <a:gd name="T5" fmla="*/ 422 h 422"/>
              <a:gd name="T6" fmla="*/ 143 w 1763"/>
              <a:gd name="T7" fmla="*/ 422 h 422"/>
              <a:gd name="T8" fmla="*/ 0 w 1763"/>
              <a:gd name="T9" fmla="*/ 407 h 422"/>
              <a:gd name="T10" fmla="*/ 245 w 1763"/>
              <a:gd name="T11" fmla="*/ 5 h 422"/>
              <a:gd name="T12" fmla="*/ 950 w 1763"/>
              <a:gd name="T13" fmla="*/ 0 h 422"/>
              <a:gd name="T14" fmla="*/ 1315 w 1763"/>
              <a:gd name="T15" fmla="*/ 0 h 422"/>
              <a:gd name="T16" fmla="*/ 1619 w 1763"/>
              <a:gd name="T17" fmla="*/ 0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63" h="422">
                <a:moveTo>
                  <a:pt x="1619" y="0"/>
                </a:moveTo>
                <a:cubicBezTo>
                  <a:pt x="1763" y="422"/>
                  <a:pt x="1763" y="422"/>
                  <a:pt x="1763" y="422"/>
                </a:cubicBezTo>
                <a:cubicBezTo>
                  <a:pt x="143" y="422"/>
                  <a:pt x="143" y="422"/>
                  <a:pt x="143" y="422"/>
                </a:cubicBezTo>
                <a:cubicBezTo>
                  <a:pt x="143" y="422"/>
                  <a:pt x="143" y="422"/>
                  <a:pt x="143" y="422"/>
                </a:cubicBezTo>
                <a:cubicBezTo>
                  <a:pt x="94" y="421"/>
                  <a:pt x="47" y="415"/>
                  <a:pt x="0" y="407"/>
                </a:cubicBezTo>
                <a:cubicBezTo>
                  <a:pt x="245" y="5"/>
                  <a:pt x="245" y="5"/>
                  <a:pt x="245" y="5"/>
                </a:cubicBezTo>
                <a:cubicBezTo>
                  <a:pt x="441" y="4"/>
                  <a:pt x="950" y="0"/>
                  <a:pt x="950" y="0"/>
                </a:cubicBezTo>
                <a:cubicBezTo>
                  <a:pt x="1315" y="0"/>
                  <a:pt x="1315" y="0"/>
                  <a:pt x="1315" y="0"/>
                </a:cubicBezTo>
                <a:lnTo>
                  <a:pt x="1619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zh-CN" altLang="en-US"/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2572208" y="887127"/>
            <a:ext cx="2112339" cy="2042518"/>
          </a:xfrm>
          <a:custGeom>
            <a:avLst/>
            <a:gdLst>
              <a:gd name="T0" fmla="*/ 1859 w 1859"/>
              <a:gd name="T1" fmla="*/ 929 h 1798"/>
              <a:gd name="T2" fmla="*/ 1829 w 1859"/>
              <a:gd name="T3" fmla="*/ 1165 h 1798"/>
              <a:gd name="T4" fmla="*/ 1381 w 1859"/>
              <a:gd name="T5" fmla="*/ 1165 h 1798"/>
              <a:gd name="T6" fmla="*/ 1436 w 1859"/>
              <a:gd name="T7" fmla="*/ 934 h 1798"/>
              <a:gd name="T8" fmla="*/ 928 w 1859"/>
              <a:gd name="T9" fmla="*/ 426 h 1798"/>
              <a:gd name="T10" fmla="*/ 883 w 1859"/>
              <a:gd name="T11" fmla="*/ 428 h 1798"/>
              <a:gd name="T12" fmla="*/ 421 w 1859"/>
              <a:gd name="T13" fmla="*/ 934 h 1798"/>
              <a:gd name="T14" fmla="*/ 824 w 1859"/>
              <a:gd name="T15" fmla="*/ 1431 h 1798"/>
              <a:gd name="T16" fmla="*/ 600 w 1859"/>
              <a:gd name="T17" fmla="*/ 1798 h 1798"/>
              <a:gd name="T18" fmla="*/ 0 w 1859"/>
              <a:gd name="T19" fmla="*/ 929 h 1798"/>
              <a:gd name="T20" fmla="*/ 883 w 1859"/>
              <a:gd name="T21" fmla="*/ 1 h 1798"/>
              <a:gd name="T22" fmla="*/ 930 w 1859"/>
              <a:gd name="T23" fmla="*/ 0 h 1798"/>
              <a:gd name="T24" fmla="*/ 1859 w 1859"/>
              <a:gd name="T25" fmla="*/ 929 h 1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859" h="1798">
                <a:moveTo>
                  <a:pt x="1859" y="929"/>
                </a:moveTo>
                <a:cubicBezTo>
                  <a:pt x="1859" y="1010"/>
                  <a:pt x="1849" y="1089"/>
                  <a:pt x="1829" y="1165"/>
                </a:cubicBezTo>
                <a:cubicBezTo>
                  <a:pt x="1381" y="1165"/>
                  <a:pt x="1381" y="1165"/>
                  <a:pt x="1381" y="1165"/>
                </a:cubicBezTo>
                <a:cubicBezTo>
                  <a:pt x="1416" y="1095"/>
                  <a:pt x="1436" y="1017"/>
                  <a:pt x="1436" y="934"/>
                </a:cubicBezTo>
                <a:cubicBezTo>
                  <a:pt x="1436" y="653"/>
                  <a:pt x="1209" y="426"/>
                  <a:pt x="928" y="426"/>
                </a:cubicBezTo>
                <a:cubicBezTo>
                  <a:pt x="913" y="426"/>
                  <a:pt x="898" y="426"/>
                  <a:pt x="883" y="428"/>
                </a:cubicBezTo>
                <a:cubicBezTo>
                  <a:pt x="624" y="451"/>
                  <a:pt x="421" y="669"/>
                  <a:pt x="421" y="934"/>
                </a:cubicBezTo>
                <a:cubicBezTo>
                  <a:pt x="421" y="1178"/>
                  <a:pt x="593" y="1383"/>
                  <a:pt x="824" y="1431"/>
                </a:cubicBezTo>
                <a:cubicBezTo>
                  <a:pt x="600" y="1798"/>
                  <a:pt x="600" y="1798"/>
                  <a:pt x="600" y="1798"/>
                </a:cubicBezTo>
                <a:cubicBezTo>
                  <a:pt x="250" y="1665"/>
                  <a:pt x="0" y="1326"/>
                  <a:pt x="0" y="929"/>
                </a:cubicBezTo>
                <a:cubicBezTo>
                  <a:pt x="0" y="431"/>
                  <a:pt x="392" y="25"/>
                  <a:pt x="883" y="1"/>
                </a:cubicBezTo>
                <a:cubicBezTo>
                  <a:pt x="899" y="0"/>
                  <a:pt x="914" y="0"/>
                  <a:pt x="930" y="0"/>
                </a:cubicBezTo>
                <a:cubicBezTo>
                  <a:pt x="1443" y="0"/>
                  <a:pt x="1859" y="416"/>
                  <a:pt x="1859" y="929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647239" y="1618682"/>
            <a:ext cx="312630" cy="312630"/>
            <a:chOff x="2647239" y="1618682"/>
            <a:chExt cx="312630" cy="312630"/>
          </a:xfrm>
        </p:grpSpPr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2647239" y="1618682"/>
              <a:ext cx="312630" cy="312630"/>
            </a:xfrm>
            <a:custGeom>
              <a:avLst/>
              <a:gdLst>
                <a:gd name="T0" fmla="*/ 138 w 275"/>
                <a:gd name="T1" fmla="*/ 0 h 275"/>
                <a:gd name="T2" fmla="*/ 275 w 275"/>
                <a:gd name="T3" fmla="*/ 137 h 275"/>
                <a:gd name="T4" fmla="*/ 138 w 275"/>
                <a:gd name="T5" fmla="*/ 275 h 275"/>
                <a:gd name="T6" fmla="*/ 0 w 275"/>
                <a:gd name="T7" fmla="*/ 137 h 275"/>
                <a:gd name="T8" fmla="*/ 138 w 275"/>
                <a:gd name="T9" fmla="*/ 0 h 275"/>
                <a:gd name="T10" fmla="*/ 249 w 275"/>
                <a:gd name="T11" fmla="*/ 137 h 275"/>
                <a:gd name="T12" fmla="*/ 138 w 275"/>
                <a:gd name="T13" fmla="*/ 26 h 275"/>
                <a:gd name="T14" fmla="*/ 27 w 275"/>
                <a:gd name="T15" fmla="*/ 137 h 275"/>
                <a:gd name="T16" fmla="*/ 138 w 275"/>
                <a:gd name="T17" fmla="*/ 248 h 275"/>
                <a:gd name="T18" fmla="*/ 249 w 275"/>
                <a:gd name="T19" fmla="*/ 13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75">
                  <a:moveTo>
                    <a:pt x="138" y="0"/>
                  </a:moveTo>
                  <a:cubicBezTo>
                    <a:pt x="213" y="0"/>
                    <a:pt x="275" y="62"/>
                    <a:pt x="275" y="137"/>
                  </a:cubicBezTo>
                  <a:cubicBezTo>
                    <a:pt x="275" y="213"/>
                    <a:pt x="213" y="275"/>
                    <a:pt x="138" y="275"/>
                  </a:cubicBezTo>
                  <a:cubicBezTo>
                    <a:pt x="62" y="275"/>
                    <a:pt x="0" y="213"/>
                    <a:pt x="0" y="137"/>
                  </a:cubicBezTo>
                  <a:cubicBezTo>
                    <a:pt x="0" y="62"/>
                    <a:pt x="62" y="0"/>
                    <a:pt x="138" y="0"/>
                  </a:cubicBezTo>
                  <a:close/>
                  <a:moveTo>
                    <a:pt x="249" y="137"/>
                  </a:moveTo>
                  <a:cubicBezTo>
                    <a:pt x="249" y="76"/>
                    <a:pt x="199" y="26"/>
                    <a:pt x="138" y="26"/>
                  </a:cubicBezTo>
                  <a:cubicBezTo>
                    <a:pt x="76" y="26"/>
                    <a:pt x="27" y="76"/>
                    <a:pt x="27" y="137"/>
                  </a:cubicBezTo>
                  <a:cubicBezTo>
                    <a:pt x="27" y="199"/>
                    <a:pt x="76" y="248"/>
                    <a:pt x="138" y="248"/>
                  </a:cubicBezTo>
                  <a:cubicBezTo>
                    <a:pt x="199" y="248"/>
                    <a:pt x="249" y="199"/>
                    <a:pt x="249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2753534" y="1688502"/>
              <a:ext cx="81284" cy="167779"/>
            </a:xfrm>
            <a:custGeom>
              <a:avLst/>
              <a:gdLst>
                <a:gd name="T0" fmla="*/ 71 w 71"/>
                <a:gd name="T1" fmla="*/ 0 h 148"/>
                <a:gd name="T2" fmla="*/ 71 w 71"/>
                <a:gd name="T3" fmla="*/ 148 h 148"/>
                <a:gd name="T4" fmla="*/ 36 w 71"/>
                <a:gd name="T5" fmla="*/ 148 h 148"/>
                <a:gd name="T6" fmla="*/ 36 w 71"/>
                <a:gd name="T7" fmla="*/ 51 h 148"/>
                <a:gd name="T8" fmla="*/ 20 w 71"/>
                <a:gd name="T9" fmla="*/ 63 h 148"/>
                <a:gd name="T10" fmla="*/ 0 w 71"/>
                <a:gd name="T11" fmla="*/ 72 h 148"/>
                <a:gd name="T12" fmla="*/ 0 w 71"/>
                <a:gd name="T13" fmla="*/ 39 h 148"/>
                <a:gd name="T14" fmla="*/ 43 w 71"/>
                <a:gd name="T15" fmla="*/ 0 h 148"/>
                <a:gd name="T16" fmla="*/ 71 w 71"/>
                <a:gd name="T17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48">
                  <a:moveTo>
                    <a:pt x="71" y="0"/>
                  </a:moveTo>
                  <a:cubicBezTo>
                    <a:pt x="71" y="148"/>
                    <a:pt x="71" y="148"/>
                    <a:pt x="71" y="148"/>
                  </a:cubicBezTo>
                  <a:cubicBezTo>
                    <a:pt x="36" y="148"/>
                    <a:pt x="36" y="148"/>
                    <a:pt x="36" y="148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1" y="56"/>
                    <a:pt x="25" y="60"/>
                    <a:pt x="20" y="63"/>
                  </a:cubicBezTo>
                  <a:cubicBezTo>
                    <a:pt x="14" y="66"/>
                    <a:pt x="8" y="69"/>
                    <a:pt x="0" y="7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2" y="35"/>
                    <a:pt x="39" y="10"/>
                    <a:pt x="43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80212" y="2593046"/>
            <a:ext cx="312630" cy="311589"/>
            <a:chOff x="4280212" y="2593046"/>
            <a:chExt cx="312630" cy="311589"/>
          </a:xfrm>
        </p:grpSpPr>
        <p:sp>
          <p:nvSpPr>
            <p:cNvPr id="31" name="Freeform 23"/>
            <p:cNvSpPr>
              <a:spLocks noEditPoints="1"/>
            </p:cNvSpPr>
            <p:nvPr/>
          </p:nvSpPr>
          <p:spPr bwMode="auto">
            <a:xfrm>
              <a:off x="4280212" y="2593046"/>
              <a:ext cx="312630" cy="311589"/>
            </a:xfrm>
            <a:custGeom>
              <a:avLst/>
              <a:gdLst>
                <a:gd name="T0" fmla="*/ 137 w 275"/>
                <a:gd name="T1" fmla="*/ 0 h 274"/>
                <a:gd name="T2" fmla="*/ 275 w 275"/>
                <a:gd name="T3" fmla="*/ 137 h 274"/>
                <a:gd name="T4" fmla="*/ 137 w 275"/>
                <a:gd name="T5" fmla="*/ 274 h 274"/>
                <a:gd name="T6" fmla="*/ 0 w 275"/>
                <a:gd name="T7" fmla="*/ 137 h 274"/>
                <a:gd name="T8" fmla="*/ 137 w 275"/>
                <a:gd name="T9" fmla="*/ 0 h 274"/>
                <a:gd name="T10" fmla="*/ 248 w 275"/>
                <a:gd name="T11" fmla="*/ 137 h 274"/>
                <a:gd name="T12" fmla="*/ 137 w 275"/>
                <a:gd name="T13" fmla="*/ 26 h 274"/>
                <a:gd name="T14" fmla="*/ 27 w 275"/>
                <a:gd name="T15" fmla="*/ 137 h 274"/>
                <a:gd name="T16" fmla="*/ 137 w 275"/>
                <a:gd name="T17" fmla="*/ 248 h 274"/>
                <a:gd name="T18" fmla="*/ 248 w 275"/>
                <a:gd name="T19" fmla="*/ 13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5" h="274">
                  <a:moveTo>
                    <a:pt x="137" y="0"/>
                  </a:moveTo>
                  <a:cubicBezTo>
                    <a:pt x="213" y="0"/>
                    <a:pt x="275" y="61"/>
                    <a:pt x="275" y="137"/>
                  </a:cubicBezTo>
                  <a:cubicBezTo>
                    <a:pt x="275" y="213"/>
                    <a:pt x="213" y="274"/>
                    <a:pt x="137" y="274"/>
                  </a:cubicBezTo>
                  <a:cubicBezTo>
                    <a:pt x="62" y="274"/>
                    <a:pt x="0" y="213"/>
                    <a:pt x="0" y="137"/>
                  </a:cubicBezTo>
                  <a:cubicBezTo>
                    <a:pt x="0" y="61"/>
                    <a:pt x="62" y="0"/>
                    <a:pt x="137" y="0"/>
                  </a:cubicBezTo>
                  <a:close/>
                  <a:moveTo>
                    <a:pt x="248" y="137"/>
                  </a:moveTo>
                  <a:cubicBezTo>
                    <a:pt x="248" y="76"/>
                    <a:pt x="199" y="26"/>
                    <a:pt x="137" y="26"/>
                  </a:cubicBezTo>
                  <a:cubicBezTo>
                    <a:pt x="76" y="26"/>
                    <a:pt x="27" y="76"/>
                    <a:pt x="27" y="137"/>
                  </a:cubicBezTo>
                  <a:cubicBezTo>
                    <a:pt x="27" y="198"/>
                    <a:pt x="76" y="248"/>
                    <a:pt x="137" y="248"/>
                  </a:cubicBezTo>
                  <a:cubicBezTo>
                    <a:pt x="199" y="248"/>
                    <a:pt x="248" y="198"/>
                    <a:pt x="248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4377127" y="2788961"/>
              <a:ext cx="117758" cy="36474"/>
            </a:xfrm>
            <a:custGeom>
              <a:avLst/>
              <a:gdLst>
                <a:gd name="T0" fmla="*/ 103 w 103"/>
                <a:gd name="T1" fmla="*/ 0 h 32"/>
                <a:gd name="T2" fmla="*/ 103 w 103"/>
                <a:gd name="T3" fmla="*/ 32 h 32"/>
                <a:gd name="T4" fmla="*/ 0 w 103"/>
                <a:gd name="T5" fmla="*/ 32 h 32"/>
                <a:gd name="T6" fmla="*/ 10 w 103"/>
                <a:gd name="T7" fmla="*/ 0 h 32"/>
                <a:gd name="T8" fmla="*/ 49 w 103"/>
                <a:gd name="T9" fmla="*/ 0 h 32"/>
                <a:gd name="T10" fmla="*/ 61 w 103"/>
                <a:gd name="T11" fmla="*/ 0 h 32"/>
                <a:gd name="T12" fmla="*/ 103 w 103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32">
                  <a:moveTo>
                    <a:pt x="103" y="0"/>
                  </a:moveTo>
                  <a:cubicBezTo>
                    <a:pt x="103" y="32"/>
                    <a:pt x="103" y="32"/>
                    <a:pt x="103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21"/>
                    <a:pt x="4" y="10"/>
                    <a:pt x="1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0"/>
                    <a:pt x="61" y="0"/>
                    <a:pt x="61" y="0"/>
                  </a:cubicBezTo>
                  <a:lnTo>
                    <a:pt x="1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4380253" y="2658699"/>
              <a:ext cx="114631" cy="119842"/>
            </a:xfrm>
            <a:custGeom>
              <a:avLst/>
              <a:gdLst>
                <a:gd name="T0" fmla="*/ 95 w 101"/>
                <a:gd name="T1" fmla="*/ 20 h 106"/>
                <a:gd name="T2" fmla="*/ 101 w 101"/>
                <a:gd name="T3" fmla="*/ 42 h 106"/>
                <a:gd name="T4" fmla="*/ 94 w 101"/>
                <a:gd name="T5" fmla="*/ 68 h 106"/>
                <a:gd name="T6" fmla="*/ 70 w 101"/>
                <a:gd name="T7" fmla="*/ 94 h 106"/>
                <a:gd name="T8" fmla="*/ 56 w 101"/>
                <a:gd name="T9" fmla="*/ 106 h 106"/>
                <a:gd name="T10" fmla="*/ 55 w 101"/>
                <a:gd name="T11" fmla="*/ 106 h 106"/>
                <a:gd name="T12" fmla="*/ 13 w 101"/>
                <a:gd name="T13" fmla="*/ 106 h 106"/>
                <a:gd name="T14" fmla="*/ 42 w 101"/>
                <a:gd name="T15" fmla="*/ 77 h 106"/>
                <a:gd name="T16" fmla="*/ 62 w 101"/>
                <a:gd name="T17" fmla="*/ 57 h 106"/>
                <a:gd name="T18" fmla="*/ 66 w 101"/>
                <a:gd name="T19" fmla="*/ 44 h 106"/>
                <a:gd name="T20" fmla="*/ 62 w 101"/>
                <a:gd name="T21" fmla="*/ 32 h 106"/>
                <a:gd name="T22" fmla="*/ 51 w 101"/>
                <a:gd name="T23" fmla="*/ 28 h 106"/>
                <a:gd name="T24" fmla="*/ 40 w 101"/>
                <a:gd name="T25" fmla="*/ 33 h 106"/>
                <a:gd name="T26" fmla="*/ 35 w 101"/>
                <a:gd name="T27" fmla="*/ 50 h 106"/>
                <a:gd name="T28" fmla="*/ 0 w 101"/>
                <a:gd name="T29" fmla="*/ 46 h 106"/>
                <a:gd name="T30" fmla="*/ 8 w 101"/>
                <a:gd name="T31" fmla="*/ 20 h 106"/>
                <a:gd name="T32" fmla="*/ 23 w 101"/>
                <a:gd name="T33" fmla="*/ 5 h 106"/>
                <a:gd name="T34" fmla="*/ 50 w 101"/>
                <a:gd name="T35" fmla="*/ 0 h 106"/>
                <a:gd name="T36" fmla="*/ 79 w 101"/>
                <a:gd name="T37" fmla="*/ 5 h 106"/>
                <a:gd name="T38" fmla="*/ 95 w 101"/>
                <a:gd name="T39" fmla="*/ 2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106">
                  <a:moveTo>
                    <a:pt x="95" y="20"/>
                  </a:moveTo>
                  <a:cubicBezTo>
                    <a:pt x="99" y="27"/>
                    <a:pt x="101" y="34"/>
                    <a:pt x="101" y="42"/>
                  </a:cubicBezTo>
                  <a:cubicBezTo>
                    <a:pt x="101" y="51"/>
                    <a:pt x="98" y="60"/>
                    <a:pt x="94" y="68"/>
                  </a:cubicBezTo>
                  <a:cubicBezTo>
                    <a:pt x="89" y="76"/>
                    <a:pt x="81" y="85"/>
                    <a:pt x="70" y="94"/>
                  </a:cubicBezTo>
                  <a:cubicBezTo>
                    <a:pt x="63" y="100"/>
                    <a:pt x="58" y="104"/>
                    <a:pt x="56" y="106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20" y="98"/>
                    <a:pt x="29" y="88"/>
                    <a:pt x="42" y="77"/>
                  </a:cubicBezTo>
                  <a:cubicBezTo>
                    <a:pt x="52" y="68"/>
                    <a:pt x="59" y="61"/>
                    <a:pt x="62" y="57"/>
                  </a:cubicBezTo>
                  <a:cubicBezTo>
                    <a:pt x="65" y="52"/>
                    <a:pt x="66" y="48"/>
                    <a:pt x="66" y="44"/>
                  </a:cubicBezTo>
                  <a:cubicBezTo>
                    <a:pt x="66" y="39"/>
                    <a:pt x="65" y="36"/>
                    <a:pt x="62" y="32"/>
                  </a:cubicBezTo>
                  <a:cubicBezTo>
                    <a:pt x="59" y="29"/>
                    <a:pt x="55" y="28"/>
                    <a:pt x="51" y="28"/>
                  </a:cubicBezTo>
                  <a:cubicBezTo>
                    <a:pt x="47" y="28"/>
                    <a:pt x="43" y="29"/>
                    <a:pt x="40" y="33"/>
                  </a:cubicBezTo>
                  <a:cubicBezTo>
                    <a:pt x="38" y="36"/>
                    <a:pt x="36" y="42"/>
                    <a:pt x="35" y="5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" y="35"/>
                    <a:pt x="4" y="26"/>
                    <a:pt x="8" y="20"/>
                  </a:cubicBezTo>
                  <a:cubicBezTo>
                    <a:pt x="11" y="14"/>
                    <a:pt x="16" y="9"/>
                    <a:pt x="23" y="5"/>
                  </a:cubicBezTo>
                  <a:cubicBezTo>
                    <a:pt x="29" y="2"/>
                    <a:pt x="39" y="0"/>
                    <a:pt x="50" y="0"/>
                  </a:cubicBezTo>
                  <a:cubicBezTo>
                    <a:pt x="62" y="0"/>
                    <a:pt x="72" y="2"/>
                    <a:pt x="79" y="5"/>
                  </a:cubicBezTo>
                  <a:cubicBezTo>
                    <a:pt x="85" y="8"/>
                    <a:pt x="91" y="13"/>
                    <a:pt x="95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333151" y="3500716"/>
            <a:ext cx="311589" cy="311589"/>
            <a:chOff x="6333151" y="3500716"/>
            <a:chExt cx="311589" cy="311589"/>
          </a:xfrm>
        </p:grpSpPr>
        <p:sp>
          <p:nvSpPr>
            <p:cNvPr id="35" name="Freeform 26"/>
            <p:cNvSpPr>
              <a:spLocks noEditPoints="1"/>
            </p:cNvSpPr>
            <p:nvPr/>
          </p:nvSpPr>
          <p:spPr bwMode="auto">
            <a:xfrm>
              <a:off x="6333151" y="3500716"/>
              <a:ext cx="311589" cy="311589"/>
            </a:xfrm>
            <a:custGeom>
              <a:avLst/>
              <a:gdLst>
                <a:gd name="T0" fmla="*/ 137 w 274"/>
                <a:gd name="T1" fmla="*/ 0 h 274"/>
                <a:gd name="T2" fmla="*/ 274 w 274"/>
                <a:gd name="T3" fmla="*/ 137 h 274"/>
                <a:gd name="T4" fmla="*/ 137 w 274"/>
                <a:gd name="T5" fmla="*/ 274 h 274"/>
                <a:gd name="T6" fmla="*/ 0 w 274"/>
                <a:gd name="T7" fmla="*/ 137 h 274"/>
                <a:gd name="T8" fmla="*/ 137 w 274"/>
                <a:gd name="T9" fmla="*/ 0 h 274"/>
                <a:gd name="T10" fmla="*/ 248 w 274"/>
                <a:gd name="T11" fmla="*/ 137 h 274"/>
                <a:gd name="T12" fmla="*/ 137 w 274"/>
                <a:gd name="T13" fmla="*/ 26 h 274"/>
                <a:gd name="T14" fmla="*/ 26 w 274"/>
                <a:gd name="T15" fmla="*/ 137 h 274"/>
                <a:gd name="T16" fmla="*/ 137 w 274"/>
                <a:gd name="T17" fmla="*/ 248 h 274"/>
                <a:gd name="T18" fmla="*/ 248 w 274"/>
                <a:gd name="T19" fmla="*/ 137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274">
                  <a:moveTo>
                    <a:pt x="137" y="0"/>
                  </a:moveTo>
                  <a:cubicBezTo>
                    <a:pt x="213" y="0"/>
                    <a:pt x="274" y="61"/>
                    <a:pt x="274" y="137"/>
                  </a:cubicBezTo>
                  <a:cubicBezTo>
                    <a:pt x="274" y="213"/>
                    <a:pt x="213" y="274"/>
                    <a:pt x="137" y="274"/>
                  </a:cubicBezTo>
                  <a:cubicBezTo>
                    <a:pt x="61" y="274"/>
                    <a:pt x="0" y="213"/>
                    <a:pt x="0" y="137"/>
                  </a:cubicBezTo>
                  <a:cubicBezTo>
                    <a:pt x="0" y="61"/>
                    <a:pt x="61" y="0"/>
                    <a:pt x="137" y="0"/>
                  </a:cubicBezTo>
                  <a:close/>
                  <a:moveTo>
                    <a:pt x="248" y="137"/>
                  </a:moveTo>
                  <a:cubicBezTo>
                    <a:pt x="248" y="76"/>
                    <a:pt x="198" y="26"/>
                    <a:pt x="137" y="26"/>
                  </a:cubicBezTo>
                  <a:cubicBezTo>
                    <a:pt x="76" y="26"/>
                    <a:pt x="26" y="76"/>
                    <a:pt x="26" y="137"/>
                  </a:cubicBezTo>
                  <a:cubicBezTo>
                    <a:pt x="26" y="198"/>
                    <a:pt x="76" y="248"/>
                    <a:pt x="137" y="248"/>
                  </a:cubicBezTo>
                  <a:cubicBezTo>
                    <a:pt x="198" y="248"/>
                    <a:pt x="248" y="198"/>
                    <a:pt x="248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434234" y="3571579"/>
              <a:ext cx="116715" cy="170905"/>
            </a:xfrm>
            <a:custGeom>
              <a:avLst/>
              <a:gdLst>
                <a:gd name="T0" fmla="*/ 100 w 103"/>
                <a:gd name="T1" fmla="*/ 84 h 150"/>
                <a:gd name="T2" fmla="*/ 103 w 103"/>
                <a:gd name="T3" fmla="*/ 102 h 150"/>
                <a:gd name="T4" fmla="*/ 97 w 103"/>
                <a:gd name="T5" fmla="*/ 126 h 150"/>
                <a:gd name="T6" fmla="*/ 81 w 103"/>
                <a:gd name="T7" fmla="*/ 144 h 150"/>
                <a:gd name="T8" fmla="*/ 53 w 103"/>
                <a:gd name="T9" fmla="*/ 150 h 150"/>
                <a:gd name="T10" fmla="*/ 26 w 103"/>
                <a:gd name="T11" fmla="*/ 145 h 150"/>
                <a:gd name="T12" fmla="*/ 10 w 103"/>
                <a:gd name="T13" fmla="*/ 132 h 150"/>
                <a:gd name="T14" fmla="*/ 0 w 103"/>
                <a:gd name="T15" fmla="*/ 109 h 150"/>
                <a:gd name="T16" fmla="*/ 35 w 103"/>
                <a:gd name="T17" fmla="*/ 111 h 150"/>
                <a:gd name="T18" fmla="*/ 41 w 103"/>
                <a:gd name="T19" fmla="*/ 121 h 150"/>
                <a:gd name="T20" fmla="*/ 52 w 103"/>
                <a:gd name="T21" fmla="*/ 125 h 150"/>
                <a:gd name="T22" fmla="*/ 64 w 103"/>
                <a:gd name="T23" fmla="*/ 120 h 150"/>
                <a:gd name="T24" fmla="*/ 68 w 103"/>
                <a:gd name="T25" fmla="*/ 104 h 150"/>
                <a:gd name="T26" fmla="*/ 64 w 103"/>
                <a:gd name="T27" fmla="*/ 88 h 150"/>
                <a:gd name="T28" fmla="*/ 52 w 103"/>
                <a:gd name="T29" fmla="*/ 83 h 150"/>
                <a:gd name="T30" fmla="*/ 33 w 103"/>
                <a:gd name="T31" fmla="*/ 81 h 150"/>
                <a:gd name="T32" fmla="*/ 35 w 103"/>
                <a:gd name="T33" fmla="*/ 56 h 150"/>
                <a:gd name="T34" fmla="*/ 47 w 103"/>
                <a:gd name="T35" fmla="*/ 57 h 150"/>
                <a:gd name="T36" fmla="*/ 58 w 103"/>
                <a:gd name="T37" fmla="*/ 52 h 150"/>
                <a:gd name="T38" fmla="*/ 63 w 103"/>
                <a:gd name="T39" fmla="*/ 40 h 150"/>
                <a:gd name="T40" fmla="*/ 59 w 103"/>
                <a:gd name="T41" fmla="*/ 29 h 150"/>
                <a:gd name="T42" fmla="*/ 50 w 103"/>
                <a:gd name="T43" fmla="*/ 25 h 150"/>
                <a:gd name="T44" fmla="*/ 40 w 103"/>
                <a:gd name="T45" fmla="*/ 30 h 150"/>
                <a:gd name="T46" fmla="*/ 35 w 103"/>
                <a:gd name="T47" fmla="*/ 37 h 150"/>
                <a:gd name="T48" fmla="*/ 2 w 103"/>
                <a:gd name="T49" fmla="*/ 38 h 150"/>
                <a:gd name="T50" fmla="*/ 18 w 103"/>
                <a:gd name="T51" fmla="*/ 10 h 150"/>
                <a:gd name="T52" fmla="*/ 51 w 103"/>
                <a:gd name="T53" fmla="*/ 0 h 150"/>
                <a:gd name="T54" fmla="*/ 86 w 103"/>
                <a:gd name="T55" fmla="*/ 11 h 150"/>
                <a:gd name="T56" fmla="*/ 97 w 103"/>
                <a:gd name="T57" fmla="*/ 37 h 150"/>
                <a:gd name="T58" fmla="*/ 92 w 103"/>
                <a:gd name="T59" fmla="*/ 54 h 150"/>
                <a:gd name="T60" fmla="*/ 79 w 103"/>
                <a:gd name="T61" fmla="*/ 68 h 150"/>
                <a:gd name="T62" fmla="*/ 90 w 103"/>
                <a:gd name="T63" fmla="*/ 72 h 150"/>
                <a:gd name="T64" fmla="*/ 100 w 103"/>
                <a:gd name="T65" fmla="*/ 8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50">
                  <a:moveTo>
                    <a:pt x="100" y="84"/>
                  </a:moveTo>
                  <a:cubicBezTo>
                    <a:pt x="102" y="89"/>
                    <a:pt x="103" y="95"/>
                    <a:pt x="103" y="102"/>
                  </a:cubicBezTo>
                  <a:cubicBezTo>
                    <a:pt x="103" y="110"/>
                    <a:pt x="101" y="118"/>
                    <a:pt x="97" y="126"/>
                  </a:cubicBezTo>
                  <a:cubicBezTo>
                    <a:pt x="94" y="133"/>
                    <a:pt x="88" y="140"/>
                    <a:pt x="81" y="144"/>
                  </a:cubicBezTo>
                  <a:cubicBezTo>
                    <a:pt x="74" y="148"/>
                    <a:pt x="65" y="150"/>
                    <a:pt x="53" y="150"/>
                  </a:cubicBezTo>
                  <a:cubicBezTo>
                    <a:pt x="42" y="150"/>
                    <a:pt x="33" y="148"/>
                    <a:pt x="26" y="145"/>
                  </a:cubicBezTo>
                  <a:cubicBezTo>
                    <a:pt x="20" y="142"/>
                    <a:pt x="14" y="138"/>
                    <a:pt x="10" y="132"/>
                  </a:cubicBezTo>
                  <a:cubicBezTo>
                    <a:pt x="6" y="126"/>
                    <a:pt x="2" y="118"/>
                    <a:pt x="0" y="109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8" y="118"/>
                    <a:pt x="41" y="121"/>
                  </a:cubicBezTo>
                  <a:cubicBezTo>
                    <a:pt x="44" y="124"/>
                    <a:pt x="48" y="125"/>
                    <a:pt x="52" y="125"/>
                  </a:cubicBezTo>
                  <a:cubicBezTo>
                    <a:pt x="57" y="125"/>
                    <a:pt x="61" y="123"/>
                    <a:pt x="64" y="120"/>
                  </a:cubicBezTo>
                  <a:cubicBezTo>
                    <a:pt x="67" y="116"/>
                    <a:pt x="68" y="110"/>
                    <a:pt x="68" y="104"/>
                  </a:cubicBezTo>
                  <a:cubicBezTo>
                    <a:pt x="68" y="97"/>
                    <a:pt x="67" y="92"/>
                    <a:pt x="64" y="88"/>
                  </a:cubicBezTo>
                  <a:cubicBezTo>
                    <a:pt x="61" y="84"/>
                    <a:pt x="57" y="83"/>
                    <a:pt x="52" y="83"/>
                  </a:cubicBezTo>
                  <a:cubicBezTo>
                    <a:pt x="49" y="83"/>
                    <a:pt x="33" y="81"/>
                    <a:pt x="33" y="81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46" y="57"/>
                    <a:pt x="47" y="57"/>
                  </a:cubicBezTo>
                  <a:cubicBezTo>
                    <a:pt x="51" y="57"/>
                    <a:pt x="55" y="55"/>
                    <a:pt x="58" y="52"/>
                  </a:cubicBezTo>
                  <a:cubicBezTo>
                    <a:pt x="61" y="48"/>
                    <a:pt x="63" y="44"/>
                    <a:pt x="63" y="40"/>
                  </a:cubicBezTo>
                  <a:cubicBezTo>
                    <a:pt x="63" y="35"/>
                    <a:pt x="62" y="32"/>
                    <a:pt x="59" y="29"/>
                  </a:cubicBezTo>
                  <a:cubicBezTo>
                    <a:pt x="57" y="27"/>
                    <a:pt x="54" y="25"/>
                    <a:pt x="50" y="25"/>
                  </a:cubicBezTo>
                  <a:cubicBezTo>
                    <a:pt x="46" y="25"/>
                    <a:pt x="43" y="27"/>
                    <a:pt x="40" y="30"/>
                  </a:cubicBezTo>
                  <a:cubicBezTo>
                    <a:pt x="37" y="32"/>
                    <a:pt x="35" y="37"/>
                    <a:pt x="35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5" y="26"/>
                    <a:pt x="10" y="16"/>
                    <a:pt x="18" y="10"/>
                  </a:cubicBezTo>
                  <a:cubicBezTo>
                    <a:pt x="26" y="3"/>
                    <a:pt x="36" y="0"/>
                    <a:pt x="51" y="0"/>
                  </a:cubicBezTo>
                  <a:cubicBezTo>
                    <a:pt x="67" y="0"/>
                    <a:pt x="79" y="4"/>
                    <a:pt x="86" y="11"/>
                  </a:cubicBezTo>
                  <a:cubicBezTo>
                    <a:pt x="93" y="18"/>
                    <a:pt x="97" y="27"/>
                    <a:pt x="97" y="37"/>
                  </a:cubicBezTo>
                  <a:cubicBezTo>
                    <a:pt x="97" y="44"/>
                    <a:pt x="95" y="49"/>
                    <a:pt x="92" y="54"/>
                  </a:cubicBezTo>
                  <a:cubicBezTo>
                    <a:pt x="89" y="59"/>
                    <a:pt x="85" y="64"/>
                    <a:pt x="79" y="68"/>
                  </a:cubicBezTo>
                  <a:cubicBezTo>
                    <a:pt x="84" y="69"/>
                    <a:pt x="87" y="71"/>
                    <a:pt x="90" y="72"/>
                  </a:cubicBezTo>
                  <a:cubicBezTo>
                    <a:pt x="94" y="75"/>
                    <a:pt x="97" y="79"/>
                    <a:pt x="100" y="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just"/>
              <a:endParaRPr lang="zh-CN" altLang="en-US"/>
            </a:p>
          </p:txBody>
        </p:sp>
      </p:grpSp>
      <p:sp>
        <p:nvSpPr>
          <p:cNvPr id="37" name="Text Box 28"/>
          <p:cNvSpPr txBox="1">
            <a:spLocks noChangeArrowheads="1"/>
          </p:cNvSpPr>
          <p:nvPr/>
        </p:nvSpPr>
        <p:spPr bwMode="auto">
          <a:xfrm>
            <a:off x="767592" y="1616419"/>
            <a:ext cx="1367507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719546" y="1895025"/>
            <a:ext cx="15401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ea typeface="微软雅黑" pitchFamily="34" charset="-122"/>
            </a:endParaRPr>
          </a:p>
        </p:txBody>
      </p:sp>
      <p:sp>
        <p:nvSpPr>
          <p:cNvPr id="39" name="Text Box 28"/>
          <p:cNvSpPr txBox="1">
            <a:spLocks noChangeArrowheads="1"/>
          </p:cNvSpPr>
          <p:nvPr/>
        </p:nvSpPr>
        <p:spPr bwMode="auto">
          <a:xfrm>
            <a:off x="2788096" y="3296099"/>
            <a:ext cx="1367507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 Box 29"/>
          <p:cNvSpPr txBox="1">
            <a:spLocks noChangeArrowheads="1"/>
          </p:cNvSpPr>
          <p:nvPr/>
        </p:nvSpPr>
        <p:spPr bwMode="auto">
          <a:xfrm>
            <a:off x="2740050" y="3574705"/>
            <a:ext cx="15401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ea typeface="微软雅黑" pitchFamily="34" charset="-122"/>
            </a:endParaRPr>
          </a:p>
        </p:txBody>
      </p:sp>
      <p:sp>
        <p:nvSpPr>
          <p:cNvPr id="41" name="Text Box 28"/>
          <p:cNvSpPr txBox="1">
            <a:spLocks noChangeArrowheads="1"/>
          </p:cNvSpPr>
          <p:nvPr/>
        </p:nvSpPr>
        <p:spPr bwMode="auto">
          <a:xfrm>
            <a:off x="7068318" y="3171490"/>
            <a:ext cx="1367507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5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 Box 29"/>
          <p:cNvSpPr txBox="1">
            <a:spLocks noChangeArrowheads="1"/>
          </p:cNvSpPr>
          <p:nvPr/>
        </p:nvSpPr>
        <p:spPr bwMode="auto">
          <a:xfrm>
            <a:off x="7020272" y="3450096"/>
            <a:ext cx="15401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800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5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5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5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95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45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5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5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 animBg="1"/>
      <p:bldP spid="25" grpId="0" animBg="1"/>
      <p:bldP spid="2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椭圆 3"/>
          <p:cNvSpPr/>
          <p:nvPr/>
        </p:nvSpPr>
        <p:spPr>
          <a:xfrm>
            <a:off x="2715485" y="2769179"/>
            <a:ext cx="792088" cy="79208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139421" y="2211710"/>
            <a:ext cx="576064" cy="576064"/>
          </a:xfrm>
          <a:prstGeom prst="ellipse">
            <a:avLst/>
          </a:prstGeom>
          <a:solidFill>
            <a:srgbClr val="F0B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555746" y="2017627"/>
            <a:ext cx="423966" cy="4239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62127" y="2312107"/>
            <a:ext cx="223029" cy="223029"/>
          </a:xfrm>
          <a:prstGeom prst="ellipse">
            <a:avLst/>
          </a:prstGeom>
          <a:solidFill>
            <a:srgbClr val="F0B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29670" y="2121395"/>
            <a:ext cx="144016" cy="14401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90420" y="2329079"/>
            <a:ext cx="189086" cy="189086"/>
          </a:xfrm>
          <a:prstGeom prst="ellipse">
            <a:avLst/>
          </a:prstGeom>
          <a:solidFill>
            <a:srgbClr val="F0B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211983" y="2345213"/>
            <a:ext cx="423966" cy="4239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54542" y="1257777"/>
            <a:ext cx="423966" cy="423966"/>
          </a:xfrm>
          <a:prstGeom prst="ellipse">
            <a:avLst/>
          </a:prstGeom>
          <a:solidFill>
            <a:srgbClr val="F0B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254542" y="2133183"/>
            <a:ext cx="423966" cy="4239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254542" y="3021126"/>
            <a:ext cx="423966" cy="423966"/>
          </a:xfrm>
          <a:prstGeom prst="ellipse">
            <a:avLst/>
          </a:prstGeom>
          <a:solidFill>
            <a:srgbClr val="F0B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254542" y="3947984"/>
            <a:ext cx="423966" cy="42396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23928" y="1260539"/>
            <a:ext cx="1997961" cy="309361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6974" y="2787774"/>
            <a:ext cx="2160240" cy="216024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Marcador de texto 4"/>
          <p:cNvSpPr txBox="1">
            <a:spLocks/>
          </p:cNvSpPr>
          <p:nvPr/>
        </p:nvSpPr>
        <p:spPr>
          <a:xfrm>
            <a:off x="436974" y="1317062"/>
            <a:ext cx="2917549" cy="534607"/>
          </a:xfrm>
          <a:prstGeom prst="rect">
            <a:avLst/>
          </a:prstGeom>
        </p:spPr>
        <p:txBody>
          <a:bodyPr lIns="34281" tIns="17140" rIns="34281" bIns="17140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7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18" name="文本框 66"/>
          <p:cNvSpPr txBox="1">
            <a:spLocks noChangeArrowheads="1"/>
          </p:cNvSpPr>
          <p:nvPr/>
        </p:nvSpPr>
        <p:spPr bwMode="auto">
          <a:xfrm>
            <a:off x="423931" y="973571"/>
            <a:ext cx="29305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Marcador de texto 4"/>
          <p:cNvSpPr txBox="1">
            <a:spLocks/>
          </p:cNvSpPr>
          <p:nvPr/>
        </p:nvSpPr>
        <p:spPr>
          <a:xfrm>
            <a:off x="6737247" y="1491630"/>
            <a:ext cx="2155234" cy="439916"/>
          </a:xfrm>
          <a:prstGeom prst="rect">
            <a:avLst/>
          </a:prstGeom>
        </p:spPr>
        <p:txBody>
          <a:bodyPr lIns="34281" tIns="17140" rIns="34281" bIns="17140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7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6724203" y="1203598"/>
            <a:ext cx="19522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Marcador de texto 4"/>
          <p:cNvSpPr txBox="1">
            <a:spLocks/>
          </p:cNvSpPr>
          <p:nvPr/>
        </p:nvSpPr>
        <p:spPr>
          <a:xfrm>
            <a:off x="6737247" y="2351792"/>
            <a:ext cx="2155234" cy="439916"/>
          </a:xfrm>
          <a:prstGeom prst="rect">
            <a:avLst/>
          </a:prstGeom>
        </p:spPr>
        <p:txBody>
          <a:bodyPr lIns="34281" tIns="17140" rIns="34281" bIns="17140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7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2" name="文本框 66"/>
          <p:cNvSpPr txBox="1">
            <a:spLocks noChangeArrowheads="1"/>
          </p:cNvSpPr>
          <p:nvPr/>
        </p:nvSpPr>
        <p:spPr bwMode="auto">
          <a:xfrm>
            <a:off x="6724203" y="2063760"/>
            <a:ext cx="19522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Marcador de texto 4"/>
          <p:cNvSpPr txBox="1">
            <a:spLocks/>
          </p:cNvSpPr>
          <p:nvPr/>
        </p:nvSpPr>
        <p:spPr>
          <a:xfrm>
            <a:off x="6737247" y="3211954"/>
            <a:ext cx="2155234" cy="439916"/>
          </a:xfrm>
          <a:prstGeom prst="rect">
            <a:avLst/>
          </a:prstGeom>
        </p:spPr>
        <p:txBody>
          <a:bodyPr lIns="34281" tIns="17140" rIns="34281" bIns="17140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7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4" name="文本框 66"/>
          <p:cNvSpPr txBox="1">
            <a:spLocks noChangeArrowheads="1"/>
          </p:cNvSpPr>
          <p:nvPr/>
        </p:nvSpPr>
        <p:spPr bwMode="auto">
          <a:xfrm>
            <a:off x="6724203" y="2923922"/>
            <a:ext cx="19522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Marcador de texto 4"/>
          <p:cNvSpPr txBox="1">
            <a:spLocks/>
          </p:cNvSpPr>
          <p:nvPr/>
        </p:nvSpPr>
        <p:spPr>
          <a:xfrm>
            <a:off x="6737247" y="4159967"/>
            <a:ext cx="2155234" cy="439916"/>
          </a:xfrm>
          <a:prstGeom prst="rect">
            <a:avLst/>
          </a:prstGeom>
        </p:spPr>
        <p:txBody>
          <a:bodyPr lIns="34281" tIns="17140" rIns="34281" bIns="17140"/>
          <a:lstStyle>
            <a:lvl1pPr marL="0" indent="0" algn="l" defTabSz="1812040" rtl="0" eaLnBrk="1" latinLnBrk="0" hangingPunct="1">
              <a:spcBef>
                <a:spcPct val="20000"/>
              </a:spcBef>
              <a:spcAft>
                <a:spcPts val="1199"/>
              </a:spcAft>
              <a:buFont typeface="Arial" pitchFamily="34" charset="0"/>
              <a:buNone/>
              <a:defRPr sz="4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6009" indent="-362365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5040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71046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706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702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83081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8908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95112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01118" indent="-453004" algn="l" defTabSz="181204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00"/>
              </a:lnSpc>
            </a:pPr>
            <a:r>
              <a:rPr lang="zh-CN" altLang="en-US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点击输入简要文字内容，文字内容需概括精炼，不用多余的文字修饰，言简意赅的说明分项内容</a:t>
            </a:r>
            <a:r>
              <a:rPr lang="en-US" altLang="zh-CN" sz="7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…</a:t>
            </a:r>
            <a:r>
              <a:rPr lang="zh-CN" altLang="en-US" sz="700" b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rPr>
              <a:t>。</a:t>
            </a:r>
            <a:endParaRPr lang="zh-CN" altLang="en-US" sz="70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itchFamily="34" charset="0"/>
            </a:endParaRPr>
          </a:p>
        </p:txBody>
      </p: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6724203" y="3871935"/>
            <a:ext cx="19522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7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200"/>
                            </p:stCondLst>
                            <p:childTnLst>
                              <p:par>
                                <p:cTn id="8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7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200"/>
                            </p:stCondLst>
                            <p:childTnLst>
                              <p:par>
                                <p:cTn id="10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7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7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2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7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22" name="Teardrop 37"/>
          <p:cNvSpPr/>
          <p:nvPr/>
        </p:nvSpPr>
        <p:spPr>
          <a:xfrm rot="8100000">
            <a:off x="4510860" y="1637612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Freeform 100"/>
          <p:cNvSpPr>
            <a:spLocks/>
          </p:cNvSpPr>
          <p:nvPr/>
        </p:nvSpPr>
        <p:spPr bwMode="auto">
          <a:xfrm>
            <a:off x="4612278" y="1770740"/>
            <a:ext cx="176324" cy="198674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4" name="Straight Connector 7"/>
          <p:cNvCxnSpPr>
            <a:stCxn id="26" idx="6"/>
            <a:endCxn id="29" idx="2"/>
          </p:cNvCxnSpPr>
          <p:nvPr/>
        </p:nvCxnSpPr>
        <p:spPr>
          <a:xfrm>
            <a:off x="1000100" y="4153803"/>
            <a:ext cx="7161454" cy="1588"/>
          </a:xfrm>
          <a:prstGeom prst="line">
            <a:avLst/>
          </a:prstGeom>
          <a:ln w="15875" cap="flat">
            <a:solidFill>
              <a:srgbClr val="F0BB3B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303374" y="3805440"/>
            <a:ext cx="696726" cy="696726"/>
            <a:chOff x="303374" y="3805440"/>
            <a:chExt cx="696726" cy="696726"/>
          </a:xfrm>
        </p:grpSpPr>
        <p:sp>
          <p:nvSpPr>
            <p:cNvPr id="26" name="Oval 9"/>
            <p:cNvSpPr/>
            <p:nvPr/>
          </p:nvSpPr>
          <p:spPr>
            <a:xfrm>
              <a:off x="303374" y="3805440"/>
              <a:ext cx="696726" cy="696726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Isosceles Triangle 40"/>
            <p:cNvSpPr/>
            <p:nvPr/>
          </p:nvSpPr>
          <p:spPr>
            <a:xfrm rot="5400000">
              <a:off x="541316" y="4019782"/>
              <a:ext cx="279448" cy="24090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Group 70"/>
          <p:cNvGrpSpPr/>
          <p:nvPr/>
        </p:nvGrpSpPr>
        <p:grpSpPr>
          <a:xfrm>
            <a:off x="8161554" y="3805440"/>
            <a:ext cx="696726" cy="696726"/>
            <a:chOff x="8113954" y="3805440"/>
            <a:chExt cx="696726" cy="696726"/>
          </a:xfrm>
        </p:grpSpPr>
        <p:sp>
          <p:nvSpPr>
            <p:cNvPr id="29" name="Oval 20"/>
            <p:cNvSpPr/>
            <p:nvPr/>
          </p:nvSpPr>
          <p:spPr>
            <a:xfrm>
              <a:off x="8113954" y="3805440"/>
              <a:ext cx="696726" cy="696726"/>
            </a:xfrm>
            <a:prstGeom prst="ellipse">
              <a:avLst/>
            </a:prstGeom>
            <a:solidFill>
              <a:srgbClr val="92D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" name="Rectangle 42"/>
            <p:cNvSpPr/>
            <p:nvPr/>
          </p:nvSpPr>
          <p:spPr>
            <a:xfrm>
              <a:off x="8358214" y="4048124"/>
              <a:ext cx="238120" cy="2381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1" name="Rectangle 45"/>
          <p:cNvSpPr/>
          <p:nvPr/>
        </p:nvSpPr>
        <p:spPr>
          <a:xfrm>
            <a:off x="367043" y="4607855"/>
            <a:ext cx="5100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Start</a:t>
            </a:r>
            <a:endParaRPr lang="en-US" sz="12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2" name="Rectangle 46"/>
          <p:cNvSpPr/>
          <p:nvPr/>
        </p:nvSpPr>
        <p:spPr>
          <a:xfrm>
            <a:off x="8211949" y="4610210"/>
            <a:ext cx="5934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Finish</a:t>
            </a:r>
            <a:endParaRPr lang="en-US" sz="1200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3" name="Oval 12"/>
          <p:cNvSpPr/>
          <p:nvPr/>
        </p:nvSpPr>
        <p:spPr>
          <a:xfrm>
            <a:off x="1639648" y="4049700"/>
            <a:ext cx="208206" cy="2082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4" name="Straight Connector 26"/>
          <p:cNvCxnSpPr/>
          <p:nvPr/>
        </p:nvCxnSpPr>
        <p:spPr>
          <a:xfrm rot="16200000" flipH="1">
            <a:off x="865635" y="3163270"/>
            <a:ext cx="1763355" cy="8809"/>
          </a:xfrm>
          <a:prstGeom prst="line">
            <a:avLst/>
          </a:prstGeom>
          <a:ln w="15875"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ardrop 25"/>
          <p:cNvSpPr/>
          <p:nvPr/>
        </p:nvSpPr>
        <p:spPr>
          <a:xfrm rot="8100000">
            <a:off x="1534276" y="1637612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6" name="Freeform 63"/>
          <p:cNvSpPr>
            <a:spLocks noEditPoints="1"/>
          </p:cNvSpPr>
          <p:nvPr/>
        </p:nvSpPr>
        <p:spPr bwMode="auto">
          <a:xfrm>
            <a:off x="1643769" y="1762183"/>
            <a:ext cx="199914" cy="171356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Oval 16"/>
          <p:cNvSpPr/>
          <p:nvPr/>
        </p:nvSpPr>
        <p:spPr>
          <a:xfrm>
            <a:off x="4616232" y="4049700"/>
            <a:ext cx="208206" cy="2082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38" name="Straight Connector 38"/>
          <p:cNvCxnSpPr/>
          <p:nvPr/>
        </p:nvCxnSpPr>
        <p:spPr>
          <a:xfrm rot="16200000" flipH="1">
            <a:off x="3842219" y="3163270"/>
            <a:ext cx="1763355" cy="8809"/>
          </a:xfrm>
          <a:prstGeom prst="line">
            <a:avLst/>
          </a:prstGeom>
          <a:ln w="15875"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14"/>
          <p:cNvSpPr/>
          <p:nvPr/>
        </p:nvSpPr>
        <p:spPr>
          <a:xfrm>
            <a:off x="3092221" y="4049700"/>
            <a:ext cx="208206" cy="2082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0" name="Straight Connector 34"/>
          <p:cNvCxnSpPr/>
          <p:nvPr/>
        </p:nvCxnSpPr>
        <p:spPr>
          <a:xfrm rot="5400000">
            <a:off x="2731928" y="3584212"/>
            <a:ext cx="928694" cy="1588"/>
          </a:xfrm>
          <a:prstGeom prst="line">
            <a:avLst/>
          </a:prstGeom>
          <a:ln w="15875"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ardrop 33"/>
          <p:cNvSpPr/>
          <p:nvPr/>
        </p:nvSpPr>
        <p:spPr>
          <a:xfrm rot="8100000">
            <a:off x="2987548" y="2444065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2" name="Freeform 103"/>
          <p:cNvSpPr>
            <a:spLocks/>
          </p:cNvSpPr>
          <p:nvPr/>
        </p:nvSpPr>
        <p:spPr bwMode="auto">
          <a:xfrm>
            <a:off x="3108880" y="2604458"/>
            <a:ext cx="187500" cy="166390"/>
          </a:xfrm>
          <a:custGeom>
            <a:avLst/>
            <a:gdLst/>
            <a:ahLst/>
            <a:cxnLst>
              <a:cxn ang="0">
                <a:pos x="300" y="79"/>
              </a:cxn>
              <a:cxn ang="0">
                <a:pos x="220" y="1"/>
              </a:cxn>
              <a:cxn ang="0">
                <a:pos x="220" y="1"/>
              </a:cxn>
              <a:cxn ang="0">
                <a:pos x="218" y="0"/>
              </a:cxn>
              <a:cxn ang="0">
                <a:pos x="218" y="0"/>
              </a:cxn>
              <a:cxn ang="0">
                <a:pos x="216" y="3"/>
              </a:cxn>
              <a:cxn ang="0">
                <a:pos x="216" y="47"/>
              </a:cxn>
              <a:cxn ang="0">
                <a:pos x="216" y="47"/>
              </a:cxn>
              <a:cxn ang="0">
                <a:pos x="200" y="49"/>
              </a:cxn>
              <a:cxn ang="0">
                <a:pos x="185" y="50"/>
              </a:cxn>
              <a:cxn ang="0">
                <a:pos x="155" y="56"/>
              </a:cxn>
              <a:cxn ang="0">
                <a:pos x="127" y="67"/>
              </a:cxn>
              <a:cxn ang="0">
                <a:pos x="102" y="81"/>
              </a:cxn>
              <a:cxn ang="0">
                <a:pos x="102" y="81"/>
              </a:cxn>
              <a:cxn ang="0">
                <a:pos x="87" y="90"/>
              </a:cxn>
              <a:cxn ang="0">
                <a:pos x="75" y="101"/>
              </a:cxn>
              <a:cxn ang="0">
                <a:pos x="62" y="114"/>
              </a:cxn>
              <a:cxn ang="0">
                <a:pos x="49" y="127"/>
              </a:cxn>
              <a:cxn ang="0">
                <a:pos x="49" y="127"/>
              </a:cxn>
              <a:cxn ang="0">
                <a:pos x="39" y="141"/>
              </a:cxn>
              <a:cxn ang="0">
                <a:pos x="29" y="157"/>
              </a:cxn>
              <a:cxn ang="0">
                <a:pos x="20" y="172"/>
              </a:cxn>
              <a:cxn ang="0">
                <a:pos x="15" y="190"/>
              </a:cxn>
              <a:cxn ang="0">
                <a:pos x="10" y="206"/>
              </a:cxn>
              <a:cxn ang="0">
                <a:pos x="4" y="224"/>
              </a:cxn>
              <a:cxn ang="0">
                <a:pos x="2" y="244"/>
              </a:cxn>
              <a:cxn ang="0">
                <a:pos x="0" y="263"/>
              </a:cxn>
              <a:cxn ang="0">
                <a:pos x="0" y="263"/>
              </a:cxn>
              <a:cxn ang="0">
                <a:pos x="2" y="266"/>
              </a:cxn>
              <a:cxn ang="0">
                <a:pos x="4" y="266"/>
              </a:cxn>
              <a:cxn ang="0">
                <a:pos x="64" y="266"/>
              </a:cxn>
              <a:cxn ang="0">
                <a:pos x="64" y="266"/>
              </a:cxn>
              <a:cxn ang="0">
                <a:pos x="66" y="266"/>
              </a:cxn>
              <a:cxn ang="0">
                <a:pos x="66" y="266"/>
              </a:cxn>
              <a:cxn ang="0">
                <a:pos x="66" y="263"/>
              </a:cxn>
              <a:cxn ang="0">
                <a:pos x="66" y="263"/>
              </a:cxn>
              <a:cxn ang="0">
                <a:pos x="68" y="250"/>
              </a:cxn>
              <a:cxn ang="0">
                <a:pos x="69" y="237"/>
              </a:cxn>
              <a:cxn ang="0">
                <a:pos x="71" y="223"/>
              </a:cxn>
              <a:cxn ang="0">
                <a:pos x="77" y="212"/>
              </a:cxn>
              <a:cxn ang="0">
                <a:pos x="80" y="199"/>
              </a:cxn>
              <a:cxn ang="0">
                <a:pos x="87" y="188"/>
              </a:cxn>
              <a:cxn ang="0">
                <a:pos x="102" y="166"/>
              </a:cxn>
              <a:cxn ang="0">
                <a:pos x="102" y="166"/>
              </a:cxn>
              <a:cxn ang="0">
                <a:pos x="113" y="154"/>
              </a:cxn>
              <a:cxn ang="0">
                <a:pos x="126" y="145"/>
              </a:cxn>
              <a:cxn ang="0">
                <a:pos x="138" y="134"/>
              </a:cxn>
              <a:cxn ang="0">
                <a:pos x="153" y="127"/>
              </a:cxn>
              <a:cxn ang="0">
                <a:pos x="153" y="127"/>
              </a:cxn>
              <a:cxn ang="0">
                <a:pos x="167" y="121"/>
              </a:cxn>
              <a:cxn ang="0">
                <a:pos x="184" y="116"/>
              </a:cxn>
              <a:cxn ang="0">
                <a:pos x="198" y="114"/>
              </a:cxn>
              <a:cxn ang="0">
                <a:pos x="216" y="112"/>
              </a:cxn>
              <a:cxn ang="0">
                <a:pos x="216" y="161"/>
              </a:cxn>
              <a:cxn ang="0">
                <a:pos x="216" y="161"/>
              </a:cxn>
              <a:cxn ang="0">
                <a:pos x="218" y="165"/>
              </a:cxn>
              <a:cxn ang="0">
                <a:pos x="218" y="165"/>
              </a:cxn>
              <a:cxn ang="0">
                <a:pos x="220" y="165"/>
              </a:cxn>
              <a:cxn ang="0">
                <a:pos x="300" y="85"/>
              </a:cxn>
              <a:cxn ang="0">
                <a:pos x="300" y="85"/>
              </a:cxn>
              <a:cxn ang="0">
                <a:pos x="301" y="83"/>
              </a:cxn>
              <a:cxn ang="0">
                <a:pos x="300" y="79"/>
              </a:cxn>
              <a:cxn ang="0">
                <a:pos x="300" y="79"/>
              </a:cxn>
            </a:cxnLst>
            <a:rect l="0" t="0" r="r" b="b"/>
            <a:pathLst>
              <a:path w="301" h="266">
                <a:moveTo>
                  <a:pt x="300" y="79"/>
                </a:moveTo>
                <a:lnTo>
                  <a:pt x="220" y="1"/>
                </a:lnTo>
                <a:lnTo>
                  <a:pt x="220" y="1"/>
                </a:lnTo>
                <a:lnTo>
                  <a:pt x="218" y="0"/>
                </a:lnTo>
                <a:lnTo>
                  <a:pt x="218" y="0"/>
                </a:lnTo>
                <a:lnTo>
                  <a:pt x="216" y="3"/>
                </a:lnTo>
                <a:lnTo>
                  <a:pt x="216" y="47"/>
                </a:lnTo>
                <a:lnTo>
                  <a:pt x="216" y="47"/>
                </a:lnTo>
                <a:lnTo>
                  <a:pt x="200" y="49"/>
                </a:lnTo>
                <a:lnTo>
                  <a:pt x="185" y="50"/>
                </a:lnTo>
                <a:lnTo>
                  <a:pt x="155" y="56"/>
                </a:lnTo>
                <a:lnTo>
                  <a:pt x="127" y="67"/>
                </a:lnTo>
                <a:lnTo>
                  <a:pt x="102" y="81"/>
                </a:lnTo>
                <a:lnTo>
                  <a:pt x="102" y="81"/>
                </a:lnTo>
                <a:lnTo>
                  <a:pt x="87" y="90"/>
                </a:lnTo>
                <a:lnTo>
                  <a:pt x="75" y="101"/>
                </a:lnTo>
                <a:lnTo>
                  <a:pt x="62" y="114"/>
                </a:lnTo>
                <a:lnTo>
                  <a:pt x="49" y="127"/>
                </a:lnTo>
                <a:lnTo>
                  <a:pt x="49" y="127"/>
                </a:lnTo>
                <a:lnTo>
                  <a:pt x="39" y="141"/>
                </a:lnTo>
                <a:lnTo>
                  <a:pt x="29" y="157"/>
                </a:lnTo>
                <a:lnTo>
                  <a:pt x="20" y="172"/>
                </a:lnTo>
                <a:lnTo>
                  <a:pt x="15" y="190"/>
                </a:lnTo>
                <a:lnTo>
                  <a:pt x="10" y="206"/>
                </a:lnTo>
                <a:lnTo>
                  <a:pt x="4" y="224"/>
                </a:lnTo>
                <a:lnTo>
                  <a:pt x="2" y="244"/>
                </a:lnTo>
                <a:lnTo>
                  <a:pt x="0" y="263"/>
                </a:lnTo>
                <a:lnTo>
                  <a:pt x="0" y="263"/>
                </a:lnTo>
                <a:lnTo>
                  <a:pt x="2" y="266"/>
                </a:lnTo>
                <a:lnTo>
                  <a:pt x="4" y="266"/>
                </a:lnTo>
                <a:lnTo>
                  <a:pt x="64" y="266"/>
                </a:lnTo>
                <a:lnTo>
                  <a:pt x="64" y="266"/>
                </a:lnTo>
                <a:lnTo>
                  <a:pt x="66" y="266"/>
                </a:lnTo>
                <a:lnTo>
                  <a:pt x="66" y="266"/>
                </a:lnTo>
                <a:lnTo>
                  <a:pt x="66" y="263"/>
                </a:lnTo>
                <a:lnTo>
                  <a:pt x="66" y="263"/>
                </a:lnTo>
                <a:lnTo>
                  <a:pt x="68" y="250"/>
                </a:lnTo>
                <a:lnTo>
                  <a:pt x="69" y="237"/>
                </a:lnTo>
                <a:lnTo>
                  <a:pt x="71" y="223"/>
                </a:lnTo>
                <a:lnTo>
                  <a:pt x="77" y="212"/>
                </a:lnTo>
                <a:lnTo>
                  <a:pt x="80" y="199"/>
                </a:lnTo>
                <a:lnTo>
                  <a:pt x="87" y="188"/>
                </a:lnTo>
                <a:lnTo>
                  <a:pt x="102" y="166"/>
                </a:lnTo>
                <a:lnTo>
                  <a:pt x="102" y="166"/>
                </a:lnTo>
                <a:lnTo>
                  <a:pt x="113" y="154"/>
                </a:lnTo>
                <a:lnTo>
                  <a:pt x="126" y="145"/>
                </a:lnTo>
                <a:lnTo>
                  <a:pt x="138" y="134"/>
                </a:lnTo>
                <a:lnTo>
                  <a:pt x="153" y="127"/>
                </a:lnTo>
                <a:lnTo>
                  <a:pt x="153" y="127"/>
                </a:lnTo>
                <a:lnTo>
                  <a:pt x="167" y="121"/>
                </a:lnTo>
                <a:lnTo>
                  <a:pt x="184" y="116"/>
                </a:lnTo>
                <a:lnTo>
                  <a:pt x="198" y="114"/>
                </a:lnTo>
                <a:lnTo>
                  <a:pt x="216" y="112"/>
                </a:lnTo>
                <a:lnTo>
                  <a:pt x="216" y="161"/>
                </a:lnTo>
                <a:lnTo>
                  <a:pt x="216" y="161"/>
                </a:lnTo>
                <a:lnTo>
                  <a:pt x="218" y="165"/>
                </a:lnTo>
                <a:lnTo>
                  <a:pt x="218" y="165"/>
                </a:lnTo>
                <a:lnTo>
                  <a:pt x="220" y="165"/>
                </a:lnTo>
                <a:lnTo>
                  <a:pt x="300" y="85"/>
                </a:lnTo>
                <a:lnTo>
                  <a:pt x="300" y="85"/>
                </a:lnTo>
                <a:lnTo>
                  <a:pt x="301" y="83"/>
                </a:lnTo>
                <a:lnTo>
                  <a:pt x="300" y="79"/>
                </a:lnTo>
                <a:lnTo>
                  <a:pt x="300" y="7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Oval 18"/>
          <p:cNvSpPr/>
          <p:nvPr/>
        </p:nvSpPr>
        <p:spPr>
          <a:xfrm>
            <a:off x="6168818" y="4049700"/>
            <a:ext cx="208206" cy="2082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4" name="Straight Connector 24"/>
          <p:cNvCxnSpPr/>
          <p:nvPr/>
        </p:nvCxnSpPr>
        <p:spPr>
          <a:xfrm rot="5400000">
            <a:off x="5808525" y="3584212"/>
            <a:ext cx="928694" cy="1588"/>
          </a:xfrm>
          <a:prstGeom prst="line">
            <a:avLst/>
          </a:prstGeom>
          <a:ln w="15875"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ardrop 21"/>
          <p:cNvSpPr/>
          <p:nvPr/>
        </p:nvSpPr>
        <p:spPr>
          <a:xfrm rot="8100000">
            <a:off x="6064145" y="2444065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6" name="Oval 16"/>
          <p:cNvSpPr/>
          <p:nvPr/>
        </p:nvSpPr>
        <p:spPr>
          <a:xfrm>
            <a:off x="7509328" y="4049700"/>
            <a:ext cx="208206" cy="20820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7" name="Straight Connector 38"/>
          <p:cNvCxnSpPr/>
          <p:nvPr/>
        </p:nvCxnSpPr>
        <p:spPr>
          <a:xfrm rot="16200000" flipH="1">
            <a:off x="6735315" y="3163270"/>
            <a:ext cx="1763355" cy="8809"/>
          </a:xfrm>
          <a:prstGeom prst="line">
            <a:avLst/>
          </a:prstGeom>
          <a:ln w="15875"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ardrop 37"/>
          <p:cNvSpPr/>
          <p:nvPr/>
        </p:nvSpPr>
        <p:spPr>
          <a:xfrm rot="8100000">
            <a:off x="7403956" y="1637612"/>
            <a:ext cx="418280" cy="418280"/>
          </a:xfrm>
          <a:prstGeom prst="teardrop">
            <a:avLst>
              <a:gd name="adj" fmla="val 131619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49" name="Group 58"/>
          <p:cNvGrpSpPr/>
          <p:nvPr/>
        </p:nvGrpSpPr>
        <p:grpSpPr>
          <a:xfrm>
            <a:off x="6174516" y="2563811"/>
            <a:ext cx="188740" cy="250826"/>
            <a:chOff x="8429652" y="3143254"/>
            <a:chExt cx="241300" cy="320675"/>
          </a:xfrm>
          <a:solidFill>
            <a:schemeClr val="bg1"/>
          </a:solidFill>
        </p:grpSpPr>
        <p:sp>
          <p:nvSpPr>
            <p:cNvPr id="50" name="Freeform 108"/>
            <p:cNvSpPr>
              <a:spLocks noEditPoints="1"/>
            </p:cNvSpPr>
            <p:nvPr/>
          </p:nvSpPr>
          <p:spPr bwMode="auto">
            <a:xfrm>
              <a:off x="8429652" y="3143254"/>
              <a:ext cx="241300" cy="320675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09"/>
            <p:cNvSpPr>
              <a:spLocks/>
            </p:cNvSpPr>
            <p:nvPr/>
          </p:nvSpPr>
          <p:spPr bwMode="auto">
            <a:xfrm>
              <a:off x="8550302" y="3184529"/>
              <a:ext cx="79375" cy="7937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99789" y="1751718"/>
            <a:ext cx="232864" cy="226528"/>
            <a:chOff x="5444896" y="2097084"/>
            <a:chExt cx="233363" cy="227013"/>
          </a:xfrm>
        </p:grpSpPr>
        <p:sp>
          <p:nvSpPr>
            <p:cNvPr id="53" name="Freeform 487"/>
            <p:cNvSpPr>
              <a:spLocks noEditPoints="1"/>
            </p:cNvSpPr>
            <p:nvPr/>
          </p:nvSpPr>
          <p:spPr bwMode="auto">
            <a:xfrm>
              <a:off x="5465534" y="2120897"/>
              <a:ext cx="190500" cy="123825"/>
            </a:xfrm>
            <a:custGeom>
              <a:avLst/>
              <a:gdLst>
                <a:gd name="T0" fmla="*/ 0 w 120"/>
                <a:gd name="T1" fmla="*/ 78 h 78"/>
                <a:gd name="T2" fmla="*/ 120 w 120"/>
                <a:gd name="T3" fmla="*/ 78 h 78"/>
                <a:gd name="T4" fmla="*/ 120 w 120"/>
                <a:gd name="T5" fmla="*/ 0 h 78"/>
                <a:gd name="T6" fmla="*/ 0 w 120"/>
                <a:gd name="T7" fmla="*/ 0 h 78"/>
                <a:gd name="T8" fmla="*/ 0 w 120"/>
                <a:gd name="T9" fmla="*/ 78 h 78"/>
                <a:gd name="T10" fmla="*/ 36 w 120"/>
                <a:gd name="T11" fmla="*/ 31 h 78"/>
                <a:gd name="T12" fmla="*/ 46 w 120"/>
                <a:gd name="T13" fmla="*/ 21 h 78"/>
                <a:gd name="T14" fmla="*/ 46 w 120"/>
                <a:gd name="T15" fmla="*/ 21 h 78"/>
                <a:gd name="T16" fmla="*/ 46 w 120"/>
                <a:gd name="T17" fmla="*/ 21 h 78"/>
                <a:gd name="T18" fmla="*/ 55 w 120"/>
                <a:gd name="T19" fmla="*/ 31 h 78"/>
                <a:gd name="T20" fmla="*/ 55 w 120"/>
                <a:gd name="T21" fmla="*/ 31 h 78"/>
                <a:gd name="T22" fmla="*/ 63 w 120"/>
                <a:gd name="T23" fmla="*/ 38 h 78"/>
                <a:gd name="T24" fmla="*/ 79 w 120"/>
                <a:gd name="T25" fmla="*/ 23 h 78"/>
                <a:gd name="T26" fmla="*/ 70 w 120"/>
                <a:gd name="T27" fmla="*/ 12 h 78"/>
                <a:gd name="T28" fmla="*/ 87 w 120"/>
                <a:gd name="T29" fmla="*/ 10 h 78"/>
                <a:gd name="T30" fmla="*/ 104 w 120"/>
                <a:gd name="T31" fmla="*/ 8 h 78"/>
                <a:gd name="T32" fmla="*/ 102 w 120"/>
                <a:gd name="T33" fmla="*/ 25 h 78"/>
                <a:gd name="T34" fmla="*/ 100 w 120"/>
                <a:gd name="T35" fmla="*/ 43 h 78"/>
                <a:gd name="T36" fmla="*/ 89 w 120"/>
                <a:gd name="T37" fmla="*/ 33 h 78"/>
                <a:gd name="T38" fmla="*/ 74 w 120"/>
                <a:gd name="T39" fmla="*/ 48 h 78"/>
                <a:gd name="T40" fmla="*/ 74 w 120"/>
                <a:gd name="T41" fmla="*/ 48 h 78"/>
                <a:gd name="T42" fmla="*/ 64 w 120"/>
                <a:gd name="T43" fmla="*/ 58 h 78"/>
                <a:gd name="T44" fmla="*/ 63 w 120"/>
                <a:gd name="T45" fmla="*/ 58 h 78"/>
                <a:gd name="T46" fmla="*/ 63 w 120"/>
                <a:gd name="T47" fmla="*/ 58 h 78"/>
                <a:gd name="T48" fmla="*/ 53 w 120"/>
                <a:gd name="T49" fmla="*/ 48 h 78"/>
                <a:gd name="T50" fmla="*/ 53 w 120"/>
                <a:gd name="T51" fmla="*/ 48 h 78"/>
                <a:gd name="T52" fmla="*/ 46 w 120"/>
                <a:gd name="T53" fmla="*/ 41 h 78"/>
                <a:gd name="T54" fmla="*/ 21 w 120"/>
                <a:gd name="T55" fmla="*/ 67 h 78"/>
                <a:gd name="T56" fmla="*/ 11 w 120"/>
                <a:gd name="T57" fmla="*/ 56 h 78"/>
                <a:gd name="T58" fmla="*/ 36 w 120"/>
                <a:gd name="T59" fmla="*/ 31 h 78"/>
                <a:gd name="T60" fmla="*/ 36 w 120"/>
                <a:gd name="T61" fmla="*/ 3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0" h="78">
                  <a:moveTo>
                    <a:pt x="0" y="78"/>
                  </a:moveTo>
                  <a:lnTo>
                    <a:pt x="120" y="78"/>
                  </a:lnTo>
                  <a:lnTo>
                    <a:pt x="120" y="0"/>
                  </a:lnTo>
                  <a:lnTo>
                    <a:pt x="0" y="0"/>
                  </a:lnTo>
                  <a:lnTo>
                    <a:pt x="0" y="78"/>
                  </a:lnTo>
                  <a:close/>
                  <a:moveTo>
                    <a:pt x="36" y="31"/>
                  </a:moveTo>
                  <a:lnTo>
                    <a:pt x="46" y="21"/>
                  </a:lnTo>
                  <a:lnTo>
                    <a:pt x="46" y="21"/>
                  </a:lnTo>
                  <a:lnTo>
                    <a:pt x="46" y="21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63" y="38"/>
                  </a:lnTo>
                  <a:lnTo>
                    <a:pt x="79" y="23"/>
                  </a:lnTo>
                  <a:lnTo>
                    <a:pt x="70" y="12"/>
                  </a:lnTo>
                  <a:lnTo>
                    <a:pt x="87" y="10"/>
                  </a:lnTo>
                  <a:lnTo>
                    <a:pt x="104" y="8"/>
                  </a:lnTo>
                  <a:lnTo>
                    <a:pt x="102" y="25"/>
                  </a:lnTo>
                  <a:lnTo>
                    <a:pt x="100" y="43"/>
                  </a:lnTo>
                  <a:lnTo>
                    <a:pt x="89" y="33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64" y="58"/>
                  </a:lnTo>
                  <a:lnTo>
                    <a:pt x="63" y="58"/>
                  </a:lnTo>
                  <a:lnTo>
                    <a:pt x="63" y="58"/>
                  </a:lnTo>
                  <a:lnTo>
                    <a:pt x="53" y="48"/>
                  </a:lnTo>
                  <a:lnTo>
                    <a:pt x="53" y="48"/>
                  </a:lnTo>
                  <a:lnTo>
                    <a:pt x="46" y="41"/>
                  </a:lnTo>
                  <a:lnTo>
                    <a:pt x="21" y="67"/>
                  </a:lnTo>
                  <a:lnTo>
                    <a:pt x="11" y="56"/>
                  </a:lnTo>
                  <a:lnTo>
                    <a:pt x="36" y="31"/>
                  </a:lnTo>
                  <a:lnTo>
                    <a:pt x="36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88"/>
            <p:cNvSpPr>
              <a:spLocks/>
            </p:cNvSpPr>
            <p:nvPr/>
          </p:nvSpPr>
          <p:spPr bwMode="auto">
            <a:xfrm>
              <a:off x="5444896" y="2097084"/>
              <a:ext cx="233363" cy="19050"/>
            </a:xfrm>
            <a:custGeom>
              <a:avLst/>
              <a:gdLst>
                <a:gd name="T0" fmla="*/ 130 w 135"/>
                <a:gd name="T1" fmla="*/ 0 h 11"/>
                <a:gd name="T2" fmla="*/ 5 w 135"/>
                <a:gd name="T3" fmla="*/ 0 h 11"/>
                <a:gd name="T4" fmla="*/ 0 w 135"/>
                <a:gd name="T5" fmla="*/ 5 h 11"/>
                <a:gd name="T6" fmla="*/ 5 w 135"/>
                <a:gd name="T7" fmla="*/ 11 h 11"/>
                <a:gd name="T8" fmla="*/ 130 w 135"/>
                <a:gd name="T9" fmla="*/ 11 h 11"/>
                <a:gd name="T10" fmla="*/ 135 w 135"/>
                <a:gd name="T11" fmla="*/ 5 h 11"/>
                <a:gd name="T12" fmla="*/ 130 w 13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1">
                  <a:moveTo>
                    <a:pt x="13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33" y="11"/>
                    <a:pt x="135" y="8"/>
                    <a:pt x="135" y="5"/>
                  </a:cubicBezTo>
                  <a:cubicBezTo>
                    <a:pt x="135" y="3"/>
                    <a:pt x="133" y="0"/>
                    <a:pt x="1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9"/>
            <p:cNvSpPr>
              <a:spLocks/>
            </p:cNvSpPr>
            <p:nvPr/>
          </p:nvSpPr>
          <p:spPr bwMode="auto">
            <a:xfrm>
              <a:off x="5487759" y="2247897"/>
              <a:ext cx="138113" cy="76200"/>
            </a:xfrm>
            <a:custGeom>
              <a:avLst/>
              <a:gdLst>
                <a:gd name="T0" fmla="*/ 43 w 80"/>
                <a:gd name="T1" fmla="*/ 2 h 44"/>
                <a:gd name="T2" fmla="*/ 43 w 80"/>
                <a:gd name="T3" fmla="*/ 1 h 44"/>
                <a:gd name="T4" fmla="*/ 40 w 80"/>
                <a:gd name="T5" fmla="*/ 0 h 44"/>
                <a:gd name="T6" fmla="*/ 37 w 80"/>
                <a:gd name="T7" fmla="*/ 1 h 44"/>
                <a:gd name="T8" fmla="*/ 36 w 80"/>
                <a:gd name="T9" fmla="*/ 2 h 44"/>
                <a:gd name="T10" fmla="*/ 2 w 80"/>
                <a:gd name="T11" fmla="*/ 36 h 44"/>
                <a:gd name="T12" fmla="*/ 2 w 80"/>
                <a:gd name="T13" fmla="*/ 43 h 44"/>
                <a:gd name="T14" fmla="*/ 8 w 80"/>
                <a:gd name="T15" fmla="*/ 42 h 44"/>
                <a:gd name="T16" fmla="*/ 36 w 80"/>
                <a:gd name="T17" fmla="*/ 13 h 44"/>
                <a:gd name="T18" fmla="*/ 36 w 80"/>
                <a:gd name="T19" fmla="*/ 40 h 44"/>
                <a:gd name="T20" fmla="*/ 40 w 80"/>
                <a:gd name="T21" fmla="*/ 43 h 44"/>
                <a:gd name="T22" fmla="*/ 44 w 80"/>
                <a:gd name="T23" fmla="*/ 40 h 44"/>
                <a:gd name="T24" fmla="*/ 44 w 80"/>
                <a:gd name="T25" fmla="*/ 13 h 44"/>
                <a:gd name="T26" fmla="*/ 72 w 80"/>
                <a:gd name="T27" fmla="*/ 42 h 44"/>
                <a:gd name="T28" fmla="*/ 78 w 80"/>
                <a:gd name="T29" fmla="*/ 43 h 44"/>
                <a:gd name="T30" fmla="*/ 77 w 80"/>
                <a:gd name="T31" fmla="*/ 36 h 44"/>
                <a:gd name="T32" fmla="*/ 43 w 80"/>
                <a:gd name="T33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44">
                  <a:moveTo>
                    <a:pt x="43" y="2"/>
                  </a:moveTo>
                  <a:cubicBezTo>
                    <a:pt x="43" y="2"/>
                    <a:pt x="43" y="2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39" y="0"/>
                    <a:pt x="38" y="1"/>
                    <a:pt x="37" y="1"/>
                  </a:cubicBezTo>
                  <a:cubicBezTo>
                    <a:pt x="37" y="2"/>
                    <a:pt x="36" y="2"/>
                    <a:pt x="36" y="2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1"/>
                    <a:pt x="2" y="43"/>
                  </a:cubicBezTo>
                  <a:cubicBezTo>
                    <a:pt x="3" y="44"/>
                    <a:pt x="6" y="44"/>
                    <a:pt x="8" y="42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2"/>
                    <a:pt x="38" y="43"/>
                    <a:pt x="40" y="43"/>
                  </a:cubicBezTo>
                  <a:cubicBezTo>
                    <a:pt x="42" y="43"/>
                    <a:pt x="44" y="42"/>
                    <a:pt x="44" y="40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4" y="44"/>
                    <a:pt x="77" y="44"/>
                    <a:pt x="78" y="43"/>
                  </a:cubicBezTo>
                  <a:cubicBezTo>
                    <a:pt x="80" y="41"/>
                    <a:pt x="79" y="38"/>
                    <a:pt x="77" y="36"/>
                  </a:cubicBezTo>
                  <a:lnTo>
                    <a:pt x="43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文本框 29"/>
          <p:cNvSpPr txBox="1">
            <a:spLocks noChangeArrowheads="1"/>
          </p:cNvSpPr>
          <p:nvPr/>
        </p:nvSpPr>
        <p:spPr bwMode="auto">
          <a:xfrm>
            <a:off x="936430" y="1038117"/>
            <a:ext cx="1600818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18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这里输入内容这里输入内容这里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输入内容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12"/>
          <p:cNvSpPr txBox="1">
            <a:spLocks noChangeArrowheads="1"/>
          </p:cNvSpPr>
          <p:nvPr/>
        </p:nvSpPr>
        <p:spPr bwMode="auto">
          <a:xfrm>
            <a:off x="1181865" y="718667"/>
            <a:ext cx="9541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29"/>
          <p:cNvSpPr txBox="1">
            <a:spLocks noChangeArrowheads="1"/>
          </p:cNvSpPr>
          <p:nvPr/>
        </p:nvSpPr>
        <p:spPr bwMode="auto">
          <a:xfrm>
            <a:off x="2402221" y="1815406"/>
            <a:ext cx="1600818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18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这里输入内容这里输入内容这里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输入内容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12"/>
          <p:cNvSpPr txBox="1">
            <a:spLocks noChangeArrowheads="1"/>
          </p:cNvSpPr>
          <p:nvPr/>
        </p:nvSpPr>
        <p:spPr bwMode="auto">
          <a:xfrm>
            <a:off x="2647656" y="1495956"/>
            <a:ext cx="9541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29"/>
          <p:cNvSpPr txBox="1">
            <a:spLocks noChangeArrowheads="1"/>
          </p:cNvSpPr>
          <p:nvPr/>
        </p:nvSpPr>
        <p:spPr bwMode="auto">
          <a:xfrm>
            <a:off x="5374107" y="1815406"/>
            <a:ext cx="1600818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18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这里输入内容这里输入内容这里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输入内容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文本框 12"/>
          <p:cNvSpPr txBox="1">
            <a:spLocks noChangeArrowheads="1"/>
          </p:cNvSpPr>
          <p:nvPr/>
        </p:nvSpPr>
        <p:spPr bwMode="auto">
          <a:xfrm>
            <a:off x="5619542" y="1495956"/>
            <a:ext cx="9541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29"/>
          <p:cNvSpPr txBox="1">
            <a:spLocks noChangeArrowheads="1"/>
          </p:cNvSpPr>
          <p:nvPr/>
        </p:nvSpPr>
        <p:spPr bwMode="auto">
          <a:xfrm>
            <a:off x="3847482" y="1038117"/>
            <a:ext cx="1600818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18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这里输入内容这里输入内容这里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输入内容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文本框 12"/>
          <p:cNvSpPr txBox="1">
            <a:spLocks noChangeArrowheads="1"/>
          </p:cNvSpPr>
          <p:nvPr/>
        </p:nvSpPr>
        <p:spPr bwMode="auto">
          <a:xfrm>
            <a:off x="4092917" y="718667"/>
            <a:ext cx="9541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29"/>
          <p:cNvSpPr txBox="1">
            <a:spLocks noChangeArrowheads="1"/>
          </p:cNvSpPr>
          <p:nvPr/>
        </p:nvSpPr>
        <p:spPr bwMode="auto">
          <a:xfrm>
            <a:off x="6820988" y="1038117"/>
            <a:ext cx="1600818" cy="526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ts val="18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这里输入内容这里输入内容这里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输入内容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输入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12"/>
          <p:cNvSpPr txBox="1">
            <a:spLocks noChangeArrowheads="1"/>
          </p:cNvSpPr>
          <p:nvPr/>
        </p:nvSpPr>
        <p:spPr bwMode="auto">
          <a:xfrm>
            <a:off x="7066423" y="718667"/>
            <a:ext cx="954107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eaLnBrk="1" hangingPunct="1"/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5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5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950"/>
                            </p:stCondLst>
                            <p:childTnLst>
                              <p:par>
                                <p:cTn id="9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 animBg="1"/>
      <p:bldP spid="23" grpId="0" animBg="1"/>
      <p:bldP spid="31" grpId="0"/>
      <p:bldP spid="32" grpId="0"/>
      <p:bldP spid="33" grpId="0" animBg="1"/>
      <p:bldP spid="35" grpId="0" animBg="1"/>
      <p:bldP spid="36" grpId="0" animBg="1"/>
      <p:bldP spid="37" grpId="0" animBg="1"/>
      <p:bldP spid="39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8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81" t="56326" r="1016" b="26155"/>
          <a:stretch/>
        </p:blipFill>
        <p:spPr>
          <a:xfrm>
            <a:off x="7752521" y="2948609"/>
            <a:ext cx="1298713" cy="901147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1239754" y="2510775"/>
            <a:ext cx="4031501" cy="276999"/>
          </a:xfrm>
          <a:prstGeom prst="roundRect">
            <a:avLst>
              <a:gd name="adj" fmla="val 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84" t="83823" r="3770" b="5356"/>
          <a:stretch/>
        </p:blipFill>
        <p:spPr>
          <a:xfrm>
            <a:off x="8365434" y="2478157"/>
            <a:ext cx="434009" cy="5565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53904" r="81309" b="22651"/>
          <a:stretch/>
        </p:blipFill>
        <p:spPr>
          <a:xfrm>
            <a:off x="132977" y="2926111"/>
            <a:ext cx="1610139" cy="120594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4283968" y="3283920"/>
            <a:ext cx="2014330" cy="16962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7" t="4954" r="38343" b="80232"/>
          <a:stretch/>
        </p:blipFill>
        <p:spPr>
          <a:xfrm>
            <a:off x="4214191" y="225288"/>
            <a:ext cx="1504121" cy="76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387555" y="1318878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2" t="79281" r="61606" b="2266"/>
          <a:stretch/>
        </p:blipFill>
        <p:spPr>
          <a:xfrm>
            <a:off x="2254853" y="4194312"/>
            <a:ext cx="974035" cy="94918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84090" y="2517401"/>
            <a:ext cx="39359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培训辅导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托管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学前班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教育课件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幼儿园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小学教育等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7856" y="1741694"/>
            <a:ext cx="4788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教育培训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6094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3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58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6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4" grpId="0"/>
          <p:bldP spid="15" grpId="0"/>
          <p:bldP spid="1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3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4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50"/>
                                </p:stCondLst>
                                <p:childTnLst>
                                  <p:par>
                                    <p:cTn id="4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35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9350"/>
                                </p:stCondLst>
                                <p:childTnLst>
                                  <p:par>
                                    <p:cTn id="58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9850"/>
                                </p:stCondLst>
                                <p:childTnLst>
                                  <p:par>
                                    <p:cTn id="6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animBg="1"/>
          <p:bldP spid="14" grpId="0"/>
          <p:bldP spid="15" grpId="0"/>
          <p:bldP spid="15" grpId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7"/>
          <p:cNvSpPr/>
          <p:nvPr/>
        </p:nvSpPr>
        <p:spPr bwMode="auto">
          <a:xfrm>
            <a:off x="1782366" y="2527523"/>
            <a:ext cx="833437" cy="719138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72506" tIns="181751" rIns="172506" bIns="181751" spcCol="1270" anchor="ctr"/>
          <a:lstStyle/>
          <a:p>
            <a:pPr algn="ctr" defTabSz="86677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5" name="Freeform 9"/>
          <p:cNvSpPr/>
          <p:nvPr/>
        </p:nvSpPr>
        <p:spPr bwMode="auto">
          <a:xfrm>
            <a:off x="2491979" y="2133426"/>
            <a:ext cx="833437" cy="719138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hueOff val="-716791"/>
              <a:satOff val="-17272"/>
              <a:lumOff val="-10393"/>
              <a:alphaOff val="0"/>
            </a:schemeClr>
          </a:lnRef>
          <a:fillRef idx="1">
            <a:schemeClr val="accent2">
              <a:hueOff val="-716791"/>
              <a:satOff val="-17272"/>
              <a:lumOff val="-10393"/>
              <a:alphaOff val="0"/>
            </a:schemeClr>
          </a:fillRef>
          <a:effectRef idx="0">
            <a:schemeClr val="accent2">
              <a:hueOff val="-716791"/>
              <a:satOff val="-17272"/>
              <a:lumOff val="-10393"/>
              <a:alphaOff val="0"/>
            </a:schemeClr>
          </a:effectRef>
          <a:fontRef idx="minor">
            <a:schemeClr val="lt1"/>
          </a:fontRef>
        </p:style>
        <p:txBody>
          <a:bodyPr lIns="172506" tIns="181751" rIns="172506" bIns="181751" spcCol="1270" anchor="ctr"/>
          <a:lstStyle/>
          <a:p>
            <a:pPr algn="ctr" defTabSz="86677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6" name="Freeform 11"/>
          <p:cNvSpPr/>
          <p:nvPr/>
        </p:nvSpPr>
        <p:spPr bwMode="auto">
          <a:xfrm>
            <a:off x="1782366" y="1740520"/>
            <a:ext cx="833437" cy="719138"/>
          </a:xfrm>
          <a:custGeom>
            <a:avLst/>
            <a:gdLst>
              <a:gd name="connsiteX0" fmla="*/ 0 w 1111645"/>
              <a:gd name="connsiteY0" fmla="*/ 479216 h 958432"/>
              <a:gd name="connsiteX1" fmla="*/ 239608 w 1111645"/>
              <a:gd name="connsiteY1" fmla="*/ 0 h 958432"/>
              <a:gd name="connsiteX2" fmla="*/ 872037 w 1111645"/>
              <a:gd name="connsiteY2" fmla="*/ 0 h 958432"/>
              <a:gd name="connsiteX3" fmla="*/ 1111645 w 1111645"/>
              <a:gd name="connsiteY3" fmla="*/ 479216 h 958432"/>
              <a:gd name="connsiteX4" fmla="*/ 872037 w 1111645"/>
              <a:gd name="connsiteY4" fmla="*/ 958432 h 958432"/>
              <a:gd name="connsiteX5" fmla="*/ 239608 w 1111645"/>
              <a:gd name="connsiteY5" fmla="*/ 958432 h 958432"/>
              <a:gd name="connsiteX6" fmla="*/ 0 w 1111645"/>
              <a:gd name="connsiteY6" fmla="*/ 479216 h 95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1645" h="958432">
                <a:moveTo>
                  <a:pt x="0" y="479216"/>
                </a:moveTo>
                <a:lnTo>
                  <a:pt x="239608" y="0"/>
                </a:lnTo>
                <a:lnTo>
                  <a:pt x="872037" y="0"/>
                </a:lnTo>
                <a:lnTo>
                  <a:pt x="1111645" y="479216"/>
                </a:lnTo>
                <a:lnTo>
                  <a:pt x="872037" y="958432"/>
                </a:lnTo>
                <a:lnTo>
                  <a:pt x="239608" y="958432"/>
                </a:lnTo>
                <a:lnTo>
                  <a:pt x="0" y="479216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hueOff val="-1433582"/>
              <a:satOff val="-34544"/>
              <a:lumOff val="-20785"/>
              <a:alphaOff val="0"/>
            </a:schemeClr>
          </a:lnRef>
          <a:fillRef idx="1">
            <a:schemeClr val="accent2">
              <a:hueOff val="-1433582"/>
              <a:satOff val="-34544"/>
              <a:lumOff val="-20785"/>
              <a:alphaOff val="0"/>
            </a:schemeClr>
          </a:fillRef>
          <a:effectRef idx="0">
            <a:schemeClr val="accent2">
              <a:hueOff val="-1433582"/>
              <a:satOff val="-34544"/>
              <a:lumOff val="-20785"/>
              <a:alphaOff val="0"/>
            </a:schemeClr>
          </a:effectRef>
          <a:fontRef idx="minor">
            <a:schemeClr val="lt1"/>
          </a:fontRef>
        </p:style>
        <p:txBody>
          <a:bodyPr lIns="172506" tIns="181751" rIns="172506" bIns="181751" spcCol="1270" anchor="ctr"/>
          <a:lstStyle/>
          <a:p>
            <a:pPr algn="ctr" defTabSz="866775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grpSp>
        <p:nvGrpSpPr>
          <p:cNvPr id="7" name="组合 6"/>
          <p:cNvGrpSpPr/>
          <p:nvPr/>
        </p:nvGrpSpPr>
        <p:grpSpPr>
          <a:xfrm>
            <a:off x="1069181" y="2141761"/>
            <a:ext cx="833437" cy="719138"/>
            <a:chOff x="1069181" y="2141761"/>
            <a:chExt cx="833437" cy="719138"/>
          </a:xfrm>
        </p:grpSpPr>
        <p:sp>
          <p:nvSpPr>
            <p:cNvPr id="8" name="Hexagon 8"/>
            <p:cNvSpPr/>
            <p:nvPr/>
          </p:nvSpPr>
          <p:spPr bwMode="auto">
            <a:xfrm>
              <a:off x="1069181" y="2141761"/>
              <a:ext cx="833437" cy="71913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92D050">
                <a:alpha val="90000"/>
              </a:srgbClr>
            </a:solidFill>
            <a:ln w="22225">
              <a:noFill/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49"/>
            <p:cNvSpPr>
              <a:spLocks noEditPoints="1"/>
            </p:cNvSpPr>
            <p:nvPr/>
          </p:nvSpPr>
          <p:spPr bwMode="auto">
            <a:xfrm>
              <a:off x="1344216" y="2355178"/>
              <a:ext cx="287624" cy="244919"/>
            </a:xfrm>
            <a:custGeom>
              <a:avLst/>
              <a:gdLst>
                <a:gd name="T0" fmla="*/ 2147483647 w 400"/>
                <a:gd name="T1" fmla="*/ 2147483647 h 340"/>
                <a:gd name="T2" fmla="*/ 2147483647 w 400"/>
                <a:gd name="T3" fmla="*/ 2147483647 h 340"/>
                <a:gd name="T4" fmla="*/ 2147483647 w 400"/>
                <a:gd name="T5" fmla="*/ 2147483647 h 340"/>
                <a:gd name="T6" fmla="*/ 2147483647 w 400"/>
                <a:gd name="T7" fmla="*/ 2147483647 h 340"/>
                <a:gd name="T8" fmla="*/ 2147483647 w 400"/>
                <a:gd name="T9" fmla="*/ 2147483647 h 340"/>
                <a:gd name="T10" fmla="*/ 2147483647 w 400"/>
                <a:gd name="T11" fmla="*/ 2147483647 h 340"/>
                <a:gd name="T12" fmla="*/ 2147483647 w 400"/>
                <a:gd name="T13" fmla="*/ 2147483647 h 340"/>
                <a:gd name="T14" fmla="*/ 2147483647 w 400"/>
                <a:gd name="T15" fmla="*/ 2147483647 h 340"/>
                <a:gd name="T16" fmla="*/ 2147483647 w 400"/>
                <a:gd name="T17" fmla="*/ 0 h 340"/>
                <a:gd name="T18" fmla="*/ 2147483647 w 400"/>
                <a:gd name="T19" fmla="*/ 0 h 340"/>
                <a:gd name="T20" fmla="*/ 2147483647 w 400"/>
                <a:gd name="T21" fmla="*/ 2147483647 h 340"/>
                <a:gd name="T22" fmla="*/ 2147483647 w 400"/>
                <a:gd name="T23" fmla="*/ 2147483647 h 340"/>
                <a:gd name="T24" fmla="*/ 2147483647 w 400"/>
                <a:gd name="T25" fmla="*/ 2147483647 h 340"/>
                <a:gd name="T26" fmla="*/ 2147483647 w 400"/>
                <a:gd name="T27" fmla="*/ 2147483647 h 340"/>
                <a:gd name="T28" fmla="*/ 0 w 400"/>
                <a:gd name="T29" fmla="*/ 2147483647 h 340"/>
                <a:gd name="T30" fmla="*/ 2147483647 w 400"/>
                <a:gd name="T31" fmla="*/ 2147483647 h 340"/>
                <a:gd name="T32" fmla="*/ 2147483647 w 400"/>
                <a:gd name="T33" fmla="*/ 2147483647 h 340"/>
                <a:gd name="T34" fmla="*/ 2147483647 w 400"/>
                <a:gd name="T35" fmla="*/ 2147483647 h 340"/>
                <a:gd name="T36" fmla="*/ 2147483647 w 400"/>
                <a:gd name="T37" fmla="*/ 2147483647 h 340"/>
                <a:gd name="T38" fmla="*/ 2147483647 w 400"/>
                <a:gd name="T39" fmla="*/ 2147483647 h 340"/>
                <a:gd name="T40" fmla="*/ 2147483647 w 400"/>
                <a:gd name="T41" fmla="*/ 2147483647 h 340"/>
                <a:gd name="T42" fmla="*/ 2147483647 w 400"/>
                <a:gd name="T43" fmla="*/ 2147483647 h 340"/>
                <a:gd name="T44" fmla="*/ 2147483647 w 400"/>
                <a:gd name="T45" fmla="*/ 2147483647 h 340"/>
                <a:gd name="T46" fmla="*/ 2147483647 w 400"/>
                <a:gd name="T47" fmla="*/ 2147483647 h 340"/>
                <a:gd name="T48" fmla="*/ 2147483647 w 400"/>
                <a:gd name="T49" fmla="*/ 2147483647 h 340"/>
                <a:gd name="T50" fmla="*/ 2147483647 w 400"/>
                <a:gd name="T51" fmla="*/ 2147483647 h 340"/>
                <a:gd name="T52" fmla="*/ 2147483647 w 400"/>
                <a:gd name="T53" fmla="*/ 2147483647 h 340"/>
                <a:gd name="T54" fmla="*/ 2147483647 w 400"/>
                <a:gd name="T55" fmla="*/ 2147483647 h 340"/>
                <a:gd name="T56" fmla="*/ 2147483647 w 400"/>
                <a:gd name="T57" fmla="*/ 2147483647 h 340"/>
                <a:gd name="T58" fmla="*/ 2147483647 w 400"/>
                <a:gd name="T59" fmla="*/ 2147483647 h 340"/>
                <a:gd name="T60" fmla="*/ 2147483647 w 400"/>
                <a:gd name="T61" fmla="*/ 2147483647 h 340"/>
                <a:gd name="T62" fmla="*/ 2147483647 w 400"/>
                <a:gd name="T63" fmla="*/ 2147483647 h 340"/>
                <a:gd name="T64" fmla="*/ 2147483647 w 400"/>
                <a:gd name="T65" fmla="*/ 2147483647 h 340"/>
                <a:gd name="T66" fmla="*/ 2147483647 w 400"/>
                <a:gd name="T67" fmla="*/ 2147483647 h 340"/>
                <a:gd name="T68" fmla="*/ 2147483647 w 400"/>
                <a:gd name="T69" fmla="*/ 2147483647 h 3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0"/>
                <a:gd name="T106" fmla="*/ 0 h 340"/>
                <a:gd name="T107" fmla="*/ 400 w 400"/>
                <a:gd name="T108" fmla="*/ 340 h 34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202782" y="2527523"/>
            <a:ext cx="833437" cy="719138"/>
            <a:chOff x="3202782" y="2527523"/>
            <a:chExt cx="833437" cy="719138"/>
          </a:xfrm>
        </p:grpSpPr>
        <p:sp>
          <p:nvSpPr>
            <p:cNvPr id="11" name="Hexagon 10"/>
            <p:cNvSpPr/>
            <p:nvPr/>
          </p:nvSpPr>
          <p:spPr bwMode="auto">
            <a:xfrm>
              <a:off x="3202782" y="2527523"/>
              <a:ext cx="833437" cy="71913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92D050">
                <a:alpha val="90000"/>
              </a:srgbClr>
            </a:solidFill>
            <a:ln w="22225">
              <a:noFill/>
            </a:ln>
          </p:spPr>
          <p:style>
            <a:lnRef idx="2">
              <a:schemeClr val="accent2">
                <a:hueOff val="-716791"/>
                <a:satOff val="-17272"/>
                <a:lumOff val="-10393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eform 36"/>
            <p:cNvSpPr>
              <a:spLocks noEditPoints="1"/>
            </p:cNvSpPr>
            <p:nvPr/>
          </p:nvSpPr>
          <p:spPr bwMode="auto">
            <a:xfrm>
              <a:off x="3440907" y="2787080"/>
              <a:ext cx="357187" cy="200025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hangingPunct="1">
                <a:defRPr/>
              </a:pPr>
              <a:endParaRPr lang="en-US" altLang="zh-CN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91979" y="1347614"/>
            <a:ext cx="833437" cy="719138"/>
            <a:chOff x="2491979" y="1347614"/>
            <a:chExt cx="833437" cy="719138"/>
          </a:xfrm>
        </p:grpSpPr>
        <p:sp>
          <p:nvSpPr>
            <p:cNvPr id="14" name="Hexagon 12"/>
            <p:cNvSpPr/>
            <p:nvPr/>
          </p:nvSpPr>
          <p:spPr bwMode="auto">
            <a:xfrm>
              <a:off x="2491979" y="1347614"/>
              <a:ext cx="833437" cy="719138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92D050">
                <a:alpha val="90000"/>
              </a:srgbClr>
            </a:solidFill>
            <a:ln w="22225">
              <a:noFill/>
            </a:ln>
          </p:spPr>
          <p:style>
            <a:lnRef idx="2">
              <a:schemeClr val="accent2">
                <a:hueOff val="-1433582"/>
                <a:satOff val="-34544"/>
                <a:lumOff val="-20785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eform 44"/>
            <p:cNvSpPr>
              <a:spLocks noEditPoints="1"/>
            </p:cNvSpPr>
            <p:nvPr/>
          </p:nvSpPr>
          <p:spPr bwMode="auto">
            <a:xfrm>
              <a:off x="2792407" y="1592883"/>
              <a:ext cx="229241" cy="228887"/>
            </a:xfrm>
            <a:custGeom>
              <a:avLst/>
              <a:gdLst>
                <a:gd name="T0" fmla="*/ 2147483647 w 316"/>
                <a:gd name="T1" fmla="*/ 2147483647 h 316"/>
                <a:gd name="T2" fmla="*/ 2147483647 w 316"/>
                <a:gd name="T3" fmla="*/ 2147483647 h 316"/>
                <a:gd name="T4" fmla="*/ 2147483647 w 316"/>
                <a:gd name="T5" fmla="*/ 2147483647 h 316"/>
                <a:gd name="T6" fmla="*/ 2147483647 w 316"/>
                <a:gd name="T7" fmla="*/ 2147483647 h 316"/>
                <a:gd name="T8" fmla="*/ 0 w 316"/>
                <a:gd name="T9" fmla="*/ 2147483647 h 316"/>
                <a:gd name="T10" fmla="*/ 2147483647 w 316"/>
                <a:gd name="T11" fmla="*/ 2147483647 h 316"/>
                <a:gd name="T12" fmla="*/ 2147483647 w 316"/>
                <a:gd name="T13" fmla="*/ 2147483647 h 316"/>
                <a:gd name="T14" fmla="*/ 2147483647 w 316"/>
                <a:gd name="T15" fmla="*/ 2147483647 h 316"/>
                <a:gd name="T16" fmla="*/ 2147483647 w 316"/>
                <a:gd name="T17" fmla="*/ 2147483647 h 316"/>
                <a:gd name="T18" fmla="*/ 2147483647 w 316"/>
                <a:gd name="T19" fmla="*/ 2147483647 h 316"/>
                <a:gd name="T20" fmla="*/ 2147483647 w 316"/>
                <a:gd name="T21" fmla="*/ 2147483647 h 316"/>
                <a:gd name="T22" fmla="*/ 2147483647 w 316"/>
                <a:gd name="T23" fmla="*/ 2147483647 h 316"/>
                <a:gd name="T24" fmla="*/ 2147483647 w 316"/>
                <a:gd name="T25" fmla="*/ 2147483647 h 316"/>
                <a:gd name="T26" fmla="*/ 2147483647 w 316"/>
                <a:gd name="T27" fmla="*/ 2147483647 h 316"/>
                <a:gd name="T28" fmla="*/ 2147483647 w 316"/>
                <a:gd name="T29" fmla="*/ 2147483647 h 316"/>
                <a:gd name="T30" fmla="*/ 2147483647 w 316"/>
                <a:gd name="T31" fmla="*/ 2147483647 h 316"/>
                <a:gd name="T32" fmla="*/ 2147483647 w 316"/>
                <a:gd name="T33" fmla="*/ 2147483647 h 316"/>
                <a:gd name="T34" fmla="*/ 2147483647 w 316"/>
                <a:gd name="T35" fmla="*/ 2147483647 h 31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16"/>
                <a:gd name="T55" fmla="*/ 0 h 316"/>
                <a:gd name="T56" fmla="*/ 316 w 316"/>
                <a:gd name="T57" fmla="*/ 316 h 31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 bwMode="auto">
          <a:xfrm>
            <a:off x="4937522" y="1522636"/>
            <a:ext cx="288607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defTabSz="4572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4937522" y="2100090"/>
            <a:ext cx="2886075" cy="38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defTabSz="4572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  <a:p>
            <a:pPr eaLnBrk="1" hangingPunct="1">
              <a:spcBef>
                <a:spcPct val="20000"/>
              </a:spcBef>
              <a:spcAft>
                <a:spcPts val="450"/>
              </a:spcAft>
              <a:buClr>
                <a:srgbClr val="1F608B"/>
              </a:buClr>
              <a:buSzPct val="145000"/>
            </a:pPr>
            <a:endParaRPr lang="en-US" altLang="zh-CN" sz="9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4937522" y="2662065"/>
            <a:ext cx="288607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defTabSz="4572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19" name="Straight Connector 26"/>
          <p:cNvCxnSpPr/>
          <p:nvPr/>
        </p:nvCxnSpPr>
        <p:spPr>
          <a:xfrm>
            <a:off x="4298156" y="1347614"/>
            <a:ext cx="0" cy="1899047"/>
          </a:xfrm>
          <a:prstGeom prst="line">
            <a:avLst/>
          </a:prstGeom>
          <a:ln w="12700">
            <a:solidFill>
              <a:srgbClr val="F0BB3B"/>
            </a:solidFill>
            <a:prstDash val="sysDot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27"/>
          <p:cNvGrpSpPr>
            <a:grpSpLocks/>
          </p:cNvGrpSpPr>
          <p:nvPr/>
        </p:nvGrpSpPr>
        <p:grpSpPr bwMode="auto">
          <a:xfrm>
            <a:off x="4562475" y="1573838"/>
            <a:ext cx="323850" cy="336261"/>
            <a:chOff x="6287859" y="4690742"/>
            <a:chExt cx="432000" cy="448555"/>
          </a:xfrm>
        </p:grpSpPr>
        <p:sp>
          <p:nvSpPr>
            <p:cNvPr id="21" name="Oval 28"/>
            <p:cNvSpPr/>
            <p:nvPr/>
          </p:nvSpPr>
          <p:spPr>
            <a:xfrm>
              <a:off x="6287859" y="4690742"/>
              <a:ext cx="432000" cy="432000"/>
            </a:xfrm>
            <a:prstGeom prst="ellipse">
              <a:avLst/>
            </a:prstGeom>
            <a:solidFill>
              <a:srgbClr val="92D05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2" name="TextBox 29"/>
            <p:cNvSpPr txBox="1">
              <a:spLocks noChangeArrowheads="1"/>
            </p:cNvSpPr>
            <p:nvPr/>
          </p:nvSpPr>
          <p:spPr bwMode="auto">
            <a:xfrm>
              <a:off x="6310095" y="4708211"/>
              <a:ext cx="355765" cy="431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id-ID" altLang="zh-CN" sz="1500" dirty="0">
                  <a:solidFill>
                    <a:srgbClr val="F2F2F2"/>
                  </a:solidFill>
                  <a:cs typeface="Arial" pitchFamily="34" charset="0"/>
                </a:rPr>
                <a:t>1</a:t>
              </a:r>
            </a:p>
          </p:txBody>
        </p:sp>
      </p:grpSp>
      <p:grpSp>
        <p:nvGrpSpPr>
          <p:cNvPr id="23" name="Group 30"/>
          <p:cNvGrpSpPr>
            <a:grpSpLocks/>
          </p:cNvGrpSpPr>
          <p:nvPr/>
        </p:nvGrpSpPr>
        <p:grpSpPr bwMode="auto">
          <a:xfrm>
            <a:off x="4562475" y="2148908"/>
            <a:ext cx="323850" cy="325546"/>
            <a:chOff x="6287859" y="4690742"/>
            <a:chExt cx="432000" cy="434262"/>
          </a:xfrm>
        </p:grpSpPr>
        <p:sp>
          <p:nvSpPr>
            <p:cNvPr id="24" name="Oval 31"/>
            <p:cNvSpPr/>
            <p:nvPr/>
          </p:nvSpPr>
          <p:spPr>
            <a:xfrm>
              <a:off x="6287859" y="4690742"/>
              <a:ext cx="432000" cy="432000"/>
            </a:xfrm>
            <a:prstGeom prst="ellipse">
              <a:avLst/>
            </a:prstGeom>
            <a:solidFill>
              <a:srgbClr val="92D05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5" name="TextBox 32"/>
            <p:cNvSpPr txBox="1">
              <a:spLocks noChangeArrowheads="1"/>
            </p:cNvSpPr>
            <p:nvPr/>
          </p:nvSpPr>
          <p:spPr bwMode="auto">
            <a:xfrm>
              <a:off x="6324389" y="4693918"/>
              <a:ext cx="355765" cy="431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id-ID" altLang="zh-CN" sz="1500" dirty="0">
                  <a:solidFill>
                    <a:srgbClr val="F2F2F2"/>
                  </a:solidFill>
                  <a:cs typeface="Arial" pitchFamily="34" charset="0"/>
                </a:rPr>
                <a:t>2</a:t>
              </a:r>
            </a:p>
          </p:txBody>
        </p:sp>
      </p:grpSp>
      <p:grpSp>
        <p:nvGrpSpPr>
          <p:cNvPr id="26" name="Group 33"/>
          <p:cNvGrpSpPr>
            <a:grpSpLocks/>
          </p:cNvGrpSpPr>
          <p:nvPr/>
        </p:nvGrpSpPr>
        <p:grpSpPr bwMode="auto">
          <a:xfrm>
            <a:off x="4562475" y="2701355"/>
            <a:ext cx="323850" cy="336262"/>
            <a:chOff x="6287859" y="4690742"/>
            <a:chExt cx="432000" cy="448557"/>
          </a:xfrm>
        </p:grpSpPr>
        <p:sp>
          <p:nvSpPr>
            <p:cNvPr id="27" name="Oval 34"/>
            <p:cNvSpPr/>
            <p:nvPr/>
          </p:nvSpPr>
          <p:spPr>
            <a:xfrm>
              <a:off x="6287859" y="4690742"/>
              <a:ext cx="432000" cy="432000"/>
            </a:xfrm>
            <a:prstGeom prst="ellipse">
              <a:avLst/>
            </a:prstGeom>
            <a:solidFill>
              <a:srgbClr val="92D05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8" name="TextBox 35"/>
            <p:cNvSpPr txBox="1">
              <a:spLocks noChangeArrowheads="1"/>
            </p:cNvSpPr>
            <p:nvPr/>
          </p:nvSpPr>
          <p:spPr bwMode="auto">
            <a:xfrm>
              <a:off x="6324389" y="4708213"/>
              <a:ext cx="355765" cy="431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/>
              <a:r>
                <a:rPr lang="id-ID" altLang="zh-CN" sz="1500">
                  <a:solidFill>
                    <a:srgbClr val="F2F2F2"/>
                  </a:solidFill>
                  <a:cs typeface="Arial" pitchFamily="34" charset="0"/>
                </a:rPr>
                <a:t>3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27448" y="3774623"/>
            <a:ext cx="8041481" cy="800552"/>
          </a:xfrm>
          <a:prstGeom prst="rect">
            <a:avLst/>
          </a:prstGeom>
          <a:noFill/>
        </p:spPr>
        <p:txBody>
          <a:bodyPr lIns="68580" tIns="34290" rIns="108000" bIns="27000" spcCol="27000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2758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50"/>
                            </p:stCondLst>
                            <p:childTnLst>
                              <p:par>
                                <p:cTn id="3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5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16" grpId="0"/>
      <p:bldP spid="17" grpId="0"/>
      <p:bldP spid="1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原创设计师QQ69613753    _2"/>
          <p:cNvSpPr/>
          <p:nvPr/>
        </p:nvSpPr>
        <p:spPr>
          <a:xfrm rot="5400000">
            <a:off x="4558402" y="1508453"/>
            <a:ext cx="1042139" cy="1042137"/>
          </a:xfrm>
          <a:custGeom>
            <a:avLst/>
            <a:gdLst>
              <a:gd name="connsiteX0" fmla="*/ 0 w 1670506"/>
              <a:gd name="connsiteY0" fmla="*/ 1670503 h 1670503"/>
              <a:gd name="connsiteX1" fmla="*/ 7251 w 1670506"/>
              <a:gd name="connsiteY1" fmla="*/ 1526913 h 1670503"/>
              <a:gd name="connsiteX2" fmla="*/ 1526913 w 1670506"/>
              <a:gd name="connsiteY2" fmla="*/ 7251 h 1670503"/>
              <a:gd name="connsiteX3" fmla="*/ 1670506 w 1670506"/>
              <a:gd name="connsiteY3" fmla="*/ 0 h 1670503"/>
              <a:gd name="connsiteX4" fmla="*/ 1670506 w 1670506"/>
              <a:gd name="connsiteY4" fmla="*/ 797497 h 1670503"/>
              <a:gd name="connsiteX5" fmla="*/ 1608452 w 1670506"/>
              <a:gd name="connsiteY5" fmla="*/ 800631 h 1670503"/>
              <a:gd name="connsiteX6" fmla="*/ 800631 w 1670506"/>
              <a:gd name="connsiteY6" fmla="*/ 1608452 h 1670503"/>
              <a:gd name="connsiteX7" fmla="*/ 797498 w 1670506"/>
              <a:gd name="connsiteY7" fmla="*/ 1670503 h 1670503"/>
              <a:gd name="connsiteX8" fmla="*/ 0 w 1670506"/>
              <a:gd name="connsiteY8" fmla="*/ 1670503 h 167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506" h="1670503">
                <a:moveTo>
                  <a:pt x="0" y="1670503"/>
                </a:moveTo>
                <a:lnTo>
                  <a:pt x="7251" y="1526913"/>
                </a:lnTo>
                <a:cubicBezTo>
                  <a:pt x="88625" y="725637"/>
                  <a:pt x="725638" y="88625"/>
                  <a:pt x="1526913" y="7251"/>
                </a:cubicBezTo>
                <a:lnTo>
                  <a:pt x="1670506" y="0"/>
                </a:lnTo>
                <a:lnTo>
                  <a:pt x="1670506" y="797497"/>
                </a:lnTo>
                <a:lnTo>
                  <a:pt x="1608452" y="800631"/>
                </a:lnTo>
                <a:cubicBezTo>
                  <a:pt x="1182511" y="843887"/>
                  <a:pt x="843887" y="1182511"/>
                  <a:pt x="800631" y="1608452"/>
                </a:cubicBezTo>
                <a:lnTo>
                  <a:pt x="797498" y="1670503"/>
                </a:lnTo>
                <a:lnTo>
                  <a:pt x="0" y="1670503"/>
                </a:lnTo>
                <a:close/>
              </a:path>
            </a:pathLst>
          </a:custGeom>
          <a:solidFill>
            <a:srgbClr val="92D05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原创设计师QQ69613753    _3"/>
          <p:cNvSpPr/>
          <p:nvPr/>
        </p:nvSpPr>
        <p:spPr>
          <a:xfrm>
            <a:off x="3478232" y="2591883"/>
            <a:ext cx="961722" cy="1100783"/>
          </a:xfrm>
          <a:custGeom>
            <a:avLst/>
            <a:gdLst>
              <a:gd name="connsiteX0" fmla="*/ 0 w 1541601"/>
              <a:gd name="connsiteY0" fmla="*/ 0 h 1764510"/>
              <a:gd name="connsiteX1" fmla="*/ 797497 w 1541601"/>
              <a:gd name="connsiteY1" fmla="*/ 0 h 1764510"/>
              <a:gd name="connsiteX2" fmla="*/ 800631 w 1541601"/>
              <a:gd name="connsiteY2" fmla="*/ 62058 h 1764510"/>
              <a:gd name="connsiteX3" fmla="*/ 962931 w 1541601"/>
              <a:gd name="connsiteY3" fmla="*/ 493433 h 1764510"/>
              <a:gd name="connsiteX4" fmla="*/ 1057314 w 1541601"/>
              <a:gd name="connsiteY4" fmla="*/ 605073 h 1764510"/>
              <a:gd name="connsiteX5" fmla="*/ 1062507 w 1541601"/>
              <a:gd name="connsiteY5" fmla="*/ 610719 h 1764510"/>
              <a:gd name="connsiteX6" fmla="*/ 1062890 w 1541601"/>
              <a:gd name="connsiteY6" fmla="*/ 611043 h 1764510"/>
              <a:gd name="connsiteX7" fmla="*/ 1062846 w 1541601"/>
              <a:gd name="connsiteY7" fmla="*/ 611088 h 1764510"/>
              <a:gd name="connsiteX8" fmla="*/ 1141263 w 1541601"/>
              <a:gd name="connsiteY8" fmla="*/ 696340 h 1764510"/>
              <a:gd name="connsiteX9" fmla="*/ 1534350 w 1541601"/>
              <a:gd name="connsiteY9" fmla="*/ 1620917 h 1764510"/>
              <a:gd name="connsiteX10" fmla="*/ 1541601 w 1541601"/>
              <a:gd name="connsiteY10" fmla="*/ 1764510 h 1764510"/>
              <a:gd name="connsiteX11" fmla="*/ 744104 w 1541601"/>
              <a:gd name="connsiteY11" fmla="*/ 1764510 h 1764510"/>
              <a:gd name="connsiteX12" fmla="*/ 740970 w 1541601"/>
              <a:gd name="connsiteY12" fmla="*/ 1702456 h 1764510"/>
              <a:gd name="connsiteX13" fmla="*/ 578670 w 1541601"/>
              <a:gd name="connsiteY13" fmla="*/ 1271081 h 1764510"/>
              <a:gd name="connsiteX14" fmla="*/ 484284 w 1541601"/>
              <a:gd name="connsiteY14" fmla="*/ 1159438 h 1764510"/>
              <a:gd name="connsiteX15" fmla="*/ 400339 w 1541601"/>
              <a:gd name="connsiteY15" fmla="*/ 1068175 h 1764510"/>
              <a:gd name="connsiteX16" fmla="*/ 7251 w 1541601"/>
              <a:gd name="connsiteY16" fmla="*/ 143597 h 176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1601" h="1764510">
                <a:moveTo>
                  <a:pt x="0" y="0"/>
                </a:moveTo>
                <a:lnTo>
                  <a:pt x="797497" y="0"/>
                </a:lnTo>
                <a:lnTo>
                  <a:pt x="800631" y="62058"/>
                </a:lnTo>
                <a:cubicBezTo>
                  <a:pt x="816852" y="221786"/>
                  <a:pt x="874609" y="369235"/>
                  <a:pt x="962931" y="493433"/>
                </a:cubicBezTo>
                <a:lnTo>
                  <a:pt x="1057314" y="605073"/>
                </a:lnTo>
                <a:lnTo>
                  <a:pt x="1062507" y="610719"/>
                </a:lnTo>
                <a:lnTo>
                  <a:pt x="1062890" y="611043"/>
                </a:lnTo>
                <a:lnTo>
                  <a:pt x="1062846" y="611088"/>
                </a:lnTo>
                <a:lnTo>
                  <a:pt x="1141263" y="696340"/>
                </a:lnTo>
                <a:cubicBezTo>
                  <a:pt x="1356795" y="951242"/>
                  <a:pt x="1498749" y="1270359"/>
                  <a:pt x="1534350" y="1620917"/>
                </a:cubicBezTo>
                <a:lnTo>
                  <a:pt x="1541601" y="1764510"/>
                </a:lnTo>
                <a:lnTo>
                  <a:pt x="744104" y="1764510"/>
                </a:lnTo>
                <a:lnTo>
                  <a:pt x="740970" y="1702456"/>
                </a:lnTo>
                <a:cubicBezTo>
                  <a:pt x="724749" y="1542728"/>
                  <a:pt x="666992" y="1395279"/>
                  <a:pt x="578670" y="1271081"/>
                </a:cubicBezTo>
                <a:lnTo>
                  <a:pt x="484284" y="1159438"/>
                </a:lnTo>
                <a:lnTo>
                  <a:pt x="400339" y="1068175"/>
                </a:lnTo>
                <a:cubicBezTo>
                  <a:pt x="184806" y="813273"/>
                  <a:pt x="42852" y="494155"/>
                  <a:pt x="7251" y="143597"/>
                </a:cubicBezTo>
                <a:close/>
              </a:path>
            </a:pathLst>
          </a:custGeom>
          <a:solidFill>
            <a:srgbClr val="92D05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原创设计师QQ69613753    _4"/>
          <p:cNvSpPr/>
          <p:nvPr/>
        </p:nvSpPr>
        <p:spPr>
          <a:xfrm rot="5400000">
            <a:off x="3478234" y="1508451"/>
            <a:ext cx="1042139" cy="1042141"/>
          </a:xfrm>
          <a:custGeom>
            <a:avLst/>
            <a:gdLst>
              <a:gd name="connsiteX0" fmla="*/ 0 w 1670506"/>
              <a:gd name="connsiteY0" fmla="*/ 0 h 1670509"/>
              <a:gd name="connsiteX1" fmla="*/ 797497 w 1670506"/>
              <a:gd name="connsiteY1" fmla="*/ 0 h 1670509"/>
              <a:gd name="connsiteX2" fmla="*/ 800631 w 1670506"/>
              <a:gd name="connsiteY2" fmla="*/ 62057 h 1670509"/>
              <a:gd name="connsiteX3" fmla="*/ 1608452 w 1670506"/>
              <a:gd name="connsiteY3" fmla="*/ 869878 h 1670509"/>
              <a:gd name="connsiteX4" fmla="*/ 1670506 w 1670506"/>
              <a:gd name="connsiteY4" fmla="*/ 873012 h 1670509"/>
              <a:gd name="connsiteX5" fmla="*/ 1670506 w 1670506"/>
              <a:gd name="connsiteY5" fmla="*/ 1670509 h 1670509"/>
              <a:gd name="connsiteX6" fmla="*/ 1526913 w 1670506"/>
              <a:gd name="connsiteY6" fmla="*/ 1663258 h 1670509"/>
              <a:gd name="connsiteX7" fmla="*/ 7251 w 1670506"/>
              <a:gd name="connsiteY7" fmla="*/ 143596 h 1670509"/>
              <a:gd name="connsiteX8" fmla="*/ 0 w 1670506"/>
              <a:gd name="connsiteY8" fmla="*/ 0 h 1670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0506" h="1670509">
                <a:moveTo>
                  <a:pt x="0" y="0"/>
                </a:moveTo>
                <a:lnTo>
                  <a:pt x="797497" y="0"/>
                </a:lnTo>
                <a:lnTo>
                  <a:pt x="800631" y="62057"/>
                </a:lnTo>
                <a:cubicBezTo>
                  <a:pt x="843887" y="487998"/>
                  <a:pt x="1182511" y="826622"/>
                  <a:pt x="1608452" y="869878"/>
                </a:cubicBezTo>
                <a:lnTo>
                  <a:pt x="1670506" y="873012"/>
                </a:lnTo>
                <a:lnTo>
                  <a:pt x="1670506" y="1670509"/>
                </a:lnTo>
                <a:lnTo>
                  <a:pt x="1526913" y="1663258"/>
                </a:lnTo>
                <a:cubicBezTo>
                  <a:pt x="725638" y="1581884"/>
                  <a:pt x="88625" y="944872"/>
                  <a:pt x="7251" y="143596"/>
                </a:cubicBez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原创设计师QQ69613753    _5"/>
          <p:cNvSpPr/>
          <p:nvPr/>
        </p:nvSpPr>
        <p:spPr>
          <a:xfrm flipH="1">
            <a:off x="4642496" y="2592749"/>
            <a:ext cx="961722" cy="1100783"/>
          </a:xfrm>
          <a:custGeom>
            <a:avLst/>
            <a:gdLst>
              <a:gd name="connsiteX0" fmla="*/ 0 w 1541601"/>
              <a:gd name="connsiteY0" fmla="*/ 0 h 1764510"/>
              <a:gd name="connsiteX1" fmla="*/ 797497 w 1541601"/>
              <a:gd name="connsiteY1" fmla="*/ 0 h 1764510"/>
              <a:gd name="connsiteX2" fmla="*/ 800631 w 1541601"/>
              <a:gd name="connsiteY2" fmla="*/ 62058 h 1764510"/>
              <a:gd name="connsiteX3" fmla="*/ 962931 w 1541601"/>
              <a:gd name="connsiteY3" fmla="*/ 493433 h 1764510"/>
              <a:gd name="connsiteX4" fmla="*/ 1057314 w 1541601"/>
              <a:gd name="connsiteY4" fmla="*/ 605073 h 1764510"/>
              <a:gd name="connsiteX5" fmla="*/ 1062507 w 1541601"/>
              <a:gd name="connsiteY5" fmla="*/ 610719 h 1764510"/>
              <a:gd name="connsiteX6" fmla="*/ 1062890 w 1541601"/>
              <a:gd name="connsiteY6" fmla="*/ 611043 h 1764510"/>
              <a:gd name="connsiteX7" fmla="*/ 1062846 w 1541601"/>
              <a:gd name="connsiteY7" fmla="*/ 611088 h 1764510"/>
              <a:gd name="connsiteX8" fmla="*/ 1141263 w 1541601"/>
              <a:gd name="connsiteY8" fmla="*/ 696340 h 1764510"/>
              <a:gd name="connsiteX9" fmla="*/ 1534350 w 1541601"/>
              <a:gd name="connsiteY9" fmla="*/ 1620917 h 1764510"/>
              <a:gd name="connsiteX10" fmla="*/ 1541601 w 1541601"/>
              <a:gd name="connsiteY10" fmla="*/ 1764510 h 1764510"/>
              <a:gd name="connsiteX11" fmla="*/ 744104 w 1541601"/>
              <a:gd name="connsiteY11" fmla="*/ 1764510 h 1764510"/>
              <a:gd name="connsiteX12" fmla="*/ 740970 w 1541601"/>
              <a:gd name="connsiteY12" fmla="*/ 1702456 h 1764510"/>
              <a:gd name="connsiteX13" fmla="*/ 578670 w 1541601"/>
              <a:gd name="connsiteY13" fmla="*/ 1271081 h 1764510"/>
              <a:gd name="connsiteX14" fmla="*/ 484284 w 1541601"/>
              <a:gd name="connsiteY14" fmla="*/ 1159438 h 1764510"/>
              <a:gd name="connsiteX15" fmla="*/ 400339 w 1541601"/>
              <a:gd name="connsiteY15" fmla="*/ 1068175 h 1764510"/>
              <a:gd name="connsiteX16" fmla="*/ 7251 w 1541601"/>
              <a:gd name="connsiteY16" fmla="*/ 143597 h 176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1601" h="1764510">
                <a:moveTo>
                  <a:pt x="0" y="0"/>
                </a:moveTo>
                <a:lnTo>
                  <a:pt x="797497" y="0"/>
                </a:lnTo>
                <a:lnTo>
                  <a:pt x="800631" y="62058"/>
                </a:lnTo>
                <a:cubicBezTo>
                  <a:pt x="816852" y="221786"/>
                  <a:pt x="874609" y="369235"/>
                  <a:pt x="962931" y="493433"/>
                </a:cubicBezTo>
                <a:lnTo>
                  <a:pt x="1057314" y="605073"/>
                </a:lnTo>
                <a:lnTo>
                  <a:pt x="1062507" y="610719"/>
                </a:lnTo>
                <a:lnTo>
                  <a:pt x="1062890" y="611043"/>
                </a:lnTo>
                <a:lnTo>
                  <a:pt x="1062846" y="611088"/>
                </a:lnTo>
                <a:lnTo>
                  <a:pt x="1141263" y="696340"/>
                </a:lnTo>
                <a:cubicBezTo>
                  <a:pt x="1356795" y="951242"/>
                  <a:pt x="1498749" y="1270359"/>
                  <a:pt x="1534350" y="1620917"/>
                </a:cubicBezTo>
                <a:lnTo>
                  <a:pt x="1541601" y="1764510"/>
                </a:lnTo>
                <a:lnTo>
                  <a:pt x="744104" y="1764510"/>
                </a:lnTo>
                <a:lnTo>
                  <a:pt x="740970" y="1702456"/>
                </a:lnTo>
                <a:cubicBezTo>
                  <a:pt x="724749" y="1542728"/>
                  <a:pt x="666992" y="1395279"/>
                  <a:pt x="578670" y="1271081"/>
                </a:cubicBezTo>
                <a:lnTo>
                  <a:pt x="484284" y="1159438"/>
                </a:lnTo>
                <a:lnTo>
                  <a:pt x="400339" y="1068175"/>
                </a:lnTo>
                <a:cubicBezTo>
                  <a:pt x="184806" y="813273"/>
                  <a:pt x="42852" y="494155"/>
                  <a:pt x="7251" y="143597"/>
                </a:cubicBezTo>
                <a:close/>
              </a:path>
            </a:pathLst>
          </a:custGeom>
          <a:solidFill>
            <a:srgbClr val="92D050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原创设计师QQ69613753    _6"/>
          <p:cNvSpPr/>
          <p:nvPr/>
        </p:nvSpPr>
        <p:spPr>
          <a:xfrm>
            <a:off x="3949052" y="3726739"/>
            <a:ext cx="1184352" cy="964324"/>
          </a:xfrm>
          <a:custGeom>
            <a:avLst/>
            <a:gdLst>
              <a:gd name="connsiteX0" fmla="*/ 0 w 1959428"/>
              <a:gd name="connsiteY0" fmla="*/ 0 h 1545771"/>
              <a:gd name="connsiteX1" fmla="*/ 1959428 w 1959428"/>
              <a:gd name="connsiteY1" fmla="*/ 0 h 1545771"/>
              <a:gd name="connsiteX2" fmla="*/ 1959428 w 1959428"/>
              <a:gd name="connsiteY2" fmla="*/ 1165870 h 1545771"/>
              <a:gd name="connsiteX3" fmla="*/ 1727572 w 1959428"/>
              <a:gd name="connsiteY3" fmla="*/ 1397726 h 1545771"/>
              <a:gd name="connsiteX4" fmla="*/ 1206883 w 1959428"/>
              <a:gd name="connsiteY4" fmla="*/ 1397726 h 1545771"/>
              <a:gd name="connsiteX5" fmla="*/ 1158178 w 1959428"/>
              <a:gd name="connsiteY5" fmla="*/ 1469966 h 1545771"/>
              <a:gd name="connsiteX6" fmla="*/ 975167 w 1959428"/>
              <a:gd name="connsiteY6" fmla="*/ 1545771 h 1545771"/>
              <a:gd name="connsiteX7" fmla="*/ 792157 w 1959428"/>
              <a:gd name="connsiteY7" fmla="*/ 1469966 h 1545771"/>
              <a:gd name="connsiteX8" fmla="*/ 743452 w 1959428"/>
              <a:gd name="connsiteY8" fmla="*/ 1397726 h 1545771"/>
              <a:gd name="connsiteX9" fmla="*/ 231856 w 1959428"/>
              <a:gd name="connsiteY9" fmla="*/ 1397726 h 1545771"/>
              <a:gd name="connsiteX10" fmla="*/ 0 w 1959428"/>
              <a:gd name="connsiteY10" fmla="*/ 1165870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59428" h="1545771">
                <a:moveTo>
                  <a:pt x="0" y="0"/>
                </a:moveTo>
                <a:lnTo>
                  <a:pt x="1959428" y="0"/>
                </a:lnTo>
                <a:lnTo>
                  <a:pt x="1959428" y="1165870"/>
                </a:lnTo>
                <a:cubicBezTo>
                  <a:pt x="1959428" y="1293921"/>
                  <a:pt x="1855623" y="1397726"/>
                  <a:pt x="1727572" y="1397726"/>
                </a:cubicBezTo>
                <a:lnTo>
                  <a:pt x="1206883" y="1397726"/>
                </a:lnTo>
                <a:lnTo>
                  <a:pt x="1158178" y="1469966"/>
                </a:lnTo>
                <a:cubicBezTo>
                  <a:pt x="1111341" y="1516802"/>
                  <a:pt x="1046637" y="1545771"/>
                  <a:pt x="975167" y="1545771"/>
                </a:cubicBezTo>
                <a:cubicBezTo>
                  <a:pt x="903697" y="1545771"/>
                  <a:pt x="838993" y="1516802"/>
                  <a:pt x="792157" y="1469966"/>
                </a:cubicBezTo>
                <a:lnTo>
                  <a:pt x="743452" y="1397726"/>
                </a:lnTo>
                <a:lnTo>
                  <a:pt x="231856" y="1397726"/>
                </a:lnTo>
                <a:cubicBezTo>
                  <a:pt x="103805" y="1397726"/>
                  <a:pt x="0" y="1293921"/>
                  <a:pt x="0" y="1165870"/>
                </a:cubicBezTo>
                <a:close/>
              </a:path>
            </a:pathLst>
          </a:custGeom>
          <a:solidFill>
            <a:srgbClr val="F0BB3B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9" name="原创设计师QQ69613753    _7"/>
          <p:cNvGrpSpPr/>
          <p:nvPr/>
        </p:nvGrpSpPr>
        <p:grpSpPr>
          <a:xfrm>
            <a:off x="5033889" y="2943020"/>
            <a:ext cx="214730" cy="274613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3" name="原创设计师QQ69613753    _8"/>
          <p:cNvSpPr>
            <a:spLocks/>
          </p:cNvSpPr>
          <p:nvPr/>
        </p:nvSpPr>
        <p:spPr bwMode="auto">
          <a:xfrm>
            <a:off x="3856031" y="1937373"/>
            <a:ext cx="245289" cy="198935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4" name="原创设计师QQ69613753    _9"/>
          <p:cNvGrpSpPr/>
          <p:nvPr/>
        </p:nvGrpSpPr>
        <p:grpSpPr>
          <a:xfrm>
            <a:off x="3833280" y="3019672"/>
            <a:ext cx="251627" cy="250418"/>
            <a:chOff x="-136302" y="1682102"/>
            <a:chExt cx="660401" cy="657225"/>
          </a:xfrm>
          <a:solidFill>
            <a:schemeClr val="bg1"/>
          </a:solidFill>
        </p:grpSpPr>
        <p:sp>
          <p:nvSpPr>
            <p:cNvPr id="15" name="Freeform 36"/>
            <p:cNvSpPr>
              <a:spLocks/>
            </p:cNvSpPr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Freeform 37"/>
            <p:cNvSpPr>
              <a:spLocks/>
            </p:cNvSpPr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原创设计师QQ69613753    _10"/>
          <p:cNvGrpSpPr/>
          <p:nvPr/>
        </p:nvGrpSpPr>
        <p:grpSpPr>
          <a:xfrm>
            <a:off x="4982765" y="1820089"/>
            <a:ext cx="201788" cy="299006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2" name="原创设计师QQ69613753    _12"/>
          <p:cNvSpPr/>
          <p:nvPr/>
        </p:nvSpPr>
        <p:spPr>
          <a:xfrm>
            <a:off x="6024902" y="1617392"/>
            <a:ext cx="1899208" cy="7309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原创设计师QQ69613753    _13"/>
          <p:cNvSpPr/>
          <p:nvPr/>
        </p:nvSpPr>
        <p:spPr>
          <a:xfrm>
            <a:off x="1154663" y="1617392"/>
            <a:ext cx="1899208" cy="7309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r"/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spc="225" dirty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原创设计师QQ69613753    _14"/>
          <p:cNvSpPr/>
          <p:nvPr/>
        </p:nvSpPr>
        <p:spPr>
          <a:xfrm>
            <a:off x="6024902" y="2944838"/>
            <a:ext cx="1899208" cy="7309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原创设计师QQ69613753    _15"/>
          <p:cNvSpPr/>
          <p:nvPr/>
        </p:nvSpPr>
        <p:spPr>
          <a:xfrm>
            <a:off x="1154663" y="2944838"/>
            <a:ext cx="1899208" cy="73096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r"/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100" spc="225" dirty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95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3197796" y="2888237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spc="225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1299388" y="2888237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spc="225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Group 10"/>
          <p:cNvGrpSpPr/>
          <p:nvPr/>
        </p:nvGrpSpPr>
        <p:grpSpPr>
          <a:xfrm>
            <a:off x="1020761" y="1203598"/>
            <a:ext cx="1401057" cy="1401057"/>
            <a:chOff x="1361013" y="2363362"/>
            <a:chExt cx="1868076" cy="1868076"/>
          </a:xfrm>
          <a:solidFill>
            <a:srgbClr val="92D050"/>
          </a:solidFill>
        </p:grpSpPr>
        <p:sp>
          <p:nvSpPr>
            <p:cNvPr id="7" name="Shape 662"/>
            <p:cNvSpPr/>
            <p:nvPr/>
          </p:nvSpPr>
          <p:spPr>
            <a:xfrm>
              <a:off x="1500567" y="2504828"/>
              <a:ext cx="1594006" cy="1594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12"/>
            <p:cNvGrpSpPr/>
            <p:nvPr/>
          </p:nvGrpSpPr>
          <p:grpSpPr>
            <a:xfrm>
              <a:off x="1361013" y="2363362"/>
              <a:ext cx="1868076" cy="1868076"/>
              <a:chOff x="1119258" y="2257147"/>
              <a:chExt cx="1868076" cy="1868076"/>
            </a:xfrm>
            <a:grpFill/>
          </p:grpSpPr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Group 25"/>
          <p:cNvGrpSpPr/>
          <p:nvPr/>
        </p:nvGrpSpPr>
        <p:grpSpPr>
          <a:xfrm>
            <a:off x="2915137" y="1203598"/>
            <a:ext cx="1401057" cy="1401057"/>
            <a:chOff x="3886848" y="2363362"/>
            <a:chExt cx="1868076" cy="1868076"/>
          </a:xfrm>
          <a:solidFill>
            <a:srgbClr val="92D050"/>
          </a:solidFill>
        </p:grpSpPr>
        <p:sp>
          <p:nvSpPr>
            <p:cNvPr id="22" name="Shape 662"/>
            <p:cNvSpPr/>
            <p:nvPr/>
          </p:nvSpPr>
          <p:spPr>
            <a:xfrm>
              <a:off x="4025400" y="2504828"/>
              <a:ext cx="1594006" cy="1594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Group 27"/>
            <p:cNvGrpSpPr/>
            <p:nvPr/>
          </p:nvGrpSpPr>
          <p:grpSpPr>
            <a:xfrm>
              <a:off x="3886848" y="2363362"/>
              <a:ext cx="1868076" cy="1868076"/>
              <a:chOff x="1119258" y="2257147"/>
              <a:chExt cx="1868076" cy="1868076"/>
            </a:xfrm>
            <a:grpFill/>
          </p:grpSpPr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7"/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9"/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0"/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11"/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12"/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13"/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14"/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5"/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16"/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17"/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Group 40"/>
          <p:cNvGrpSpPr/>
          <p:nvPr/>
        </p:nvGrpSpPr>
        <p:grpSpPr>
          <a:xfrm>
            <a:off x="4811789" y="1203598"/>
            <a:ext cx="1401057" cy="1401057"/>
            <a:chOff x="6415717" y="2363362"/>
            <a:chExt cx="1868076" cy="1868076"/>
          </a:xfrm>
          <a:solidFill>
            <a:srgbClr val="92D050"/>
          </a:solidFill>
        </p:grpSpPr>
        <p:sp>
          <p:nvSpPr>
            <p:cNvPr id="37" name="Shape 662"/>
            <p:cNvSpPr/>
            <p:nvPr/>
          </p:nvSpPr>
          <p:spPr>
            <a:xfrm>
              <a:off x="6551449" y="2504828"/>
              <a:ext cx="1594006" cy="1594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Group 42"/>
            <p:cNvGrpSpPr/>
            <p:nvPr/>
          </p:nvGrpSpPr>
          <p:grpSpPr>
            <a:xfrm>
              <a:off x="6415717" y="2363362"/>
              <a:ext cx="1868076" cy="1868076"/>
              <a:chOff x="1119258" y="2257147"/>
              <a:chExt cx="1868076" cy="1868076"/>
            </a:xfrm>
            <a:grpFill/>
          </p:grpSpPr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9"/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10"/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11"/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12"/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13"/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 14"/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15"/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 16"/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17"/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Group 55"/>
          <p:cNvGrpSpPr/>
          <p:nvPr/>
        </p:nvGrpSpPr>
        <p:grpSpPr>
          <a:xfrm>
            <a:off x="6700586" y="1203598"/>
            <a:ext cx="1401057" cy="1401057"/>
            <a:chOff x="8934113" y="2363362"/>
            <a:chExt cx="1868076" cy="1868076"/>
          </a:xfrm>
          <a:solidFill>
            <a:srgbClr val="92D050"/>
          </a:solidFill>
        </p:grpSpPr>
        <p:sp>
          <p:nvSpPr>
            <p:cNvPr id="52" name="Shape 662"/>
            <p:cNvSpPr/>
            <p:nvPr/>
          </p:nvSpPr>
          <p:spPr>
            <a:xfrm>
              <a:off x="9071148" y="2504828"/>
              <a:ext cx="1594006" cy="1594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3" name="Group 57"/>
            <p:cNvGrpSpPr/>
            <p:nvPr/>
          </p:nvGrpSpPr>
          <p:grpSpPr>
            <a:xfrm>
              <a:off x="8934113" y="2363362"/>
              <a:ext cx="1868076" cy="1868076"/>
              <a:chOff x="1119258" y="2257147"/>
              <a:chExt cx="1868076" cy="1868076"/>
            </a:xfrm>
            <a:grpFill/>
          </p:grpSpPr>
          <p:sp>
            <p:nvSpPr>
              <p:cNvPr id="54" name="Freeform 6"/>
              <p:cNvSpPr>
                <a:spLocks/>
              </p:cNvSpPr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7"/>
              <p:cNvSpPr>
                <a:spLocks/>
              </p:cNvSpPr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8"/>
              <p:cNvSpPr>
                <a:spLocks/>
              </p:cNvSpPr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9"/>
              <p:cNvSpPr>
                <a:spLocks/>
              </p:cNvSpPr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0"/>
              <p:cNvSpPr>
                <a:spLocks/>
              </p:cNvSpPr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1"/>
              <p:cNvSpPr>
                <a:spLocks/>
              </p:cNvSpPr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Freeform 12"/>
              <p:cNvSpPr>
                <a:spLocks/>
              </p:cNvSpPr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Freeform 13"/>
              <p:cNvSpPr>
                <a:spLocks/>
              </p:cNvSpPr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/>
              </p:cNvSpPr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/>
              </p:cNvSpPr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/>
              </p:cNvSpPr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Freeform 17"/>
              <p:cNvSpPr>
                <a:spLocks/>
              </p:cNvSpPr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6" name="TextBox 70"/>
          <p:cNvSpPr txBox="1"/>
          <p:nvPr/>
        </p:nvSpPr>
        <p:spPr>
          <a:xfrm>
            <a:off x="5088727" y="2888237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spc="225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71"/>
          <p:cNvSpPr txBox="1"/>
          <p:nvPr/>
        </p:nvSpPr>
        <p:spPr>
          <a:xfrm>
            <a:off x="6972850" y="2888237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/>
            <a:r>
              <a:rPr lang="zh-CN" altLang="en-US" sz="15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500" spc="225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Rectangle 72"/>
          <p:cNvSpPr/>
          <p:nvPr/>
        </p:nvSpPr>
        <p:spPr>
          <a:xfrm>
            <a:off x="846536" y="3262194"/>
            <a:ext cx="1640741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Rectangle 73"/>
          <p:cNvSpPr/>
          <p:nvPr/>
        </p:nvSpPr>
        <p:spPr>
          <a:xfrm>
            <a:off x="2776219" y="3262193"/>
            <a:ext cx="1681169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Rectangle 74"/>
          <p:cNvSpPr/>
          <p:nvPr/>
        </p:nvSpPr>
        <p:spPr>
          <a:xfrm>
            <a:off x="4696421" y="3262194"/>
            <a:ext cx="1660308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Rectangle 75"/>
          <p:cNvSpPr/>
          <p:nvPr/>
        </p:nvSpPr>
        <p:spPr>
          <a:xfrm>
            <a:off x="6589155" y="3262194"/>
            <a:ext cx="164308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8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8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50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4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9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450"/>
                            </p:stCondLst>
                            <p:childTnLst>
                              <p:par>
                                <p:cTn id="5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4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 flipH="1">
            <a:off x="812296" y="853969"/>
            <a:ext cx="879475" cy="685800"/>
          </a:xfrm>
          <a:custGeom>
            <a:avLst/>
            <a:gdLst>
              <a:gd name="T0" fmla="*/ 62 w 519"/>
              <a:gd name="T1" fmla="*/ 371 h 405"/>
              <a:gd name="T2" fmla="*/ 345 w 519"/>
              <a:gd name="T3" fmla="*/ 262 h 405"/>
              <a:gd name="T4" fmla="*/ 519 w 519"/>
              <a:gd name="T5" fmla="*/ 7 h 405"/>
              <a:gd name="T6" fmla="*/ 53 w 519"/>
              <a:gd name="T7" fmla="*/ 170 h 405"/>
              <a:gd name="T8" fmla="*/ 41 w 519"/>
              <a:gd name="T9" fmla="*/ 354 h 405"/>
              <a:gd name="T10" fmla="*/ 411 w 519"/>
              <a:gd name="T11" fmla="*/ 52 h 405"/>
              <a:gd name="T12" fmla="*/ 62 w 519"/>
              <a:gd name="T13" fmla="*/ 371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9" h="405">
                <a:moveTo>
                  <a:pt x="62" y="371"/>
                </a:moveTo>
                <a:cubicBezTo>
                  <a:pt x="184" y="405"/>
                  <a:pt x="299" y="379"/>
                  <a:pt x="345" y="262"/>
                </a:cubicBezTo>
                <a:cubicBezTo>
                  <a:pt x="393" y="143"/>
                  <a:pt x="435" y="58"/>
                  <a:pt x="519" y="7"/>
                </a:cubicBezTo>
                <a:cubicBezTo>
                  <a:pt x="332" y="0"/>
                  <a:pt x="160" y="28"/>
                  <a:pt x="53" y="170"/>
                </a:cubicBezTo>
                <a:cubicBezTo>
                  <a:pt x="0" y="241"/>
                  <a:pt x="7" y="303"/>
                  <a:pt x="41" y="354"/>
                </a:cubicBezTo>
                <a:cubicBezTo>
                  <a:pt x="129" y="217"/>
                  <a:pt x="262" y="118"/>
                  <a:pt x="411" y="52"/>
                </a:cubicBezTo>
                <a:cubicBezTo>
                  <a:pt x="241" y="142"/>
                  <a:pt x="139" y="244"/>
                  <a:pt x="62" y="37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 flipH="1">
            <a:off x="1994983" y="1039707"/>
            <a:ext cx="747713" cy="550862"/>
          </a:xfrm>
          <a:custGeom>
            <a:avLst/>
            <a:gdLst>
              <a:gd name="T0" fmla="*/ 404 w 441"/>
              <a:gd name="T1" fmla="*/ 262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2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2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3" y="175"/>
                  <a:pt x="404" y="262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 rot="21020969" flipH="1">
            <a:off x="1332416" y="1324285"/>
            <a:ext cx="1997075" cy="3581400"/>
          </a:xfrm>
          <a:custGeom>
            <a:avLst/>
            <a:gdLst>
              <a:gd name="T0" fmla="*/ 890 w 1179"/>
              <a:gd name="T1" fmla="*/ 2115 h 2116"/>
              <a:gd name="T2" fmla="*/ 608 w 1179"/>
              <a:gd name="T3" fmla="*/ 1347 h 2116"/>
              <a:gd name="T4" fmla="*/ 538 w 1179"/>
              <a:gd name="T5" fmla="*/ 1241 h 2116"/>
              <a:gd name="T6" fmla="*/ 18 w 1179"/>
              <a:gd name="T7" fmla="*/ 1208 h 2116"/>
              <a:gd name="T8" fmla="*/ 226 w 1179"/>
              <a:gd name="T9" fmla="*/ 1109 h 2116"/>
              <a:gd name="T10" fmla="*/ 72 w 1179"/>
              <a:gd name="T11" fmla="*/ 824 h 2116"/>
              <a:gd name="T12" fmla="*/ 290 w 1179"/>
              <a:gd name="T13" fmla="*/ 1097 h 2116"/>
              <a:gd name="T14" fmla="*/ 479 w 1179"/>
              <a:gd name="T15" fmla="*/ 1122 h 2116"/>
              <a:gd name="T16" fmla="*/ 389 w 1179"/>
              <a:gd name="T17" fmla="*/ 754 h 2116"/>
              <a:gd name="T18" fmla="*/ 0 w 1179"/>
              <a:gd name="T19" fmla="*/ 547 h 2116"/>
              <a:gd name="T20" fmla="*/ 382 w 1179"/>
              <a:gd name="T21" fmla="*/ 671 h 2116"/>
              <a:gd name="T22" fmla="*/ 407 w 1179"/>
              <a:gd name="T23" fmla="*/ 295 h 2116"/>
              <a:gd name="T24" fmla="*/ 589 w 1179"/>
              <a:gd name="T25" fmla="*/ 1130 h 2116"/>
              <a:gd name="T26" fmla="*/ 549 w 1179"/>
              <a:gd name="T27" fmla="*/ 886 h 2116"/>
              <a:gd name="T28" fmla="*/ 629 w 1179"/>
              <a:gd name="T29" fmla="*/ 396 h 2116"/>
              <a:gd name="T30" fmla="*/ 520 w 1179"/>
              <a:gd name="T31" fmla="*/ 22 h 2116"/>
              <a:gd name="T32" fmla="*/ 680 w 1179"/>
              <a:gd name="T33" fmla="*/ 282 h 2116"/>
              <a:gd name="T34" fmla="*/ 873 w 1179"/>
              <a:gd name="T35" fmla="*/ 0 h 2116"/>
              <a:gd name="T36" fmla="*/ 644 w 1179"/>
              <a:gd name="T37" fmla="*/ 941 h 2116"/>
              <a:gd name="T38" fmla="*/ 821 w 1179"/>
              <a:gd name="T39" fmla="*/ 1360 h 2116"/>
              <a:gd name="T40" fmla="*/ 1166 w 1179"/>
              <a:gd name="T41" fmla="*/ 2116 h 2116"/>
              <a:gd name="T42" fmla="*/ 890 w 1179"/>
              <a:gd name="T43" fmla="*/ 2115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79" h="2116">
                <a:moveTo>
                  <a:pt x="890" y="2115"/>
                </a:moveTo>
                <a:cubicBezTo>
                  <a:pt x="936" y="1846"/>
                  <a:pt x="818" y="1627"/>
                  <a:pt x="608" y="1347"/>
                </a:cubicBezTo>
                <a:cubicBezTo>
                  <a:pt x="582" y="1314"/>
                  <a:pt x="559" y="1276"/>
                  <a:pt x="538" y="1241"/>
                </a:cubicBezTo>
                <a:cubicBezTo>
                  <a:pt x="417" y="1158"/>
                  <a:pt x="255" y="1128"/>
                  <a:pt x="18" y="1208"/>
                </a:cubicBezTo>
                <a:cubicBezTo>
                  <a:pt x="77" y="1159"/>
                  <a:pt x="150" y="1126"/>
                  <a:pt x="226" y="1109"/>
                </a:cubicBezTo>
                <a:cubicBezTo>
                  <a:pt x="126" y="1037"/>
                  <a:pt x="75" y="926"/>
                  <a:pt x="72" y="824"/>
                </a:cubicBezTo>
                <a:cubicBezTo>
                  <a:pt x="87" y="977"/>
                  <a:pt x="187" y="1057"/>
                  <a:pt x="290" y="1097"/>
                </a:cubicBezTo>
                <a:cubicBezTo>
                  <a:pt x="352" y="1093"/>
                  <a:pt x="416" y="1099"/>
                  <a:pt x="479" y="1122"/>
                </a:cubicBezTo>
                <a:cubicBezTo>
                  <a:pt x="431" y="1003"/>
                  <a:pt x="404" y="880"/>
                  <a:pt x="389" y="754"/>
                </a:cubicBezTo>
                <a:cubicBezTo>
                  <a:pt x="330" y="635"/>
                  <a:pt x="204" y="520"/>
                  <a:pt x="0" y="547"/>
                </a:cubicBezTo>
                <a:cubicBezTo>
                  <a:pt x="124" y="521"/>
                  <a:pt x="273" y="554"/>
                  <a:pt x="382" y="671"/>
                </a:cubicBezTo>
                <a:cubicBezTo>
                  <a:pt x="375" y="534"/>
                  <a:pt x="383" y="406"/>
                  <a:pt x="407" y="295"/>
                </a:cubicBezTo>
                <a:cubicBezTo>
                  <a:pt x="359" y="660"/>
                  <a:pt x="449" y="940"/>
                  <a:pt x="589" y="1130"/>
                </a:cubicBezTo>
                <a:cubicBezTo>
                  <a:pt x="566" y="1049"/>
                  <a:pt x="553" y="926"/>
                  <a:pt x="549" y="886"/>
                </a:cubicBezTo>
                <a:cubicBezTo>
                  <a:pt x="531" y="720"/>
                  <a:pt x="567" y="549"/>
                  <a:pt x="629" y="396"/>
                </a:cubicBezTo>
                <a:cubicBezTo>
                  <a:pt x="661" y="276"/>
                  <a:pt x="659" y="126"/>
                  <a:pt x="520" y="22"/>
                </a:cubicBezTo>
                <a:cubicBezTo>
                  <a:pt x="601" y="74"/>
                  <a:pt x="666" y="167"/>
                  <a:pt x="680" y="282"/>
                </a:cubicBezTo>
                <a:cubicBezTo>
                  <a:pt x="736" y="174"/>
                  <a:pt x="805" y="76"/>
                  <a:pt x="873" y="0"/>
                </a:cubicBezTo>
                <a:cubicBezTo>
                  <a:pt x="609" y="334"/>
                  <a:pt x="590" y="708"/>
                  <a:pt x="644" y="941"/>
                </a:cubicBezTo>
                <a:cubicBezTo>
                  <a:pt x="668" y="1046"/>
                  <a:pt x="739" y="1211"/>
                  <a:pt x="821" y="1360"/>
                </a:cubicBezTo>
                <a:cubicBezTo>
                  <a:pt x="1068" y="1587"/>
                  <a:pt x="1179" y="1851"/>
                  <a:pt x="1166" y="2116"/>
                </a:cubicBezTo>
                <a:cubicBezTo>
                  <a:pt x="890" y="2115"/>
                  <a:pt x="890" y="2115"/>
                  <a:pt x="890" y="2115"/>
                </a:cubicBezTo>
                <a:close/>
              </a:path>
            </a:pathLst>
          </a:custGeom>
          <a:solidFill>
            <a:srgbClr val="F0BB3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 flipH="1">
            <a:off x="2330953" y="1538552"/>
            <a:ext cx="239713" cy="392112"/>
          </a:xfrm>
          <a:custGeom>
            <a:avLst/>
            <a:gdLst>
              <a:gd name="T0" fmla="*/ 55 w 141"/>
              <a:gd name="T1" fmla="*/ 228 h 232"/>
              <a:gd name="T2" fmla="*/ 17 w 141"/>
              <a:gd name="T3" fmla="*/ 141 h 232"/>
              <a:gd name="T4" fmla="*/ 26 w 141"/>
              <a:gd name="T5" fmla="*/ 0 h 232"/>
              <a:gd name="T6" fmla="*/ 137 w 141"/>
              <a:gd name="T7" fmla="*/ 157 h 232"/>
              <a:gd name="T8" fmla="*/ 69 w 141"/>
              <a:gd name="T9" fmla="*/ 228 h 232"/>
              <a:gd name="T10" fmla="*/ 51 w 141"/>
              <a:gd name="T11" fmla="*/ 43 h 232"/>
              <a:gd name="T12" fmla="*/ 55 w 141"/>
              <a:gd name="T13" fmla="*/ 22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" h="232">
                <a:moveTo>
                  <a:pt x="55" y="228"/>
                </a:moveTo>
                <a:cubicBezTo>
                  <a:pt x="16" y="208"/>
                  <a:pt x="0" y="173"/>
                  <a:pt x="17" y="141"/>
                </a:cubicBezTo>
                <a:cubicBezTo>
                  <a:pt x="37" y="96"/>
                  <a:pt x="38" y="48"/>
                  <a:pt x="26" y="0"/>
                </a:cubicBezTo>
                <a:cubicBezTo>
                  <a:pt x="75" y="38"/>
                  <a:pt x="131" y="85"/>
                  <a:pt x="137" y="157"/>
                </a:cubicBezTo>
                <a:cubicBezTo>
                  <a:pt x="141" y="206"/>
                  <a:pt x="122" y="232"/>
                  <a:pt x="69" y="228"/>
                </a:cubicBezTo>
                <a:cubicBezTo>
                  <a:pt x="75" y="175"/>
                  <a:pt x="74" y="108"/>
                  <a:pt x="51" y="43"/>
                </a:cubicBezTo>
                <a:cubicBezTo>
                  <a:pt x="74" y="116"/>
                  <a:pt x="70" y="172"/>
                  <a:pt x="55" y="228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 rot="20970480" flipH="1">
            <a:off x="3025040" y="1854768"/>
            <a:ext cx="803275" cy="511175"/>
          </a:xfrm>
          <a:custGeom>
            <a:avLst/>
            <a:gdLst>
              <a:gd name="T0" fmla="*/ 474 w 474"/>
              <a:gd name="T1" fmla="*/ 114 h 302"/>
              <a:gd name="T2" fmla="*/ 269 w 474"/>
              <a:gd name="T3" fmla="*/ 278 h 302"/>
              <a:gd name="T4" fmla="*/ 0 w 474"/>
              <a:gd name="T5" fmla="*/ 277 h 302"/>
              <a:gd name="T6" fmla="*/ 277 w 474"/>
              <a:gd name="T7" fmla="*/ 37 h 302"/>
              <a:gd name="T8" fmla="*/ 466 w 474"/>
              <a:gd name="T9" fmla="*/ 92 h 302"/>
              <a:gd name="T10" fmla="*/ 97 w 474"/>
              <a:gd name="T11" fmla="*/ 204 h 302"/>
              <a:gd name="T12" fmla="*/ 474 w 474"/>
              <a:gd name="T13" fmla="*/ 114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4" h="302">
                <a:moveTo>
                  <a:pt x="474" y="114"/>
                </a:moveTo>
                <a:cubicBezTo>
                  <a:pt x="466" y="226"/>
                  <a:pt x="392" y="302"/>
                  <a:pt x="269" y="278"/>
                </a:cubicBezTo>
                <a:cubicBezTo>
                  <a:pt x="179" y="260"/>
                  <a:pt x="94" y="244"/>
                  <a:pt x="0" y="277"/>
                </a:cubicBezTo>
                <a:cubicBezTo>
                  <a:pt x="64" y="156"/>
                  <a:pt x="154" y="67"/>
                  <a:pt x="277" y="37"/>
                </a:cubicBezTo>
                <a:cubicBezTo>
                  <a:pt x="277" y="37"/>
                  <a:pt x="399" y="0"/>
                  <a:pt x="466" y="92"/>
                </a:cubicBezTo>
                <a:cubicBezTo>
                  <a:pt x="335" y="95"/>
                  <a:pt x="208" y="140"/>
                  <a:pt x="97" y="204"/>
                </a:cubicBezTo>
                <a:cubicBezTo>
                  <a:pt x="235" y="135"/>
                  <a:pt x="353" y="111"/>
                  <a:pt x="474" y="114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 flipH="1">
            <a:off x="3013454" y="2406567"/>
            <a:ext cx="227013" cy="35560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3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7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0" y="31"/>
                  <a:pt x="24" y="67"/>
                  <a:pt x="9" y="133"/>
                </a:cubicBezTo>
                <a:cubicBezTo>
                  <a:pt x="0" y="179"/>
                  <a:pt x="20" y="206"/>
                  <a:pt x="74" y="210"/>
                </a:cubicBezTo>
                <a:cubicBezTo>
                  <a:pt x="56" y="150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rot="20700000" flipH="1">
            <a:off x="3227024" y="2954143"/>
            <a:ext cx="638175" cy="857250"/>
          </a:xfrm>
          <a:custGeom>
            <a:avLst/>
            <a:gdLst>
              <a:gd name="T0" fmla="*/ 344 w 377"/>
              <a:gd name="T1" fmla="*/ 106 h 506"/>
              <a:gd name="T2" fmla="*/ 268 w 377"/>
              <a:gd name="T3" fmla="*/ 292 h 506"/>
              <a:gd name="T4" fmla="*/ 44 w 377"/>
              <a:gd name="T5" fmla="*/ 506 h 506"/>
              <a:gd name="T6" fmla="*/ 99 w 377"/>
              <a:gd name="T7" fmla="*/ 85 h 506"/>
              <a:gd name="T8" fmla="*/ 329 w 377"/>
              <a:gd name="T9" fmla="*/ 84 h 506"/>
              <a:gd name="T10" fmla="*/ 68 w 377"/>
              <a:gd name="T11" fmla="*/ 394 h 506"/>
              <a:gd name="T12" fmla="*/ 344 w 377"/>
              <a:gd name="T13" fmla="*/ 1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6">
                <a:moveTo>
                  <a:pt x="344" y="106"/>
                </a:moveTo>
                <a:cubicBezTo>
                  <a:pt x="377" y="195"/>
                  <a:pt x="341" y="258"/>
                  <a:pt x="268" y="292"/>
                </a:cubicBezTo>
                <a:cubicBezTo>
                  <a:pt x="171" y="335"/>
                  <a:pt x="97" y="408"/>
                  <a:pt x="44" y="506"/>
                </a:cubicBezTo>
                <a:cubicBezTo>
                  <a:pt x="21" y="366"/>
                  <a:pt x="0" y="211"/>
                  <a:pt x="99" y="85"/>
                </a:cubicBezTo>
                <a:cubicBezTo>
                  <a:pt x="165" y="0"/>
                  <a:pt x="245" y="2"/>
                  <a:pt x="329" y="84"/>
                </a:cubicBezTo>
                <a:cubicBezTo>
                  <a:pt x="199" y="143"/>
                  <a:pt x="114" y="261"/>
                  <a:pt x="68" y="394"/>
                </a:cubicBezTo>
                <a:cubicBezTo>
                  <a:pt x="133" y="240"/>
                  <a:pt x="223" y="154"/>
                  <a:pt x="344" y="106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>
              <a:latin typeface="+mn-ea"/>
            </a:endParaRPr>
          </a:p>
        </p:txBody>
      </p:sp>
      <p:grpSp>
        <p:nvGrpSpPr>
          <p:cNvPr id="11" name="Group 2"/>
          <p:cNvGrpSpPr/>
          <p:nvPr/>
        </p:nvGrpSpPr>
        <p:grpSpPr>
          <a:xfrm>
            <a:off x="4516940" y="1629240"/>
            <a:ext cx="4013451" cy="1446566"/>
            <a:chOff x="3987549" y="1823453"/>
            <a:chExt cx="4013451" cy="1446566"/>
          </a:xfrm>
        </p:grpSpPr>
        <p:sp>
          <p:nvSpPr>
            <p:cNvPr id="12" name="Text Placeholder 7"/>
            <p:cNvSpPr txBox="1">
              <a:spLocks/>
            </p:cNvSpPr>
            <p:nvPr/>
          </p:nvSpPr>
          <p:spPr>
            <a:xfrm>
              <a:off x="3987549" y="2195923"/>
              <a:ext cx="4013451" cy="1074096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indent="0" algn="ctr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  <a:defRPr sz="1000"/>
              </a:lvl1pPr>
              <a:lvl2pPr marL="5143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/>
              </a:lvl2pPr>
              <a:lvl3pPr marL="8572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/>
              </a:lvl3pPr>
              <a:lvl4pPr marL="12001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4pPr>
              <a:lvl5pPr marL="15430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5pPr>
              <a:lvl6pPr marL="18859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6pPr>
              <a:lvl7pPr marL="22288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7pPr>
              <a:lvl8pPr marL="25717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8pPr>
              <a:lvl9pPr marL="29146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</a:lvl9pPr>
            </a:lstStyle>
            <a:p>
              <a:pPr algn="l"/>
              <a:r>
                <a:rPr lang="en-US" altLang="zh-CN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</a:t>
              </a:r>
              <a:r>
                <a:rPr lang="zh-CN" altLang="en-US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输入简要文字内容，文字内容需概括精炼，不用多余的文字修饰，言简意赅的说明分项内容</a:t>
              </a:r>
              <a:r>
                <a:rPr lang="en-US" altLang="zh-CN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</a:p>
            <a:p>
              <a:pPr algn="l"/>
              <a:endParaRPr lang="en-US" altLang="zh-CN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l"/>
              <a:r>
                <a:rPr lang="en-US" altLang="zh-CN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2.</a:t>
              </a:r>
              <a:r>
                <a:rPr lang="zh-CN" altLang="en-US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输入简要文字内容，文字内容需概括精炼，不用多余的文字修饰，言简意赅的说明分项内容</a:t>
              </a:r>
              <a:r>
                <a:rPr lang="en-US" altLang="zh-CN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 Placeholder 7"/>
            <p:cNvSpPr txBox="1">
              <a:spLocks/>
            </p:cNvSpPr>
            <p:nvPr/>
          </p:nvSpPr>
          <p:spPr>
            <a:xfrm>
              <a:off x="3987550" y="1823453"/>
              <a:ext cx="4013450" cy="324293"/>
            </a:xfrm>
            <a:prstGeom prst="rect">
              <a:avLst/>
            </a:prstGeom>
          </p:spPr>
          <p:txBody>
            <a:bodyPr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None/>
              </a:pPr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spc="225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9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9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9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9"/>
          <p:cNvSpPr txBox="1">
            <a:spLocks noChangeArrowheads="1"/>
          </p:cNvSpPr>
          <p:nvPr/>
        </p:nvSpPr>
        <p:spPr bwMode="auto">
          <a:xfrm>
            <a:off x="664518" y="77385"/>
            <a:ext cx="26642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75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点击添加您的标题内容</a:t>
            </a: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 rot="14643189">
            <a:off x="6119610" y="2133305"/>
            <a:ext cx="2441197" cy="2905349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 rot="4529480">
            <a:off x="5505757" y="2437675"/>
            <a:ext cx="1951984" cy="2323120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4529480">
            <a:off x="4709554" y="2955058"/>
            <a:ext cx="1531232" cy="1822369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4529480">
            <a:off x="4004102" y="3398168"/>
            <a:ext cx="1161091" cy="1381852"/>
          </a:xfrm>
          <a:custGeom>
            <a:avLst/>
            <a:gdLst>
              <a:gd name="T0" fmla="*/ 339 w 596"/>
              <a:gd name="T1" fmla="*/ 115 h 709"/>
              <a:gd name="T2" fmla="*/ 596 w 596"/>
              <a:gd name="T3" fmla="*/ 410 h 709"/>
              <a:gd name="T4" fmla="*/ 298 w 596"/>
              <a:gd name="T5" fmla="*/ 709 h 709"/>
              <a:gd name="T6" fmla="*/ 0 w 596"/>
              <a:gd name="T7" fmla="*/ 410 h 709"/>
              <a:gd name="T8" fmla="*/ 255 w 596"/>
              <a:gd name="T9" fmla="*/ 115 h 709"/>
              <a:gd name="T10" fmla="*/ 296 w 596"/>
              <a:gd name="T11" fmla="*/ 0 h 709"/>
              <a:gd name="T12" fmla="*/ 339 w 596"/>
              <a:gd name="T13" fmla="*/ 115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" h="709">
                <a:moveTo>
                  <a:pt x="339" y="115"/>
                </a:moveTo>
                <a:cubicBezTo>
                  <a:pt x="484" y="135"/>
                  <a:pt x="596" y="259"/>
                  <a:pt x="596" y="410"/>
                </a:cubicBezTo>
                <a:cubicBezTo>
                  <a:pt x="596" y="575"/>
                  <a:pt x="463" y="709"/>
                  <a:pt x="298" y="709"/>
                </a:cubicBezTo>
                <a:cubicBezTo>
                  <a:pt x="133" y="709"/>
                  <a:pt x="0" y="575"/>
                  <a:pt x="0" y="410"/>
                </a:cubicBezTo>
                <a:cubicBezTo>
                  <a:pt x="0" y="260"/>
                  <a:pt x="111" y="136"/>
                  <a:pt x="255" y="115"/>
                </a:cubicBezTo>
                <a:cubicBezTo>
                  <a:pt x="296" y="0"/>
                  <a:pt x="296" y="0"/>
                  <a:pt x="296" y="0"/>
                </a:cubicBezTo>
                <a:lnTo>
                  <a:pt x="339" y="115"/>
                </a:lnTo>
                <a:close/>
              </a:path>
            </a:pathLst>
          </a:custGeom>
          <a:blipFill dpi="0" rotWithShape="0">
            <a:blip r:embed="rId6"/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8" name="Straight Connector 26"/>
          <p:cNvCxnSpPr>
            <a:stCxn id="41" idx="6"/>
          </p:cNvCxnSpPr>
          <p:nvPr/>
        </p:nvCxnSpPr>
        <p:spPr>
          <a:xfrm flipV="1">
            <a:off x="2917561" y="4131285"/>
            <a:ext cx="950472" cy="1"/>
          </a:xfrm>
          <a:prstGeom prst="line">
            <a:avLst/>
          </a:prstGeom>
          <a:ln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971600" y="2744366"/>
            <a:ext cx="2036713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4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1733600" y="1844120"/>
            <a:ext cx="2036713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4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900" spc="225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495600" y="915566"/>
            <a:ext cx="2036713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4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71249" y="3729545"/>
            <a:ext cx="2036713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lvl="0"/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400" spc="225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900" spc="225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spc="225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cxnSp>
        <p:nvCxnSpPr>
          <p:cNvPr id="13" name="Straight Connector 39"/>
          <p:cNvCxnSpPr>
            <a:stCxn id="35" idx="6"/>
          </p:cNvCxnSpPr>
          <p:nvPr/>
        </p:nvCxnSpPr>
        <p:spPr>
          <a:xfrm flipV="1">
            <a:off x="3617912" y="3146105"/>
            <a:ext cx="1634498" cy="2"/>
          </a:xfrm>
          <a:prstGeom prst="line">
            <a:avLst/>
          </a:prstGeom>
          <a:ln>
            <a:solidFill>
              <a:srgbClr val="F0BB3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410800" y="2273238"/>
            <a:ext cx="1650384" cy="426688"/>
            <a:chOff x="4410800" y="2273238"/>
            <a:chExt cx="1650384" cy="426688"/>
          </a:xfrm>
        </p:grpSpPr>
        <p:cxnSp>
          <p:nvCxnSpPr>
            <p:cNvPr id="15" name="Straight Connector 41"/>
            <p:cNvCxnSpPr/>
            <p:nvPr/>
          </p:nvCxnSpPr>
          <p:spPr>
            <a:xfrm>
              <a:off x="4410800" y="2273238"/>
              <a:ext cx="1650384" cy="0"/>
            </a:xfrm>
            <a:prstGeom prst="line">
              <a:avLst/>
            </a:prstGeom>
            <a:ln>
              <a:solidFill>
                <a:srgbClr val="F0B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7"/>
            <p:cNvCxnSpPr>
              <a:stCxn id="5" idx="3"/>
            </p:cNvCxnSpPr>
            <p:nvPr/>
          </p:nvCxnSpPr>
          <p:spPr>
            <a:xfrm flipV="1">
              <a:off x="6061184" y="2273238"/>
              <a:ext cx="0" cy="426688"/>
            </a:xfrm>
            <a:prstGeom prst="line">
              <a:avLst/>
            </a:prstGeom>
            <a:ln>
              <a:solidFill>
                <a:srgbClr val="F0B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141912" y="1302137"/>
            <a:ext cx="2286000" cy="943722"/>
            <a:chOff x="5141912" y="1302137"/>
            <a:chExt cx="2286000" cy="943722"/>
          </a:xfrm>
        </p:grpSpPr>
        <p:cxnSp>
          <p:nvCxnSpPr>
            <p:cNvPr id="18" name="Straight Connector 43"/>
            <p:cNvCxnSpPr/>
            <p:nvPr/>
          </p:nvCxnSpPr>
          <p:spPr>
            <a:xfrm flipV="1">
              <a:off x="5141912" y="1302137"/>
              <a:ext cx="2286000" cy="1"/>
            </a:xfrm>
            <a:prstGeom prst="line">
              <a:avLst/>
            </a:prstGeom>
            <a:ln>
              <a:solidFill>
                <a:srgbClr val="F0B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9"/>
            <p:cNvCxnSpPr/>
            <p:nvPr/>
          </p:nvCxnSpPr>
          <p:spPr>
            <a:xfrm flipV="1">
              <a:off x="7427912" y="1302137"/>
              <a:ext cx="0" cy="943722"/>
            </a:xfrm>
            <a:prstGeom prst="line">
              <a:avLst/>
            </a:prstGeom>
            <a:ln>
              <a:solidFill>
                <a:srgbClr val="F0BB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602762" y="1028415"/>
            <a:ext cx="539150" cy="547443"/>
            <a:chOff x="4602762" y="1028415"/>
            <a:chExt cx="539150" cy="547443"/>
          </a:xfrm>
        </p:grpSpPr>
        <p:sp>
          <p:nvSpPr>
            <p:cNvPr id="21" name="Oval 32"/>
            <p:cNvSpPr>
              <a:spLocks noChangeArrowheads="1"/>
            </p:cNvSpPr>
            <p:nvPr/>
          </p:nvSpPr>
          <p:spPr bwMode="auto">
            <a:xfrm>
              <a:off x="4602762" y="1028415"/>
              <a:ext cx="539150" cy="54744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2" name="Group 13"/>
            <p:cNvGrpSpPr/>
            <p:nvPr/>
          </p:nvGrpSpPr>
          <p:grpSpPr>
            <a:xfrm>
              <a:off x="4716935" y="1149410"/>
              <a:ext cx="372332" cy="243209"/>
              <a:chOff x="3971926" y="3152776"/>
              <a:chExt cx="668337" cy="436563"/>
            </a:xfrm>
            <a:solidFill>
              <a:schemeClr val="bg1"/>
            </a:solidFill>
          </p:grpSpPr>
          <p:sp>
            <p:nvSpPr>
              <p:cNvPr id="23" name="Freeform 12"/>
              <p:cNvSpPr>
                <a:spLocks noEditPoints="1"/>
              </p:cNvSpPr>
              <p:nvPr/>
            </p:nvSpPr>
            <p:spPr bwMode="auto">
              <a:xfrm>
                <a:off x="4008438" y="3152776"/>
                <a:ext cx="407988" cy="368300"/>
              </a:xfrm>
              <a:custGeom>
                <a:avLst/>
                <a:gdLst>
                  <a:gd name="T0" fmla="*/ 69 w 108"/>
                  <a:gd name="T1" fmla="*/ 13 h 98"/>
                  <a:gd name="T2" fmla="*/ 16 w 108"/>
                  <a:gd name="T3" fmla="*/ 13 h 98"/>
                  <a:gd name="T4" fmla="*/ 16 w 108"/>
                  <a:gd name="T5" fmla="*/ 0 h 98"/>
                  <a:gd name="T6" fmla="*/ 13 w 108"/>
                  <a:gd name="T7" fmla="*/ 0 h 98"/>
                  <a:gd name="T8" fmla="*/ 13 w 108"/>
                  <a:gd name="T9" fmla="*/ 13 h 98"/>
                  <a:gd name="T10" fmla="*/ 12 w 108"/>
                  <a:gd name="T11" fmla="*/ 13 h 98"/>
                  <a:gd name="T12" fmla="*/ 7 w 108"/>
                  <a:gd name="T13" fmla="*/ 53 h 98"/>
                  <a:gd name="T14" fmla="*/ 0 w 108"/>
                  <a:gd name="T15" fmla="*/ 64 h 98"/>
                  <a:gd name="T16" fmla="*/ 16 w 108"/>
                  <a:gd name="T17" fmla="*/ 63 h 98"/>
                  <a:gd name="T18" fmla="*/ 43 w 108"/>
                  <a:gd name="T19" fmla="*/ 92 h 98"/>
                  <a:gd name="T20" fmla="*/ 43 w 108"/>
                  <a:gd name="T21" fmla="*/ 98 h 98"/>
                  <a:gd name="T22" fmla="*/ 84 w 108"/>
                  <a:gd name="T23" fmla="*/ 98 h 98"/>
                  <a:gd name="T24" fmla="*/ 96 w 108"/>
                  <a:gd name="T25" fmla="*/ 90 h 98"/>
                  <a:gd name="T26" fmla="*/ 108 w 108"/>
                  <a:gd name="T27" fmla="*/ 98 h 98"/>
                  <a:gd name="T28" fmla="*/ 108 w 108"/>
                  <a:gd name="T29" fmla="*/ 98 h 98"/>
                  <a:gd name="T30" fmla="*/ 108 w 108"/>
                  <a:gd name="T31" fmla="*/ 53 h 98"/>
                  <a:gd name="T32" fmla="*/ 80 w 108"/>
                  <a:gd name="T33" fmla="*/ 53 h 98"/>
                  <a:gd name="T34" fmla="*/ 69 w 108"/>
                  <a:gd name="T35" fmla="*/ 13 h 98"/>
                  <a:gd name="T36" fmla="*/ 23 w 108"/>
                  <a:gd name="T37" fmla="*/ 20 h 98"/>
                  <a:gd name="T38" fmla="*/ 60 w 108"/>
                  <a:gd name="T39" fmla="*/ 20 h 98"/>
                  <a:gd name="T40" fmla="*/ 67 w 108"/>
                  <a:gd name="T41" fmla="*/ 46 h 98"/>
                  <a:gd name="T42" fmla="*/ 20 w 108"/>
                  <a:gd name="T43" fmla="*/ 46 h 98"/>
                  <a:gd name="T44" fmla="*/ 23 w 108"/>
                  <a:gd name="T45" fmla="*/ 2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8" h="98">
                    <a:moveTo>
                      <a:pt x="69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31" y="64"/>
                      <a:pt x="43" y="77"/>
                      <a:pt x="43" y="92"/>
                    </a:cubicBezTo>
                    <a:cubicBezTo>
                      <a:pt x="43" y="94"/>
                      <a:pt x="43" y="96"/>
                      <a:pt x="43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6" y="93"/>
                      <a:pt x="90" y="90"/>
                      <a:pt x="96" y="90"/>
                    </a:cubicBezTo>
                    <a:cubicBezTo>
                      <a:pt x="101" y="90"/>
                      <a:pt x="106" y="93"/>
                      <a:pt x="108" y="98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80" y="53"/>
                      <a:pt x="80" y="53"/>
                      <a:pt x="80" y="53"/>
                    </a:cubicBezTo>
                    <a:lnTo>
                      <a:pt x="69" y="13"/>
                    </a:lnTo>
                    <a:close/>
                    <a:moveTo>
                      <a:pt x="23" y="20"/>
                    </a:moveTo>
                    <a:cubicBezTo>
                      <a:pt x="60" y="20"/>
                      <a:pt x="60" y="20"/>
                      <a:pt x="60" y="20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20" y="46"/>
                      <a:pt x="20" y="46"/>
                      <a:pt x="20" y="46"/>
                    </a:cubicBezTo>
                    <a:lnTo>
                      <a:pt x="2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3"/>
              <p:cNvSpPr>
                <a:spLocks noEditPoints="1"/>
              </p:cNvSpPr>
              <p:nvPr/>
            </p:nvSpPr>
            <p:spPr bwMode="auto">
              <a:xfrm>
                <a:off x="3971926" y="3405188"/>
                <a:ext cx="184150" cy="184150"/>
              </a:xfrm>
              <a:custGeom>
                <a:avLst/>
                <a:gdLst>
                  <a:gd name="T0" fmla="*/ 24 w 49"/>
                  <a:gd name="T1" fmla="*/ 0 h 49"/>
                  <a:gd name="T2" fmla="*/ 0 w 49"/>
                  <a:gd name="T3" fmla="*/ 24 h 49"/>
                  <a:gd name="T4" fmla="*/ 24 w 49"/>
                  <a:gd name="T5" fmla="*/ 49 h 49"/>
                  <a:gd name="T6" fmla="*/ 49 w 49"/>
                  <a:gd name="T7" fmla="*/ 24 h 49"/>
                  <a:gd name="T8" fmla="*/ 24 w 49"/>
                  <a:gd name="T9" fmla="*/ 0 h 49"/>
                  <a:gd name="T10" fmla="*/ 24 w 49"/>
                  <a:gd name="T11" fmla="*/ 41 h 49"/>
                  <a:gd name="T12" fmla="*/ 8 w 49"/>
                  <a:gd name="T13" fmla="*/ 24 h 49"/>
                  <a:gd name="T14" fmla="*/ 24 w 49"/>
                  <a:gd name="T15" fmla="*/ 8 h 49"/>
                  <a:gd name="T16" fmla="*/ 41 w 49"/>
                  <a:gd name="T17" fmla="*/ 24 h 49"/>
                  <a:gd name="T18" fmla="*/ 24 w 49"/>
                  <a:gd name="T1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9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8"/>
                      <a:pt x="11" y="49"/>
                      <a:pt x="24" y="49"/>
                    </a:cubicBezTo>
                    <a:cubicBezTo>
                      <a:pt x="38" y="49"/>
                      <a:pt x="49" y="38"/>
                      <a:pt x="49" y="24"/>
                    </a:cubicBezTo>
                    <a:cubicBezTo>
                      <a:pt x="49" y="11"/>
                      <a:pt x="38" y="0"/>
                      <a:pt x="24" y="0"/>
                    </a:cubicBezTo>
                    <a:close/>
                    <a:moveTo>
                      <a:pt x="24" y="41"/>
                    </a:moveTo>
                    <a:cubicBezTo>
                      <a:pt x="15" y="41"/>
                      <a:pt x="8" y="33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33" y="8"/>
                      <a:pt x="41" y="15"/>
                      <a:pt x="41" y="24"/>
                    </a:cubicBezTo>
                    <a:cubicBezTo>
                      <a:pt x="41" y="33"/>
                      <a:pt x="33" y="41"/>
                      <a:pt x="2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4"/>
              <p:cNvSpPr>
                <a:spLocks/>
              </p:cNvSpPr>
              <p:nvPr/>
            </p:nvSpPr>
            <p:spPr bwMode="auto">
              <a:xfrm>
                <a:off x="4443413" y="3351213"/>
                <a:ext cx="196850" cy="169863"/>
              </a:xfrm>
              <a:custGeom>
                <a:avLst/>
                <a:gdLst>
                  <a:gd name="T0" fmla="*/ 26 w 124"/>
                  <a:gd name="T1" fmla="*/ 76 h 107"/>
                  <a:gd name="T2" fmla="*/ 26 w 124"/>
                  <a:gd name="T3" fmla="*/ 62 h 107"/>
                  <a:gd name="T4" fmla="*/ 0 w 124"/>
                  <a:gd name="T5" fmla="*/ 0 h 107"/>
                  <a:gd name="T6" fmla="*/ 0 w 124"/>
                  <a:gd name="T7" fmla="*/ 107 h 107"/>
                  <a:gd name="T8" fmla="*/ 26 w 124"/>
                  <a:gd name="T9" fmla="*/ 107 h 107"/>
                  <a:gd name="T10" fmla="*/ 124 w 124"/>
                  <a:gd name="T11" fmla="*/ 107 h 107"/>
                  <a:gd name="T12" fmla="*/ 124 w 124"/>
                  <a:gd name="T13" fmla="*/ 100 h 107"/>
                  <a:gd name="T14" fmla="*/ 26 w 124"/>
                  <a:gd name="T15" fmla="*/ 7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07">
                    <a:moveTo>
                      <a:pt x="26" y="76"/>
                    </a:moveTo>
                    <a:lnTo>
                      <a:pt x="26" y="62"/>
                    </a:lnTo>
                    <a:lnTo>
                      <a:pt x="0" y="0"/>
                    </a:lnTo>
                    <a:lnTo>
                      <a:pt x="0" y="107"/>
                    </a:lnTo>
                    <a:lnTo>
                      <a:pt x="26" y="107"/>
                    </a:lnTo>
                    <a:lnTo>
                      <a:pt x="124" y="107"/>
                    </a:lnTo>
                    <a:lnTo>
                      <a:pt x="124" y="100"/>
                    </a:lnTo>
                    <a:lnTo>
                      <a:pt x="26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5"/>
              <p:cNvSpPr>
                <a:spLocks noEditPoints="1"/>
              </p:cNvSpPr>
              <p:nvPr/>
            </p:nvSpPr>
            <p:spPr bwMode="auto">
              <a:xfrm>
                <a:off x="4325938" y="3495676"/>
                <a:ext cx="90488" cy="93663"/>
              </a:xfrm>
              <a:custGeom>
                <a:avLst/>
                <a:gdLst>
                  <a:gd name="T0" fmla="*/ 12 w 24"/>
                  <a:gd name="T1" fmla="*/ 0 h 25"/>
                  <a:gd name="T2" fmla="*/ 0 w 24"/>
                  <a:gd name="T3" fmla="*/ 13 h 25"/>
                  <a:gd name="T4" fmla="*/ 12 w 24"/>
                  <a:gd name="T5" fmla="*/ 25 h 25"/>
                  <a:gd name="T6" fmla="*/ 24 w 24"/>
                  <a:gd name="T7" fmla="*/ 13 h 25"/>
                  <a:gd name="T8" fmla="*/ 12 w 24"/>
                  <a:gd name="T9" fmla="*/ 0 h 25"/>
                  <a:gd name="T10" fmla="*/ 12 w 24"/>
                  <a:gd name="T11" fmla="*/ 21 h 25"/>
                  <a:gd name="T12" fmla="*/ 4 w 24"/>
                  <a:gd name="T13" fmla="*/ 13 h 25"/>
                  <a:gd name="T14" fmla="*/ 12 w 24"/>
                  <a:gd name="T15" fmla="*/ 4 h 25"/>
                  <a:gd name="T16" fmla="*/ 20 w 24"/>
                  <a:gd name="T17" fmla="*/ 13 h 25"/>
                  <a:gd name="T18" fmla="*/ 12 w 24"/>
                  <a:gd name="T1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5">
                    <a:moveTo>
                      <a:pt x="12" y="0"/>
                    </a:moveTo>
                    <a:cubicBezTo>
                      <a:pt x="5" y="0"/>
                      <a:pt x="0" y="6"/>
                      <a:pt x="0" y="13"/>
                    </a:cubicBezTo>
                    <a:cubicBezTo>
                      <a:pt x="0" y="19"/>
                      <a:pt x="5" y="25"/>
                      <a:pt x="12" y="25"/>
                    </a:cubicBezTo>
                    <a:cubicBezTo>
                      <a:pt x="18" y="25"/>
                      <a:pt x="24" y="19"/>
                      <a:pt x="24" y="13"/>
                    </a:cubicBezTo>
                    <a:cubicBezTo>
                      <a:pt x="24" y="6"/>
                      <a:pt x="18" y="0"/>
                      <a:pt x="12" y="0"/>
                    </a:cubicBezTo>
                    <a:close/>
                    <a:moveTo>
                      <a:pt x="12" y="21"/>
                    </a:moveTo>
                    <a:cubicBezTo>
                      <a:pt x="7" y="21"/>
                      <a:pt x="4" y="17"/>
                      <a:pt x="4" y="13"/>
                    </a:cubicBezTo>
                    <a:cubicBezTo>
                      <a:pt x="4" y="8"/>
                      <a:pt x="7" y="4"/>
                      <a:pt x="12" y="4"/>
                    </a:cubicBezTo>
                    <a:cubicBezTo>
                      <a:pt x="16" y="4"/>
                      <a:pt x="20" y="8"/>
                      <a:pt x="20" y="13"/>
                    </a:cubicBezTo>
                    <a:cubicBezTo>
                      <a:pt x="20" y="17"/>
                      <a:pt x="16" y="21"/>
                      <a:pt x="1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840762" y="1972139"/>
            <a:ext cx="539150" cy="547443"/>
            <a:chOff x="3840762" y="1972139"/>
            <a:chExt cx="539150" cy="547443"/>
          </a:xfrm>
        </p:grpSpPr>
        <p:sp>
          <p:nvSpPr>
            <p:cNvPr id="28" name="Oval 30"/>
            <p:cNvSpPr>
              <a:spLocks noChangeArrowheads="1"/>
            </p:cNvSpPr>
            <p:nvPr/>
          </p:nvSpPr>
          <p:spPr bwMode="auto">
            <a:xfrm>
              <a:off x="3840762" y="1972139"/>
              <a:ext cx="539150" cy="54744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9" name="Group 8"/>
            <p:cNvGrpSpPr/>
            <p:nvPr/>
          </p:nvGrpSpPr>
          <p:grpSpPr>
            <a:xfrm>
              <a:off x="3981745" y="2062195"/>
              <a:ext cx="291052" cy="361608"/>
              <a:chOff x="2255043" y="1348583"/>
              <a:chExt cx="366713" cy="455613"/>
            </a:xfrm>
            <a:solidFill>
              <a:schemeClr val="bg1"/>
            </a:solidFill>
          </p:grpSpPr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2255043" y="1537496"/>
                <a:ext cx="366713" cy="153988"/>
              </a:xfrm>
              <a:custGeom>
                <a:avLst/>
                <a:gdLst>
                  <a:gd name="T0" fmla="*/ 49 w 97"/>
                  <a:gd name="T1" fmla="*/ 16 h 41"/>
                  <a:gd name="T2" fmla="*/ 2 w 97"/>
                  <a:gd name="T3" fmla="*/ 0 h 41"/>
                  <a:gd name="T4" fmla="*/ 0 w 97"/>
                  <a:gd name="T5" fmla="*/ 5 h 41"/>
                  <a:gd name="T6" fmla="*/ 0 w 97"/>
                  <a:gd name="T7" fmla="*/ 20 h 41"/>
                  <a:gd name="T8" fmla="*/ 49 w 97"/>
                  <a:gd name="T9" fmla="*/ 41 h 41"/>
                  <a:gd name="T10" fmla="*/ 97 w 97"/>
                  <a:gd name="T11" fmla="*/ 20 h 41"/>
                  <a:gd name="T12" fmla="*/ 97 w 97"/>
                  <a:gd name="T13" fmla="*/ 5 h 41"/>
                  <a:gd name="T14" fmla="*/ 96 w 97"/>
                  <a:gd name="T15" fmla="*/ 0 h 41"/>
                  <a:gd name="T16" fmla="*/ 49 w 97"/>
                  <a:gd name="T17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41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2"/>
                      <a:pt x="22" y="41"/>
                      <a:pt x="49" y="41"/>
                    </a:cubicBezTo>
                    <a:cubicBezTo>
                      <a:pt x="76" y="41"/>
                      <a:pt x="97" y="32"/>
                      <a:pt x="97" y="20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7" y="4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2255043" y="1653383"/>
                <a:ext cx="366713" cy="150813"/>
              </a:xfrm>
              <a:custGeom>
                <a:avLst/>
                <a:gdLst>
                  <a:gd name="T0" fmla="*/ 49 w 97"/>
                  <a:gd name="T1" fmla="*/ 16 h 40"/>
                  <a:gd name="T2" fmla="*/ 2 w 97"/>
                  <a:gd name="T3" fmla="*/ 0 h 40"/>
                  <a:gd name="T4" fmla="*/ 0 w 97"/>
                  <a:gd name="T5" fmla="*/ 5 h 40"/>
                  <a:gd name="T6" fmla="*/ 0 w 97"/>
                  <a:gd name="T7" fmla="*/ 20 h 40"/>
                  <a:gd name="T8" fmla="*/ 49 w 97"/>
                  <a:gd name="T9" fmla="*/ 40 h 40"/>
                  <a:gd name="T10" fmla="*/ 97 w 97"/>
                  <a:gd name="T11" fmla="*/ 20 h 40"/>
                  <a:gd name="T12" fmla="*/ 97 w 97"/>
                  <a:gd name="T13" fmla="*/ 5 h 40"/>
                  <a:gd name="T14" fmla="*/ 96 w 97"/>
                  <a:gd name="T15" fmla="*/ 0 h 40"/>
                  <a:gd name="T16" fmla="*/ 49 w 97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7" y="31"/>
                      <a:pt x="97" y="20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7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2255043" y="1427958"/>
                <a:ext cx="366713" cy="150813"/>
              </a:xfrm>
              <a:custGeom>
                <a:avLst/>
                <a:gdLst>
                  <a:gd name="T0" fmla="*/ 96 w 97"/>
                  <a:gd name="T1" fmla="*/ 0 h 40"/>
                  <a:gd name="T2" fmla="*/ 49 w 97"/>
                  <a:gd name="T3" fmla="*/ 15 h 40"/>
                  <a:gd name="T4" fmla="*/ 1 w 97"/>
                  <a:gd name="T5" fmla="*/ 0 h 40"/>
                  <a:gd name="T6" fmla="*/ 0 w 97"/>
                  <a:gd name="T7" fmla="*/ 4 h 40"/>
                  <a:gd name="T8" fmla="*/ 0 w 97"/>
                  <a:gd name="T9" fmla="*/ 19 h 40"/>
                  <a:gd name="T10" fmla="*/ 49 w 97"/>
                  <a:gd name="T11" fmla="*/ 40 h 40"/>
                  <a:gd name="T12" fmla="*/ 97 w 97"/>
                  <a:gd name="T13" fmla="*/ 19 h 40"/>
                  <a:gd name="T14" fmla="*/ 97 w 97"/>
                  <a:gd name="T15" fmla="*/ 4 h 40"/>
                  <a:gd name="T16" fmla="*/ 96 w 97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40">
                    <a:moveTo>
                      <a:pt x="96" y="0"/>
                    </a:moveTo>
                    <a:cubicBezTo>
                      <a:pt x="95" y="8"/>
                      <a:pt x="74" y="15"/>
                      <a:pt x="49" y="15"/>
                    </a:cubicBezTo>
                    <a:cubicBezTo>
                      <a:pt x="23" y="15"/>
                      <a:pt x="2" y="8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7" y="31"/>
                      <a:pt x="97" y="19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3"/>
                      <a:pt x="97" y="1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Oval 8"/>
              <p:cNvSpPr>
                <a:spLocks noChangeArrowheads="1"/>
              </p:cNvSpPr>
              <p:nvPr/>
            </p:nvSpPr>
            <p:spPr bwMode="auto">
              <a:xfrm>
                <a:off x="2258218" y="1348583"/>
                <a:ext cx="358775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078762" y="2872385"/>
            <a:ext cx="539150" cy="547443"/>
            <a:chOff x="3078762" y="2872385"/>
            <a:chExt cx="539150" cy="547443"/>
          </a:xfrm>
        </p:grpSpPr>
        <p:sp>
          <p:nvSpPr>
            <p:cNvPr id="35" name="Oval 28"/>
            <p:cNvSpPr>
              <a:spLocks noChangeArrowheads="1"/>
            </p:cNvSpPr>
            <p:nvPr/>
          </p:nvSpPr>
          <p:spPr bwMode="auto">
            <a:xfrm>
              <a:off x="3078762" y="2872385"/>
              <a:ext cx="539150" cy="54744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6" name="Group 22"/>
            <p:cNvGrpSpPr/>
            <p:nvPr/>
          </p:nvGrpSpPr>
          <p:grpSpPr>
            <a:xfrm>
              <a:off x="3203376" y="2971285"/>
              <a:ext cx="306906" cy="348028"/>
              <a:chOff x="3724276" y="2906713"/>
              <a:chExt cx="485775" cy="550863"/>
            </a:xfrm>
            <a:solidFill>
              <a:schemeClr val="bg1"/>
            </a:solidFill>
          </p:grpSpPr>
          <p:sp>
            <p:nvSpPr>
              <p:cNvPr id="37" name="Freeform 18"/>
              <p:cNvSpPr>
                <a:spLocks/>
              </p:cNvSpPr>
              <p:nvPr/>
            </p:nvSpPr>
            <p:spPr bwMode="auto">
              <a:xfrm>
                <a:off x="3724276" y="2906713"/>
                <a:ext cx="485775" cy="98425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2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3760788" y="3024188"/>
                <a:ext cx="407988" cy="433388"/>
              </a:xfrm>
              <a:custGeom>
                <a:avLst/>
                <a:gdLst>
                  <a:gd name="T0" fmla="*/ 257 w 257"/>
                  <a:gd name="T1" fmla="*/ 171 h 273"/>
                  <a:gd name="T2" fmla="*/ 257 w 257"/>
                  <a:gd name="T3" fmla="*/ 0 h 273"/>
                  <a:gd name="T4" fmla="*/ 0 w 257"/>
                  <a:gd name="T5" fmla="*/ 0 h 273"/>
                  <a:gd name="T6" fmla="*/ 0 w 257"/>
                  <a:gd name="T7" fmla="*/ 171 h 273"/>
                  <a:gd name="T8" fmla="*/ 114 w 257"/>
                  <a:gd name="T9" fmla="*/ 171 h 273"/>
                  <a:gd name="T10" fmla="*/ 114 w 257"/>
                  <a:gd name="T11" fmla="*/ 226 h 273"/>
                  <a:gd name="T12" fmla="*/ 83 w 257"/>
                  <a:gd name="T13" fmla="*/ 226 h 273"/>
                  <a:gd name="T14" fmla="*/ 83 w 257"/>
                  <a:gd name="T15" fmla="*/ 216 h 273"/>
                  <a:gd name="T16" fmla="*/ 69 w 257"/>
                  <a:gd name="T17" fmla="*/ 216 h 273"/>
                  <a:gd name="T18" fmla="*/ 45 w 257"/>
                  <a:gd name="T19" fmla="*/ 273 h 273"/>
                  <a:gd name="T20" fmla="*/ 62 w 257"/>
                  <a:gd name="T21" fmla="*/ 273 h 273"/>
                  <a:gd name="T22" fmla="*/ 72 w 257"/>
                  <a:gd name="T23" fmla="*/ 245 h 273"/>
                  <a:gd name="T24" fmla="*/ 186 w 257"/>
                  <a:gd name="T25" fmla="*/ 245 h 273"/>
                  <a:gd name="T26" fmla="*/ 197 w 257"/>
                  <a:gd name="T27" fmla="*/ 273 h 273"/>
                  <a:gd name="T28" fmla="*/ 212 w 257"/>
                  <a:gd name="T29" fmla="*/ 273 h 273"/>
                  <a:gd name="T30" fmla="*/ 190 w 257"/>
                  <a:gd name="T31" fmla="*/ 216 h 273"/>
                  <a:gd name="T32" fmla="*/ 176 w 257"/>
                  <a:gd name="T33" fmla="*/ 216 h 273"/>
                  <a:gd name="T34" fmla="*/ 176 w 257"/>
                  <a:gd name="T35" fmla="*/ 226 h 273"/>
                  <a:gd name="T36" fmla="*/ 145 w 257"/>
                  <a:gd name="T37" fmla="*/ 226 h 273"/>
                  <a:gd name="T38" fmla="*/ 145 w 257"/>
                  <a:gd name="T39" fmla="*/ 171 h 273"/>
                  <a:gd name="T40" fmla="*/ 257 w 257"/>
                  <a:gd name="T41" fmla="*/ 171 h 273"/>
                  <a:gd name="T42" fmla="*/ 164 w 257"/>
                  <a:gd name="T43" fmla="*/ 52 h 273"/>
                  <a:gd name="T44" fmla="*/ 240 w 257"/>
                  <a:gd name="T45" fmla="*/ 52 h 273"/>
                  <a:gd name="T46" fmla="*/ 240 w 257"/>
                  <a:gd name="T47" fmla="*/ 69 h 273"/>
                  <a:gd name="T48" fmla="*/ 164 w 257"/>
                  <a:gd name="T49" fmla="*/ 69 h 273"/>
                  <a:gd name="T50" fmla="*/ 164 w 257"/>
                  <a:gd name="T51" fmla="*/ 52 h 273"/>
                  <a:gd name="T52" fmla="*/ 164 w 257"/>
                  <a:gd name="T53" fmla="*/ 83 h 273"/>
                  <a:gd name="T54" fmla="*/ 240 w 257"/>
                  <a:gd name="T55" fmla="*/ 83 h 273"/>
                  <a:gd name="T56" fmla="*/ 240 w 257"/>
                  <a:gd name="T57" fmla="*/ 100 h 273"/>
                  <a:gd name="T58" fmla="*/ 164 w 257"/>
                  <a:gd name="T59" fmla="*/ 100 h 273"/>
                  <a:gd name="T60" fmla="*/ 164 w 257"/>
                  <a:gd name="T61" fmla="*/ 83 h 273"/>
                  <a:gd name="T62" fmla="*/ 164 w 257"/>
                  <a:gd name="T63" fmla="*/ 116 h 273"/>
                  <a:gd name="T64" fmla="*/ 240 w 257"/>
                  <a:gd name="T65" fmla="*/ 116 h 273"/>
                  <a:gd name="T66" fmla="*/ 240 w 257"/>
                  <a:gd name="T67" fmla="*/ 133 h 273"/>
                  <a:gd name="T68" fmla="*/ 164 w 257"/>
                  <a:gd name="T69" fmla="*/ 133 h 273"/>
                  <a:gd name="T70" fmla="*/ 164 w 257"/>
                  <a:gd name="T71" fmla="*/ 116 h 273"/>
                  <a:gd name="T72" fmla="*/ 17 w 257"/>
                  <a:gd name="T73" fmla="*/ 138 h 273"/>
                  <a:gd name="T74" fmla="*/ 17 w 257"/>
                  <a:gd name="T75" fmla="*/ 45 h 273"/>
                  <a:gd name="T76" fmla="*/ 150 w 257"/>
                  <a:gd name="T77" fmla="*/ 45 h 273"/>
                  <a:gd name="T78" fmla="*/ 150 w 257"/>
                  <a:gd name="T79" fmla="*/ 138 h 273"/>
                  <a:gd name="T80" fmla="*/ 17 w 257"/>
                  <a:gd name="T81" fmla="*/ 138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7" h="273">
                    <a:moveTo>
                      <a:pt x="257" y="171"/>
                    </a:moveTo>
                    <a:lnTo>
                      <a:pt x="257" y="0"/>
                    </a:lnTo>
                    <a:lnTo>
                      <a:pt x="0" y="0"/>
                    </a:lnTo>
                    <a:lnTo>
                      <a:pt x="0" y="171"/>
                    </a:lnTo>
                    <a:lnTo>
                      <a:pt x="114" y="171"/>
                    </a:lnTo>
                    <a:lnTo>
                      <a:pt x="114" y="226"/>
                    </a:lnTo>
                    <a:lnTo>
                      <a:pt x="83" y="226"/>
                    </a:lnTo>
                    <a:lnTo>
                      <a:pt x="83" y="216"/>
                    </a:lnTo>
                    <a:lnTo>
                      <a:pt x="69" y="216"/>
                    </a:lnTo>
                    <a:lnTo>
                      <a:pt x="45" y="273"/>
                    </a:lnTo>
                    <a:lnTo>
                      <a:pt x="62" y="273"/>
                    </a:lnTo>
                    <a:lnTo>
                      <a:pt x="72" y="245"/>
                    </a:lnTo>
                    <a:lnTo>
                      <a:pt x="186" y="245"/>
                    </a:lnTo>
                    <a:lnTo>
                      <a:pt x="197" y="273"/>
                    </a:lnTo>
                    <a:lnTo>
                      <a:pt x="212" y="273"/>
                    </a:lnTo>
                    <a:lnTo>
                      <a:pt x="190" y="216"/>
                    </a:lnTo>
                    <a:lnTo>
                      <a:pt x="176" y="216"/>
                    </a:lnTo>
                    <a:lnTo>
                      <a:pt x="176" y="226"/>
                    </a:lnTo>
                    <a:lnTo>
                      <a:pt x="145" y="226"/>
                    </a:lnTo>
                    <a:lnTo>
                      <a:pt x="145" y="171"/>
                    </a:lnTo>
                    <a:lnTo>
                      <a:pt x="257" y="171"/>
                    </a:lnTo>
                    <a:close/>
                    <a:moveTo>
                      <a:pt x="164" y="52"/>
                    </a:moveTo>
                    <a:lnTo>
                      <a:pt x="240" y="52"/>
                    </a:lnTo>
                    <a:lnTo>
                      <a:pt x="240" y="69"/>
                    </a:lnTo>
                    <a:lnTo>
                      <a:pt x="164" y="69"/>
                    </a:lnTo>
                    <a:lnTo>
                      <a:pt x="164" y="52"/>
                    </a:lnTo>
                    <a:close/>
                    <a:moveTo>
                      <a:pt x="164" y="83"/>
                    </a:moveTo>
                    <a:lnTo>
                      <a:pt x="240" y="83"/>
                    </a:lnTo>
                    <a:lnTo>
                      <a:pt x="240" y="100"/>
                    </a:lnTo>
                    <a:lnTo>
                      <a:pt x="164" y="100"/>
                    </a:lnTo>
                    <a:lnTo>
                      <a:pt x="164" y="83"/>
                    </a:lnTo>
                    <a:close/>
                    <a:moveTo>
                      <a:pt x="164" y="116"/>
                    </a:moveTo>
                    <a:lnTo>
                      <a:pt x="240" y="116"/>
                    </a:lnTo>
                    <a:lnTo>
                      <a:pt x="240" y="133"/>
                    </a:lnTo>
                    <a:lnTo>
                      <a:pt x="164" y="133"/>
                    </a:lnTo>
                    <a:lnTo>
                      <a:pt x="164" y="116"/>
                    </a:lnTo>
                    <a:close/>
                    <a:moveTo>
                      <a:pt x="17" y="138"/>
                    </a:moveTo>
                    <a:lnTo>
                      <a:pt x="17" y="45"/>
                    </a:lnTo>
                    <a:lnTo>
                      <a:pt x="150" y="45"/>
                    </a:lnTo>
                    <a:lnTo>
                      <a:pt x="150" y="138"/>
                    </a:lnTo>
                    <a:lnTo>
                      <a:pt x="17" y="1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20"/>
              <p:cNvSpPr>
                <a:spLocks/>
              </p:cNvSpPr>
              <p:nvPr/>
            </p:nvSpPr>
            <p:spPr bwMode="auto">
              <a:xfrm>
                <a:off x="3795713" y="3111500"/>
                <a:ext cx="200025" cy="112713"/>
              </a:xfrm>
              <a:custGeom>
                <a:avLst/>
                <a:gdLst>
                  <a:gd name="T0" fmla="*/ 104 w 126"/>
                  <a:gd name="T1" fmla="*/ 19 h 71"/>
                  <a:gd name="T2" fmla="*/ 95 w 126"/>
                  <a:gd name="T3" fmla="*/ 33 h 71"/>
                  <a:gd name="T4" fmla="*/ 85 w 126"/>
                  <a:gd name="T5" fmla="*/ 28 h 71"/>
                  <a:gd name="T6" fmla="*/ 85 w 126"/>
                  <a:gd name="T7" fmla="*/ 28 h 71"/>
                  <a:gd name="T8" fmla="*/ 61 w 126"/>
                  <a:gd name="T9" fmla="*/ 14 h 71"/>
                  <a:gd name="T10" fmla="*/ 57 w 126"/>
                  <a:gd name="T11" fmla="*/ 21 h 71"/>
                  <a:gd name="T12" fmla="*/ 50 w 126"/>
                  <a:gd name="T13" fmla="*/ 33 h 71"/>
                  <a:gd name="T14" fmla="*/ 26 w 126"/>
                  <a:gd name="T15" fmla="*/ 21 h 71"/>
                  <a:gd name="T16" fmla="*/ 21 w 126"/>
                  <a:gd name="T17" fmla="*/ 31 h 71"/>
                  <a:gd name="T18" fmla="*/ 21 w 126"/>
                  <a:gd name="T19" fmla="*/ 31 h 71"/>
                  <a:gd name="T20" fmla="*/ 0 w 126"/>
                  <a:gd name="T21" fmla="*/ 66 h 71"/>
                  <a:gd name="T22" fmla="*/ 9 w 126"/>
                  <a:gd name="T23" fmla="*/ 71 h 71"/>
                  <a:gd name="T24" fmla="*/ 31 w 126"/>
                  <a:gd name="T25" fmla="*/ 38 h 71"/>
                  <a:gd name="T26" fmla="*/ 42 w 126"/>
                  <a:gd name="T27" fmla="*/ 45 h 71"/>
                  <a:gd name="T28" fmla="*/ 42 w 126"/>
                  <a:gd name="T29" fmla="*/ 45 h 71"/>
                  <a:gd name="T30" fmla="*/ 52 w 126"/>
                  <a:gd name="T31" fmla="*/ 50 h 71"/>
                  <a:gd name="T32" fmla="*/ 66 w 126"/>
                  <a:gd name="T33" fmla="*/ 31 h 71"/>
                  <a:gd name="T34" fmla="*/ 76 w 126"/>
                  <a:gd name="T35" fmla="*/ 35 h 71"/>
                  <a:gd name="T36" fmla="*/ 76 w 126"/>
                  <a:gd name="T37" fmla="*/ 35 h 71"/>
                  <a:gd name="T38" fmla="*/ 99 w 126"/>
                  <a:gd name="T39" fmla="*/ 50 h 71"/>
                  <a:gd name="T40" fmla="*/ 99 w 126"/>
                  <a:gd name="T41" fmla="*/ 50 h 71"/>
                  <a:gd name="T42" fmla="*/ 99 w 126"/>
                  <a:gd name="T43" fmla="*/ 50 h 71"/>
                  <a:gd name="T44" fmla="*/ 111 w 126"/>
                  <a:gd name="T45" fmla="*/ 28 h 71"/>
                  <a:gd name="T46" fmla="*/ 111 w 126"/>
                  <a:gd name="T47" fmla="*/ 28 h 71"/>
                  <a:gd name="T48" fmla="*/ 126 w 126"/>
                  <a:gd name="T49" fmla="*/ 4 h 71"/>
                  <a:gd name="T50" fmla="*/ 116 w 126"/>
                  <a:gd name="T51" fmla="*/ 0 h 71"/>
                  <a:gd name="T52" fmla="*/ 104 w 126"/>
                  <a:gd name="T53" fmla="*/ 1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6" h="71">
                    <a:moveTo>
                      <a:pt x="104" y="19"/>
                    </a:moveTo>
                    <a:lnTo>
                      <a:pt x="95" y="33"/>
                    </a:lnTo>
                    <a:lnTo>
                      <a:pt x="85" y="28"/>
                    </a:lnTo>
                    <a:lnTo>
                      <a:pt x="85" y="28"/>
                    </a:lnTo>
                    <a:lnTo>
                      <a:pt x="61" y="14"/>
                    </a:lnTo>
                    <a:lnTo>
                      <a:pt x="57" y="21"/>
                    </a:lnTo>
                    <a:lnTo>
                      <a:pt x="50" y="33"/>
                    </a:lnTo>
                    <a:lnTo>
                      <a:pt x="26" y="21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0" y="66"/>
                    </a:lnTo>
                    <a:lnTo>
                      <a:pt x="9" y="71"/>
                    </a:lnTo>
                    <a:lnTo>
                      <a:pt x="31" y="38"/>
                    </a:lnTo>
                    <a:lnTo>
                      <a:pt x="42" y="45"/>
                    </a:lnTo>
                    <a:lnTo>
                      <a:pt x="42" y="45"/>
                    </a:lnTo>
                    <a:lnTo>
                      <a:pt x="52" y="50"/>
                    </a:lnTo>
                    <a:lnTo>
                      <a:pt x="66" y="31"/>
                    </a:lnTo>
                    <a:lnTo>
                      <a:pt x="76" y="35"/>
                    </a:lnTo>
                    <a:lnTo>
                      <a:pt x="76" y="35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99" y="50"/>
                    </a:lnTo>
                    <a:lnTo>
                      <a:pt x="111" y="28"/>
                    </a:lnTo>
                    <a:lnTo>
                      <a:pt x="111" y="28"/>
                    </a:lnTo>
                    <a:lnTo>
                      <a:pt x="126" y="4"/>
                    </a:lnTo>
                    <a:lnTo>
                      <a:pt x="116" y="0"/>
                    </a:lnTo>
                    <a:lnTo>
                      <a:pt x="10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378411" y="3857564"/>
            <a:ext cx="539150" cy="547443"/>
            <a:chOff x="2378411" y="3857564"/>
            <a:chExt cx="539150" cy="547443"/>
          </a:xfrm>
        </p:grpSpPr>
        <p:sp>
          <p:nvSpPr>
            <p:cNvPr id="41" name="Oval 34"/>
            <p:cNvSpPr>
              <a:spLocks noChangeArrowheads="1"/>
            </p:cNvSpPr>
            <p:nvPr/>
          </p:nvSpPr>
          <p:spPr bwMode="auto">
            <a:xfrm>
              <a:off x="2378411" y="3857564"/>
              <a:ext cx="539150" cy="54744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2" name="Group 18"/>
            <p:cNvGrpSpPr/>
            <p:nvPr/>
          </p:nvGrpSpPr>
          <p:grpSpPr>
            <a:xfrm>
              <a:off x="2467224" y="4010122"/>
              <a:ext cx="282811" cy="228811"/>
              <a:chOff x="5838825" y="2538413"/>
              <a:chExt cx="490538" cy="396874"/>
            </a:xfrm>
            <a:solidFill>
              <a:schemeClr val="bg1"/>
            </a:solidFill>
          </p:grpSpPr>
          <p:sp>
            <p:nvSpPr>
              <p:cNvPr id="43" name="Freeform 35"/>
              <p:cNvSpPr>
                <a:spLocks noEditPoints="1"/>
              </p:cNvSpPr>
              <p:nvPr/>
            </p:nvSpPr>
            <p:spPr bwMode="auto">
              <a:xfrm>
                <a:off x="5838825" y="2587625"/>
                <a:ext cx="490538" cy="347662"/>
              </a:xfrm>
              <a:custGeom>
                <a:avLst/>
                <a:gdLst>
                  <a:gd name="T0" fmla="*/ 121 w 130"/>
                  <a:gd name="T1" fmla="*/ 0 h 92"/>
                  <a:gd name="T2" fmla="*/ 9 w 130"/>
                  <a:gd name="T3" fmla="*/ 0 h 92"/>
                  <a:gd name="T4" fmla="*/ 0 w 130"/>
                  <a:gd name="T5" fmla="*/ 9 h 92"/>
                  <a:gd name="T6" fmla="*/ 0 w 130"/>
                  <a:gd name="T7" fmla="*/ 83 h 92"/>
                  <a:gd name="T8" fmla="*/ 9 w 130"/>
                  <a:gd name="T9" fmla="*/ 92 h 92"/>
                  <a:gd name="T10" fmla="*/ 121 w 130"/>
                  <a:gd name="T11" fmla="*/ 92 h 92"/>
                  <a:gd name="T12" fmla="*/ 130 w 130"/>
                  <a:gd name="T13" fmla="*/ 83 h 92"/>
                  <a:gd name="T14" fmla="*/ 130 w 130"/>
                  <a:gd name="T15" fmla="*/ 9 h 92"/>
                  <a:gd name="T16" fmla="*/ 121 w 130"/>
                  <a:gd name="T17" fmla="*/ 0 h 92"/>
                  <a:gd name="T18" fmla="*/ 47 w 130"/>
                  <a:gd name="T19" fmla="*/ 81 h 92"/>
                  <a:gd name="T20" fmla="*/ 12 w 130"/>
                  <a:gd name="T21" fmla="*/ 46 h 92"/>
                  <a:gd name="T22" fmla="*/ 47 w 130"/>
                  <a:gd name="T23" fmla="*/ 11 h 92"/>
                  <a:gd name="T24" fmla="*/ 82 w 130"/>
                  <a:gd name="T25" fmla="*/ 46 h 92"/>
                  <a:gd name="T26" fmla="*/ 47 w 130"/>
                  <a:gd name="T27" fmla="*/ 81 h 92"/>
                  <a:gd name="T28" fmla="*/ 116 w 130"/>
                  <a:gd name="T29" fmla="*/ 19 h 92"/>
                  <a:gd name="T30" fmla="*/ 105 w 130"/>
                  <a:gd name="T31" fmla="*/ 19 h 92"/>
                  <a:gd name="T32" fmla="*/ 99 w 130"/>
                  <a:gd name="T33" fmla="*/ 13 h 92"/>
                  <a:gd name="T34" fmla="*/ 105 w 130"/>
                  <a:gd name="T35" fmla="*/ 7 h 92"/>
                  <a:gd name="T36" fmla="*/ 116 w 130"/>
                  <a:gd name="T37" fmla="*/ 7 h 92"/>
                  <a:gd name="T38" fmla="*/ 122 w 130"/>
                  <a:gd name="T39" fmla="*/ 13 h 92"/>
                  <a:gd name="T40" fmla="*/ 116 w 130"/>
                  <a:gd name="T41" fmla="*/ 1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" h="92">
                    <a:moveTo>
                      <a:pt x="12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8"/>
                      <a:pt x="4" y="92"/>
                      <a:pt x="9" y="92"/>
                    </a:cubicBezTo>
                    <a:cubicBezTo>
                      <a:pt x="121" y="92"/>
                      <a:pt x="121" y="92"/>
                      <a:pt x="121" y="92"/>
                    </a:cubicBezTo>
                    <a:cubicBezTo>
                      <a:pt x="126" y="92"/>
                      <a:pt x="130" y="88"/>
                      <a:pt x="130" y="83"/>
                    </a:cubicBezTo>
                    <a:cubicBezTo>
                      <a:pt x="130" y="9"/>
                      <a:pt x="130" y="9"/>
                      <a:pt x="130" y="9"/>
                    </a:cubicBezTo>
                    <a:cubicBezTo>
                      <a:pt x="130" y="4"/>
                      <a:pt x="126" y="0"/>
                      <a:pt x="121" y="0"/>
                    </a:cubicBezTo>
                    <a:close/>
                    <a:moveTo>
                      <a:pt x="47" y="81"/>
                    </a:moveTo>
                    <a:cubicBezTo>
                      <a:pt x="28" y="81"/>
                      <a:pt x="12" y="66"/>
                      <a:pt x="12" y="46"/>
                    </a:cubicBezTo>
                    <a:cubicBezTo>
                      <a:pt x="12" y="27"/>
                      <a:pt x="28" y="11"/>
                      <a:pt x="47" y="11"/>
                    </a:cubicBezTo>
                    <a:cubicBezTo>
                      <a:pt x="67" y="11"/>
                      <a:pt x="82" y="27"/>
                      <a:pt x="82" y="46"/>
                    </a:cubicBezTo>
                    <a:cubicBezTo>
                      <a:pt x="82" y="66"/>
                      <a:pt x="67" y="81"/>
                      <a:pt x="47" y="81"/>
                    </a:cubicBezTo>
                    <a:close/>
                    <a:moveTo>
                      <a:pt x="116" y="19"/>
                    </a:moveTo>
                    <a:cubicBezTo>
                      <a:pt x="105" y="19"/>
                      <a:pt x="105" y="19"/>
                      <a:pt x="105" y="19"/>
                    </a:cubicBezTo>
                    <a:cubicBezTo>
                      <a:pt x="101" y="19"/>
                      <a:pt x="99" y="17"/>
                      <a:pt x="99" y="13"/>
                    </a:cubicBezTo>
                    <a:cubicBezTo>
                      <a:pt x="99" y="10"/>
                      <a:pt x="101" y="7"/>
                      <a:pt x="105" y="7"/>
                    </a:cubicBezTo>
                    <a:cubicBezTo>
                      <a:pt x="116" y="7"/>
                      <a:pt x="116" y="7"/>
                      <a:pt x="116" y="7"/>
                    </a:cubicBezTo>
                    <a:cubicBezTo>
                      <a:pt x="119" y="7"/>
                      <a:pt x="122" y="10"/>
                      <a:pt x="122" y="13"/>
                    </a:cubicBezTo>
                    <a:cubicBezTo>
                      <a:pt x="122" y="17"/>
                      <a:pt x="119" y="19"/>
                      <a:pt x="116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Rectangle 36"/>
              <p:cNvSpPr>
                <a:spLocks noChangeArrowheads="1"/>
              </p:cNvSpPr>
              <p:nvPr/>
            </p:nvSpPr>
            <p:spPr bwMode="auto">
              <a:xfrm>
                <a:off x="5888038" y="2538413"/>
                <a:ext cx="101600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Oval 37"/>
              <p:cNvSpPr>
                <a:spLocks noChangeArrowheads="1"/>
              </p:cNvSpPr>
              <p:nvPr/>
            </p:nvSpPr>
            <p:spPr bwMode="auto">
              <a:xfrm>
                <a:off x="5951538" y="2697163"/>
                <a:ext cx="128588" cy="1285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227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00" advClick="0" advTm="0">
        <p14:reveal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5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5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9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4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4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950"/>
                            </p:stCondLst>
                            <p:childTnLst>
                              <p:par>
                                <p:cTn id="5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95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45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45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950"/>
                            </p:stCondLst>
                            <p:childTnLst>
                              <p:par>
                                <p:cTn id="7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95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450"/>
                            </p:stCondLst>
                            <p:childTnLst>
                              <p:par>
                                <p:cTn id="8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45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424668" y="2500269"/>
            <a:ext cx="345960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500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 章节过渡页</a:t>
            </a:r>
            <a:r>
              <a:rPr lang="zh-CN" altLang="en-US" sz="3500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3500" b="1" dirty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1763688" y="3091142"/>
            <a:ext cx="281142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altLang="zh-CN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SWI medical network</a:t>
            </a:r>
            <a:endParaRPr lang="zh-CN" altLang="en-US" sz="1500" dirty="0">
              <a:solidFill>
                <a:schemeClr val="tx1">
                  <a:lumMod val="65000"/>
                  <a:lumOff val="3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1722990"/>
            <a:ext cx="281142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4500" b="1" dirty="0" smtClean="0">
                <a:latin typeface="微软雅黑" pitchFamily="34" charset="-122"/>
                <a:ea typeface="微软雅黑" pitchFamily="34" charset="-122"/>
              </a:rPr>
              <a:t>02</a:t>
            </a:r>
            <a:endParaRPr lang="en-US" altLang="zh-CN" sz="45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" t="79281" r="77976" b="11444"/>
          <a:stretch/>
        </p:blipFill>
        <p:spPr>
          <a:xfrm>
            <a:off x="2267744" y="1347614"/>
            <a:ext cx="1914939" cy="477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3" t="34066" r="42547" b="32957"/>
          <a:stretch/>
        </p:blipFill>
        <p:spPr>
          <a:xfrm>
            <a:off x="2771800" y="3441904"/>
            <a:ext cx="1582282" cy="13324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60" t="1" r="5943" b="46409"/>
          <a:stretch/>
        </p:blipFill>
        <p:spPr>
          <a:xfrm>
            <a:off x="5784574" y="1"/>
            <a:ext cx="2816087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200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 dir="vert"/>
      </p:transition>
    </mc:Choice>
    <mc:Fallback>
      <p:transition spd="slow" advClick="0" advTm="0">
        <p:checker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2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3122</Words>
  <Application>Microsoft Office PowerPoint</Application>
  <PresentationFormat>全屏显示(16:9)</PresentationFormat>
  <Paragraphs>328</Paragraphs>
  <Slides>33</Slides>
  <Notes>33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2016-10-06T12:12:38Z</dcterms:created>
  <dcterms:modified xsi:type="dcterms:W3CDTF">2016-10-06T16:27:24Z</dcterms:modified>
</cp:coreProperties>
</file>