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81" r:id="rId2"/>
    <p:sldId id="288" r:id="rId3"/>
    <p:sldId id="283" r:id="rId4"/>
    <p:sldId id="292" r:id="rId5"/>
    <p:sldId id="301" r:id="rId6"/>
    <p:sldId id="303" r:id="rId7"/>
    <p:sldId id="302" r:id="rId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370"/>
    <a:srgbClr val="01BCFF"/>
    <a:srgbClr val="003E54"/>
    <a:srgbClr val="401B5B"/>
    <a:srgbClr val="8A3CC4"/>
    <a:srgbClr val="700000"/>
    <a:srgbClr val="401B30"/>
    <a:srgbClr val="003E3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8040" autoAdjust="0"/>
    <p:restoredTop sz="84885" autoAdjust="0"/>
  </p:normalViewPr>
  <p:slideViewPr>
    <p:cSldViewPr snapToGrid="0">
      <p:cViewPr>
        <p:scale>
          <a:sx n="50" d="100"/>
          <a:sy n="50" d="100"/>
        </p:scale>
        <p:origin x="-1560" y="-498"/>
      </p:cViewPr>
      <p:guideLst>
        <p:guide orient="horz" pos="2251"/>
        <p:guide orient="horz" pos="1239"/>
        <p:guide orient="horz" pos="2739"/>
        <p:guide orient="horz" pos="1309"/>
        <p:guide pos="2880"/>
        <p:guide pos="3779"/>
        <p:guide pos="202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9403D179-BE62-4A6E-97B6-3BB95E5C8A9D}" type="datetimeFigureOut">
              <a:rPr lang="zh-CN" altLang="en-US"/>
              <a:pPr>
                <a:defRPr/>
              </a:pPr>
              <a:t>2009-3-12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dirty="0" smtClean="0"/>
              <a:t>单击此处编辑母版文本样式</a:t>
            </a:r>
          </a:p>
          <a:p>
            <a:pPr lvl="1"/>
            <a:r>
              <a:rPr lang="zh-CN" altLang="en-US" noProof="0" dirty="0" smtClean="0"/>
              <a:t>第二级</a:t>
            </a:r>
          </a:p>
          <a:p>
            <a:pPr lvl="2"/>
            <a:r>
              <a:rPr lang="zh-CN" altLang="en-US" noProof="0" dirty="0" smtClean="0"/>
              <a:t>第三级</a:t>
            </a:r>
          </a:p>
          <a:p>
            <a:pPr lvl="3"/>
            <a:r>
              <a:rPr lang="zh-CN" altLang="en-US" noProof="0" dirty="0" smtClean="0"/>
              <a:t>第四级</a:t>
            </a:r>
          </a:p>
          <a:p>
            <a:pPr lvl="4"/>
            <a:r>
              <a:rPr lang="zh-CN" altLang="en-US" noProof="0" dirty="0" smtClean="0"/>
              <a:t>第五级</a:t>
            </a:r>
            <a:endParaRPr lang="zh-CN" altLang="en-US" noProof="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F7D81787-D1B7-4396-91CC-5CD01B10C0A1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4036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726202E-9772-4661-8988-914262F208BC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ea typeface="微软雅黑" pitchFamily="34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E56376-968F-4755-A5BF-674EB36D041B}" type="datetimeFigureOut">
              <a:rPr lang="zh-CN" altLang="en-US"/>
              <a:pPr>
                <a:defRPr/>
              </a:pPr>
              <a:t>2009-3-12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485E89-6DCD-4A28-94C1-0F2D60AA022E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ea typeface="微软雅黑" pitchFamily="34" charset="-122"/>
              </a:defRPr>
            </a:lvl1pPr>
            <a:lvl2pPr>
              <a:defRPr>
                <a:ea typeface="微软雅黑" pitchFamily="34" charset="-122"/>
              </a:defRPr>
            </a:lvl2pPr>
            <a:lvl3pPr>
              <a:defRPr>
                <a:ea typeface="微软雅黑" pitchFamily="34" charset="-122"/>
              </a:defRPr>
            </a:lvl3pPr>
            <a:lvl4pPr>
              <a:defRPr>
                <a:ea typeface="微软雅黑" pitchFamily="34" charset="-122"/>
              </a:defRPr>
            </a:lvl4pPr>
            <a:lvl5pPr>
              <a:defRPr>
                <a:ea typeface="微软雅黑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0169BE-B58E-4753-AB58-AA8A3093DBCC}" type="datetimeFigureOut">
              <a:rPr lang="zh-CN" altLang="en-US"/>
              <a:pPr>
                <a:defRPr/>
              </a:pPr>
              <a:t>2009-3-12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7B38DD-1736-4828-A025-C93DBEF5A028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ea typeface="微软雅黑" pitchFamily="34" charset="-122"/>
              </a:defRPr>
            </a:lvl1pPr>
            <a:lvl2pPr>
              <a:defRPr>
                <a:ea typeface="微软雅黑" pitchFamily="34" charset="-122"/>
              </a:defRPr>
            </a:lvl2pPr>
            <a:lvl3pPr>
              <a:defRPr>
                <a:ea typeface="微软雅黑" pitchFamily="34" charset="-122"/>
              </a:defRPr>
            </a:lvl3pPr>
            <a:lvl4pPr>
              <a:defRPr>
                <a:ea typeface="微软雅黑" pitchFamily="34" charset="-122"/>
              </a:defRPr>
            </a:lvl4pPr>
            <a:lvl5pPr>
              <a:defRPr>
                <a:ea typeface="微软雅黑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4CD6E9-5608-456C-8B61-98C8C37CB404}" type="datetimeFigureOut">
              <a:rPr lang="zh-CN" altLang="en-US"/>
              <a:pPr>
                <a:defRPr/>
              </a:pPr>
              <a:t>2009-3-12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DC72AE-B806-4FCF-9FFF-AE252FFD1FF8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8229600" y="0"/>
            <a:ext cx="8229600" cy="1143000"/>
          </a:xfr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ea typeface="微软雅黑" pitchFamily="34" charset="-122"/>
              </a:defRPr>
            </a:lvl1pPr>
            <a:lvl2pPr>
              <a:defRPr>
                <a:ea typeface="微软雅黑" pitchFamily="34" charset="-122"/>
              </a:defRPr>
            </a:lvl2pPr>
            <a:lvl3pPr>
              <a:defRPr>
                <a:ea typeface="微软雅黑" pitchFamily="34" charset="-122"/>
              </a:defRPr>
            </a:lvl3pPr>
            <a:lvl4pPr>
              <a:defRPr>
                <a:ea typeface="微软雅黑" pitchFamily="34" charset="-122"/>
              </a:defRPr>
            </a:lvl4pPr>
            <a:lvl5pPr>
              <a:defRPr>
                <a:ea typeface="微软雅黑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B1B4EB-39AD-474E-94C7-22D1F11DE98A}" type="datetimeFigureOut">
              <a:rPr lang="zh-CN" altLang="en-US"/>
              <a:pPr>
                <a:defRPr/>
              </a:pPr>
              <a:t>2009-3-12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598AAA-0EC7-4962-B33A-73F43CA7A4D0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ea typeface="微软雅黑" pitchFamily="34" charset="-12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9AAA6F-5EB7-4E5C-A7F1-83A542110971}" type="datetimeFigureOut">
              <a:rPr lang="zh-CN" altLang="en-US"/>
              <a:pPr>
                <a:defRPr/>
              </a:pPr>
              <a:t>2009-3-12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9FD55-FBED-4F91-BD97-20E92E4F94D3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>
                <a:ea typeface="微软雅黑" pitchFamily="34" charset="-122"/>
              </a:defRPr>
            </a:lvl1pPr>
            <a:lvl2pPr>
              <a:defRPr sz="2400">
                <a:ea typeface="微软雅黑" pitchFamily="34" charset="-122"/>
              </a:defRPr>
            </a:lvl2pPr>
            <a:lvl3pPr>
              <a:defRPr sz="2000">
                <a:ea typeface="微软雅黑" pitchFamily="34" charset="-122"/>
              </a:defRPr>
            </a:lvl3pPr>
            <a:lvl4pPr>
              <a:defRPr sz="1800">
                <a:ea typeface="微软雅黑" pitchFamily="34" charset="-122"/>
              </a:defRPr>
            </a:lvl4pPr>
            <a:lvl5pPr>
              <a:defRPr sz="1800">
                <a:ea typeface="微软雅黑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>
                <a:ea typeface="微软雅黑" pitchFamily="34" charset="-122"/>
              </a:defRPr>
            </a:lvl1pPr>
            <a:lvl2pPr>
              <a:defRPr sz="2400">
                <a:ea typeface="微软雅黑" pitchFamily="34" charset="-122"/>
              </a:defRPr>
            </a:lvl2pPr>
            <a:lvl3pPr>
              <a:defRPr sz="2000">
                <a:ea typeface="微软雅黑" pitchFamily="34" charset="-122"/>
              </a:defRPr>
            </a:lvl3pPr>
            <a:lvl4pPr>
              <a:defRPr sz="1800">
                <a:ea typeface="微软雅黑" pitchFamily="34" charset="-122"/>
              </a:defRPr>
            </a:lvl4pPr>
            <a:lvl5pPr>
              <a:defRPr sz="1800">
                <a:ea typeface="微软雅黑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2E26DD-DEFD-468B-9A9D-E16DD6499F29}" type="datetimeFigureOut">
              <a:rPr lang="zh-CN" altLang="en-US"/>
              <a:pPr>
                <a:defRPr/>
              </a:pPr>
              <a:t>2009-3-12</a:t>
            </a:fld>
            <a:endParaRPr lang="zh-CN" altLang="en-US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73CC76-5490-424C-B515-AD4218507635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a typeface="微软雅黑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>
                <a:ea typeface="微软雅黑" pitchFamily="34" charset="-122"/>
              </a:defRPr>
            </a:lvl1pPr>
            <a:lvl2pPr>
              <a:defRPr sz="2000">
                <a:ea typeface="微软雅黑" pitchFamily="34" charset="-122"/>
              </a:defRPr>
            </a:lvl2pPr>
            <a:lvl3pPr>
              <a:defRPr sz="1800">
                <a:ea typeface="微软雅黑" pitchFamily="34" charset="-122"/>
              </a:defRPr>
            </a:lvl3pPr>
            <a:lvl4pPr>
              <a:defRPr sz="1600">
                <a:ea typeface="微软雅黑" pitchFamily="34" charset="-122"/>
              </a:defRPr>
            </a:lvl4pPr>
            <a:lvl5pPr>
              <a:defRPr sz="1600">
                <a:ea typeface="微软雅黑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a typeface="微软雅黑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>
                <a:ea typeface="微软雅黑" pitchFamily="34" charset="-122"/>
              </a:defRPr>
            </a:lvl1pPr>
            <a:lvl2pPr>
              <a:defRPr sz="2000">
                <a:ea typeface="微软雅黑" pitchFamily="34" charset="-122"/>
              </a:defRPr>
            </a:lvl2pPr>
            <a:lvl3pPr>
              <a:defRPr sz="1800">
                <a:ea typeface="微软雅黑" pitchFamily="34" charset="-122"/>
              </a:defRPr>
            </a:lvl3pPr>
            <a:lvl4pPr>
              <a:defRPr sz="1600">
                <a:ea typeface="微软雅黑" pitchFamily="34" charset="-122"/>
              </a:defRPr>
            </a:lvl4pPr>
            <a:lvl5pPr>
              <a:defRPr sz="1600">
                <a:ea typeface="微软雅黑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781247-6082-4344-B9D5-3ADF84FCEEB1}" type="datetimeFigureOut">
              <a:rPr lang="zh-CN" altLang="en-US"/>
              <a:pPr>
                <a:defRPr/>
              </a:pPr>
              <a:t>2009-3-12</a:t>
            </a:fld>
            <a:endParaRPr lang="zh-CN" altLang="en-US" dirty="0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6B5412-10F3-4752-A531-AFD8112084C3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C2ADD1-A89B-4D21-BA52-B8828FDE7658}" type="datetimeFigureOut">
              <a:rPr lang="zh-CN" altLang="en-US"/>
              <a:pPr>
                <a:defRPr/>
              </a:pPr>
              <a:t>2009-3-12</a:t>
            </a:fld>
            <a:endParaRPr lang="zh-CN" altLang="en-US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53919E-4B47-4B79-B759-07E944B0D6F7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CFB2A3-649D-4D16-A0B5-CB2CF8A44B92}" type="datetimeFigureOut">
              <a:rPr lang="zh-CN" altLang="en-US"/>
              <a:pPr>
                <a:defRPr/>
              </a:pPr>
              <a:t>2009-3-12</a:t>
            </a:fld>
            <a:endParaRPr lang="zh-CN" altLang="en-US" dirty="0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29C9F6-38B9-43B7-9185-457C9D58ED11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>
                <a:ea typeface="微软雅黑" pitchFamily="34" charset="-122"/>
              </a:defRPr>
            </a:lvl1pPr>
            <a:lvl2pPr>
              <a:defRPr sz="2800">
                <a:ea typeface="微软雅黑" pitchFamily="34" charset="-122"/>
              </a:defRPr>
            </a:lvl2pPr>
            <a:lvl3pPr>
              <a:defRPr sz="2400">
                <a:ea typeface="微软雅黑" pitchFamily="34" charset="-122"/>
              </a:defRPr>
            </a:lvl3pPr>
            <a:lvl4pPr>
              <a:defRPr sz="2000">
                <a:ea typeface="微软雅黑" pitchFamily="34" charset="-122"/>
              </a:defRPr>
            </a:lvl4pPr>
            <a:lvl5pPr>
              <a:defRPr sz="2000">
                <a:ea typeface="微软雅黑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ea typeface="微软雅黑" pitchFamily="34" charset="-12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69D701-D22F-464E-8AF5-3BAF5A634F37}" type="datetimeFigureOut">
              <a:rPr lang="zh-CN" altLang="en-US"/>
              <a:pPr>
                <a:defRPr/>
              </a:pPr>
              <a:t>2009-3-12</a:t>
            </a:fld>
            <a:endParaRPr lang="zh-CN" altLang="en-US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50C15D-8962-44C7-9415-A30F9A9CEE1F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>
                <a:ea typeface="微软雅黑" pitchFamily="34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ea typeface="微软雅黑" pitchFamily="34" charset="-12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A0C734-F6C6-4DA1-97EC-7C275D4330B9}" type="datetimeFigureOut">
              <a:rPr lang="zh-CN" altLang="en-US"/>
              <a:pPr>
                <a:defRPr/>
              </a:pPr>
              <a:t>2009-3-12</a:t>
            </a:fld>
            <a:endParaRPr lang="zh-CN" altLang="en-US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772E4B-BC9C-4F54-845D-182FE3B60805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CCE8A87B-B744-42A3-AA84-758CE050E93E}" type="datetimeFigureOut">
              <a:rPr lang="zh-CN" altLang="en-US"/>
              <a:pPr>
                <a:defRPr/>
              </a:pPr>
              <a:t>2009-3-12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9EC08F13-A392-4AEC-8E4F-190D81D6DB47}" type="slidenum">
              <a:rPr lang="zh-CN" altLang="en-US"/>
              <a:pPr>
                <a:defRPr/>
              </a:pPr>
              <a:t>‹#›</a:t>
            </a:fld>
            <a:endParaRPr lang="zh-CN" altLang="en-US" dirty="0"/>
          </a:p>
        </p:txBody>
      </p:sp>
      <p:pic>
        <p:nvPicPr>
          <p:cNvPr id="1031" name="图片 6" descr="底.png"/>
          <p:cNvPicPr>
            <a:picLocks noChangeAspect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>
          <a:xfrm>
            <a:off x="0" y="1047750"/>
            <a:ext cx="9144000" cy="84138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65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>
                  <a:lumMod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itchFamily="34" charset="-122"/>
            </a:endParaRPr>
          </a:p>
        </p:txBody>
      </p:sp>
      <p:pic>
        <p:nvPicPr>
          <p:cNvPr id="1033" name="图片 8" descr="LOGO黑副本.png"/>
          <p:cNvPicPr>
            <a:picLocks noChangeAspect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280988" y="344488"/>
            <a:ext cx="1419225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矩形 9"/>
          <p:cNvSpPr/>
          <p:nvPr userDrawn="1"/>
        </p:nvSpPr>
        <p:spPr>
          <a:xfrm>
            <a:off x="0" y="6496050"/>
            <a:ext cx="9144000" cy="3619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0" y="1143000"/>
            <a:ext cx="9144000" cy="46038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65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>
                  <a:lumMod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微软雅黑" pitchFamily="34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微软雅黑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2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726267" y="293682"/>
            <a:ext cx="4134465" cy="56887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algn="r" eaLnBrk="0" fontAlgn="auto" hangingPunct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n w="1270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FF0000"/>
                    </a:gs>
                    <a:gs pos="100000">
                      <a:srgbClr val="950101"/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方正综艺简体" pitchFamily="65" charset="-122"/>
                <a:ea typeface="方正综艺简体" pitchFamily="65" charset="-122"/>
                <a:cs typeface="经典综艺体简" pitchFamily="49" charset="-122"/>
              </a:rPr>
              <a:t>进入动画</a:t>
            </a:r>
          </a:p>
        </p:txBody>
      </p:sp>
      <p:sp>
        <p:nvSpPr>
          <p:cNvPr id="8" name="AutoShape 3"/>
          <p:cNvSpPr>
            <a:spLocks noChangeArrowheads="1"/>
          </p:cNvSpPr>
          <p:nvPr/>
        </p:nvSpPr>
        <p:spPr bwMode="auto">
          <a:xfrm>
            <a:off x="1344613" y="1754188"/>
            <a:ext cx="6226175" cy="71913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>
                  <a:lumMod val="7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latin typeface="+mn-lt"/>
              <a:ea typeface="+mn-ea"/>
            </a:endParaRPr>
          </a:p>
        </p:txBody>
      </p:sp>
      <p:sp>
        <p:nvSpPr>
          <p:cNvPr id="9" name="AutoShape 3"/>
          <p:cNvSpPr>
            <a:spLocks noChangeArrowheads="1"/>
          </p:cNvSpPr>
          <p:nvPr/>
        </p:nvSpPr>
        <p:spPr bwMode="gray">
          <a:xfrm>
            <a:off x="1344613" y="1843088"/>
            <a:ext cx="6227762" cy="53975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25400" algn="ctr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zh-CN" altLang="zh-CN" sz="2000">
              <a:solidFill>
                <a:schemeClr val="tx2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10" name="Rectangle 13"/>
          <p:cNvSpPr>
            <a:spLocks noChangeArrowheads="1"/>
          </p:cNvSpPr>
          <p:nvPr/>
        </p:nvSpPr>
        <p:spPr bwMode="auto">
          <a:xfrm>
            <a:off x="3097213" y="1928813"/>
            <a:ext cx="27432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4" name="AutoShape 3"/>
          <p:cNvSpPr>
            <a:spLocks noChangeArrowheads="1"/>
          </p:cNvSpPr>
          <p:nvPr/>
        </p:nvSpPr>
        <p:spPr bwMode="auto">
          <a:xfrm>
            <a:off x="1344613" y="2689225"/>
            <a:ext cx="6227762" cy="71913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>
                  <a:lumMod val="7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latin typeface="+mn-lt"/>
              <a:ea typeface="+mn-ea"/>
            </a:endParaRPr>
          </a:p>
        </p:txBody>
      </p:sp>
      <p:sp>
        <p:nvSpPr>
          <p:cNvPr id="2065" name="AutoShape 3"/>
          <p:cNvSpPr>
            <a:spLocks noChangeArrowheads="1"/>
          </p:cNvSpPr>
          <p:nvPr/>
        </p:nvSpPr>
        <p:spPr bwMode="gray">
          <a:xfrm>
            <a:off x="1344613" y="2778125"/>
            <a:ext cx="6227762" cy="539750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25400" algn="ctr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zh-CN" altLang="zh-CN" sz="2000">
              <a:solidFill>
                <a:schemeClr val="tx2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2055" name="Rectangle 16"/>
          <p:cNvSpPr>
            <a:spLocks noChangeArrowheads="1"/>
          </p:cNvSpPr>
          <p:nvPr/>
        </p:nvSpPr>
        <p:spPr bwMode="auto">
          <a:xfrm>
            <a:off x="3097213" y="2863850"/>
            <a:ext cx="2743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9" name="AutoShape 3"/>
          <p:cNvSpPr>
            <a:spLocks noChangeArrowheads="1"/>
          </p:cNvSpPr>
          <p:nvPr/>
        </p:nvSpPr>
        <p:spPr bwMode="auto">
          <a:xfrm>
            <a:off x="1344613" y="3670300"/>
            <a:ext cx="6227762" cy="71913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>
                  <a:lumMod val="7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latin typeface="+mn-lt"/>
              <a:ea typeface="+mn-ea"/>
            </a:endParaRPr>
          </a:p>
        </p:txBody>
      </p:sp>
      <p:sp>
        <p:nvSpPr>
          <p:cNvPr id="2063" name="AutoShape 3"/>
          <p:cNvSpPr>
            <a:spLocks noChangeArrowheads="1"/>
          </p:cNvSpPr>
          <p:nvPr/>
        </p:nvSpPr>
        <p:spPr bwMode="gray">
          <a:xfrm>
            <a:off x="1344613" y="3759200"/>
            <a:ext cx="6227762" cy="53975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25400" algn="ctr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zh-CN" altLang="zh-CN" sz="2000"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2057" name="Rectangle 19"/>
          <p:cNvSpPr>
            <a:spLocks noChangeArrowheads="1"/>
          </p:cNvSpPr>
          <p:nvPr/>
        </p:nvSpPr>
        <p:spPr bwMode="auto">
          <a:xfrm>
            <a:off x="3097213" y="3844925"/>
            <a:ext cx="2743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24" name="AutoShape 3"/>
          <p:cNvSpPr>
            <a:spLocks noChangeArrowheads="1"/>
          </p:cNvSpPr>
          <p:nvPr/>
        </p:nvSpPr>
        <p:spPr bwMode="auto">
          <a:xfrm>
            <a:off x="1344613" y="4598988"/>
            <a:ext cx="6227762" cy="71913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>
                  <a:lumMod val="7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latin typeface="+mn-lt"/>
              <a:ea typeface="+mn-ea"/>
            </a:endParaRPr>
          </a:p>
        </p:txBody>
      </p:sp>
      <p:sp>
        <p:nvSpPr>
          <p:cNvPr id="2061" name="AutoShape 3"/>
          <p:cNvSpPr>
            <a:spLocks noChangeArrowheads="1"/>
          </p:cNvSpPr>
          <p:nvPr/>
        </p:nvSpPr>
        <p:spPr bwMode="gray">
          <a:xfrm>
            <a:off x="1344613" y="4687888"/>
            <a:ext cx="6227762" cy="539750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25400" algn="ctr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zh-CN" altLang="zh-CN" sz="2000">
              <a:solidFill>
                <a:schemeClr val="tx2"/>
              </a:solidFill>
              <a:latin typeface="Calibri" pitchFamily="34" charset="0"/>
              <a:ea typeface="微软雅黑" pitchFamily="34" charset="-122"/>
            </a:endParaRPr>
          </a:p>
        </p:txBody>
      </p:sp>
      <p:sp>
        <p:nvSpPr>
          <p:cNvPr id="2059" name="Rectangle 19"/>
          <p:cNvSpPr>
            <a:spLocks noChangeArrowheads="1"/>
          </p:cNvSpPr>
          <p:nvPr/>
        </p:nvSpPr>
        <p:spPr bwMode="auto">
          <a:xfrm>
            <a:off x="3097213" y="4773613"/>
            <a:ext cx="27432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6" name="TextBox 48"/>
          <p:cNvSpPr txBox="1"/>
          <p:nvPr/>
        </p:nvSpPr>
        <p:spPr>
          <a:xfrm rot="19436320">
            <a:off x="629525" y="728035"/>
            <a:ext cx="1586745" cy="830997"/>
          </a:xfrm>
          <a:prstGeom prst="rect">
            <a:avLst/>
          </a:prstGeom>
          <a:noFill/>
          <a:ln w="38100">
            <a:solidFill>
              <a:srgbClr val="FF0000">
                <a:alpha val="60000"/>
              </a:srgbClr>
            </a:solidFill>
          </a:ln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rgbClr val="FF0000"/>
              </a:contourClr>
            </a:sp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2400" b="1" dirty="0" smtClean="0">
                <a:ln w="11430"/>
                <a:solidFill>
                  <a:srgbClr val="FF0000">
                    <a:alpha val="60000"/>
                  </a:srgbClr>
                </a:solidFill>
                <a:effectLst>
                  <a:outerShdw blurRad="63500" dist="39000" dir="5460000" algn="tl">
                    <a:srgbClr val="000000">
                      <a:alpha val="30000"/>
                    </a:srgbClr>
                  </a:outerShdw>
                </a:effectLst>
              </a:rPr>
              <a:t>仅供学习</a:t>
            </a:r>
            <a:endParaRPr lang="en-US" altLang="zh-CN" sz="2400" b="1" dirty="0" smtClean="0">
              <a:ln w="11430"/>
              <a:solidFill>
                <a:srgbClr val="FF0000">
                  <a:alpha val="60000"/>
                </a:srgbClr>
              </a:solidFill>
              <a:effectLst>
                <a:outerShdw blurRad="63500" dist="39000" dir="546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zh-CN" altLang="en-US" sz="2400" b="1" dirty="0" smtClean="0">
                <a:ln w="11430"/>
                <a:solidFill>
                  <a:srgbClr val="FF0000">
                    <a:alpha val="60000"/>
                  </a:srgbClr>
                </a:solidFill>
                <a:effectLst>
                  <a:outerShdw blurRad="63500" dist="39000" dir="5460000" algn="tl">
                    <a:srgbClr val="000000">
                      <a:alpha val="30000"/>
                    </a:srgbClr>
                  </a:outerShdw>
                </a:effectLst>
              </a:rPr>
              <a:t>请勿商用</a:t>
            </a:r>
            <a:endParaRPr lang="zh-CN" altLang="en-US" sz="2400" b="1" dirty="0">
              <a:ln w="11430"/>
              <a:solidFill>
                <a:srgbClr val="FF0000">
                  <a:alpha val="60000"/>
                </a:srgbClr>
              </a:solidFill>
              <a:effectLst>
                <a:outerShdw blurRad="63500" dist="39000" dir="546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2055" grpId="0"/>
      <p:bldP spid="2057" grpId="0"/>
      <p:bldP spid="205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extBox 70"/>
          <p:cNvSpPr txBox="1"/>
          <p:nvPr/>
        </p:nvSpPr>
        <p:spPr>
          <a:xfrm>
            <a:off x="4726267" y="293682"/>
            <a:ext cx="4134465" cy="56887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algn="r" eaLnBrk="0" fontAlgn="auto" hangingPunct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n w="1270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FF0000"/>
                    </a:gs>
                    <a:gs pos="100000">
                      <a:srgbClr val="950101"/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方正综艺简体" pitchFamily="65" charset="-122"/>
                <a:ea typeface="方正综艺简体" pitchFamily="65" charset="-122"/>
                <a:cs typeface="经典综艺体简" pitchFamily="49" charset="-122"/>
              </a:rPr>
              <a:t>强调动画</a:t>
            </a:r>
          </a:p>
        </p:txBody>
      </p:sp>
      <p:grpSp>
        <p:nvGrpSpPr>
          <p:cNvPr id="2" name="组合 74"/>
          <p:cNvGrpSpPr>
            <a:grpSpLocks/>
          </p:cNvGrpSpPr>
          <p:nvPr/>
        </p:nvGrpSpPr>
        <p:grpSpPr bwMode="auto">
          <a:xfrm>
            <a:off x="2960688" y="1962150"/>
            <a:ext cx="3222625" cy="3222625"/>
            <a:chOff x="2960914" y="1962377"/>
            <a:chExt cx="3222172" cy="3222172"/>
          </a:xfrm>
        </p:grpSpPr>
        <p:sp>
          <p:nvSpPr>
            <p:cNvPr id="66" name="饼形 65"/>
            <p:cNvSpPr/>
            <p:nvPr/>
          </p:nvSpPr>
          <p:spPr>
            <a:xfrm>
              <a:off x="2960914" y="1962377"/>
              <a:ext cx="3222172" cy="3222172"/>
            </a:xfrm>
            <a:prstGeom prst="pie">
              <a:avLst>
                <a:gd name="adj1" fmla="val 10800000"/>
                <a:gd name="adj2" fmla="val 16200000"/>
              </a:avLst>
            </a:prstGeom>
            <a:gradFill flip="none" rotWithShape="1">
              <a:gsLst>
                <a:gs pos="0">
                  <a:srgbClr val="7030A0"/>
                </a:gs>
                <a:gs pos="100000">
                  <a:srgbClr val="2F1444"/>
                </a:gs>
              </a:gsLst>
              <a:lin ang="8100000" scaled="1"/>
              <a:tileRect/>
            </a:gradFill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2" name="饼形 71"/>
            <p:cNvSpPr/>
            <p:nvPr/>
          </p:nvSpPr>
          <p:spPr>
            <a:xfrm>
              <a:off x="2960914" y="1962377"/>
              <a:ext cx="3222172" cy="3222172"/>
            </a:xfrm>
            <a:prstGeom prst="pie">
              <a:avLst>
                <a:gd name="adj1" fmla="val 16200000"/>
                <a:gd name="adj2" fmla="val 21566626"/>
              </a:avLst>
            </a:prstGeom>
            <a:gradFill flip="none" rotWithShape="1">
              <a:gsLst>
                <a:gs pos="0">
                  <a:srgbClr val="FFC000"/>
                </a:gs>
                <a:gs pos="100000">
                  <a:srgbClr val="6C5200"/>
                </a:gs>
              </a:gsLst>
              <a:lin ang="2700000" scaled="1"/>
              <a:tileRect/>
            </a:gradFill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3" name="饼形 72"/>
            <p:cNvSpPr/>
            <p:nvPr/>
          </p:nvSpPr>
          <p:spPr>
            <a:xfrm>
              <a:off x="2960914" y="1962377"/>
              <a:ext cx="3222172" cy="3222172"/>
            </a:xfrm>
            <a:prstGeom prst="pie">
              <a:avLst>
                <a:gd name="adj1" fmla="val 21599999"/>
                <a:gd name="adj2" fmla="val 5362388"/>
              </a:avLst>
            </a:prstGeom>
            <a:gradFill flip="none" rotWithShape="1">
              <a:gsLst>
                <a:gs pos="0">
                  <a:srgbClr val="92D050"/>
                </a:gs>
                <a:gs pos="100000">
                  <a:srgbClr val="3D5D19"/>
                </a:gs>
              </a:gsLst>
              <a:lin ang="2700000" scaled="1"/>
              <a:tileRect/>
            </a:gradFill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4" name="饼形 73"/>
            <p:cNvSpPr/>
            <p:nvPr/>
          </p:nvSpPr>
          <p:spPr>
            <a:xfrm>
              <a:off x="2960914" y="1962377"/>
              <a:ext cx="3222172" cy="3222172"/>
            </a:xfrm>
            <a:prstGeom prst="pie">
              <a:avLst>
                <a:gd name="adj1" fmla="val 5400000"/>
                <a:gd name="adj2" fmla="val 10800235"/>
              </a:avLst>
            </a:prstGeom>
            <a:gradFill flip="none" rotWithShape="1">
              <a:gsLst>
                <a:gs pos="0">
                  <a:srgbClr val="00B0F0"/>
                </a:gs>
                <a:gs pos="100000">
                  <a:srgbClr val="00445C"/>
                </a:gs>
              </a:gsLst>
              <a:lin ang="8100000" scaled="1"/>
              <a:tileRect/>
            </a:gradFill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8" name="TextBox 48"/>
          <p:cNvSpPr txBox="1"/>
          <p:nvPr/>
        </p:nvSpPr>
        <p:spPr>
          <a:xfrm rot="19436320">
            <a:off x="629525" y="728035"/>
            <a:ext cx="1586745" cy="830997"/>
          </a:xfrm>
          <a:prstGeom prst="rect">
            <a:avLst/>
          </a:prstGeom>
          <a:noFill/>
          <a:ln w="38100">
            <a:solidFill>
              <a:srgbClr val="FF0000">
                <a:alpha val="60000"/>
              </a:srgbClr>
            </a:solidFill>
          </a:ln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rgbClr val="FF0000"/>
              </a:contourClr>
            </a:sp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2400" b="1" dirty="0" smtClean="0">
                <a:ln w="11430"/>
                <a:solidFill>
                  <a:srgbClr val="FF0000">
                    <a:alpha val="60000"/>
                  </a:srgbClr>
                </a:solidFill>
                <a:effectLst>
                  <a:outerShdw blurRad="63500" dist="39000" dir="5460000" algn="tl">
                    <a:srgbClr val="000000">
                      <a:alpha val="30000"/>
                    </a:srgbClr>
                  </a:outerShdw>
                </a:effectLst>
              </a:rPr>
              <a:t>仅供学习</a:t>
            </a:r>
            <a:endParaRPr lang="en-US" altLang="zh-CN" sz="2400" b="1" dirty="0" smtClean="0">
              <a:ln w="11430"/>
              <a:solidFill>
                <a:srgbClr val="FF0000">
                  <a:alpha val="60000"/>
                </a:srgbClr>
              </a:solidFill>
              <a:effectLst>
                <a:outerShdw blurRad="63500" dist="39000" dir="546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zh-CN" altLang="en-US" sz="2400" b="1" dirty="0" smtClean="0">
                <a:ln w="11430"/>
                <a:solidFill>
                  <a:srgbClr val="FF0000">
                    <a:alpha val="60000"/>
                  </a:srgbClr>
                </a:solidFill>
                <a:effectLst>
                  <a:outerShdw blurRad="63500" dist="39000" dir="5460000" algn="tl">
                    <a:srgbClr val="000000">
                      <a:alpha val="30000"/>
                    </a:srgbClr>
                  </a:outerShdw>
                </a:effectLst>
              </a:rPr>
              <a:t>请勿商用</a:t>
            </a:r>
            <a:endParaRPr lang="zh-CN" altLang="en-US" sz="2400" b="1" dirty="0">
              <a:ln w="11430"/>
              <a:solidFill>
                <a:srgbClr val="FF0000">
                  <a:alpha val="60000"/>
                </a:srgbClr>
              </a:solidFill>
              <a:effectLst>
                <a:outerShdw blurRad="63500" dist="39000" dir="546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8"/>
          <p:cNvGrpSpPr>
            <a:grpSpLocks/>
          </p:cNvGrpSpPr>
          <p:nvPr/>
        </p:nvGrpSpPr>
        <p:grpSpPr bwMode="auto">
          <a:xfrm>
            <a:off x="820738" y="3136900"/>
            <a:ext cx="7419975" cy="1065213"/>
            <a:chOff x="820738" y="2889250"/>
            <a:chExt cx="7419975" cy="1065213"/>
          </a:xfrm>
        </p:grpSpPr>
        <p:sp>
          <p:nvSpPr>
            <p:cNvPr id="4152" name="AutoShape 49"/>
            <p:cNvSpPr>
              <a:spLocks noChangeArrowheads="1"/>
            </p:cNvSpPr>
            <p:nvPr/>
          </p:nvSpPr>
          <p:spPr bwMode="auto">
            <a:xfrm flipH="1">
              <a:off x="5397500" y="2889250"/>
              <a:ext cx="828675" cy="1065213"/>
            </a:xfrm>
            <a:prstGeom prst="rightArrow">
              <a:avLst>
                <a:gd name="adj1" fmla="val 70389"/>
                <a:gd name="adj2" fmla="val 68255"/>
              </a:avLst>
            </a:prstGeom>
            <a:solidFill>
              <a:srgbClr val="B2B2B2">
                <a:alpha val="69803"/>
              </a:srgbClr>
            </a:solidFill>
            <a:ln w="12700" algn="ctr">
              <a:solidFill>
                <a:schemeClr val="bg2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grpSp>
          <p:nvGrpSpPr>
            <p:cNvPr id="4153" name="组合 67"/>
            <p:cNvGrpSpPr>
              <a:grpSpLocks/>
            </p:cNvGrpSpPr>
            <p:nvPr/>
          </p:nvGrpSpPr>
          <p:grpSpPr bwMode="auto">
            <a:xfrm>
              <a:off x="820738" y="2889250"/>
              <a:ext cx="7419975" cy="1065213"/>
              <a:chOff x="820738" y="2889250"/>
              <a:chExt cx="7419975" cy="1065213"/>
            </a:xfrm>
          </p:grpSpPr>
          <p:sp>
            <p:nvSpPr>
              <p:cNvPr id="4154" name="圆角矩形 37"/>
              <p:cNvSpPr>
                <a:spLocks noChangeArrowheads="1"/>
              </p:cNvSpPr>
              <p:nvPr/>
            </p:nvSpPr>
            <p:spPr bwMode="auto">
              <a:xfrm>
                <a:off x="6259513" y="3043238"/>
                <a:ext cx="1981200" cy="755650"/>
              </a:xfrm>
              <a:prstGeom prst="roundRect">
                <a:avLst>
                  <a:gd name="adj" fmla="val 3278"/>
                </a:avLst>
              </a:prstGeom>
              <a:solidFill>
                <a:schemeClr val="bg2"/>
              </a:solidFill>
              <a:ln w="25400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zh-CN" altLang="en-US" sz="2000">
                  <a:solidFill>
                    <a:schemeClr val="tx2"/>
                  </a:solidFill>
                  <a:latin typeface="Calibri" pitchFamily="34" charset="0"/>
                  <a:ea typeface="微软雅黑" pitchFamily="34" charset="-122"/>
                </a:endParaRPr>
              </a:p>
            </p:txBody>
          </p:sp>
          <p:sp>
            <p:nvSpPr>
              <p:cNvPr id="4155" name="Text Box 18"/>
              <p:cNvSpPr txBox="1">
                <a:spLocks noChangeArrowheads="1"/>
              </p:cNvSpPr>
              <p:nvPr/>
            </p:nvSpPr>
            <p:spPr bwMode="gray">
              <a:xfrm>
                <a:off x="6637338" y="3252788"/>
                <a:ext cx="1557337" cy="338137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zh-CN" altLang="en-US" sz="16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</a:p>
            </p:txBody>
          </p:sp>
          <p:grpSp>
            <p:nvGrpSpPr>
              <p:cNvPr id="4156" name="组合 57"/>
              <p:cNvGrpSpPr>
                <a:grpSpLocks/>
              </p:cNvGrpSpPr>
              <p:nvPr/>
            </p:nvGrpSpPr>
            <p:grpSpPr bwMode="auto">
              <a:xfrm>
                <a:off x="820738" y="2889250"/>
                <a:ext cx="2854325" cy="1065213"/>
                <a:chOff x="820118" y="3112105"/>
                <a:chExt cx="2854732" cy="1065212"/>
              </a:xfrm>
            </p:grpSpPr>
            <p:sp>
              <p:nvSpPr>
                <p:cNvPr id="4158" name="AutoShape 71"/>
                <p:cNvSpPr>
                  <a:spLocks noChangeArrowheads="1"/>
                </p:cNvSpPr>
                <p:nvPr/>
              </p:nvSpPr>
              <p:spPr bwMode="auto">
                <a:xfrm>
                  <a:off x="2846850" y="3112105"/>
                  <a:ext cx="828000" cy="1065212"/>
                </a:xfrm>
                <a:prstGeom prst="rightArrow">
                  <a:avLst>
                    <a:gd name="adj1" fmla="val 70389"/>
                    <a:gd name="adj2" fmla="val 62116"/>
                  </a:avLst>
                </a:prstGeom>
                <a:solidFill>
                  <a:srgbClr val="B2B2B2">
                    <a:alpha val="69803"/>
                  </a:srgbClr>
                </a:solidFill>
                <a:ln w="12700" algn="ctr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lang="zh-CN" altLang="zh-CN">
                    <a:solidFill>
                      <a:srgbClr val="FFFFFF"/>
                    </a:solidFill>
                    <a:latin typeface="Calibri" pitchFamily="34" charset="0"/>
                  </a:endParaRPr>
                </a:p>
              </p:txBody>
            </p:sp>
            <p:sp>
              <p:nvSpPr>
                <p:cNvPr id="4159" name="圆角矩形 16"/>
                <p:cNvSpPr>
                  <a:spLocks noChangeArrowheads="1"/>
                </p:cNvSpPr>
                <p:nvPr/>
              </p:nvSpPr>
              <p:spPr bwMode="auto">
                <a:xfrm>
                  <a:off x="820118" y="3266711"/>
                  <a:ext cx="1980000" cy="756000"/>
                </a:xfrm>
                <a:prstGeom prst="roundRect">
                  <a:avLst>
                    <a:gd name="adj" fmla="val 3278"/>
                  </a:avLst>
                </a:prstGeom>
                <a:solidFill>
                  <a:schemeClr val="bg2"/>
                </a:solidFill>
                <a:ln w="25400" algn="ctr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zh-CN" altLang="en-US" sz="2000">
                    <a:solidFill>
                      <a:schemeClr val="tx2"/>
                    </a:solidFill>
                    <a:latin typeface="Calibri" pitchFamily="34" charset="0"/>
                    <a:ea typeface="微软雅黑" pitchFamily="34" charset="-122"/>
                  </a:endParaRPr>
                </a:p>
              </p:txBody>
            </p:sp>
          </p:grpSp>
          <p:sp>
            <p:nvSpPr>
              <p:cNvPr id="4157" name="Text Box 18"/>
              <p:cNvSpPr txBox="1">
                <a:spLocks noChangeArrowheads="1"/>
              </p:cNvSpPr>
              <p:nvPr/>
            </p:nvSpPr>
            <p:spPr bwMode="gray">
              <a:xfrm>
                <a:off x="941388" y="3252788"/>
                <a:ext cx="1433512" cy="338137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zh-CN" altLang="en-US" sz="16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</a:p>
            </p:txBody>
          </p:sp>
        </p:grpSp>
      </p:grpSp>
      <p:grpSp>
        <p:nvGrpSpPr>
          <p:cNvPr id="5" name="组合 66"/>
          <p:cNvGrpSpPr>
            <a:grpSpLocks/>
          </p:cNvGrpSpPr>
          <p:nvPr/>
        </p:nvGrpSpPr>
        <p:grpSpPr bwMode="auto">
          <a:xfrm>
            <a:off x="1560513" y="1890713"/>
            <a:ext cx="5927725" cy="3533775"/>
            <a:chOff x="1560513" y="1643063"/>
            <a:chExt cx="5927725" cy="3533775"/>
          </a:xfrm>
        </p:grpSpPr>
        <p:sp>
          <p:nvSpPr>
            <p:cNvPr id="4145" name="AutoShape 75"/>
            <p:cNvSpPr>
              <a:spLocks noChangeArrowheads="1"/>
            </p:cNvSpPr>
            <p:nvPr/>
          </p:nvSpPr>
          <p:spPr bwMode="auto">
            <a:xfrm rot="-2700000">
              <a:off x="3473821" y="3951288"/>
              <a:ext cx="828304" cy="1080483"/>
            </a:xfrm>
            <a:prstGeom prst="rightArrow">
              <a:avLst>
                <a:gd name="adj1" fmla="val 70389"/>
                <a:gd name="adj2" fmla="val 65694"/>
              </a:avLst>
            </a:prstGeom>
            <a:solidFill>
              <a:srgbClr val="B2B2B2">
                <a:alpha val="69803"/>
              </a:srgbClr>
            </a:solidFill>
            <a:ln w="12700" algn="ctr">
              <a:solidFill>
                <a:schemeClr val="bg2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4146" name="圆角矩形 23"/>
            <p:cNvSpPr>
              <a:spLocks noChangeArrowheads="1"/>
            </p:cNvSpPr>
            <p:nvPr/>
          </p:nvSpPr>
          <p:spPr bwMode="auto">
            <a:xfrm>
              <a:off x="1560513" y="4420500"/>
              <a:ext cx="1980727" cy="756338"/>
            </a:xfrm>
            <a:prstGeom prst="roundRect">
              <a:avLst>
                <a:gd name="adj" fmla="val 3278"/>
              </a:avLst>
            </a:prstGeom>
            <a:solidFill>
              <a:schemeClr val="bg2"/>
            </a:solidFill>
            <a:ln w="25400" algn="ctr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zh-CN" altLang="en-US" sz="2000">
                <a:solidFill>
                  <a:schemeClr val="tx2"/>
                </a:solidFill>
                <a:latin typeface="Calibri" pitchFamily="34" charset="0"/>
                <a:ea typeface="微软雅黑" pitchFamily="34" charset="-122"/>
              </a:endParaRPr>
            </a:p>
          </p:txBody>
        </p:sp>
        <p:grpSp>
          <p:nvGrpSpPr>
            <p:cNvPr id="4147" name="组合 74"/>
            <p:cNvGrpSpPr>
              <a:grpSpLocks/>
            </p:cNvGrpSpPr>
            <p:nvPr/>
          </p:nvGrpSpPr>
          <p:grpSpPr bwMode="auto">
            <a:xfrm>
              <a:off x="4767263" y="1643063"/>
              <a:ext cx="2720975" cy="1239837"/>
              <a:chOff x="4767688" y="1866174"/>
              <a:chExt cx="2720177" cy="1239951"/>
            </a:xfrm>
          </p:grpSpPr>
          <p:sp>
            <p:nvSpPr>
              <p:cNvPr id="4150" name="AutoShape 67"/>
              <p:cNvSpPr>
                <a:spLocks noChangeArrowheads="1"/>
              </p:cNvSpPr>
              <p:nvPr/>
            </p:nvSpPr>
            <p:spPr bwMode="auto">
              <a:xfrm rot="18900000" flipH="1">
                <a:off x="4767688" y="2040912"/>
                <a:ext cx="828000" cy="1065213"/>
              </a:xfrm>
              <a:prstGeom prst="rightArrow">
                <a:avLst>
                  <a:gd name="adj1" fmla="val 70389"/>
                  <a:gd name="adj2" fmla="val 63769"/>
                </a:avLst>
              </a:prstGeom>
              <a:solidFill>
                <a:srgbClr val="B2B2B2">
                  <a:alpha val="69803"/>
                </a:srgbClr>
              </a:solidFill>
              <a:ln w="12700" algn="ctr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  <p:sp>
            <p:nvSpPr>
              <p:cNvPr id="4151" name="圆角矩形 44"/>
              <p:cNvSpPr>
                <a:spLocks noChangeArrowheads="1"/>
              </p:cNvSpPr>
              <p:nvPr/>
            </p:nvSpPr>
            <p:spPr bwMode="auto">
              <a:xfrm>
                <a:off x="5507865" y="1866174"/>
                <a:ext cx="1980000" cy="756000"/>
              </a:xfrm>
              <a:prstGeom prst="roundRect">
                <a:avLst>
                  <a:gd name="adj" fmla="val 3278"/>
                </a:avLst>
              </a:prstGeom>
              <a:solidFill>
                <a:schemeClr val="bg2"/>
              </a:solidFill>
              <a:ln w="25400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/>
                <a:endParaRPr lang="zh-CN" altLang="en-US" sz="2000">
                  <a:solidFill>
                    <a:schemeClr val="tx2"/>
                  </a:solidFill>
                  <a:latin typeface="Calibri" pitchFamily="34" charset="0"/>
                  <a:ea typeface="微软雅黑" pitchFamily="34" charset="-122"/>
                </a:endParaRPr>
              </a:p>
            </p:txBody>
          </p:sp>
        </p:grpSp>
        <p:sp>
          <p:nvSpPr>
            <p:cNvPr id="4148" name="Text Box 18"/>
            <p:cNvSpPr txBox="1">
              <a:spLocks noChangeArrowheads="1"/>
            </p:cNvSpPr>
            <p:nvPr/>
          </p:nvSpPr>
          <p:spPr bwMode="gray">
            <a:xfrm>
              <a:off x="5915025" y="1851025"/>
              <a:ext cx="1557338" cy="3397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  <p:sp>
          <p:nvSpPr>
            <p:cNvPr id="4149" name="Text Box 18"/>
            <p:cNvSpPr txBox="1">
              <a:spLocks noChangeArrowheads="1"/>
            </p:cNvSpPr>
            <p:nvPr/>
          </p:nvSpPr>
          <p:spPr bwMode="gray">
            <a:xfrm>
              <a:off x="1595438" y="4629150"/>
              <a:ext cx="1563687" cy="3397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</p:grpSp>
      <p:grpSp>
        <p:nvGrpSpPr>
          <p:cNvPr id="7" name="组合 64"/>
          <p:cNvGrpSpPr>
            <a:grpSpLocks/>
          </p:cNvGrpSpPr>
          <p:nvPr/>
        </p:nvGrpSpPr>
        <p:grpSpPr bwMode="auto">
          <a:xfrm>
            <a:off x="1560513" y="1890713"/>
            <a:ext cx="5927725" cy="3533775"/>
            <a:chOff x="1560513" y="1643063"/>
            <a:chExt cx="5927725" cy="3533775"/>
          </a:xfrm>
        </p:grpSpPr>
        <p:grpSp>
          <p:nvGrpSpPr>
            <p:cNvPr id="4135" name="组合 63"/>
            <p:cNvGrpSpPr>
              <a:grpSpLocks/>
            </p:cNvGrpSpPr>
            <p:nvPr/>
          </p:nvGrpSpPr>
          <p:grpSpPr bwMode="auto">
            <a:xfrm>
              <a:off x="1560514" y="1643063"/>
              <a:ext cx="2865438" cy="1120775"/>
              <a:chOff x="1560514" y="1643063"/>
              <a:chExt cx="2865438" cy="1120775"/>
            </a:xfrm>
          </p:grpSpPr>
          <p:grpSp>
            <p:nvGrpSpPr>
              <p:cNvPr id="4141" name="组合 76"/>
              <p:cNvGrpSpPr>
                <a:grpSpLocks/>
              </p:cNvGrpSpPr>
              <p:nvPr/>
            </p:nvGrpSpPr>
            <p:grpSpPr bwMode="auto">
              <a:xfrm>
                <a:off x="1560514" y="1643063"/>
                <a:ext cx="2865438" cy="1120775"/>
                <a:chOff x="1560898" y="1866174"/>
                <a:chExt cx="2864440" cy="1121345"/>
              </a:xfrm>
            </p:grpSpPr>
            <p:sp>
              <p:nvSpPr>
                <p:cNvPr id="4143" name="AutoShape 73"/>
                <p:cNvSpPr>
                  <a:spLocks noChangeArrowheads="1"/>
                </p:cNvSpPr>
                <p:nvPr/>
              </p:nvSpPr>
              <p:spPr bwMode="auto">
                <a:xfrm rot="2700000">
                  <a:off x="3478732" y="2040912"/>
                  <a:ext cx="828000" cy="1065213"/>
                </a:xfrm>
                <a:prstGeom prst="rightArrow">
                  <a:avLst>
                    <a:gd name="adj1" fmla="val 70389"/>
                    <a:gd name="adj2" fmla="val 63769"/>
                  </a:avLst>
                </a:prstGeom>
                <a:solidFill>
                  <a:srgbClr val="B2B2B2">
                    <a:alpha val="69803"/>
                  </a:srgbClr>
                </a:solidFill>
                <a:ln w="12700" algn="ctr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lang="zh-CN" altLang="zh-CN">
                    <a:solidFill>
                      <a:srgbClr val="FFFFFF"/>
                    </a:solidFill>
                    <a:latin typeface="Calibri" pitchFamily="34" charset="0"/>
                  </a:endParaRPr>
                </a:p>
              </p:txBody>
            </p:sp>
            <p:sp>
              <p:nvSpPr>
                <p:cNvPr id="4144" name="圆角矩形 9"/>
                <p:cNvSpPr>
                  <a:spLocks noChangeArrowheads="1"/>
                </p:cNvSpPr>
                <p:nvPr/>
              </p:nvSpPr>
              <p:spPr bwMode="auto">
                <a:xfrm>
                  <a:off x="1560898" y="1866174"/>
                  <a:ext cx="1980000" cy="756000"/>
                </a:xfrm>
                <a:prstGeom prst="roundRect">
                  <a:avLst>
                    <a:gd name="adj" fmla="val 3278"/>
                  </a:avLst>
                </a:prstGeom>
                <a:solidFill>
                  <a:schemeClr val="bg2"/>
                </a:solidFill>
                <a:ln w="25400" algn="ctr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zh-CN" altLang="en-US" sz="2000">
                    <a:solidFill>
                      <a:schemeClr val="tx2"/>
                    </a:solidFill>
                    <a:latin typeface="Calibri" pitchFamily="34" charset="0"/>
                    <a:ea typeface="微软雅黑" pitchFamily="34" charset="-122"/>
                  </a:endParaRPr>
                </a:p>
              </p:txBody>
            </p:sp>
          </p:grpSp>
          <p:sp>
            <p:nvSpPr>
              <p:cNvPr id="4142" name="Text Box 18"/>
              <p:cNvSpPr txBox="1">
                <a:spLocks noChangeArrowheads="1"/>
              </p:cNvSpPr>
              <p:nvPr/>
            </p:nvSpPr>
            <p:spPr bwMode="gray">
              <a:xfrm>
                <a:off x="1647825" y="1851025"/>
                <a:ext cx="1557338" cy="339725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zh-CN" altLang="en-US" sz="16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</a:p>
            </p:txBody>
          </p:sp>
        </p:grpSp>
        <p:grpSp>
          <p:nvGrpSpPr>
            <p:cNvPr id="4136" name="组合 62"/>
            <p:cNvGrpSpPr>
              <a:grpSpLocks/>
            </p:cNvGrpSpPr>
            <p:nvPr/>
          </p:nvGrpSpPr>
          <p:grpSpPr bwMode="auto">
            <a:xfrm>
              <a:off x="4649788" y="4076704"/>
              <a:ext cx="2838450" cy="1100139"/>
              <a:chOff x="4649788" y="4076704"/>
              <a:chExt cx="2838450" cy="1100139"/>
            </a:xfrm>
          </p:grpSpPr>
          <p:grpSp>
            <p:nvGrpSpPr>
              <p:cNvPr id="4137" name="组合 72"/>
              <p:cNvGrpSpPr>
                <a:grpSpLocks/>
              </p:cNvGrpSpPr>
              <p:nvPr/>
            </p:nvGrpSpPr>
            <p:grpSpPr bwMode="auto">
              <a:xfrm>
                <a:off x="4649788" y="4076704"/>
                <a:ext cx="2838450" cy="1100139"/>
                <a:chOff x="4649082" y="4299107"/>
                <a:chExt cx="2838783" cy="1100991"/>
              </a:xfrm>
            </p:grpSpPr>
            <p:sp>
              <p:nvSpPr>
                <p:cNvPr id="4139" name="AutoShape 69"/>
                <p:cNvSpPr>
                  <a:spLocks noChangeArrowheads="1"/>
                </p:cNvSpPr>
                <p:nvPr/>
              </p:nvSpPr>
              <p:spPr bwMode="auto">
                <a:xfrm rot="2700000" flipH="1">
                  <a:off x="4767688" y="4180501"/>
                  <a:ext cx="828000" cy="1065212"/>
                </a:xfrm>
                <a:prstGeom prst="rightArrow">
                  <a:avLst>
                    <a:gd name="adj1" fmla="val 70389"/>
                    <a:gd name="adj2" fmla="val 64583"/>
                  </a:avLst>
                </a:prstGeom>
                <a:solidFill>
                  <a:srgbClr val="B2B2B2">
                    <a:alpha val="69803"/>
                  </a:srgbClr>
                </a:solidFill>
                <a:ln w="12700" algn="ctr">
                  <a:solidFill>
                    <a:schemeClr val="bg2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lang="zh-CN" altLang="zh-CN">
                    <a:solidFill>
                      <a:srgbClr val="FFFFFF"/>
                    </a:solidFill>
                    <a:latin typeface="Calibri" pitchFamily="34" charset="0"/>
                  </a:endParaRPr>
                </a:p>
              </p:txBody>
            </p:sp>
            <p:sp>
              <p:nvSpPr>
                <p:cNvPr id="4140" name="圆角矩形 30"/>
                <p:cNvSpPr>
                  <a:spLocks noChangeArrowheads="1"/>
                </p:cNvSpPr>
                <p:nvPr/>
              </p:nvSpPr>
              <p:spPr bwMode="auto">
                <a:xfrm>
                  <a:off x="5507865" y="4644098"/>
                  <a:ext cx="1980000" cy="756000"/>
                </a:xfrm>
                <a:prstGeom prst="roundRect">
                  <a:avLst>
                    <a:gd name="adj" fmla="val 3278"/>
                  </a:avLst>
                </a:prstGeom>
                <a:solidFill>
                  <a:schemeClr val="bg2"/>
                </a:solidFill>
                <a:ln w="25400" algn="ctr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endParaRPr lang="zh-CN" altLang="en-US" sz="2000">
                    <a:solidFill>
                      <a:schemeClr val="tx2"/>
                    </a:solidFill>
                    <a:latin typeface="Calibri" pitchFamily="34" charset="0"/>
                    <a:ea typeface="微软雅黑" pitchFamily="34" charset="-122"/>
                  </a:endParaRPr>
                </a:p>
              </p:txBody>
            </p:sp>
          </p:grpSp>
          <p:sp>
            <p:nvSpPr>
              <p:cNvPr id="4138" name="Text Box 18"/>
              <p:cNvSpPr txBox="1">
                <a:spLocks noChangeArrowheads="1"/>
              </p:cNvSpPr>
              <p:nvPr/>
            </p:nvSpPr>
            <p:spPr bwMode="gray">
              <a:xfrm>
                <a:off x="5810250" y="4629150"/>
                <a:ext cx="1489075" cy="339725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zh-CN" altLang="en-US" sz="16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</a:p>
            </p:txBody>
          </p:sp>
        </p:grpSp>
      </p:grpSp>
      <p:grpSp>
        <p:nvGrpSpPr>
          <p:cNvPr id="12" name="组合 58"/>
          <p:cNvGrpSpPr>
            <a:grpSpLocks/>
          </p:cNvGrpSpPr>
          <p:nvPr/>
        </p:nvGrpSpPr>
        <p:grpSpPr bwMode="auto">
          <a:xfrm>
            <a:off x="2446338" y="3290888"/>
            <a:ext cx="4181475" cy="757237"/>
            <a:chOff x="2445630" y="3043238"/>
            <a:chExt cx="4182183" cy="756619"/>
          </a:xfrm>
        </p:grpSpPr>
        <p:grpSp>
          <p:nvGrpSpPr>
            <p:cNvPr id="4127" name="组合 24"/>
            <p:cNvGrpSpPr>
              <a:grpSpLocks noChangeAspect="1"/>
            </p:cNvGrpSpPr>
            <p:nvPr/>
          </p:nvGrpSpPr>
          <p:grpSpPr bwMode="auto">
            <a:xfrm>
              <a:off x="2445630" y="3043238"/>
              <a:ext cx="757365" cy="756620"/>
              <a:chOff x="2759075" y="2002300"/>
              <a:chExt cx="1377456" cy="1375900"/>
            </a:xfrm>
          </p:grpSpPr>
          <p:sp>
            <p:nvSpPr>
              <p:cNvPr id="46" name="椭圆 13"/>
              <p:cNvSpPr>
                <a:spLocks noChangeAspect="1"/>
              </p:cNvSpPr>
              <p:nvPr/>
            </p:nvSpPr>
            <p:spPr bwMode="auto">
              <a:xfrm>
                <a:off x="2759075" y="2002300"/>
                <a:ext cx="1377456" cy="1375898"/>
              </a:xfrm>
              <a:prstGeom prst="ellipse">
                <a:avLst/>
              </a:pr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shade val="46275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4134" name="椭圆 117"/>
              <p:cNvSpPr>
                <a:spLocks noChangeAspect="1"/>
              </p:cNvSpPr>
              <p:nvPr/>
            </p:nvSpPr>
            <p:spPr bwMode="auto">
              <a:xfrm>
                <a:off x="2801469" y="2042642"/>
                <a:ext cx="1178379" cy="1178379"/>
              </a:xfrm>
              <a:prstGeom prst="ellipse">
                <a:avLst/>
              </a:prstGeom>
              <a:solidFill>
                <a:schemeClr val="accent1"/>
              </a:solidFill>
              <a:ln w="25400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grpSp>
          <p:nvGrpSpPr>
            <p:cNvPr id="4128" name="组合 41"/>
            <p:cNvGrpSpPr>
              <a:grpSpLocks noChangeAspect="1"/>
            </p:cNvGrpSpPr>
            <p:nvPr/>
          </p:nvGrpSpPr>
          <p:grpSpPr bwMode="auto">
            <a:xfrm>
              <a:off x="5870446" y="3043238"/>
              <a:ext cx="757366" cy="755033"/>
              <a:chOff x="2758842" y="2003425"/>
              <a:chExt cx="1376596" cy="1373652"/>
            </a:xfrm>
          </p:grpSpPr>
          <p:sp>
            <p:nvSpPr>
              <p:cNvPr id="44" name="椭圆 43"/>
              <p:cNvSpPr>
                <a:spLocks noChangeAspect="1"/>
              </p:cNvSpPr>
              <p:nvPr/>
            </p:nvSpPr>
            <p:spPr bwMode="auto">
              <a:xfrm>
                <a:off x="2758844" y="2003425"/>
                <a:ext cx="1376596" cy="1373652"/>
              </a:xfrm>
              <a:prstGeom prst="ellipse">
                <a:avLst/>
              </a:pr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shade val="46275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4132" name="椭圆 117"/>
              <p:cNvSpPr>
                <a:spLocks noChangeAspect="1"/>
              </p:cNvSpPr>
              <p:nvPr/>
            </p:nvSpPr>
            <p:spPr bwMode="auto">
              <a:xfrm>
                <a:off x="2801469" y="2042642"/>
                <a:ext cx="1178379" cy="1178379"/>
              </a:xfrm>
              <a:prstGeom prst="ellipse">
                <a:avLst/>
              </a:prstGeom>
              <a:solidFill>
                <a:schemeClr val="accent1"/>
              </a:solidFill>
              <a:ln w="25400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4129" name="Rectangle 26"/>
            <p:cNvSpPr>
              <a:spLocks noChangeArrowheads="1"/>
            </p:cNvSpPr>
            <p:nvPr/>
          </p:nvSpPr>
          <p:spPr bwMode="auto">
            <a:xfrm>
              <a:off x="5937250" y="3232150"/>
              <a:ext cx="544513" cy="3079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>
                  <a:solidFill>
                    <a:schemeClr val="bg1"/>
                  </a:solidFill>
                  <a:latin typeface="Calibri" pitchFamily="34" charset="0"/>
                  <a:ea typeface="微软雅黑" pitchFamily="34" charset="-122"/>
                </a:rPr>
                <a:t>文本</a:t>
              </a:r>
            </a:p>
          </p:txBody>
        </p:sp>
        <p:sp>
          <p:nvSpPr>
            <p:cNvPr id="4130" name="Rectangle 26"/>
            <p:cNvSpPr>
              <a:spLocks noChangeArrowheads="1"/>
            </p:cNvSpPr>
            <p:nvPr/>
          </p:nvSpPr>
          <p:spPr bwMode="auto">
            <a:xfrm>
              <a:off x="2511425" y="3232150"/>
              <a:ext cx="544513" cy="3079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>
                  <a:solidFill>
                    <a:schemeClr val="bg1"/>
                  </a:solidFill>
                  <a:latin typeface="Calibri" pitchFamily="34" charset="0"/>
                  <a:ea typeface="微软雅黑" pitchFamily="34" charset="-122"/>
                </a:rPr>
                <a:t>文本</a:t>
              </a:r>
            </a:p>
          </p:txBody>
        </p:sp>
      </p:grpSp>
      <p:grpSp>
        <p:nvGrpSpPr>
          <p:cNvPr id="15" name="组合 60"/>
          <p:cNvGrpSpPr>
            <a:grpSpLocks/>
          </p:cNvGrpSpPr>
          <p:nvPr/>
        </p:nvGrpSpPr>
        <p:grpSpPr bwMode="auto">
          <a:xfrm>
            <a:off x="3186113" y="1890713"/>
            <a:ext cx="2678112" cy="3533775"/>
            <a:chOff x="3186234" y="1643063"/>
            <a:chExt cx="2677954" cy="3533775"/>
          </a:xfrm>
        </p:grpSpPr>
        <p:grpSp>
          <p:nvGrpSpPr>
            <p:cNvPr id="4119" name="组合 35"/>
            <p:cNvGrpSpPr>
              <a:grpSpLocks noChangeAspect="1"/>
            </p:cNvGrpSpPr>
            <p:nvPr/>
          </p:nvGrpSpPr>
          <p:grpSpPr bwMode="auto">
            <a:xfrm>
              <a:off x="3186234" y="4421189"/>
              <a:ext cx="757192" cy="755650"/>
              <a:chOff x="2759075" y="2004676"/>
              <a:chExt cx="1376439" cy="1373524"/>
            </a:xfrm>
          </p:grpSpPr>
          <p:sp>
            <p:nvSpPr>
              <p:cNvPr id="55" name="椭圆 20"/>
              <p:cNvSpPr>
                <a:spLocks noChangeAspect="1"/>
              </p:cNvSpPr>
              <p:nvPr/>
            </p:nvSpPr>
            <p:spPr bwMode="auto">
              <a:xfrm>
                <a:off x="2759075" y="2004674"/>
                <a:ext cx="1376439" cy="1373524"/>
              </a:xfrm>
              <a:prstGeom prst="ellipse">
                <a:avLst/>
              </a:pr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shade val="46275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4126" name="椭圆 117"/>
              <p:cNvSpPr>
                <a:spLocks noChangeAspect="1"/>
              </p:cNvSpPr>
              <p:nvPr/>
            </p:nvSpPr>
            <p:spPr bwMode="auto">
              <a:xfrm>
                <a:off x="2801469" y="2042642"/>
                <a:ext cx="1178379" cy="1178379"/>
              </a:xfrm>
              <a:prstGeom prst="ellipse">
                <a:avLst/>
              </a:prstGeom>
              <a:solidFill>
                <a:schemeClr val="accent1"/>
              </a:solidFill>
              <a:ln w="25400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grpSp>
          <p:nvGrpSpPr>
            <p:cNvPr id="4120" name="组合 44"/>
            <p:cNvGrpSpPr>
              <a:grpSpLocks noChangeAspect="1"/>
            </p:cNvGrpSpPr>
            <p:nvPr/>
          </p:nvGrpSpPr>
          <p:grpSpPr bwMode="auto">
            <a:xfrm>
              <a:off x="5106996" y="1643063"/>
              <a:ext cx="757192" cy="755650"/>
              <a:chOff x="2758897" y="2003425"/>
              <a:chExt cx="1376541" cy="1374266"/>
            </a:xfrm>
          </p:grpSpPr>
          <p:sp>
            <p:nvSpPr>
              <p:cNvPr id="53" name="椭圆 52"/>
              <p:cNvSpPr>
                <a:spLocks noChangeAspect="1"/>
              </p:cNvSpPr>
              <p:nvPr/>
            </p:nvSpPr>
            <p:spPr bwMode="auto">
              <a:xfrm>
                <a:off x="2758897" y="2003425"/>
                <a:ext cx="1376541" cy="1374266"/>
              </a:xfrm>
              <a:prstGeom prst="ellipse">
                <a:avLst/>
              </a:pr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shade val="46275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4124" name="椭圆 117"/>
              <p:cNvSpPr>
                <a:spLocks noChangeAspect="1"/>
              </p:cNvSpPr>
              <p:nvPr/>
            </p:nvSpPr>
            <p:spPr bwMode="auto">
              <a:xfrm>
                <a:off x="2801469" y="2042642"/>
                <a:ext cx="1178379" cy="1178379"/>
              </a:xfrm>
              <a:prstGeom prst="ellipse">
                <a:avLst/>
              </a:prstGeom>
              <a:solidFill>
                <a:schemeClr val="accent1"/>
              </a:solidFill>
              <a:ln w="25400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4121" name="Rectangle 26"/>
            <p:cNvSpPr>
              <a:spLocks noChangeArrowheads="1"/>
            </p:cNvSpPr>
            <p:nvPr/>
          </p:nvSpPr>
          <p:spPr bwMode="auto">
            <a:xfrm>
              <a:off x="5184775" y="1843088"/>
              <a:ext cx="544513" cy="3079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>
                  <a:solidFill>
                    <a:schemeClr val="bg1"/>
                  </a:solidFill>
                  <a:latin typeface="Calibri" pitchFamily="34" charset="0"/>
                  <a:ea typeface="微软雅黑" pitchFamily="34" charset="-122"/>
                </a:rPr>
                <a:t>文本</a:t>
              </a:r>
            </a:p>
          </p:txBody>
        </p:sp>
        <p:sp>
          <p:nvSpPr>
            <p:cNvPr id="4122" name="Rectangle 26"/>
            <p:cNvSpPr>
              <a:spLocks noChangeArrowheads="1"/>
            </p:cNvSpPr>
            <p:nvPr/>
          </p:nvSpPr>
          <p:spPr bwMode="auto">
            <a:xfrm>
              <a:off x="3252788" y="4610100"/>
              <a:ext cx="542925" cy="3079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>
                  <a:solidFill>
                    <a:schemeClr val="bg1"/>
                  </a:solidFill>
                  <a:latin typeface="Calibri" pitchFamily="34" charset="0"/>
                  <a:ea typeface="微软雅黑" pitchFamily="34" charset="-122"/>
                </a:rPr>
                <a:t>文本</a:t>
              </a:r>
            </a:p>
          </p:txBody>
        </p:sp>
      </p:grpSp>
      <p:grpSp>
        <p:nvGrpSpPr>
          <p:cNvPr id="18" name="组合 59"/>
          <p:cNvGrpSpPr>
            <a:grpSpLocks/>
          </p:cNvGrpSpPr>
          <p:nvPr/>
        </p:nvGrpSpPr>
        <p:grpSpPr bwMode="auto">
          <a:xfrm>
            <a:off x="3186113" y="1890713"/>
            <a:ext cx="2678112" cy="3533775"/>
            <a:chOff x="3186203" y="1643063"/>
            <a:chExt cx="2678651" cy="3533775"/>
          </a:xfrm>
        </p:grpSpPr>
        <p:grpSp>
          <p:nvGrpSpPr>
            <p:cNvPr id="4111" name="组合 28"/>
            <p:cNvGrpSpPr>
              <a:grpSpLocks noChangeAspect="1"/>
            </p:cNvGrpSpPr>
            <p:nvPr/>
          </p:nvGrpSpPr>
          <p:grpSpPr bwMode="auto">
            <a:xfrm>
              <a:off x="3186203" y="1643063"/>
              <a:ext cx="757389" cy="755650"/>
              <a:chOff x="2759075" y="2003425"/>
              <a:chExt cx="1376825" cy="1374837"/>
            </a:xfrm>
          </p:grpSpPr>
          <p:sp>
            <p:nvSpPr>
              <p:cNvPr id="64" name="椭圆 6"/>
              <p:cNvSpPr>
                <a:spLocks noChangeAspect="1"/>
              </p:cNvSpPr>
              <p:nvPr/>
            </p:nvSpPr>
            <p:spPr bwMode="auto">
              <a:xfrm>
                <a:off x="2759075" y="2003425"/>
                <a:ext cx="1376825" cy="1374837"/>
              </a:xfrm>
              <a:prstGeom prst="ellipse">
                <a:avLst/>
              </a:pr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shade val="46275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4118" name="椭圆 117"/>
              <p:cNvSpPr>
                <a:spLocks noChangeAspect="1"/>
              </p:cNvSpPr>
              <p:nvPr/>
            </p:nvSpPr>
            <p:spPr bwMode="auto">
              <a:xfrm>
                <a:off x="2801469" y="2042642"/>
                <a:ext cx="1178379" cy="1178379"/>
              </a:xfrm>
              <a:prstGeom prst="ellipse">
                <a:avLst/>
              </a:prstGeom>
              <a:solidFill>
                <a:schemeClr val="accent1"/>
              </a:solidFill>
              <a:ln w="25400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grpSp>
          <p:nvGrpSpPr>
            <p:cNvPr id="4112" name="组合 38"/>
            <p:cNvGrpSpPr>
              <a:grpSpLocks noChangeAspect="1"/>
            </p:cNvGrpSpPr>
            <p:nvPr/>
          </p:nvGrpSpPr>
          <p:grpSpPr bwMode="auto">
            <a:xfrm>
              <a:off x="5107465" y="4421189"/>
              <a:ext cx="757389" cy="755650"/>
              <a:chOff x="2757973" y="2002996"/>
              <a:chExt cx="1377465" cy="1375204"/>
            </a:xfrm>
          </p:grpSpPr>
          <p:sp>
            <p:nvSpPr>
              <p:cNvPr id="62" name="椭圆 61"/>
              <p:cNvSpPr>
                <a:spLocks noChangeAspect="1"/>
              </p:cNvSpPr>
              <p:nvPr/>
            </p:nvSpPr>
            <p:spPr bwMode="auto">
              <a:xfrm>
                <a:off x="2757973" y="2002994"/>
                <a:ext cx="1377465" cy="1375204"/>
              </a:xfrm>
              <a:prstGeom prst="ellipse">
                <a:avLst/>
              </a:prstGeom>
              <a:gradFill rotWithShape="1">
                <a:gsLst>
                  <a:gs pos="0">
                    <a:schemeClr val="bg2"/>
                  </a:gs>
                  <a:gs pos="100000">
                    <a:schemeClr val="bg2">
                      <a:gamma/>
                      <a:shade val="46275"/>
                      <a:invGamma/>
                    </a:schemeClr>
                  </a:gs>
                </a:gsLst>
                <a:lin ang="27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4116" name="椭圆 117"/>
              <p:cNvSpPr>
                <a:spLocks noChangeAspect="1"/>
              </p:cNvSpPr>
              <p:nvPr/>
            </p:nvSpPr>
            <p:spPr bwMode="auto">
              <a:xfrm>
                <a:off x="2801469" y="2042642"/>
                <a:ext cx="1178379" cy="1178379"/>
              </a:xfrm>
              <a:prstGeom prst="ellipse">
                <a:avLst/>
              </a:prstGeom>
              <a:solidFill>
                <a:schemeClr val="accent1"/>
              </a:solidFill>
              <a:ln w="25400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4113" name="Rectangle 26"/>
            <p:cNvSpPr>
              <a:spLocks noChangeArrowheads="1"/>
            </p:cNvSpPr>
            <p:nvPr/>
          </p:nvSpPr>
          <p:spPr bwMode="auto">
            <a:xfrm>
              <a:off x="3252788" y="1843088"/>
              <a:ext cx="542925" cy="3079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>
                  <a:solidFill>
                    <a:schemeClr val="bg1"/>
                  </a:solidFill>
                  <a:latin typeface="Calibri" pitchFamily="34" charset="0"/>
                  <a:ea typeface="微软雅黑" pitchFamily="34" charset="-122"/>
                </a:rPr>
                <a:t>文本</a:t>
              </a:r>
            </a:p>
          </p:txBody>
        </p:sp>
        <p:sp>
          <p:nvSpPr>
            <p:cNvPr id="4114" name="Rectangle 26"/>
            <p:cNvSpPr>
              <a:spLocks noChangeArrowheads="1"/>
            </p:cNvSpPr>
            <p:nvPr/>
          </p:nvSpPr>
          <p:spPr bwMode="auto">
            <a:xfrm>
              <a:off x="5173663" y="4610100"/>
              <a:ext cx="544512" cy="3079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400">
                  <a:solidFill>
                    <a:schemeClr val="bg1"/>
                  </a:solidFill>
                  <a:latin typeface="Calibri" pitchFamily="34" charset="0"/>
                  <a:ea typeface="微软雅黑" pitchFamily="34" charset="-122"/>
                </a:rPr>
                <a:t>文本</a:t>
              </a:r>
            </a:p>
          </p:txBody>
        </p:sp>
      </p:grpSp>
      <p:grpSp>
        <p:nvGrpSpPr>
          <p:cNvPr id="4104" name="组合 35"/>
          <p:cNvGrpSpPr>
            <a:grpSpLocks noChangeAspect="1"/>
          </p:cNvGrpSpPr>
          <p:nvPr/>
        </p:nvGrpSpPr>
        <p:grpSpPr bwMode="auto">
          <a:xfrm>
            <a:off x="3817938" y="2936875"/>
            <a:ext cx="1450975" cy="1447800"/>
            <a:chOff x="2706309" y="1964528"/>
            <a:chExt cx="1376439" cy="1373524"/>
          </a:xfrm>
        </p:grpSpPr>
        <p:sp>
          <p:nvSpPr>
            <p:cNvPr id="67" name="椭圆 66"/>
            <p:cNvSpPr>
              <a:spLocks noChangeAspect="1"/>
            </p:cNvSpPr>
            <p:nvPr/>
          </p:nvSpPr>
          <p:spPr bwMode="auto">
            <a:xfrm>
              <a:off x="2706309" y="1964528"/>
              <a:ext cx="1376439" cy="1373524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5400000" scaled="1"/>
              <a:tileRect/>
            </a:gradFill>
            <a:ln w="9525" algn="ctr">
              <a:noFill/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110" name="椭圆 117"/>
            <p:cNvSpPr>
              <a:spLocks noChangeAspect="1"/>
            </p:cNvSpPr>
            <p:nvPr/>
          </p:nvSpPr>
          <p:spPr bwMode="auto">
            <a:xfrm>
              <a:off x="2805338" y="2075865"/>
              <a:ext cx="1178379" cy="1136316"/>
            </a:xfrm>
            <a:prstGeom prst="ellipse">
              <a:avLst/>
            </a:prstGeom>
            <a:gradFill rotWithShape="0">
              <a:gsLst>
                <a:gs pos="0">
                  <a:srgbClr val="FF0000"/>
                </a:gs>
                <a:gs pos="100000">
                  <a:srgbClr val="600000"/>
                </a:gs>
              </a:gsLst>
              <a:lin ang="5400000"/>
            </a:gradFill>
            <a:ln w="25400" algn="ctr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69" name="椭圆 68"/>
          <p:cNvSpPr/>
          <p:nvPr/>
        </p:nvSpPr>
        <p:spPr>
          <a:xfrm>
            <a:off x="3973513" y="3068638"/>
            <a:ext cx="1123950" cy="960437"/>
          </a:xfrm>
          <a:prstGeom prst="ellipse">
            <a:avLst/>
          </a:prstGeom>
          <a:gradFill>
            <a:gsLst>
              <a:gs pos="0">
                <a:schemeClr val="bg1">
                  <a:alpha val="80000"/>
                </a:schemeClr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106" name="Text Box 18"/>
          <p:cNvSpPr txBox="1">
            <a:spLocks noChangeArrowheads="1"/>
          </p:cNvSpPr>
          <p:nvPr/>
        </p:nvSpPr>
        <p:spPr bwMode="gray">
          <a:xfrm>
            <a:off x="3913188" y="3414713"/>
            <a:ext cx="1287462" cy="400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4726267" y="293682"/>
            <a:ext cx="4134465" cy="56887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algn="r" eaLnBrk="0" fontAlgn="auto" hangingPunct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n w="1270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FF0000"/>
                    </a:gs>
                    <a:gs pos="100000">
                      <a:srgbClr val="950101"/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方正综艺简体" pitchFamily="65" charset="-122"/>
                <a:ea typeface="方正综艺简体" pitchFamily="65" charset="-122"/>
                <a:cs typeface="经典综艺体简" pitchFamily="49" charset="-122"/>
              </a:rPr>
              <a:t>强调动画</a:t>
            </a:r>
          </a:p>
        </p:txBody>
      </p:sp>
      <p:sp>
        <p:nvSpPr>
          <p:cNvPr id="63" name="TextBox 48"/>
          <p:cNvSpPr txBox="1"/>
          <p:nvPr/>
        </p:nvSpPr>
        <p:spPr>
          <a:xfrm rot="19436320">
            <a:off x="629525" y="728035"/>
            <a:ext cx="1586745" cy="830997"/>
          </a:xfrm>
          <a:prstGeom prst="rect">
            <a:avLst/>
          </a:prstGeom>
          <a:noFill/>
          <a:ln w="38100">
            <a:solidFill>
              <a:srgbClr val="FF0000">
                <a:alpha val="60000"/>
              </a:srgbClr>
            </a:solidFill>
          </a:ln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rgbClr val="FF0000"/>
              </a:contourClr>
            </a:sp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2400" b="1" dirty="0" smtClean="0">
                <a:ln w="11430"/>
                <a:solidFill>
                  <a:srgbClr val="FF0000">
                    <a:alpha val="60000"/>
                  </a:srgbClr>
                </a:solidFill>
                <a:effectLst>
                  <a:outerShdw blurRad="63500" dist="39000" dir="5460000" algn="tl">
                    <a:srgbClr val="000000">
                      <a:alpha val="30000"/>
                    </a:srgbClr>
                  </a:outerShdw>
                </a:effectLst>
              </a:rPr>
              <a:t>仅供学习</a:t>
            </a:r>
            <a:endParaRPr lang="en-US" altLang="zh-CN" sz="2400" b="1" dirty="0" smtClean="0">
              <a:ln w="11430"/>
              <a:solidFill>
                <a:srgbClr val="FF0000">
                  <a:alpha val="60000"/>
                </a:srgbClr>
              </a:solidFill>
              <a:effectLst>
                <a:outerShdw blurRad="63500" dist="39000" dir="546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zh-CN" altLang="en-US" sz="2400" b="1" dirty="0" smtClean="0">
                <a:ln w="11430"/>
                <a:solidFill>
                  <a:srgbClr val="FF0000">
                    <a:alpha val="60000"/>
                  </a:srgbClr>
                </a:solidFill>
                <a:effectLst>
                  <a:outerShdw blurRad="63500" dist="39000" dir="5460000" algn="tl">
                    <a:srgbClr val="000000">
                      <a:alpha val="30000"/>
                    </a:srgbClr>
                  </a:outerShdw>
                </a:effectLst>
              </a:rPr>
              <a:t>请勿商用</a:t>
            </a:r>
            <a:endParaRPr lang="zh-CN" altLang="en-US" sz="2400" b="1" dirty="0">
              <a:ln w="11430"/>
              <a:solidFill>
                <a:srgbClr val="FF0000">
                  <a:alpha val="60000"/>
                </a:srgbClr>
              </a:solidFill>
              <a:effectLst>
                <a:outerShdw blurRad="63500" dist="39000" dir="546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1" dur="1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3" dur="1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5" dur="1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900"/>
                            </p:stCondLst>
                            <p:childTnLst>
                              <p:par>
                                <p:cTn id="27" presetID="23" presetClass="entr" presetSubtype="32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200"/>
                            </p:stCondLst>
                            <p:childTnLst>
                              <p:par>
                                <p:cTn id="32" presetID="23" presetClass="entr" presetSubtype="32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600"/>
                            </p:stCondLst>
                            <p:childTnLst>
                              <p:par>
                                <p:cTn id="37" presetID="23" presetClass="entr" presetSubtype="32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33" descr="场景2副本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51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 descr="热气球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1163" y="2441575"/>
            <a:ext cx="1341437" cy="2201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 descr="热气球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41575" y="952500"/>
            <a:ext cx="917575" cy="178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 descr="热气球.pn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294313" y="1190625"/>
            <a:ext cx="6985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 descr="热气球.pn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30913" y="255588"/>
            <a:ext cx="1511300" cy="257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 descr="热气球.pn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415213" y="3286125"/>
            <a:ext cx="88582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3" descr="热气球.png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8389938" y="476250"/>
            <a:ext cx="579437" cy="116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4" descr="热气球.png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524125" y="6934200"/>
            <a:ext cx="2881313" cy="282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6" descr="热气球.pn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743075" y="1987550"/>
            <a:ext cx="817563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2" descr="热气球.pn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8686800" y="1700213"/>
            <a:ext cx="914400" cy="149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2" name="图片 8" descr="LOGO黑副本.png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280988" y="344488"/>
            <a:ext cx="1419225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48"/>
          <p:cNvSpPr txBox="1"/>
          <p:nvPr/>
        </p:nvSpPr>
        <p:spPr>
          <a:xfrm rot="19436320">
            <a:off x="629525" y="728035"/>
            <a:ext cx="1586745" cy="830997"/>
          </a:xfrm>
          <a:prstGeom prst="rect">
            <a:avLst/>
          </a:prstGeom>
          <a:noFill/>
          <a:ln w="38100">
            <a:solidFill>
              <a:srgbClr val="FF0000">
                <a:alpha val="60000"/>
              </a:srgbClr>
            </a:solidFill>
          </a:ln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rgbClr val="FF0000"/>
              </a:contourClr>
            </a:sp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2400" b="1" dirty="0" smtClean="0">
                <a:ln w="11430"/>
                <a:solidFill>
                  <a:srgbClr val="FF0000">
                    <a:alpha val="60000"/>
                  </a:srgbClr>
                </a:solidFill>
                <a:effectLst>
                  <a:outerShdw blurRad="63500" dist="39000" dir="5460000" algn="tl">
                    <a:srgbClr val="000000">
                      <a:alpha val="30000"/>
                    </a:srgbClr>
                  </a:outerShdw>
                </a:effectLst>
              </a:rPr>
              <a:t>仅供学习</a:t>
            </a:r>
            <a:endParaRPr lang="en-US" altLang="zh-CN" sz="2400" b="1" dirty="0" smtClean="0">
              <a:ln w="11430"/>
              <a:solidFill>
                <a:srgbClr val="FF0000">
                  <a:alpha val="60000"/>
                </a:srgbClr>
              </a:solidFill>
              <a:effectLst>
                <a:outerShdw blurRad="63500" dist="39000" dir="546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zh-CN" altLang="en-US" sz="2400" b="1" dirty="0" smtClean="0">
                <a:ln w="11430"/>
                <a:solidFill>
                  <a:srgbClr val="FF0000">
                    <a:alpha val="60000"/>
                  </a:srgbClr>
                </a:solidFill>
                <a:effectLst>
                  <a:outerShdw blurRad="63500" dist="39000" dir="5460000" algn="tl">
                    <a:srgbClr val="000000">
                      <a:alpha val="30000"/>
                    </a:srgbClr>
                  </a:outerShdw>
                </a:effectLst>
              </a:rPr>
              <a:t>请勿商用</a:t>
            </a:r>
            <a:endParaRPr lang="zh-CN" altLang="en-US" sz="2400" b="1" dirty="0">
              <a:ln w="11430"/>
              <a:solidFill>
                <a:srgbClr val="FF0000">
                  <a:alpha val="60000"/>
                </a:srgbClr>
              </a:solidFill>
              <a:effectLst>
                <a:outerShdw blurRad="63500" dist="39000" dir="546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0" presetClass="path" presetSubtype="0" accel="50000" decel="5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0.01233 0.96204 C 0.00816 0.88426 0.01129 0.79306 0.01459 0.71574 C 0.01406 0.66736 0.01545 0.61898 0.01233 0.57107 C 0.01025 0.54051 0.00573 0.51042 0.00365 0.4794 C 0.00486 0.37199 -0.00521 0.25093 0.00851 0.14931 C 0.00938 0.12801 0.01042 0.11273 0.01337 0.09329 C 0.01302 0.07408 0.01302 0.05463 0.01233 0.03565 C 0.01146 0.01597 0.00452 -0.00278 0.00226 -0.02245 C -0.00069 -0.04676 -0.00278 -0.07245 -0.00503 -0.09722 C -0.00451 -0.13565 -0.00642 -0.17523 -0.0026 -0.2125 C -0.00243 -0.21528 -0.00017 -0.21551 0.00104 -0.21736 C 0.00556 -0.25162 0.00608 -0.26366 0.00608 -0.30416 " pathEditMode="relative" rAng="0" ptsTypes="fffffffffffA">
                                      <p:cBhvr>
                                        <p:cTn id="9" dur="3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" y="-633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327 0.90255 C -0.0257 0.89607 -0.02917 0.89144 -0.03143 0.88588 C -0.03229 0.88334 -0.03212 0.8801 -0.03281 0.87755 C -0.03629 0.86598 -0.03768 0.86135 -0.03924 0.84792 C -0.03889 0.7838 -0.04341 0.64792 -0.03281 0.56181 C -0.02986 0.48218 -0.05035 0.38635 -0.02327 0.31991 C -0.0217 0.30602 -0.01893 0.29908 -0.01528 0.28727 C -0.01129 0.25579 -0.01268 0.27061 -0.01059 0.24098 C -0.00938 0.15811 -0.01146 0.17084 -0.00591 0.12385 C -0.0033 0.07639 -0.00174 0.04121 -0.00417 -0.00949 C -0.00486 -0.02569 -0.01163 -0.03912 -0.01528 -0.05347 C -0.02084 -0.0743 -0.02257 -0.09884 -0.025 -0.12106 C -0.02587 -0.13032 -0.02813 -0.14814 -0.02813 -0.14791 C -0.02743 -0.19467 -0.02813 -0.2405 -0.02656 -0.28657 C -0.02639 -0.29513 -0.02275 -0.30231 -0.0217 -0.31088 C -0.02066 -0.31875 -0.01858 -0.33518 -0.01858 -0.33472 C -0.01945 -0.3787 -0.01823 -0.41064 -0.02327 -0.44976 C -0.02709 -0.47963 -0.02275 -0.46944 -0.02969 -0.48217 C -0.03281 -0.49722 -0.03716 -0.51412 -0.0441 -0.525 C -0.04809 -0.54838 -0.04254 -0.52106 -0.04879 -0.53912 C -0.05104 -0.5456 -0.05643 -0.5706 -0.0566 -0.57986 C -0.05695 -0.59884 -0.0566 -0.61782 -0.0566 -0.6375 " pathEditMode="relative" rAng="0" ptsTypes="fffffffffffffffffffffA">
                                      <p:cBhvr>
                                        <p:cTn id="14" dur="3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" y="-77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0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1232 0.41551 C -0.01666 0.40833 -0.01874 0.40324 -0.01997 0.39398 C -0.02152 0.38009 -0.02447 0.35347 -0.02447 0.3537 C -0.02395 0.32153 -0.02691 0.2412 -0.01997 0.19884 C -0.01857 0.17593 -0.02032 0.1287 -0.01232 0.11088 C -0.01007 0.09537 -0.00659 0.08125 -0.00487 0.06551 C -0.0019 1.11022E-16 -0.00069 -0.08426 -0.02447 -0.14352 C -0.025 -0.14977 -0.025 -0.15602 -0.02605 -0.16227 C -0.02656 -0.16597 -0.02847 -0.16829 -0.029 -0.17199 C -0.03072 -0.18287 -0.03091 -0.19421 -0.03212 -0.20532 C -0.03108 -0.30139 -0.03645 -0.34421 -0.01997 -0.41944 C -0.01615 -0.46042 -0.01753 -0.49329 -0.01388 -0.53796 C -0.01285 -0.55093 -0.00487 -0.5625 -0.00017 -0.5713 C 0.00105 -0.58032 0.00469 -0.59167 0.00886 -0.59792 C 0.01337 -0.61898 0.0066 -0.58565 0.01337 -0.63565 C 0.01476 -0.6463 0.01754 -0.65648 0.01945 -0.66713 C 0.01823 -0.7206 0.01876 -0.77384 0.0165 -0.82801 C 0.0158 -0.84398 0.00747 -0.86829 0.00278 -0.88241 C 0.00174 -0.88588 -0.00121 -0.89699 -0.00329 -0.89699 " pathEditMode="relative" rAng="0" ptsTypes="ffffffffffffffffffA">
                                      <p:cBhvr>
                                        <p:cTn id="19" dur="3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" y="-656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1302 1.06875 C 0.01354 0.98658 0.00955 0.79375 0.02048 0.69792 C 0.01909 0.57292 0.01823 0.44885 0.01632 0.32408 C 0.01614 0.30324 0.01128 0.28102 0.00746 0.26065 C 0.00573 0.25162 0.00139 0.23311 0.00139 0.23334 C 0.00278 0.16713 0.00416 0.11505 0.01302 0.05301 C 0.01406 0.03264 0.01684 0.01574 0.01823 -0.00463 C 0.01771 -0.03657 0.01753 -0.06759 0.01632 -0.09884 C 0.01597 -0.10995 0.01423 -0.12083 0.01302 -0.13194 C 0.0118 -0.13981 0.00885 -0.15439 0.00885 -0.15393 C 0.00555 -0.20602 -0.00938 -0.25972 -0.00938 -0.31134 C -0.00938 -0.36134 -0.00938 -0.41203 -0.00938 -0.46319 " pathEditMode="relative" rAng="0" ptsTypes="fffffffffffA">
                                      <p:cBhvr>
                                        <p:cTn id="24" dur="3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" y="-766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3.05556E-6 1.54487E-6 C -0.00209 -0.01897 -0.00434 -0.03747 -0.00608 -0.05689 C -0.00712 -0.06961 -0.0092 -0.09482 -0.0092 -0.09459 C -0.00868 -0.12974 -0.0158 -0.23451 0.00312 -0.27498 C 0.00712 -0.29834 0.00121 -0.26804 0.00937 -0.29371 C 0.01024 -0.29672 0.00989 -0.30042 0.01076 -0.30342 C 0.0125 -0.31013 0.01493 -0.31591 0.01701 -0.32216 C 0.01979 -0.33071 0.02031 -0.34181 0.02309 -0.35083 C 0.02534 -0.37396 0.03038 -0.39454 0.03385 -0.41698 C 0.03524 -0.4253 0.03593 -0.43386 0.03698 -0.44242 C 0.0375 -0.44658 0.03854 -0.4549 0.03854 -0.45444 C 0.03767 -0.53955 0.03906 -0.56522 0.03385 -0.62835 C 0.03298 -0.66698 0.03316 -0.69218 0.02934 -0.72641 C 0.02639 -0.75347 0.02968 -0.73058 0.02465 -0.76133 C 0.02343 -0.7685 0.01857 -0.7803 0.01857 -0.77984 C 0.01527 -0.8062 0.01962 -0.77984 0.01232 -0.80227 C 0.0092 -0.81198 0.00347 -0.83858 0.00156 -0.84644 C -0.00365 -0.86818 -0.00643 -0.89246 -0.0092 -0.91605 C -0.00868 -0.94403 -0.00816 -1.00393 -0.00608 -1.03885 C -0.00365 -1.07956 -0.00868 -1.07308 0.00156 -1.08025 C 0.00486 -1.1006 0.00955 -1.1124 0.01701 -1.12766 C 0.01979 -1.14431 0.02014 -1.15611 0.02621 -1.1686 C 0.02725 -1.21184 0.02916 -1.25185 0.0309 -1.29464 C 0.03003 -1.34043 0.03246 -1.42068 0.01389 -1.45884 C 0.01128 -1.47456 0.00486 -1.48381 3.05556E-6 -1.49653 C -0.00486 -1.50948 -0.00834 -1.52267 -0.01077 -1.53793 C -0.0092 -1.57262 -0.00782 -1.60754 -0.00608 -1.642 C -0.00556 -1.65194 -0.00052 -1.6642 0.00156 -1.67045 C 0.00521 -1.68201 0.00156 -1.69797 0.00156 -1.71161 " pathEditMode="relative" rAng="0" ptsTypes="ffffffffffffffffffffffffffffA">
                                      <p:cBhvr>
                                        <p:cTn id="26" dur="3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" y="-856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0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538 0.89097 C -0.00434 0.86713 -0.00347 0.85324 0.00208 0.83356 C 0.00729 0.76458 0.00972 0.69375 0.00069 0.62546 C 0.00017 0.61134 0.00034 0.59722 -0.00087 0.58379 C -0.00122 0.5787 -0.004 0.57569 -0.004 0.57083 C -0.004 0.47801 -0.00156 0.37801 0.00208 0.28495 C 0.00139 0.22361 0.00659 -0.0044 -0.00087 -0.05348 C -0.00191 -0.12292 -0.00278 -0.1463 -0.00695 -0.20162 C -0.00747 -0.2625 -0.00747 -0.32269 -0.00851 -0.38334 C -0.00868 -0.39607 -0.0132 -0.41898 -0.01459 -0.4301 C -0.01788 -0.45672 -0.01962 -0.48426 -0.02361 -0.51088 C -0.02413 -0.5213 -0.02518 -0.54236 -0.02518 -0.54167 " pathEditMode="relative" rAng="0" ptsTypes="fffffffffffA">
                                      <p:cBhvr>
                                        <p:cTn id="31" dur="3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717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0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2969 0.5939 C -0.02865 0.53261 -0.02951 0.46901 -0.025 0.40819 C -0.02361 0.36818 -0.02396 0.32794 -0.02205 0.28816 C -0.0217 0.2803 -0.01146 0.25093 -0.00833 0.24306 C -0.00642 0.23243 -0.00434 0.22202 -0.00243 0.21138 C -0.00347 0.09343 0.00312 0.04186 -0.02361 -0.0518 C -0.02917 -0.09227 -0.03854 -0.13575 -0.05382 -0.16882 C -0.0592 -0.19519 -0.0651 -0.21831 -0.07205 -0.24352 C -0.06875 -0.27821 -0.07066 -0.26804 -0.06302 -0.28839 C -0.06007 -0.33464 -0.06181 -0.30134 -0.0599 -0.37604 C -0.05938 -0.39755 -0.06372 -0.42807 -0.05382 -0.44519 C -0.0533 -0.45212 -0.05365 -0.45953 -0.05243 -0.46646 C -0.05208 -0.46924 -0.05 -0.4697 -0.04931 -0.47178 C -0.04844 -0.4741 -0.04861 -0.4771 -0.04774 -0.47988 C -0.04462 -0.48774 -0.03976 -0.49653 -0.03576 -0.50393 C -0.03316 -0.52567 -0.03611 -0.51387 -0.02361 -0.53561 L -0.02361 -0.53538 C -0.01823 -0.55388 -0.0092 -0.56891 -0.00538 -0.58857 C -0.00434 -0.60939 -0.0033 -0.62696 -0.00087 -0.64662 C -0.00035 -0.67484 -0.00017 -0.70305 0.00069 -0.73126 C 0.00087 -0.73982 0.00243 -0.75855 0.00365 -0.7685 C 0.00451 -0.77567 0.00677 -0.79001 0.00677 -0.78978 C 0.00851 -0.82354 0.00833 -0.80943 0.00833 -0.83279 " pathEditMode="relative" rAng="0" ptsTypes="fffffffffffffffFffffffA">
                                      <p:cBhvr>
                                        <p:cTn id="36" dur="3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713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327 0.90255 C -0.0257 0.89607 -0.02917 0.89144 -0.03143 0.88588 C -0.03229 0.88334 -0.03212 0.8801 -0.03281 0.87755 C -0.03629 0.86598 -0.03768 0.86135 -0.03924 0.84792 C -0.03889 0.7838 -0.04341 0.64792 -0.03281 0.56181 C -0.02986 0.48218 -0.05035 0.38635 -0.02327 0.31991 C -0.0217 0.30602 -0.01893 0.29908 -0.01528 0.28727 C -0.01129 0.25579 -0.01268 0.27061 -0.01059 0.24098 C -0.00938 0.15811 -0.01146 0.17084 -0.00591 0.12385 C -0.0033 0.07639 -0.00174 0.04121 -0.00417 -0.00949 C -0.00486 -0.02569 -0.01163 -0.03912 -0.01528 -0.05347 C -0.02084 -0.0743 -0.02257 -0.09884 -0.025 -0.12106 C -0.02587 -0.13032 -0.02813 -0.14814 -0.02813 -0.14791 C -0.02743 -0.19467 -0.02813 -0.2405 -0.02656 -0.28657 C -0.02639 -0.29513 -0.02275 -0.30231 -0.0217 -0.31088 C -0.02066 -0.31875 -0.01858 -0.33518 -0.01858 -0.33472 C -0.01945 -0.3787 -0.01823 -0.41064 -0.02327 -0.44976 C -0.02709 -0.47963 -0.02275 -0.46944 -0.02969 -0.48217 C -0.03281 -0.49722 -0.03716 -0.51412 -0.0441 -0.525 C -0.04809 -0.54838 -0.04254 -0.52106 -0.04879 -0.53912 C -0.05104 -0.5456 -0.05643 -0.5706 -0.0566 -0.57986 C -0.05695 -0.59884 -0.0566 -0.61782 -0.0566 -0.6375 " pathEditMode="relative" rAng="0" ptsTypes="fffffffffffffffffffffA">
                                      <p:cBhvr>
                                        <p:cTn id="41" dur="3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" y="-77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0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2969 0.5939 C -0.02865 0.53261 -0.02951 0.46901 -0.025 0.40819 C -0.02361 0.36818 -0.02396 0.32794 -0.02205 0.28816 C -0.0217 0.2803 -0.01146 0.25093 -0.00833 0.24306 C -0.00642 0.23243 -0.00434 0.22202 -0.00243 0.21138 C -0.00347 0.09343 0.00312 0.04186 -0.02361 -0.0518 C -0.02917 -0.09227 -0.03854 -0.13575 -0.05382 -0.16882 C -0.0592 -0.19519 -0.0651 -0.21831 -0.07205 -0.24352 C -0.06875 -0.27821 -0.07066 -0.26804 -0.06302 -0.28839 C -0.06007 -0.33464 -0.06181 -0.30134 -0.0599 -0.37604 C -0.05938 -0.39755 -0.06372 -0.42807 -0.05382 -0.44519 C -0.0533 -0.45212 -0.05365 -0.45953 -0.05243 -0.46646 C -0.05208 -0.46924 -0.05 -0.4697 -0.04931 -0.47178 C -0.04844 -0.4741 -0.04861 -0.4771 -0.04774 -0.47988 C -0.04462 -0.48774 -0.03976 -0.49653 -0.03576 -0.50393 C -0.03316 -0.52567 -0.03611 -0.51387 -0.02361 -0.53561 L -0.02361 -0.53538 C -0.01823 -0.55388 -0.0092 -0.56891 -0.00538 -0.58857 C -0.00434 -0.60939 -0.0033 -0.62696 -0.00087 -0.64662 C -0.00035 -0.67484 -0.00017 -0.70305 0.00069 -0.73126 C 0.00087 -0.73982 0.00243 -0.75855 0.00365 -0.7685 C 0.00451 -0.77567 0.00677 -0.79001 0.00677 -0.78978 C 0.00851 -0.82354 0.00833 -0.80943 0.00833 -0.83279 " pathEditMode="relative" rAng="0" ptsTypes="fffffffffffffffFffffffA">
                                      <p:cBhvr>
                                        <p:cTn id="46" dur="3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7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ufo\桌面\biao1副本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62263" y="1884363"/>
            <a:ext cx="3427412" cy="3427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 descr="C:\Documents and Settings\ufo\桌面\biao2副本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8225" y="2598738"/>
            <a:ext cx="1995488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Text Box 32"/>
          <p:cNvSpPr txBox="1">
            <a:spLocks noChangeArrowheads="1"/>
          </p:cNvSpPr>
          <p:nvPr/>
        </p:nvSpPr>
        <p:spPr bwMode="gray">
          <a:xfrm>
            <a:off x="3795713" y="3352800"/>
            <a:ext cx="16748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rgbClr val="0C264C"/>
                </a:solidFill>
                <a:latin typeface="微软雅黑" pitchFamily="34" charset="-122"/>
                <a:ea typeface="微软雅黑" pitchFamily="34" charset="-122"/>
              </a:rPr>
              <a:t>旋转路径</a:t>
            </a:r>
            <a:endParaRPr lang="en-US" altLang="zh-CN" sz="2800" b="1">
              <a:solidFill>
                <a:srgbClr val="0C264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726267" y="293682"/>
            <a:ext cx="4134465" cy="56887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algn="r" eaLnBrk="0" fontAlgn="auto" hangingPunct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n w="1270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FF0000"/>
                    </a:gs>
                    <a:gs pos="100000">
                      <a:srgbClr val="950101"/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方正综艺简体" pitchFamily="65" charset="-122"/>
                <a:ea typeface="方正综艺简体" pitchFamily="65" charset="-122"/>
                <a:cs typeface="经典综艺体简" pitchFamily="49" charset="-122"/>
              </a:rPr>
              <a:t>路径动画</a:t>
            </a:r>
          </a:p>
        </p:txBody>
      </p:sp>
      <p:grpSp>
        <p:nvGrpSpPr>
          <p:cNvPr id="2" name="组合 15"/>
          <p:cNvGrpSpPr>
            <a:grpSpLocks/>
          </p:cNvGrpSpPr>
          <p:nvPr/>
        </p:nvGrpSpPr>
        <p:grpSpPr bwMode="auto">
          <a:xfrm>
            <a:off x="3951288" y="1363663"/>
            <a:ext cx="1241425" cy="1198562"/>
            <a:chOff x="104392" y="1987433"/>
            <a:chExt cx="1242190" cy="1197765"/>
          </a:xfrm>
        </p:grpSpPr>
        <p:sp>
          <p:nvSpPr>
            <p:cNvPr id="6158" name="椭圆 117"/>
            <p:cNvSpPr>
              <a:spLocks noChangeAspect="1"/>
            </p:cNvSpPr>
            <p:nvPr/>
          </p:nvSpPr>
          <p:spPr bwMode="auto">
            <a:xfrm>
              <a:off x="104392" y="1987433"/>
              <a:ext cx="1242190" cy="1197765"/>
            </a:xfrm>
            <a:prstGeom prst="ellipse">
              <a:avLst/>
            </a:prstGeom>
            <a:gradFill rotWithShape="0">
              <a:gsLst>
                <a:gs pos="0">
                  <a:srgbClr val="FF0000"/>
                </a:gs>
                <a:gs pos="100000">
                  <a:srgbClr val="600000"/>
                </a:gs>
              </a:gsLst>
              <a:lin ang="5400000"/>
            </a:gradFill>
            <a:ln w="25400" algn="ctr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155223" y="2001710"/>
              <a:ext cx="1124643" cy="959799"/>
            </a:xfrm>
            <a:prstGeom prst="ellipse">
              <a:avLst/>
            </a:prstGeom>
            <a:gradFill>
              <a:gsLst>
                <a:gs pos="0">
                  <a:schemeClr val="bg1">
                    <a:alpha val="95000"/>
                  </a:scheme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3" name="组合 16"/>
          <p:cNvGrpSpPr>
            <a:grpSpLocks/>
          </p:cNvGrpSpPr>
          <p:nvPr/>
        </p:nvGrpSpPr>
        <p:grpSpPr bwMode="auto">
          <a:xfrm>
            <a:off x="5378450" y="3722688"/>
            <a:ext cx="1241425" cy="1196975"/>
            <a:chOff x="104392" y="1987433"/>
            <a:chExt cx="1242190" cy="1197765"/>
          </a:xfrm>
        </p:grpSpPr>
        <p:sp>
          <p:nvSpPr>
            <p:cNvPr id="6156" name="椭圆 117"/>
            <p:cNvSpPr>
              <a:spLocks noChangeAspect="1"/>
            </p:cNvSpPr>
            <p:nvPr/>
          </p:nvSpPr>
          <p:spPr bwMode="auto">
            <a:xfrm>
              <a:off x="104392" y="1987433"/>
              <a:ext cx="1242190" cy="1197765"/>
            </a:xfrm>
            <a:prstGeom prst="ellipse">
              <a:avLst/>
            </a:prstGeom>
            <a:gradFill rotWithShape="0">
              <a:gsLst>
                <a:gs pos="0">
                  <a:srgbClr val="01BCFF"/>
                </a:gs>
                <a:gs pos="100000">
                  <a:srgbClr val="003E30"/>
                </a:gs>
              </a:gsLst>
              <a:lin ang="5400000"/>
            </a:gradFill>
            <a:ln w="25400" algn="ctr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155223" y="2001729"/>
              <a:ext cx="1124643" cy="961072"/>
            </a:xfrm>
            <a:prstGeom prst="ellipse">
              <a:avLst/>
            </a:prstGeom>
            <a:gradFill>
              <a:gsLst>
                <a:gs pos="0">
                  <a:schemeClr val="bg1">
                    <a:alpha val="95000"/>
                  </a:scheme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4" name="组合 19"/>
          <p:cNvGrpSpPr>
            <a:grpSpLocks/>
          </p:cNvGrpSpPr>
          <p:nvPr/>
        </p:nvGrpSpPr>
        <p:grpSpPr bwMode="auto">
          <a:xfrm>
            <a:off x="2593975" y="3749675"/>
            <a:ext cx="1241425" cy="1196975"/>
            <a:chOff x="104392" y="1987433"/>
            <a:chExt cx="1242190" cy="1197765"/>
          </a:xfrm>
        </p:grpSpPr>
        <p:sp>
          <p:nvSpPr>
            <p:cNvPr id="6154" name="椭圆 117"/>
            <p:cNvSpPr>
              <a:spLocks noChangeAspect="1"/>
            </p:cNvSpPr>
            <p:nvPr/>
          </p:nvSpPr>
          <p:spPr bwMode="auto">
            <a:xfrm>
              <a:off x="104392" y="1987433"/>
              <a:ext cx="1242190" cy="1197765"/>
            </a:xfrm>
            <a:prstGeom prst="ellipse">
              <a:avLst/>
            </a:prstGeom>
            <a:gradFill rotWithShape="0">
              <a:gsLst>
                <a:gs pos="0">
                  <a:srgbClr val="8A3CC4"/>
                </a:gs>
                <a:gs pos="100000">
                  <a:srgbClr val="401B30"/>
                </a:gs>
              </a:gsLst>
              <a:lin ang="5400000"/>
            </a:gradFill>
            <a:ln w="25400" algn="ctr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155223" y="2001730"/>
              <a:ext cx="1124643" cy="961071"/>
            </a:xfrm>
            <a:prstGeom prst="ellipse">
              <a:avLst/>
            </a:prstGeom>
            <a:gradFill>
              <a:gsLst>
                <a:gs pos="0">
                  <a:schemeClr val="bg1">
                    <a:alpha val="95000"/>
                  </a:schemeClr>
                </a:gs>
                <a:gs pos="100000">
                  <a:schemeClr val="accent1">
                    <a:tint val="23500"/>
                    <a:satMod val="160000"/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16" name="TextBox 48"/>
          <p:cNvSpPr txBox="1"/>
          <p:nvPr/>
        </p:nvSpPr>
        <p:spPr>
          <a:xfrm rot="19436320">
            <a:off x="629525" y="728035"/>
            <a:ext cx="1586745" cy="830997"/>
          </a:xfrm>
          <a:prstGeom prst="rect">
            <a:avLst/>
          </a:prstGeom>
          <a:noFill/>
          <a:ln w="38100">
            <a:solidFill>
              <a:srgbClr val="FF0000">
                <a:alpha val="60000"/>
              </a:srgbClr>
            </a:solidFill>
          </a:ln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rgbClr val="FF0000"/>
              </a:contourClr>
            </a:sp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2400" b="1" dirty="0" smtClean="0">
                <a:ln w="11430"/>
                <a:solidFill>
                  <a:srgbClr val="FF0000">
                    <a:alpha val="60000"/>
                  </a:srgbClr>
                </a:solidFill>
                <a:effectLst>
                  <a:outerShdw blurRad="63500" dist="39000" dir="5460000" algn="tl">
                    <a:srgbClr val="000000">
                      <a:alpha val="30000"/>
                    </a:srgbClr>
                  </a:outerShdw>
                </a:effectLst>
              </a:rPr>
              <a:t>仅供学习</a:t>
            </a:r>
            <a:endParaRPr lang="en-US" altLang="zh-CN" sz="2400" b="1" dirty="0" smtClean="0">
              <a:ln w="11430"/>
              <a:solidFill>
                <a:srgbClr val="FF0000">
                  <a:alpha val="60000"/>
                </a:srgbClr>
              </a:solidFill>
              <a:effectLst>
                <a:outerShdw blurRad="63500" dist="39000" dir="546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zh-CN" altLang="en-US" sz="2400" b="1" dirty="0" smtClean="0">
                <a:ln w="11430"/>
                <a:solidFill>
                  <a:srgbClr val="FF0000">
                    <a:alpha val="60000"/>
                  </a:srgbClr>
                </a:solidFill>
                <a:effectLst>
                  <a:outerShdw blurRad="63500" dist="39000" dir="5460000" algn="tl">
                    <a:srgbClr val="000000">
                      <a:alpha val="30000"/>
                    </a:srgbClr>
                  </a:outerShdw>
                </a:effectLst>
              </a:rPr>
              <a:t>请勿商用</a:t>
            </a:r>
            <a:endParaRPr lang="zh-CN" altLang="en-US" sz="2400" b="1" dirty="0">
              <a:ln w="11430"/>
              <a:solidFill>
                <a:srgbClr val="FF0000">
                  <a:alpha val="60000"/>
                </a:srgbClr>
              </a:solidFill>
              <a:effectLst>
                <a:outerShdw blurRad="63500" dist="39000" dir="546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7 C 0.09514 -3.7037E-7 0.17326 0.10347 0.17326 0.23102 C 0.17326 0.35787 0.09514 0.46204 0 0.46204 C -0.09566 0.46204 -0.17326 0.35787 -0.17326 0.23102 C -0.17326 0.10347 -0.09566 -3.7037E-7 0 -3.7037E-7 Z " pathEditMode="relative" rAng="0" ptsTypes="fffff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3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21 0.01574 C -0.04826 -0.08797 -0.0276 -0.23218 0.04948 -0.30255 C 0.12778 -0.37547 0.23472 -0.34815 0.28872 -0.24283 C 0.34202 -0.14005 0.32222 0.00301 0.24427 0.07453 C 0.16632 0.14606 0.06007 0.11852 0.00521 0.01574 Z " pathEditMode="relative" rAng="14131951" ptsTypes="fffff">
                                      <p:cBhvr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" y="-13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78 -0.00787 C -0.04532 0.10347 -0.14914 0.14861 -0.23438 0.09329 C -0.31945 0.0375 -0.354 -0.10162 -0.31129 -0.21528 C -0.26893 -0.3287 -0.16511 -0.37338 -0.08004 -0.31666 C 0.00486 -0.26088 0.03941 -0.12291 -0.00278 -0.00787 Z " pathEditMode="relative" rAng="6996041" ptsTypes="fffff">
                                      <p:cBhvr>
                                        <p:cTn id="10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" y="-1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对角圆角矩形 28"/>
          <p:cNvSpPr/>
          <p:nvPr/>
        </p:nvSpPr>
        <p:spPr>
          <a:xfrm>
            <a:off x="1233715" y="1640115"/>
            <a:ext cx="2960914" cy="1701120"/>
          </a:xfrm>
          <a:prstGeom prst="round2DiagRect">
            <a:avLst/>
          </a:prstGeom>
          <a:gradFill flip="none" rotWithShape="1">
            <a:gsLst>
              <a:gs pos="0">
                <a:srgbClr val="8138B8"/>
              </a:gs>
              <a:gs pos="100000">
                <a:srgbClr val="61298B"/>
              </a:gs>
            </a:gsLst>
            <a:lin ang="13500000" scaled="1"/>
            <a:tileRect/>
          </a:gra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 extrusionH="127000">
            <a:bevelT w="63500" h="254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" name="对角圆角矩形 29"/>
          <p:cNvSpPr/>
          <p:nvPr/>
        </p:nvSpPr>
        <p:spPr>
          <a:xfrm flipH="1">
            <a:off x="4876800" y="1640115"/>
            <a:ext cx="2960914" cy="1701120"/>
          </a:xfrm>
          <a:prstGeom prst="round2DiagRect">
            <a:avLst/>
          </a:prstGeom>
          <a:gradFill flip="none" rotWithShape="1">
            <a:gsLst>
              <a:gs pos="0">
                <a:srgbClr val="F0B700"/>
              </a:gs>
              <a:gs pos="100000">
                <a:srgbClr val="B48900"/>
              </a:gs>
            </a:gsLst>
            <a:lin ang="13500000" scaled="1"/>
            <a:tileRect/>
          </a:gra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3" name="对角圆角矩形 32"/>
          <p:cNvSpPr/>
          <p:nvPr/>
        </p:nvSpPr>
        <p:spPr>
          <a:xfrm flipH="1">
            <a:off x="1233715" y="3759201"/>
            <a:ext cx="2960914" cy="1701120"/>
          </a:xfrm>
          <a:prstGeom prst="round2DiagRect">
            <a:avLst/>
          </a:prstGeom>
          <a:gradFill flip="none" rotWithShape="1">
            <a:gsLst>
              <a:gs pos="0">
                <a:srgbClr val="00B0F0"/>
              </a:gs>
              <a:gs pos="100000">
                <a:srgbClr val="0085B4"/>
              </a:gs>
            </a:gsLst>
            <a:lin ang="2700000" scaled="1"/>
            <a:tileRect/>
          </a:gra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4" name="对角圆角矩形 33"/>
          <p:cNvSpPr/>
          <p:nvPr/>
        </p:nvSpPr>
        <p:spPr>
          <a:xfrm>
            <a:off x="4876800" y="3759201"/>
            <a:ext cx="2960914" cy="1701120"/>
          </a:xfrm>
          <a:prstGeom prst="round2DiagRect">
            <a:avLst/>
          </a:prstGeom>
          <a:gradFill flip="none" rotWithShape="1">
            <a:gsLst>
              <a:gs pos="0">
                <a:srgbClr val="7BBD33"/>
              </a:gs>
              <a:gs pos="100000">
                <a:srgbClr val="5C8E26"/>
              </a:gs>
            </a:gsLst>
            <a:lin ang="2700000" scaled="1"/>
            <a:tileRect/>
          </a:gra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482" name="Oval 49"/>
          <p:cNvSpPr>
            <a:spLocks noChangeArrowheads="1"/>
          </p:cNvSpPr>
          <p:nvPr/>
        </p:nvSpPr>
        <p:spPr bwMode="gray">
          <a:xfrm>
            <a:off x="3513138" y="2519363"/>
            <a:ext cx="2117725" cy="2108200"/>
          </a:xfrm>
          <a:prstGeom prst="ellipse">
            <a:avLst/>
          </a:prstGeom>
          <a:solidFill>
            <a:schemeClr val="bg1">
              <a:alpha val="50195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" name="TextBox 34"/>
          <p:cNvSpPr txBox="1"/>
          <p:nvPr/>
        </p:nvSpPr>
        <p:spPr>
          <a:xfrm>
            <a:off x="4726267" y="293682"/>
            <a:ext cx="4134465" cy="56887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algn="r" eaLnBrk="0" fontAlgn="auto" hangingPunct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n w="1270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FF0000"/>
                    </a:gs>
                    <a:gs pos="100000">
                      <a:srgbClr val="950101"/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方正综艺简体" pitchFamily="65" charset="-122"/>
                <a:ea typeface="方正综艺简体" pitchFamily="65" charset="-122"/>
                <a:cs typeface="经典综艺体简" pitchFamily="49" charset="-122"/>
              </a:rPr>
              <a:t>退出动画</a:t>
            </a:r>
          </a:p>
        </p:txBody>
      </p:sp>
      <p:sp>
        <p:nvSpPr>
          <p:cNvPr id="8" name="TextBox 48"/>
          <p:cNvSpPr txBox="1"/>
          <p:nvPr/>
        </p:nvSpPr>
        <p:spPr>
          <a:xfrm rot="19436320">
            <a:off x="629525" y="728035"/>
            <a:ext cx="1586745" cy="830997"/>
          </a:xfrm>
          <a:prstGeom prst="rect">
            <a:avLst/>
          </a:prstGeom>
          <a:noFill/>
          <a:ln w="38100">
            <a:solidFill>
              <a:srgbClr val="FF0000">
                <a:alpha val="60000"/>
              </a:srgbClr>
            </a:solidFill>
          </a:ln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rgbClr val="FF0000"/>
              </a:contourClr>
            </a:sp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2400" b="1" dirty="0" smtClean="0">
                <a:ln w="11430"/>
                <a:solidFill>
                  <a:srgbClr val="FF0000">
                    <a:alpha val="60000"/>
                  </a:srgbClr>
                </a:solidFill>
                <a:effectLst>
                  <a:outerShdw blurRad="63500" dist="39000" dir="5460000" algn="tl">
                    <a:srgbClr val="000000">
                      <a:alpha val="30000"/>
                    </a:srgbClr>
                  </a:outerShdw>
                </a:effectLst>
              </a:rPr>
              <a:t>仅供学习</a:t>
            </a:r>
            <a:endParaRPr lang="en-US" altLang="zh-CN" sz="2400" b="1" dirty="0" smtClean="0">
              <a:ln w="11430"/>
              <a:solidFill>
                <a:srgbClr val="FF0000">
                  <a:alpha val="60000"/>
                </a:srgbClr>
              </a:solidFill>
              <a:effectLst>
                <a:outerShdw blurRad="63500" dist="39000" dir="546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zh-CN" altLang="en-US" sz="2400" b="1" dirty="0" smtClean="0">
                <a:ln w="11430"/>
                <a:solidFill>
                  <a:srgbClr val="FF0000">
                    <a:alpha val="60000"/>
                  </a:srgbClr>
                </a:solidFill>
                <a:effectLst>
                  <a:outerShdw blurRad="63500" dist="39000" dir="5460000" algn="tl">
                    <a:srgbClr val="000000">
                      <a:alpha val="30000"/>
                    </a:srgbClr>
                  </a:outerShdw>
                </a:effectLst>
              </a:rPr>
              <a:t>请勿商用</a:t>
            </a:r>
            <a:endParaRPr lang="zh-CN" altLang="en-US" sz="2400" b="1" dirty="0">
              <a:ln w="11430"/>
              <a:solidFill>
                <a:srgbClr val="FF0000">
                  <a:alpha val="60000"/>
                </a:srgbClr>
              </a:solidFill>
              <a:effectLst>
                <a:outerShdw blurRad="63500" dist="39000" dir="546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3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3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3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3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3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3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3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3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3000"/>
                                        <p:tgtEl>
                                          <p:spTgt spid="194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9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3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3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3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3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3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" dur="3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3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" dur="3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8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726267" y="293682"/>
            <a:ext cx="4134465" cy="56887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algn="r" eaLnBrk="0" fontAlgn="auto" hangingPunct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n w="1270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FF0000"/>
                    </a:gs>
                    <a:gs pos="100000">
                      <a:srgbClr val="950101"/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方正综艺简体" pitchFamily="65" charset="-122"/>
                <a:ea typeface="方正综艺简体" pitchFamily="65" charset="-122"/>
                <a:cs typeface="经典综艺体简" pitchFamily="49" charset="-122"/>
              </a:rPr>
              <a:t>组合动画</a:t>
            </a:r>
          </a:p>
        </p:txBody>
      </p:sp>
      <p:grpSp>
        <p:nvGrpSpPr>
          <p:cNvPr id="2" name="组合 115"/>
          <p:cNvGrpSpPr>
            <a:grpSpLocks/>
          </p:cNvGrpSpPr>
          <p:nvPr/>
        </p:nvGrpSpPr>
        <p:grpSpPr bwMode="auto">
          <a:xfrm>
            <a:off x="3027363" y="1584325"/>
            <a:ext cx="1281112" cy="1366838"/>
            <a:chOff x="3257690" y="1573801"/>
            <a:chExt cx="1283304" cy="1366287"/>
          </a:xfrm>
        </p:grpSpPr>
        <p:sp>
          <p:nvSpPr>
            <p:cNvPr id="24" name="六边形 23"/>
            <p:cNvSpPr/>
            <p:nvPr/>
          </p:nvSpPr>
          <p:spPr bwMode="auto">
            <a:xfrm rot="16200000">
              <a:off x="3216198" y="1615293"/>
              <a:ext cx="1366287" cy="1283304"/>
            </a:xfrm>
            <a:prstGeom prst="hexagon">
              <a:avLst/>
            </a:prstGeom>
            <a:gradFill rotWithShape="1">
              <a:gsLst>
                <a:gs pos="0">
                  <a:srgbClr val="FF0000"/>
                </a:gs>
                <a:gs pos="100000">
                  <a:srgbClr val="700000"/>
                </a:gs>
              </a:gsLst>
              <a:lin ang="10800000" scaled="0"/>
            </a:gradFill>
            <a:ln w="9525" algn="ctr">
              <a:noFill/>
              <a:round/>
              <a:headEnd/>
              <a:tailEnd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 wrap="none" anchor="ctr"/>
            <a:lstStyle/>
            <a:p>
              <a:pPr algn="ctr">
                <a:lnSpc>
                  <a:spcPct val="140000"/>
                </a:lnSpc>
                <a:buClr>
                  <a:schemeClr val="bg1"/>
                </a:buClr>
                <a:defRPr/>
              </a:pPr>
              <a:endParaRPr lang="zh-CN" altLang="en-US" sz="8800" b="1">
                <a:solidFill>
                  <a:srgbClr val="FFFF00"/>
                </a:solidFill>
                <a:latin typeface="Times New Roman" pitchFamily="18" charset="0"/>
              </a:endParaRPr>
            </a:p>
          </p:txBody>
        </p:sp>
        <p:sp>
          <p:nvSpPr>
            <p:cNvPr id="8230" name="矩形 107"/>
            <p:cNvSpPr>
              <a:spLocks noChangeArrowheads="1"/>
            </p:cNvSpPr>
            <p:nvPr/>
          </p:nvSpPr>
          <p:spPr bwMode="auto">
            <a:xfrm>
              <a:off x="3294046" y="1908386"/>
              <a:ext cx="1211458" cy="7076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方正综艺简体" pitchFamily="65" charset="-122"/>
                  <a:ea typeface="方正综艺简体" pitchFamily="65" charset="-122"/>
                </a:rPr>
                <a:t>一</a:t>
              </a:r>
              <a:endParaRPr lang="en-US" altLang="zh-CN" sz="2000">
                <a:solidFill>
                  <a:schemeClr val="bg1"/>
                </a:solidFill>
                <a:latin typeface="方正综艺简体" pitchFamily="65" charset="-122"/>
                <a:ea typeface="方正综艺简体" pitchFamily="65" charset="-122"/>
              </a:endParaRPr>
            </a:p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方正综艺简体" pitchFamily="65" charset="-122"/>
                  <a:ea typeface="方正综艺简体" pitchFamily="65" charset="-122"/>
                </a:rPr>
                <a:t>公司概况</a:t>
              </a:r>
            </a:p>
          </p:txBody>
        </p:sp>
      </p:grpSp>
      <p:grpSp>
        <p:nvGrpSpPr>
          <p:cNvPr id="3" name="组合 116"/>
          <p:cNvGrpSpPr>
            <a:grpSpLocks/>
          </p:cNvGrpSpPr>
          <p:nvPr/>
        </p:nvGrpSpPr>
        <p:grpSpPr bwMode="auto">
          <a:xfrm>
            <a:off x="4835525" y="1584325"/>
            <a:ext cx="1281113" cy="1366838"/>
            <a:chOff x="5065466" y="1573802"/>
            <a:chExt cx="1283303" cy="1366286"/>
          </a:xfrm>
        </p:grpSpPr>
        <p:sp>
          <p:nvSpPr>
            <p:cNvPr id="29" name="六边形 28"/>
            <p:cNvSpPr/>
            <p:nvPr/>
          </p:nvSpPr>
          <p:spPr bwMode="auto">
            <a:xfrm rot="16200000">
              <a:off x="5023975" y="1615293"/>
              <a:ext cx="1366286" cy="1283303"/>
            </a:xfrm>
            <a:prstGeom prst="hexagon">
              <a:avLst/>
            </a:prstGeom>
            <a:gradFill rotWithShape="1">
              <a:gsLst>
                <a:gs pos="0">
                  <a:srgbClr val="FF0000"/>
                </a:gs>
                <a:gs pos="100000">
                  <a:srgbClr val="700000"/>
                </a:gs>
              </a:gsLst>
              <a:lin ang="10800000" scaled="0"/>
            </a:gradFill>
            <a:ln w="9525" algn="ctr">
              <a:noFill/>
              <a:round/>
              <a:headEnd/>
              <a:tailEnd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 wrap="none" anchor="ctr"/>
            <a:lstStyle/>
            <a:p>
              <a:pPr algn="ctr">
                <a:lnSpc>
                  <a:spcPct val="140000"/>
                </a:lnSpc>
                <a:buClr>
                  <a:schemeClr val="bg1"/>
                </a:buClr>
                <a:defRPr/>
              </a:pPr>
              <a:endParaRPr lang="zh-CN" altLang="en-US" sz="8800" b="1">
                <a:solidFill>
                  <a:srgbClr val="FFFF00"/>
                </a:solidFill>
                <a:latin typeface="Times New Roman" pitchFamily="18" charset="0"/>
              </a:endParaRPr>
            </a:p>
          </p:txBody>
        </p:sp>
        <p:sp>
          <p:nvSpPr>
            <p:cNvPr id="8226" name="矩形 108"/>
            <p:cNvSpPr>
              <a:spLocks noChangeArrowheads="1"/>
            </p:cNvSpPr>
            <p:nvPr/>
          </p:nvSpPr>
          <p:spPr bwMode="auto">
            <a:xfrm>
              <a:off x="5101822" y="1908386"/>
              <a:ext cx="1211458" cy="7076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方正综艺简体" pitchFamily="65" charset="-122"/>
                  <a:ea typeface="方正综艺简体" pitchFamily="65" charset="-122"/>
                </a:rPr>
                <a:t>二</a:t>
              </a:r>
              <a:endParaRPr lang="en-US" altLang="zh-CN" sz="2000">
                <a:solidFill>
                  <a:schemeClr val="bg1"/>
                </a:solidFill>
                <a:latin typeface="方正综艺简体" pitchFamily="65" charset="-122"/>
                <a:ea typeface="方正综艺简体" pitchFamily="65" charset="-122"/>
              </a:endParaRPr>
            </a:p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方正综艺简体" pitchFamily="65" charset="-122"/>
                  <a:ea typeface="方正综艺简体" pitchFamily="65" charset="-122"/>
                </a:rPr>
                <a:t>市场分析</a:t>
              </a:r>
            </a:p>
          </p:txBody>
        </p:sp>
      </p:grpSp>
      <p:grpSp>
        <p:nvGrpSpPr>
          <p:cNvPr id="4" name="组合 117"/>
          <p:cNvGrpSpPr>
            <a:grpSpLocks/>
          </p:cNvGrpSpPr>
          <p:nvPr/>
        </p:nvGrpSpPr>
        <p:grpSpPr bwMode="auto">
          <a:xfrm>
            <a:off x="5846763" y="3035300"/>
            <a:ext cx="1282700" cy="1365250"/>
            <a:chOff x="5903114" y="3045250"/>
            <a:chExt cx="1283303" cy="1366286"/>
          </a:xfrm>
        </p:grpSpPr>
        <p:sp>
          <p:nvSpPr>
            <p:cNvPr id="34" name="六边形 33"/>
            <p:cNvSpPr/>
            <p:nvPr/>
          </p:nvSpPr>
          <p:spPr bwMode="auto">
            <a:xfrm rot="16200000">
              <a:off x="5861623" y="3086741"/>
              <a:ext cx="1366286" cy="1283303"/>
            </a:xfrm>
            <a:prstGeom prst="hexagon">
              <a:avLst/>
            </a:prstGeom>
            <a:gradFill rotWithShape="1">
              <a:gsLst>
                <a:gs pos="0">
                  <a:srgbClr val="01BCFF"/>
                </a:gs>
                <a:gs pos="100000">
                  <a:srgbClr val="005370"/>
                </a:gs>
              </a:gsLst>
              <a:lin ang="10800000" scaled="0"/>
            </a:gradFill>
            <a:ln w="9525" algn="ctr">
              <a:noFill/>
              <a:round/>
              <a:headEnd/>
              <a:tailEnd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 wrap="none" anchor="ctr"/>
            <a:lstStyle/>
            <a:p>
              <a:pPr algn="ctr">
                <a:lnSpc>
                  <a:spcPct val="140000"/>
                </a:lnSpc>
                <a:buClr>
                  <a:schemeClr val="bg1"/>
                </a:buClr>
                <a:defRPr/>
              </a:pPr>
              <a:endParaRPr lang="zh-CN" altLang="en-US" sz="8800" b="1">
                <a:solidFill>
                  <a:srgbClr val="FFFF00"/>
                </a:solidFill>
                <a:latin typeface="Times New Roman" pitchFamily="18" charset="0"/>
              </a:endParaRPr>
            </a:p>
          </p:txBody>
        </p:sp>
        <p:sp>
          <p:nvSpPr>
            <p:cNvPr id="8222" name="矩形 109"/>
            <p:cNvSpPr>
              <a:spLocks noChangeArrowheads="1"/>
            </p:cNvSpPr>
            <p:nvPr/>
          </p:nvSpPr>
          <p:spPr bwMode="auto">
            <a:xfrm>
              <a:off x="5925746" y="3379809"/>
              <a:ext cx="1210133" cy="7084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方正综艺简体" pitchFamily="65" charset="-122"/>
                  <a:ea typeface="方正综艺简体" pitchFamily="65" charset="-122"/>
                </a:rPr>
                <a:t>五</a:t>
              </a:r>
              <a:endParaRPr lang="en-US" altLang="zh-CN" sz="2000">
                <a:solidFill>
                  <a:schemeClr val="bg1"/>
                </a:solidFill>
                <a:latin typeface="方正综艺简体" pitchFamily="65" charset="-122"/>
                <a:ea typeface="方正综艺简体" pitchFamily="65" charset="-122"/>
              </a:endParaRPr>
            </a:p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方正综艺简体" pitchFamily="65" charset="-122"/>
                  <a:ea typeface="方正综艺简体" pitchFamily="65" charset="-122"/>
                </a:rPr>
                <a:t>发展规划</a:t>
              </a:r>
              <a:endParaRPr lang="en-US" altLang="zh-CN" sz="2000">
                <a:solidFill>
                  <a:schemeClr val="bg1"/>
                </a:solidFill>
                <a:latin typeface="方正综艺简体" pitchFamily="65" charset="-122"/>
                <a:ea typeface="方正综艺简体" pitchFamily="65" charset="-122"/>
              </a:endParaRPr>
            </a:p>
          </p:txBody>
        </p:sp>
      </p:grpSp>
      <p:grpSp>
        <p:nvGrpSpPr>
          <p:cNvPr id="5" name="组合 118"/>
          <p:cNvGrpSpPr>
            <a:grpSpLocks/>
          </p:cNvGrpSpPr>
          <p:nvPr/>
        </p:nvGrpSpPr>
        <p:grpSpPr bwMode="auto">
          <a:xfrm>
            <a:off x="3922713" y="3035300"/>
            <a:ext cx="1281112" cy="1365250"/>
            <a:chOff x="3978165" y="3045250"/>
            <a:chExt cx="1283303" cy="1366286"/>
          </a:xfrm>
        </p:grpSpPr>
        <p:sp>
          <p:nvSpPr>
            <p:cNvPr id="39" name="六边形 38"/>
            <p:cNvSpPr/>
            <p:nvPr/>
          </p:nvSpPr>
          <p:spPr bwMode="auto">
            <a:xfrm rot="16200000">
              <a:off x="3936674" y="3086741"/>
              <a:ext cx="1366286" cy="1283303"/>
            </a:xfrm>
            <a:prstGeom prst="hexagon">
              <a:avLst/>
            </a:prstGeom>
            <a:gradFill rotWithShape="1">
              <a:gsLst>
                <a:gs pos="0">
                  <a:srgbClr val="01BCFF"/>
                </a:gs>
                <a:gs pos="100000">
                  <a:srgbClr val="005370"/>
                </a:gs>
              </a:gsLst>
              <a:lin ang="10800000" scaled="0"/>
            </a:gradFill>
            <a:ln w="9525" algn="ctr">
              <a:noFill/>
              <a:round/>
              <a:headEnd/>
              <a:tailEnd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 wrap="none" anchor="ctr"/>
            <a:lstStyle/>
            <a:p>
              <a:pPr algn="ctr">
                <a:lnSpc>
                  <a:spcPct val="140000"/>
                </a:lnSpc>
                <a:buClr>
                  <a:schemeClr val="bg1"/>
                </a:buClr>
                <a:defRPr/>
              </a:pPr>
              <a:endParaRPr lang="zh-CN" altLang="en-US" sz="8800" b="1">
                <a:solidFill>
                  <a:srgbClr val="FFFF00"/>
                </a:solidFill>
                <a:latin typeface="Times New Roman" pitchFamily="18" charset="0"/>
              </a:endParaRPr>
            </a:p>
          </p:txBody>
        </p:sp>
        <p:sp>
          <p:nvSpPr>
            <p:cNvPr id="8218" name="矩形 110"/>
            <p:cNvSpPr>
              <a:spLocks noChangeArrowheads="1"/>
            </p:cNvSpPr>
            <p:nvPr/>
          </p:nvSpPr>
          <p:spPr bwMode="auto">
            <a:xfrm>
              <a:off x="4014521" y="3379809"/>
              <a:ext cx="1211458" cy="7084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方正综艺简体" pitchFamily="65" charset="-122"/>
                  <a:ea typeface="方正综艺简体" pitchFamily="65" charset="-122"/>
                </a:rPr>
                <a:t>四</a:t>
              </a:r>
              <a:endParaRPr lang="en-US" altLang="zh-CN" sz="2000">
                <a:solidFill>
                  <a:schemeClr val="bg1"/>
                </a:solidFill>
                <a:latin typeface="方正综艺简体" pitchFamily="65" charset="-122"/>
                <a:ea typeface="方正综艺简体" pitchFamily="65" charset="-122"/>
              </a:endParaRPr>
            </a:p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方正综艺简体" pitchFamily="65" charset="-122"/>
                  <a:ea typeface="方正综艺简体" pitchFamily="65" charset="-122"/>
                </a:rPr>
                <a:t>竞争优势</a:t>
              </a:r>
              <a:endParaRPr lang="en-US" altLang="zh-CN" sz="2000">
                <a:solidFill>
                  <a:schemeClr val="bg1"/>
                </a:solidFill>
                <a:latin typeface="方正综艺简体" pitchFamily="65" charset="-122"/>
                <a:ea typeface="方正综艺简体" pitchFamily="65" charset="-122"/>
              </a:endParaRPr>
            </a:p>
          </p:txBody>
        </p:sp>
      </p:grpSp>
      <p:grpSp>
        <p:nvGrpSpPr>
          <p:cNvPr id="6" name="组合 119"/>
          <p:cNvGrpSpPr>
            <a:grpSpLocks/>
          </p:cNvGrpSpPr>
          <p:nvPr/>
        </p:nvGrpSpPr>
        <p:grpSpPr bwMode="auto">
          <a:xfrm>
            <a:off x="2014538" y="3035300"/>
            <a:ext cx="1282700" cy="1365250"/>
            <a:chOff x="2071057" y="3045250"/>
            <a:chExt cx="1283303" cy="1366286"/>
          </a:xfrm>
        </p:grpSpPr>
        <p:sp>
          <p:nvSpPr>
            <p:cNvPr id="44" name="六边形 43"/>
            <p:cNvSpPr/>
            <p:nvPr/>
          </p:nvSpPr>
          <p:spPr bwMode="auto">
            <a:xfrm rot="16200000">
              <a:off x="2029566" y="3086741"/>
              <a:ext cx="1366286" cy="1283303"/>
            </a:xfrm>
            <a:prstGeom prst="hexagon">
              <a:avLst/>
            </a:prstGeom>
            <a:gradFill rotWithShape="1">
              <a:gsLst>
                <a:gs pos="0">
                  <a:srgbClr val="01BCFF"/>
                </a:gs>
                <a:gs pos="100000">
                  <a:srgbClr val="005370"/>
                </a:gs>
              </a:gsLst>
              <a:lin ang="10800000" scaled="0"/>
            </a:gradFill>
            <a:ln w="9525" algn="ctr">
              <a:noFill/>
              <a:round/>
              <a:headEnd/>
              <a:tailEnd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 wrap="none" anchor="ctr"/>
            <a:lstStyle/>
            <a:p>
              <a:pPr algn="ctr">
                <a:lnSpc>
                  <a:spcPct val="140000"/>
                </a:lnSpc>
                <a:buClr>
                  <a:schemeClr val="bg1"/>
                </a:buClr>
                <a:defRPr/>
              </a:pPr>
              <a:endParaRPr lang="zh-CN" altLang="en-US" sz="8800" b="1">
                <a:solidFill>
                  <a:srgbClr val="FFFF00"/>
                </a:solidFill>
                <a:latin typeface="Times New Roman" pitchFamily="18" charset="0"/>
              </a:endParaRPr>
            </a:p>
          </p:txBody>
        </p:sp>
        <p:sp>
          <p:nvSpPr>
            <p:cNvPr id="8214" name="矩形 111"/>
            <p:cNvSpPr>
              <a:spLocks noChangeArrowheads="1"/>
            </p:cNvSpPr>
            <p:nvPr/>
          </p:nvSpPr>
          <p:spPr bwMode="auto">
            <a:xfrm>
              <a:off x="2107414" y="3379809"/>
              <a:ext cx="1210132" cy="7084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方正综艺简体" pitchFamily="65" charset="-122"/>
                  <a:ea typeface="方正综艺简体" pitchFamily="65" charset="-122"/>
                </a:rPr>
                <a:t>三</a:t>
              </a:r>
              <a:endParaRPr lang="en-US" altLang="zh-CN" sz="2000">
                <a:solidFill>
                  <a:schemeClr val="bg1"/>
                </a:solidFill>
                <a:latin typeface="方正综艺简体" pitchFamily="65" charset="-122"/>
                <a:ea typeface="方正综艺简体" pitchFamily="65" charset="-122"/>
              </a:endParaRPr>
            </a:p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方正综艺简体" pitchFamily="65" charset="-122"/>
                  <a:ea typeface="方正综艺简体" pitchFamily="65" charset="-122"/>
                </a:rPr>
                <a:t>业务介绍</a:t>
              </a:r>
              <a:endParaRPr lang="en-US" altLang="zh-CN" sz="2000">
                <a:solidFill>
                  <a:schemeClr val="bg1"/>
                </a:solidFill>
                <a:latin typeface="方正综艺简体" pitchFamily="65" charset="-122"/>
                <a:ea typeface="方正综艺简体" pitchFamily="65" charset="-122"/>
              </a:endParaRPr>
            </a:p>
          </p:txBody>
        </p:sp>
      </p:grpSp>
      <p:grpSp>
        <p:nvGrpSpPr>
          <p:cNvPr id="7" name="组合 121"/>
          <p:cNvGrpSpPr>
            <a:grpSpLocks/>
          </p:cNvGrpSpPr>
          <p:nvPr/>
        </p:nvGrpSpPr>
        <p:grpSpPr bwMode="auto">
          <a:xfrm>
            <a:off x="2982913" y="4484688"/>
            <a:ext cx="1282700" cy="1366837"/>
            <a:chOff x="3214029" y="4516698"/>
            <a:chExt cx="1283303" cy="1366286"/>
          </a:xfrm>
        </p:grpSpPr>
        <p:sp>
          <p:nvSpPr>
            <p:cNvPr id="49" name="六边形 48"/>
            <p:cNvSpPr/>
            <p:nvPr/>
          </p:nvSpPr>
          <p:spPr bwMode="auto">
            <a:xfrm rot="16200000">
              <a:off x="3172538" y="4558189"/>
              <a:ext cx="1366286" cy="1283303"/>
            </a:xfrm>
            <a:prstGeom prst="hexagon">
              <a:avLst/>
            </a:prstGeom>
            <a:gradFill rotWithShape="1">
              <a:gsLst>
                <a:gs pos="0">
                  <a:srgbClr val="8A3CC4"/>
                </a:gs>
                <a:gs pos="100000">
                  <a:srgbClr val="401B5B"/>
                </a:gs>
              </a:gsLst>
              <a:lin ang="10800000" scaled="0"/>
            </a:gradFill>
            <a:ln w="9525" algn="ctr">
              <a:noFill/>
              <a:round/>
              <a:headEnd/>
              <a:tailEnd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 wrap="none" anchor="ctr"/>
            <a:lstStyle/>
            <a:p>
              <a:pPr algn="ctr">
                <a:lnSpc>
                  <a:spcPct val="140000"/>
                </a:lnSpc>
                <a:buClr>
                  <a:schemeClr val="bg1"/>
                </a:buClr>
                <a:defRPr/>
              </a:pPr>
              <a:endParaRPr lang="zh-CN" altLang="en-US" sz="8800" b="1">
                <a:solidFill>
                  <a:srgbClr val="FFFF00"/>
                </a:solidFill>
                <a:latin typeface="Times New Roman" pitchFamily="18" charset="0"/>
              </a:endParaRPr>
            </a:p>
          </p:txBody>
        </p:sp>
        <p:sp>
          <p:nvSpPr>
            <p:cNvPr id="8210" name="矩形 112"/>
            <p:cNvSpPr>
              <a:spLocks noChangeArrowheads="1"/>
            </p:cNvSpPr>
            <p:nvPr/>
          </p:nvSpPr>
          <p:spPr bwMode="auto">
            <a:xfrm>
              <a:off x="3236661" y="4851283"/>
              <a:ext cx="1210132" cy="7076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方正综艺简体" pitchFamily="65" charset="-122"/>
                  <a:ea typeface="方正综艺简体" pitchFamily="65" charset="-122"/>
                </a:rPr>
                <a:t>六</a:t>
              </a:r>
              <a:endParaRPr lang="en-US" altLang="zh-CN" sz="2000">
                <a:solidFill>
                  <a:schemeClr val="bg1"/>
                </a:solidFill>
                <a:latin typeface="方正综艺简体" pitchFamily="65" charset="-122"/>
                <a:ea typeface="方正综艺简体" pitchFamily="65" charset="-122"/>
              </a:endParaRPr>
            </a:p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方正综艺简体" pitchFamily="65" charset="-122"/>
                  <a:ea typeface="方正综艺简体" pitchFamily="65" charset="-122"/>
                </a:rPr>
                <a:t>合作模式</a:t>
              </a:r>
              <a:endParaRPr lang="en-US" altLang="zh-CN" sz="2000">
                <a:solidFill>
                  <a:schemeClr val="bg1"/>
                </a:solidFill>
                <a:latin typeface="方正综艺简体" pitchFamily="65" charset="-122"/>
                <a:ea typeface="方正综艺简体" pitchFamily="65" charset="-122"/>
              </a:endParaRPr>
            </a:p>
          </p:txBody>
        </p:sp>
      </p:grpSp>
      <p:grpSp>
        <p:nvGrpSpPr>
          <p:cNvPr id="8" name="组合 120"/>
          <p:cNvGrpSpPr>
            <a:grpSpLocks/>
          </p:cNvGrpSpPr>
          <p:nvPr/>
        </p:nvGrpSpPr>
        <p:grpSpPr bwMode="auto">
          <a:xfrm>
            <a:off x="4878388" y="4484688"/>
            <a:ext cx="1282700" cy="1366837"/>
            <a:chOff x="5109583" y="4516698"/>
            <a:chExt cx="1283303" cy="1366286"/>
          </a:xfrm>
        </p:grpSpPr>
        <p:sp>
          <p:nvSpPr>
            <p:cNvPr id="54" name="六边形 53"/>
            <p:cNvSpPr/>
            <p:nvPr/>
          </p:nvSpPr>
          <p:spPr bwMode="auto">
            <a:xfrm rot="16200000">
              <a:off x="5068092" y="4558189"/>
              <a:ext cx="1366286" cy="1283303"/>
            </a:xfrm>
            <a:prstGeom prst="hexagon">
              <a:avLst/>
            </a:prstGeom>
            <a:gradFill rotWithShape="1">
              <a:gsLst>
                <a:gs pos="0">
                  <a:srgbClr val="8A3CC4"/>
                </a:gs>
                <a:gs pos="100000">
                  <a:srgbClr val="401B5B"/>
                </a:gs>
              </a:gsLst>
              <a:lin ang="10800000" scaled="0"/>
            </a:gradFill>
            <a:ln w="9525" algn="ctr">
              <a:noFill/>
              <a:round/>
              <a:headEnd/>
              <a:tailEnd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 wrap="none" anchor="ctr"/>
            <a:lstStyle/>
            <a:p>
              <a:pPr algn="ctr">
                <a:lnSpc>
                  <a:spcPct val="140000"/>
                </a:lnSpc>
                <a:buClr>
                  <a:schemeClr val="bg1"/>
                </a:buClr>
                <a:defRPr/>
              </a:pPr>
              <a:endParaRPr lang="zh-CN" altLang="en-US" sz="8800" b="1">
                <a:solidFill>
                  <a:srgbClr val="FFFF00"/>
                </a:solidFill>
                <a:latin typeface="Times New Roman" pitchFamily="18" charset="0"/>
              </a:endParaRPr>
            </a:p>
          </p:txBody>
        </p:sp>
        <p:sp>
          <p:nvSpPr>
            <p:cNvPr id="8206" name="矩形 113"/>
            <p:cNvSpPr>
              <a:spLocks noChangeArrowheads="1"/>
            </p:cNvSpPr>
            <p:nvPr/>
          </p:nvSpPr>
          <p:spPr bwMode="auto">
            <a:xfrm>
              <a:off x="5119520" y="4851283"/>
              <a:ext cx="1210132" cy="7076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方正综艺简体" pitchFamily="65" charset="-122"/>
                  <a:ea typeface="方正综艺简体" pitchFamily="65" charset="-122"/>
                </a:rPr>
                <a:t>七</a:t>
              </a:r>
              <a:endParaRPr lang="en-US" altLang="zh-CN" sz="2000">
                <a:solidFill>
                  <a:schemeClr val="bg1"/>
                </a:solidFill>
                <a:latin typeface="方正综艺简体" pitchFamily="65" charset="-122"/>
                <a:ea typeface="方正综艺简体" pitchFamily="65" charset="-122"/>
              </a:endParaRPr>
            </a:p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方正综艺简体" pitchFamily="65" charset="-122"/>
                  <a:ea typeface="方正综艺简体" pitchFamily="65" charset="-122"/>
                </a:rPr>
                <a:t>预期收益</a:t>
              </a:r>
              <a:endParaRPr lang="en-US" altLang="zh-CN" sz="2000">
                <a:solidFill>
                  <a:schemeClr val="bg1"/>
                </a:solidFill>
                <a:latin typeface="方正综艺简体" pitchFamily="65" charset="-122"/>
                <a:ea typeface="方正综艺简体" pitchFamily="65" charset="-122"/>
              </a:endParaRPr>
            </a:p>
          </p:txBody>
        </p:sp>
      </p:grpSp>
      <p:sp>
        <p:nvSpPr>
          <p:cNvPr id="25" name="TextBox 48"/>
          <p:cNvSpPr txBox="1"/>
          <p:nvPr/>
        </p:nvSpPr>
        <p:spPr>
          <a:xfrm rot="19436320">
            <a:off x="629525" y="728035"/>
            <a:ext cx="1586745" cy="830997"/>
          </a:xfrm>
          <a:prstGeom prst="rect">
            <a:avLst/>
          </a:prstGeom>
          <a:noFill/>
          <a:ln w="38100">
            <a:solidFill>
              <a:srgbClr val="FF0000">
                <a:alpha val="60000"/>
              </a:srgbClr>
            </a:solidFill>
          </a:ln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rgbClr val="FF0000"/>
              </a:contourClr>
            </a:sp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2400" b="1" dirty="0" smtClean="0">
                <a:ln w="11430"/>
                <a:solidFill>
                  <a:srgbClr val="FF0000">
                    <a:alpha val="60000"/>
                  </a:srgbClr>
                </a:solidFill>
                <a:effectLst>
                  <a:outerShdw blurRad="63500" dist="39000" dir="5460000" algn="tl">
                    <a:srgbClr val="000000">
                      <a:alpha val="30000"/>
                    </a:srgbClr>
                  </a:outerShdw>
                </a:effectLst>
              </a:rPr>
              <a:t>仅供学习</a:t>
            </a:r>
            <a:endParaRPr lang="en-US" altLang="zh-CN" sz="2400" b="1" dirty="0" smtClean="0">
              <a:ln w="11430"/>
              <a:solidFill>
                <a:srgbClr val="FF0000">
                  <a:alpha val="60000"/>
                </a:srgbClr>
              </a:solidFill>
              <a:effectLst>
                <a:outerShdw blurRad="63500" dist="39000" dir="546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zh-CN" altLang="en-US" sz="2400" b="1" dirty="0" smtClean="0">
                <a:ln w="11430"/>
                <a:solidFill>
                  <a:srgbClr val="FF0000">
                    <a:alpha val="60000"/>
                  </a:srgbClr>
                </a:solidFill>
                <a:effectLst>
                  <a:outerShdw blurRad="63500" dist="39000" dir="5460000" algn="tl">
                    <a:srgbClr val="000000">
                      <a:alpha val="30000"/>
                    </a:srgbClr>
                  </a:outerShdw>
                </a:effectLst>
              </a:rPr>
              <a:t>请勿商用</a:t>
            </a:r>
            <a:endParaRPr lang="zh-CN" altLang="en-US" sz="2400" b="1" dirty="0">
              <a:ln w="11430"/>
              <a:solidFill>
                <a:srgbClr val="FF0000">
                  <a:alpha val="60000"/>
                </a:srgbClr>
              </a:solidFill>
              <a:effectLst>
                <a:outerShdw blurRad="63500" dist="39000" dir="546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7708 -0.38056 L -1.66667E-6 4.44444E-6 " pathEditMode="relative" rAng="0" ptsTypes="AA">
                                      <p:cBhvr>
                                        <p:cTn id="41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" y="19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9167 -0.36667 L -4.72222E-6 4.44444E-6 " pathEditMode="relative" rAng="0" ptsTypes="AA">
                                      <p:cBhvr>
                                        <p:cTn id="43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6" y="183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 0.33333 L -4.16667E-6 -1.11111E-6 " pathEditMode="relative" rAng="0" ptsTypes="AA">
                                      <p:cBhvr>
                                        <p:cTn id="45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-167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917 0.32223 L -2.5E-6 -4.44444E-6 " pathEditMode="relative" rAng="0" ptsTypes="AA">
                                      <p:cBhvr>
                                        <p:cTn id="47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" y="-161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6875 3.7037E-7 L 1.38889E-6 3.7037E-7 " pathEditMode="relative" rAng="0" ptsTypes="AA">
                                      <p:cBhvr>
                                        <p:cTn id="4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4" y="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9583 -0.00278 L -1.38889E-6 3.7037E-7 " pathEditMode="relative" rAng="0" ptsTypes="AA">
                                      <p:cBhvr>
                                        <p:cTn id="51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8" y="1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 3">
      <a:dk1>
        <a:srgbClr val="000000"/>
      </a:dk1>
      <a:lt1>
        <a:srgbClr val="FFFFFF"/>
      </a:lt1>
      <a:dk2>
        <a:srgbClr val="043BA8"/>
      </a:dk2>
      <a:lt2>
        <a:srgbClr val="808080"/>
      </a:lt2>
      <a:accent1>
        <a:srgbClr val="FA5F00"/>
      </a:accent1>
      <a:accent2>
        <a:srgbClr val="1EC915"/>
      </a:accent2>
      <a:accent3>
        <a:srgbClr val="FFFFFF"/>
      </a:accent3>
      <a:accent4>
        <a:srgbClr val="000000"/>
      </a:accent4>
      <a:accent5>
        <a:srgbClr val="FCB6AA"/>
      </a:accent5>
      <a:accent6>
        <a:srgbClr val="1AB612"/>
      </a:accent6>
      <a:hlink>
        <a:srgbClr val="15ACF7"/>
      </a:hlink>
      <a:folHlink>
        <a:srgbClr val="7F28F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主题 1">
        <a:dk1>
          <a:srgbClr val="000000"/>
        </a:dk1>
        <a:lt1>
          <a:srgbClr val="FFFFFF"/>
        </a:lt1>
        <a:dk2>
          <a:srgbClr val="4F271C"/>
        </a:dk2>
        <a:lt2>
          <a:srgbClr val="D8D8D8"/>
        </a:lt2>
        <a:accent1>
          <a:srgbClr val="0E3D70"/>
        </a:accent1>
        <a:accent2>
          <a:srgbClr val="FFD009"/>
        </a:accent2>
        <a:accent3>
          <a:srgbClr val="FFFFFF"/>
        </a:accent3>
        <a:accent4>
          <a:srgbClr val="000000"/>
        </a:accent4>
        <a:accent5>
          <a:srgbClr val="AAAFBB"/>
        </a:accent5>
        <a:accent6>
          <a:srgbClr val="E7BC07"/>
        </a:accent6>
        <a:hlink>
          <a:srgbClr val="92C85C"/>
        </a:hlink>
        <a:folHlink>
          <a:srgbClr val="A8881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2">
        <a:dk1>
          <a:srgbClr val="000000"/>
        </a:dk1>
        <a:lt1>
          <a:srgbClr val="FFFFFF"/>
        </a:lt1>
        <a:dk2>
          <a:srgbClr val="0541C7"/>
        </a:dk2>
        <a:lt2>
          <a:srgbClr val="808080"/>
        </a:lt2>
        <a:accent1>
          <a:srgbClr val="FA5900"/>
        </a:accent1>
        <a:accent2>
          <a:srgbClr val="38C52D"/>
        </a:accent2>
        <a:accent3>
          <a:srgbClr val="FFFFFF"/>
        </a:accent3>
        <a:accent4>
          <a:srgbClr val="000000"/>
        </a:accent4>
        <a:accent5>
          <a:srgbClr val="FCB5AA"/>
        </a:accent5>
        <a:accent6>
          <a:srgbClr val="32B228"/>
        </a:accent6>
        <a:hlink>
          <a:srgbClr val="15ACF7"/>
        </a:hlink>
        <a:folHlink>
          <a:srgbClr val="5D6BE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3">
        <a:dk1>
          <a:srgbClr val="000000"/>
        </a:dk1>
        <a:lt1>
          <a:srgbClr val="FFFFFF"/>
        </a:lt1>
        <a:dk2>
          <a:srgbClr val="043BA8"/>
        </a:dk2>
        <a:lt2>
          <a:srgbClr val="808080"/>
        </a:lt2>
        <a:accent1>
          <a:srgbClr val="FA5F00"/>
        </a:accent1>
        <a:accent2>
          <a:srgbClr val="1EC915"/>
        </a:accent2>
        <a:accent3>
          <a:srgbClr val="FFFFFF"/>
        </a:accent3>
        <a:accent4>
          <a:srgbClr val="000000"/>
        </a:accent4>
        <a:accent5>
          <a:srgbClr val="FCB6AA"/>
        </a:accent5>
        <a:accent6>
          <a:srgbClr val="1AB612"/>
        </a:accent6>
        <a:hlink>
          <a:srgbClr val="15ACF7"/>
        </a:hlink>
        <a:folHlink>
          <a:srgbClr val="7F28F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4176</TotalTime>
  <Words>109</Words>
  <Application>Microsoft Office PowerPoint</Application>
  <PresentationFormat>全屏显示(4:3)</PresentationFormat>
  <Paragraphs>53</Paragraphs>
  <Slides>7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Arial</vt:lpstr>
      <vt:lpstr>宋体</vt:lpstr>
      <vt:lpstr>Calibri</vt:lpstr>
      <vt:lpstr>微软雅黑</vt:lpstr>
      <vt:lpstr>Times New Roman</vt:lpstr>
      <vt:lpstr>方正综艺简体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Chinese User</dc:creator>
  <cp:keywords>锐普设计</cp:keywords>
  <cp:lastModifiedBy>kevin</cp:lastModifiedBy>
  <cp:revision>150</cp:revision>
  <dcterms:created xsi:type="dcterms:W3CDTF">2008-03-13T03:37:39Z</dcterms:created>
  <dcterms:modified xsi:type="dcterms:W3CDTF">2009-03-12T06:59:46Z</dcterms:modified>
  <cp:category>Rapidesign</cp:category>
</cp:coreProperties>
</file>